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3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4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5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6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7.xml" ContentType="application/vnd.openxmlformats-officedocument.theme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theme/theme8.xml" ContentType="application/vnd.openxmlformats-officedocument.theme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theme/theme9.xml" ContentType="application/vnd.openxmlformats-officedocument.theme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10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theme/theme11.xml" ContentType="application/vnd.openxmlformats-officedocument.theme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theme/theme12.xml" ContentType="application/vnd.openxmlformats-officedocument.theme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13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theme/theme14.xml" ContentType="application/vnd.openxmlformats-officedocument.theme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theme/theme15.xml" ContentType="application/vnd.openxmlformats-officedocument.theme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theme/theme16.xml" ContentType="application/vnd.openxmlformats-officedocument.theme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theme/theme17.xml" ContentType="application/vnd.openxmlformats-officedocument.theme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8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theme/theme19.xml" ContentType="application/vnd.openxmlformats-officedocument.theme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theme/theme20.xml" ContentType="application/vnd.openxmlformats-officedocument.theme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theme/theme21.xml" ContentType="application/vnd.openxmlformats-officedocument.theme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theme/theme22.xml" ContentType="application/vnd.openxmlformats-officedocument.theme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583.xml" ContentType="application/vnd.openxmlformats-officedocument.presentationml.slideLayout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heme/themeOverride3.xml" ContentType="application/vnd.openxmlformats-officedocument.themeOverride+xml"/>
  <Override PartName="/ppt/tags/tag6.xml" ContentType="application/vnd.openxmlformats-officedocument.presentationml.tags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5.xml" ContentType="application/vnd.openxmlformats-officedocument.themeOverride+xml"/>
  <Override PartName="/ppt/tags/tag7.xml" ContentType="application/vnd.openxmlformats-officedocument.presentationml.tags+xml"/>
  <Override PartName="/ppt/theme/themeOverride6.xml" ContentType="application/vnd.openxmlformats-officedocument.themeOverride+xml"/>
  <Override PartName="/ppt/tags/tag8.xml" ContentType="application/vnd.openxmlformats-officedocument.presentationml.tags+xml"/>
  <Override PartName="/ppt/theme/themeOverride7.xml" ContentType="application/vnd.openxmlformats-officedocument.themeOverride+xml"/>
  <Override PartName="/ppt/tags/tag9.xml" ContentType="application/vnd.openxmlformats-officedocument.presentationml.tags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3" r:id="rId1"/>
    <p:sldMasterId id="2147483699" r:id="rId2"/>
    <p:sldMasterId id="2147483725" r:id="rId3"/>
    <p:sldMasterId id="2147483751" r:id="rId4"/>
    <p:sldMasterId id="2147483777" r:id="rId5"/>
    <p:sldMasterId id="2147483803" r:id="rId6"/>
    <p:sldMasterId id="2147483829" r:id="rId7"/>
    <p:sldMasterId id="2147483855" r:id="rId8"/>
    <p:sldMasterId id="2147483881" r:id="rId9"/>
    <p:sldMasterId id="2147483907" r:id="rId10"/>
    <p:sldMasterId id="2147483933" r:id="rId11"/>
    <p:sldMasterId id="2147483959" r:id="rId12"/>
    <p:sldMasterId id="2147483985" r:id="rId13"/>
    <p:sldMasterId id="2147484011" r:id="rId14"/>
    <p:sldMasterId id="2147484037" r:id="rId15"/>
    <p:sldMasterId id="2147484063" r:id="rId16"/>
    <p:sldMasterId id="2147484089" r:id="rId17"/>
    <p:sldMasterId id="2147484115" r:id="rId18"/>
    <p:sldMasterId id="2147484141" r:id="rId19"/>
    <p:sldMasterId id="2147484167" r:id="rId20"/>
    <p:sldMasterId id="2147484193" r:id="rId21"/>
    <p:sldMasterId id="2147484219" r:id="rId22"/>
    <p:sldMasterId id="2147484245" r:id="rId23"/>
  </p:sldMasterIdLst>
  <p:notesMasterIdLst>
    <p:notesMasterId r:id="rId48"/>
  </p:notesMasterIdLst>
  <p:handoutMasterIdLst>
    <p:handoutMasterId r:id="rId49"/>
  </p:handoutMasterIdLst>
  <p:sldIdLst>
    <p:sldId id="660" r:id="rId24"/>
    <p:sldId id="843" r:id="rId25"/>
    <p:sldId id="844" r:id="rId26"/>
    <p:sldId id="853" r:id="rId27"/>
    <p:sldId id="782" r:id="rId28"/>
    <p:sldId id="783" r:id="rId29"/>
    <p:sldId id="784" r:id="rId30"/>
    <p:sldId id="854" r:id="rId31"/>
    <p:sldId id="855" r:id="rId32"/>
    <p:sldId id="856" r:id="rId33"/>
    <p:sldId id="857" r:id="rId34"/>
    <p:sldId id="858" r:id="rId35"/>
    <p:sldId id="859" r:id="rId36"/>
    <p:sldId id="757" r:id="rId37"/>
    <p:sldId id="785" r:id="rId38"/>
    <p:sldId id="760" r:id="rId39"/>
    <p:sldId id="763" r:id="rId40"/>
    <p:sldId id="846" r:id="rId41"/>
    <p:sldId id="849" r:id="rId42"/>
    <p:sldId id="850" r:id="rId43"/>
    <p:sldId id="851" r:id="rId44"/>
    <p:sldId id="852" r:id="rId45"/>
    <p:sldId id="820" r:id="rId46"/>
    <p:sldId id="581" r:id="rId47"/>
  </p:sldIdLst>
  <p:sldSz cx="12192000" cy="6858000"/>
  <p:notesSz cx="6858000" cy="9144000"/>
  <p:custDataLst>
    <p:tags r:id="rId5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86" autoAdjust="0"/>
    <p:restoredTop sz="95081" autoAdjust="0"/>
  </p:normalViewPr>
  <p:slideViewPr>
    <p:cSldViewPr>
      <p:cViewPr varScale="1">
        <p:scale>
          <a:sx n="65" d="100"/>
          <a:sy n="65" d="100"/>
        </p:scale>
        <p:origin x="-120" y="-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slide" Target="slides/slide24.xml"/><Relationship Id="rId50" Type="http://schemas.openxmlformats.org/officeDocument/2006/relationships/tags" Target="tags/tag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6.xml"/><Relationship Id="rId41" Type="http://schemas.openxmlformats.org/officeDocument/2006/relationships/slide" Target="slides/slide18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D3EA5D8-0C55-4A1F-9BE0-039035DC60C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014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7A889E6-1830-46FA-866F-AAC3F3B81F1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8660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A889E6-1830-46FA-866F-AAC3F3B81F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672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A889E6-1830-46FA-866F-AAC3F3B81F19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518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167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6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18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83808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28601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627668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450576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5151436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47003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091659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6574477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751806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74903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402367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41918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431743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037275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930123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356454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589689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0035677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882450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596068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698051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056514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57201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000683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6593206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900597106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88976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85985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707359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222230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412167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6993165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50661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63343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977118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9648801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95449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916680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418419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097780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192096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7278975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787653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3607503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76885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6622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69146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41070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931220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362244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487581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840543722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62536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945824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15223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2892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545945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633819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206445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1385475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842997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848654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9776464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692396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467958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3327444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82328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811164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349862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1075633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971215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4115587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405892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181506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12308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715411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644670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82989786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597831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739997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313608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005863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886063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871390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115655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002630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9639298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6540043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49156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276198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8979067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206695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499242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921330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1120924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6972156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2653373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160745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2264696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87813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807006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5809607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749141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629926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4133109381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07689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896945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33644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297362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98956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1219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44356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185287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527214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1488690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645978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912293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2171201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721199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948891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136127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286323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03723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813507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9729562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9445487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440062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443672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093569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0328258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394520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884363792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269068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55925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621360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971805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993614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921568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1267813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282022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358000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812031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992235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793994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367416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613862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580549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8101182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609326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980673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767157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1900816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286204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684461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828501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22876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149037403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756765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143815852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93403"/>
      </p:ext>
    </p:extLst>
  </p:cSld>
  <p:clrMapOvr>
    <a:masterClrMapping/>
  </p:clrMapOvr>
  <p:transition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692793"/>
      </p:ext>
    </p:extLst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971119"/>
      </p:ext>
    </p:extLst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069830"/>
      </p:ext>
    </p:extLst>
  </p:cSld>
  <p:clrMapOvr>
    <a:masterClrMapping/>
  </p:clrMapOvr>
  <p:transition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8680111"/>
      </p:ext>
    </p:extLst>
  </p:cSld>
  <p:clrMapOvr>
    <a:masterClrMapping/>
  </p:clrMapOvr>
  <p:transition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180470"/>
      </p:ext>
    </p:extLst>
  </p:cSld>
  <p:clrMapOvr>
    <a:masterClrMapping/>
  </p:clrMapOvr>
  <p:transition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576330"/>
      </p:ext>
    </p:extLst>
  </p:cSld>
  <p:clrMapOvr>
    <a:masterClrMapping/>
  </p:clrMapOvr>
  <p:transition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148921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1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88862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310870"/>
      </p:ext>
    </p:extLst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195168"/>
      </p:ext>
    </p:extLst>
  </p:cSld>
  <p:clrMapOvr>
    <a:masterClrMapping/>
  </p:clrMapOvr>
  <p:transition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8716516"/>
      </p:ext>
    </p:extLst>
  </p:cSld>
  <p:clrMapOvr>
    <a:masterClrMapping/>
  </p:clrMapOvr>
  <p:transition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491824"/>
      </p:ext>
    </p:extLst>
  </p:cSld>
  <p:clrMapOvr>
    <a:masterClrMapping/>
  </p:clrMapOvr>
  <p:transition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589576"/>
      </p:ext>
    </p:extLst>
  </p:cSld>
  <p:clrMapOvr>
    <a:masterClrMapping/>
  </p:clrMapOvr>
  <p:transition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5727304"/>
      </p:ext>
    </p:extLst>
  </p:cSld>
  <p:clrMapOvr>
    <a:masterClrMapping/>
  </p:clrMapOvr>
  <p:transition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6480197"/>
      </p:ext>
    </p:extLst>
  </p:cSld>
  <p:clrMapOvr>
    <a:masterClrMapping/>
  </p:clrMapOvr>
  <p:transition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216404"/>
      </p:ext>
    </p:extLst>
  </p:cSld>
  <p:clrMapOvr>
    <a:masterClrMapping/>
  </p:clrMapOvr>
  <p:transition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715218"/>
      </p:ext>
    </p:extLst>
  </p:cSld>
  <p:clrMapOvr>
    <a:masterClrMapping/>
  </p:clrMapOvr>
  <p:transition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05739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1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348111"/>
      </p:ext>
    </p:extLst>
  </p:cSld>
  <p:clrMapOvr>
    <a:masterClrMapping/>
  </p:clrMapOvr>
  <p:transition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5091395"/>
      </p:ext>
    </p:extLst>
  </p:cSld>
  <p:clrMapOvr>
    <a:masterClrMapping/>
  </p:clrMapOvr>
  <p:transition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319540"/>
      </p:ext>
    </p:extLst>
  </p:cSld>
  <p:clrMapOvr>
    <a:masterClrMapping/>
  </p:clrMapOvr>
  <p:transition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177307"/>
      </p:ext>
    </p:extLst>
  </p:cSld>
  <p:clrMapOvr>
    <a:masterClrMapping/>
  </p:clrMapOvr>
  <p:transition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343919"/>
      </p:ext>
    </p:extLst>
  </p:cSld>
  <p:clrMapOvr>
    <a:masterClrMapping/>
  </p:clrMapOvr>
  <p:transition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214033208"/>
      </p:ext>
    </p:extLst>
  </p:cSld>
  <p:clrMapOvr>
    <a:masterClrMapping/>
  </p:clrMapOvr>
  <p:transition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934493809"/>
      </p:ext>
    </p:extLst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461532"/>
      </p:ext>
    </p:extLst>
  </p:cSld>
  <p:clrMapOvr>
    <a:masterClrMapping/>
  </p:clrMapOvr>
  <p:transition/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001601"/>
      </p:ext>
    </p:extLst>
  </p:cSld>
  <p:clrMapOvr>
    <a:masterClrMapping/>
  </p:clrMapOvr>
  <p:transition/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582249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965742"/>
      </p:ext>
    </p:extLst>
  </p:cSld>
  <p:clrMapOvr>
    <a:masterClrMapping/>
  </p:clrMapOvr>
  <p:transition/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713709"/>
      </p:ext>
    </p:extLst>
  </p:cSld>
  <p:clrMapOvr>
    <a:masterClrMapping/>
  </p:clrMapOvr>
  <p:transition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627815"/>
      </p:ext>
    </p:extLst>
  </p:cSld>
  <p:clrMapOvr>
    <a:masterClrMapping/>
  </p:clrMapOvr>
  <p:transition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3869026"/>
      </p:ext>
    </p:extLst>
  </p:cSld>
  <p:clrMapOvr>
    <a:masterClrMapping/>
  </p:clrMapOvr>
  <p:transition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011066"/>
      </p:ext>
    </p:extLst>
  </p:cSld>
  <p:clrMapOvr>
    <a:masterClrMapping/>
  </p:clrMapOvr>
  <p:transition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010761"/>
      </p:ext>
    </p:extLst>
  </p:cSld>
  <p:clrMapOvr>
    <a:masterClrMapping/>
  </p:clrMapOvr>
  <p:transition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405166"/>
      </p:ext>
    </p:extLst>
  </p:cSld>
  <p:clrMapOvr>
    <a:masterClrMapping/>
  </p:clrMapOvr>
  <p:transition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841460"/>
      </p:ext>
    </p:extLst>
  </p:cSld>
  <p:clrMapOvr>
    <a:masterClrMapping/>
  </p:clrMapOvr>
  <p:transition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1558927"/>
      </p:ext>
    </p:extLst>
  </p:cSld>
  <p:clrMapOvr>
    <a:masterClrMapping/>
  </p:clrMapOvr>
  <p:transition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102132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5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403951"/>
      </p:ext>
    </p:extLst>
  </p:cSld>
  <p:clrMapOvr>
    <a:masterClrMapping/>
  </p:clrMapOvr>
  <p:transition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775946"/>
      </p:ext>
    </p:extLst>
  </p:cSld>
  <p:clrMapOvr>
    <a:masterClrMapping/>
  </p:clrMapOvr>
  <p:transition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1137892"/>
      </p:ext>
    </p:extLst>
  </p:cSld>
  <p:clrMapOvr>
    <a:masterClrMapping/>
  </p:clrMapOvr>
  <p:transition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404206"/>
      </p:ext>
    </p:extLst>
  </p:cSld>
  <p:clrMapOvr>
    <a:masterClrMapping/>
  </p:clrMapOvr>
  <p:transition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684316"/>
      </p:ext>
    </p:extLst>
  </p:cSld>
  <p:clrMapOvr>
    <a:masterClrMapping/>
  </p:clrMapOvr>
  <p:transition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57266"/>
      </p:ext>
    </p:extLst>
  </p:cSld>
  <p:clrMapOvr>
    <a:masterClrMapping/>
  </p:clrMapOvr>
  <p:transition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15477"/>
      </p:ext>
    </p:extLst>
  </p:cSld>
  <p:clrMapOvr>
    <a:masterClrMapping/>
  </p:clrMapOvr>
  <p:transition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207255"/>
      </p:ext>
    </p:extLst>
  </p:cSld>
  <p:clrMapOvr>
    <a:masterClrMapping/>
  </p:clrMapOvr>
  <p:transition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661566"/>
      </p:ext>
    </p:extLst>
  </p:cSld>
  <p:clrMapOvr>
    <a:masterClrMapping/>
  </p:clrMapOvr>
  <p:transition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730983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268052796"/>
      </p:ext>
    </p:extLst>
  </p:cSld>
  <p:clrMapOvr>
    <a:masterClrMapping/>
  </p:clrMapOvr>
  <p:transition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994792859"/>
      </p:ext>
    </p:extLst>
  </p:cSld>
  <p:clrMapOvr>
    <a:masterClrMapping/>
  </p:clrMapOvr>
  <p:transition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337406"/>
      </p:ext>
    </p:extLst>
  </p:cSld>
  <p:clrMapOvr>
    <a:masterClrMapping/>
  </p:clrMapOvr>
  <p:transition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16521"/>
      </p:ext>
    </p:extLst>
  </p:cSld>
  <p:clrMapOvr>
    <a:masterClrMapping/>
  </p:clrMapOvr>
  <p:transition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93784"/>
      </p:ext>
    </p:extLst>
  </p:cSld>
  <p:clrMapOvr>
    <a:masterClrMapping/>
  </p:clrMapOvr>
  <p:transition/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343289"/>
      </p:ext>
    </p:extLst>
  </p:cSld>
  <p:clrMapOvr>
    <a:masterClrMapping/>
  </p:clrMapOvr>
  <p:transition/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35695"/>
      </p:ext>
    </p:extLst>
  </p:cSld>
  <p:clrMapOvr>
    <a:masterClrMapping/>
  </p:clrMapOvr>
  <p:transition/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158871"/>
      </p:ext>
    </p:extLst>
  </p:cSld>
  <p:clrMapOvr>
    <a:masterClrMapping/>
  </p:clrMapOvr>
  <p:transition/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6900392"/>
      </p:ext>
    </p:extLst>
  </p:cSld>
  <p:clrMapOvr>
    <a:masterClrMapping/>
  </p:clrMapOvr>
  <p:transition/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76131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1" y="2212848"/>
            <a:ext cx="6806184" cy="1297115"/>
          </a:xfrm>
        </p:spPr>
        <p:txBody>
          <a:bodyPr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74765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3541296"/>
      </p:ext>
    </p:extLst>
  </p:cSld>
  <p:clrMapOvr>
    <a:masterClrMapping/>
  </p:clrMapOvr>
  <p:transition/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0923975"/>
      </p:ext>
    </p:extLst>
  </p:cSld>
  <p:clrMapOvr>
    <a:masterClrMapping/>
  </p:clrMapOvr>
  <p:transition/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860994"/>
      </p:ext>
    </p:extLst>
  </p:cSld>
  <p:clrMapOvr>
    <a:masterClrMapping/>
  </p:clrMapOvr>
  <p:transition/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375492"/>
      </p:ext>
    </p:extLst>
  </p:cSld>
  <p:clrMapOvr>
    <a:masterClrMapping/>
  </p:clrMapOvr>
  <p:transition/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273691"/>
      </p:ext>
    </p:extLst>
  </p:cSld>
  <p:clrMapOvr>
    <a:masterClrMapping/>
  </p:clrMapOvr>
  <p:transition/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140334"/>
      </p:ext>
    </p:extLst>
  </p:cSld>
  <p:clrMapOvr>
    <a:masterClrMapping/>
  </p:clrMapOvr>
  <p:transition/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41036"/>
      </p:ext>
    </p:extLst>
  </p:cSld>
  <p:clrMapOvr>
    <a:masterClrMapping/>
  </p:clrMapOvr>
  <p:transition/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2791427"/>
      </p:ext>
    </p:extLst>
  </p:cSld>
  <p:clrMapOvr>
    <a:masterClrMapping/>
  </p:clrMapOvr>
  <p:transition/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1770477"/>
      </p:ext>
    </p:extLst>
  </p:cSld>
  <p:clrMapOvr>
    <a:masterClrMapping/>
  </p:clrMapOvr>
  <p:transition/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02198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1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8052729"/>
      </p:ext>
    </p:extLst>
  </p:cSld>
  <p:clrMapOvr>
    <a:masterClrMapping/>
  </p:clrMapOvr>
  <p:transition/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205542"/>
      </p:ext>
    </p:extLst>
  </p:cSld>
  <p:clrMapOvr>
    <a:masterClrMapping/>
  </p:clrMapOvr>
  <p:transition/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682777"/>
      </p:ext>
    </p:extLst>
  </p:cSld>
  <p:clrMapOvr>
    <a:masterClrMapping/>
  </p:clrMapOvr>
  <p:transition/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080698"/>
      </p:ext>
    </p:extLst>
  </p:cSld>
  <p:clrMapOvr>
    <a:masterClrMapping/>
  </p:clrMapOvr>
  <p:transition/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425889"/>
      </p:ext>
    </p:extLst>
  </p:cSld>
  <p:clrMapOvr>
    <a:masterClrMapping/>
  </p:clrMapOvr>
  <p:transition/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454621998"/>
      </p:ext>
    </p:extLst>
  </p:cSld>
  <p:clrMapOvr>
    <a:masterClrMapping/>
  </p:clrMapOvr>
  <p:transition/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198203247"/>
      </p:ext>
    </p:extLst>
  </p:cSld>
  <p:clrMapOvr>
    <a:masterClrMapping/>
  </p:clrMapOvr>
  <p:transition/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192169"/>
      </p:ext>
    </p:extLst>
  </p:cSld>
  <p:clrMapOvr>
    <a:masterClrMapping/>
  </p:clrMapOvr>
  <p:transition/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926142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9499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601823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548068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478335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194807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7097436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255844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353469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613185"/>
      </p:ext>
    </p:extLst>
  </p:cSld>
  <p:clrMapOvr>
    <a:masterClrMapping/>
  </p:clrMapOvr>
  <p:transition/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343122"/>
      </p:ext>
    </p:extLst>
  </p:cSld>
  <p:clrMapOvr>
    <a:masterClrMapping/>
  </p:clrMapOvr>
  <p:transition/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65140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5040364"/>
      </p:ext>
    </p:extLst>
  </p:cSld>
  <p:clrMapOvr>
    <a:masterClrMapping/>
  </p:clrMapOvr>
  <p:transition/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510504"/>
      </p:ext>
    </p:extLst>
  </p:cSld>
  <p:clrMapOvr>
    <a:masterClrMapping/>
  </p:clrMapOvr>
  <p:transition/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107953"/>
      </p:ext>
    </p:extLst>
  </p:cSld>
  <p:clrMapOvr>
    <a:masterClrMapping/>
  </p:clrMapOvr>
  <p:transition/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05979"/>
      </p:ext>
    </p:extLst>
  </p:cSld>
  <p:clrMapOvr>
    <a:masterClrMapping/>
  </p:clrMapOvr>
  <p:transition/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0582270"/>
      </p:ext>
    </p:extLst>
  </p:cSld>
  <p:clrMapOvr>
    <a:masterClrMapping/>
  </p:clrMapOvr>
  <p:transition/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112480"/>
      </p:ext>
    </p:extLst>
  </p:cSld>
  <p:clrMapOvr>
    <a:masterClrMapping/>
  </p:clrMapOvr>
  <p:transition/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59920"/>
      </p:ext>
    </p:extLst>
  </p:cSld>
  <p:clrMapOvr>
    <a:masterClrMapping/>
  </p:clrMapOvr>
  <p:transition/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400916"/>
      </p:ext>
    </p:extLst>
  </p:cSld>
  <p:clrMapOvr>
    <a:masterClrMapping/>
  </p:clrMapOvr>
  <p:transition/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618132"/>
      </p:ext>
    </p:extLst>
  </p:cSld>
  <p:clrMapOvr>
    <a:masterClrMapping/>
  </p:clrMapOvr>
  <p:transition/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391907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585510452"/>
      </p:ext>
    </p:extLst>
  </p:cSld>
  <p:clrMapOvr>
    <a:masterClrMapping/>
  </p:clrMapOvr>
  <p:transition/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319357617"/>
      </p:ext>
    </p:extLst>
  </p:cSld>
  <p:clrMapOvr>
    <a:masterClrMapping/>
  </p:clrMapOvr>
  <p:transition/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123358"/>
      </p:ext>
    </p:extLst>
  </p:cSld>
  <p:clrMapOvr>
    <a:masterClrMapping/>
  </p:clrMapOvr>
  <p:transition/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789819"/>
      </p:ext>
    </p:extLst>
  </p:cSld>
  <p:clrMapOvr>
    <a:masterClrMapping/>
  </p:clrMapOvr>
  <p:transition/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841409"/>
      </p:ext>
    </p:extLst>
  </p:cSld>
  <p:clrMapOvr>
    <a:masterClrMapping/>
  </p:clrMapOvr>
  <p:transition/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598974"/>
      </p:ext>
    </p:extLst>
  </p:cSld>
  <p:clrMapOvr>
    <a:masterClrMapping/>
  </p:clrMapOvr>
  <p:transition/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5231553"/>
      </p:ext>
    </p:extLst>
  </p:cSld>
  <p:clrMapOvr>
    <a:masterClrMapping/>
  </p:clrMapOvr>
  <p:transition/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179954"/>
      </p:ext>
    </p:extLst>
  </p:cSld>
  <p:clrMapOvr>
    <a:masterClrMapping/>
  </p:clrMapOvr>
  <p:transition/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5761967"/>
      </p:ext>
    </p:extLst>
  </p:cSld>
  <p:clrMapOvr>
    <a:masterClrMapping/>
  </p:clrMapOvr>
  <p:transition/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41671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652321"/>
      </p:ext>
    </p:extLst>
  </p:cSld>
  <p:clrMapOvr>
    <a:masterClrMapping/>
  </p:clrMapOvr>
  <p:transition/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225255"/>
      </p:ext>
    </p:extLst>
  </p:cSld>
  <p:clrMapOvr>
    <a:masterClrMapping/>
  </p:clrMapOvr>
  <p:transition/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487089"/>
      </p:ext>
    </p:extLst>
  </p:cSld>
  <p:clrMapOvr>
    <a:masterClrMapping/>
  </p:clrMapOvr>
  <p:transition/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774691"/>
      </p:ext>
    </p:extLst>
  </p:cSld>
  <p:clrMapOvr>
    <a:masterClrMapping/>
  </p:clrMapOvr>
  <p:transition/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300731"/>
      </p:ext>
    </p:extLst>
  </p:cSld>
  <p:clrMapOvr>
    <a:masterClrMapping/>
  </p:clrMapOvr>
  <p:transition/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1103588"/>
      </p:ext>
    </p:extLst>
  </p:cSld>
  <p:clrMapOvr>
    <a:masterClrMapping/>
  </p:clrMapOvr>
  <p:transition/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0030181"/>
      </p:ext>
    </p:extLst>
  </p:cSld>
  <p:clrMapOvr>
    <a:masterClrMapping/>
  </p:clrMapOvr>
  <p:transition/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219663"/>
      </p:ext>
    </p:extLst>
  </p:cSld>
  <p:clrMapOvr>
    <a:masterClrMapping/>
  </p:clrMapOvr>
  <p:transition/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424224"/>
      </p:ext>
    </p:extLst>
  </p:cSld>
  <p:clrMapOvr>
    <a:masterClrMapping/>
  </p:clrMapOvr>
  <p:transition/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60848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5558094"/>
      </p:ext>
    </p:extLst>
  </p:cSld>
  <p:clrMapOvr>
    <a:masterClrMapping/>
  </p:clrMapOvr>
  <p:transition/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933290"/>
      </p:ext>
    </p:extLst>
  </p:cSld>
  <p:clrMapOvr>
    <a:masterClrMapping/>
  </p:clrMapOvr>
  <p:transition/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1585389"/>
      </p:ext>
    </p:extLst>
  </p:cSld>
  <p:clrMapOvr>
    <a:masterClrMapping/>
  </p:clrMapOvr>
  <p:transition/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138073"/>
      </p:ext>
    </p:extLst>
  </p:cSld>
  <p:clrMapOvr>
    <a:masterClrMapping/>
  </p:clrMapOvr>
  <p:transition/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132986"/>
      </p:ext>
    </p:extLst>
  </p:cSld>
  <p:clrMapOvr>
    <a:masterClrMapping/>
  </p:clrMapOvr>
  <p:transition/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616426883"/>
      </p:ext>
    </p:extLst>
  </p:cSld>
  <p:clrMapOvr>
    <a:masterClrMapping/>
  </p:clrMapOvr>
  <p:transition/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740084944"/>
      </p:ext>
    </p:extLst>
  </p:cSld>
  <p:clrMapOvr>
    <a:masterClrMapping/>
  </p:clrMapOvr>
  <p:transition/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646577"/>
      </p:ext>
    </p:extLst>
  </p:cSld>
  <p:clrMapOvr>
    <a:masterClrMapping/>
  </p:clrMapOvr>
  <p:transition/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90497"/>
      </p:ext>
    </p:extLst>
  </p:cSld>
  <p:clrMapOvr>
    <a:masterClrMapping/>
  </p:clrMapOvr>
  <p:transition/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858986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052633"/>
      </p:ext>
    </p:extLst>
  </p:cSld>
  <p:clrMapOvr>
    <a:masterClrMapping/>
  </p:clrMapOvr>
  <p:transition/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273345"/>
      </p:ext>
    </p:extLst>
  </p:cSld>
  <p:clrMapOvr>
    <a:masterClrMapping/>
  </p:clrMapOvr>
  <p:transition/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8830729"/>
      </p:ext>
    </p:extLst>
  </p:cSld>
  <p:clrMapOvr>
    <a:masterClrMapping/>
  </p:clrMapOvr>
  <p:transition/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140877"/>
      </p:ext>
    </p:extLst>
  </p:cSld>
  <p:clrMapOvr>
    <a:masterClrMapping/>
  </p:clrMapOvr>
  <p:transition/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414251"/>
      </p:ext>
    </p:extLst>
  </p:cSld>
  <p:clrMapOvr>
    <a:masterClrMapping/>
  </p:clrMapOvr>
  <p:transition/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757587"/>
      </p:ext>
    </p:extLst>
  </p:cSld>
  <p:clrMapOvr>
    <a:masterClrMapping/>
  </p:clrMapOvr>
  <p:transition/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545327"/>
      </p:ext>
    </p:extLst>
  </p:cSld>
  <p:clrMapOvr>
    <a:masterClrMapping/>
  </p:clrMapOvr>
  <p:transition/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5733640"/>
      </p:ext>
    </p:extLst>
  </p:cSld>
  <p:clrMapOvr>
    <a:masterClrMapping/>
  </p:clrMapOvr>
  <p:transition/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2634824"/>
      </p:ext>
    </p:extLst>
  </p:cSld>
  <p:clrMapOvr>
    <a:masterClrMapping/>
  </p:clrMapOvr>
  <p:transition/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898399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093567"/>
      </p:ext>
    </p:extLst>
  </p:cSld>
  <p:clrMapOvr>
    <a:masterClrMapping/>
  </p:clrMapOvr>
  <p:transition/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403496"/>
      </p:ext>
    </p:extLst>
  </p:cSld>
  <p:clrMapOvr>
    <a:masterClrMapping/>
  </p:clrMapOvr>
  <p:transition/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764921"/>
      </p:ext>
    </p:extLst>
  </p:cSld>
  <p:clrMapOvr>
    <a:masterClrMapping/>
  </p:clrMapOvr>
  <p:transition/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1286530"/>
      </p:ext>
    </p:extLst>
  </p:cSld>
  <p:clrMapOvr>
    <a:masterClrMapping/>
  </p:clrMapOvr>
  <p:transition/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544423"/>
      </p:ext>
    </p:extLst>
  </p:cSld>
  <p:clrMapOvr>
    <a:masterClrMapping/>
  </p:clrMapOvr>
  <p:transition/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1701387"/>
      </p:ext>
    </p:extLst>
  </p:cSld>
  <p:clrMapOvr>
    <a:masterClrMapping/>
  </p:clrMapOvr>
  <p:transition/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9210788"/>
      </p:ext>
    </p:extLst>
  </p:cSld>
  <p:clrMapOvr>
    <a:masterClrMapping/>
  </p:clrMapOvr>
  <p:transition/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8684010"/>
      </p:ext>
    </p:extLst>
  </p:cSld>
  <p:clrMapOvr>
    <a:masterClrMapping/>
  </p:clrMapOvr>
  <p:transition/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706041"/>
      </p:ext>
    </p:extLst>
  </p:cSld>
  <p:clrMapOvr>
    <a:masterClrMapping/>
  </p:clrMapOvr>
  <p:transition/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862227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044197318"/>
      </p:ext>
    </p:extLst>
  </p:cSld>
  <p:clrMapOvr>
    <a:masterClrMapping/>
  </p:clrMapOvr>
  <p:transition/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771177197"/>
      </p:ext>
    </p:extLst>
  </p:cSld>
  <p:clrMapOvr>
    <a:masterClrMapping/>
  </p:clrMapOvr>
  <p:transition/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528203"/>
      </p:ext>
    </p:extLst>
  </p:cSld>
  <p:clrMapOvr>
    <a:masterClrMapping/>
  </p:clrMapOvr>
  <p:transition/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595778"/>
      </p:ext>
    </p:extLst>
  </p:cSld>
  <p:clrMapOvr>
    <a:masterClrMapping/>
  </p:clrMapOvr>
  <p:transition/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545402"/>
      </p:ext>
    </p:extLst>
  </p:cSld>
  <p:clrMapOvr>
    <a:masterClrMapping/>
  </p:clrMapOvr>
  <p:transition/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032215"/>
      </p:ext>
    </p:extLst>
  </p:cSld>
  <p:clrMapOvr>
    <a:masterClrMapping/>
  </p:clrMapOvr>
  <p:transition/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815841"/>
      </p:ext>
    </p:extLst>
  </p:cSld>
  <p:clrMapOvr>
    <a:masterClrMapping/>
  </p:clrMapOvr>
  <p:transition/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671569"/>
      </p:ext>
    </p:extLst>
  </p:cSld>
  <p:clrMapOvr>
    <a:masterClrMapping/>
  </p:clrMapOvr>
  <p:transition/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2983578"/>
      </p:ext>
    </p:extLst>
  </p:cSld>
  <p:clrMapOvr>
    <a:masterClrMapping/>
  </p:clrMapOvr>
  <p:transition/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44860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1" y="2212848"/>
            <a:ext cx="6806184" cy="1297115"/>
          </a:xfrm>
        </p:spPr>
        <p:txBody>
          <a:bodyPr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 eaLnBrk="0" hangingPunct="0">
              <a:defRPr sz="1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490057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871435"/>
      </p:ext>
    </p:extLst>
  </p:cSld>
  <p:clrMapOvr>
    <a:masterClrMapping/>
  </p:clrMapOvr>
  <p:transition/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973375"/>
      </p:ext>
    </p:extLst>
  </p:cSld>
  <p:clrMapOvr>
    <a:masterClrMapping/>
  </p:clrMapOvr>
  <p:transition/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5230393"/>
      </p:ext>
    </p:extLst>
  </p:cSld>
  <p:clrMapOvr>
    <a:masterClrMapping/>
  </p:clrMapOvr>
  <p:transition/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1561865"/>
      </p:ext>
    </p:extLst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696487"/>
      </p:ext>
    </p:extLst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983268"/>
      </p:ext>
    </p:extLst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790744"/>
      </p:ext>
    </p:extLst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0266441"/>
      </p:ext>
    </p:extLst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20857"/>
      </p:ext>
    </p:extLst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98299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407946"/>
      </p:ext>
    </p:extLst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6072087"/>
      </p:ext>
    </p:extLst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562551"/>
      </p:ext>
    </p:extLst>
  </p:cSld>
  <p:clrMapOvr>
    <a:masterClrMapping/>
  </p:clrMapOvr>
  <p:transition/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3319248"/>
      </p:ext>
    </p:extLst>
  </p:cSld>
  <p:clrMapOvr>
    <a:masterClrMapping/>
  </p:clrMapOvr>
  <p:transition/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496944"/>
      </p:ext>
    </p:extLst>
  </p:cSld>
  <p:clrMapOvr>
    <a:masterClrMapping/>
  </p:clrMapOvr>
  <p:transition/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660393002"/>
      </p:ext>
    </p:extLst>
  </p:cSld>
  <p:clrMapOvr>
    <a:masterClrMapping/>
  </p:clrMapOvr>
  <p:transition/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226025346"/>
      </p:ext>
    </p:extLst>
  </p:cSld>
  <p:clrMapOvr>
    <a:masterClrMapping/>
  </p:clrMapOvr>
  <p:transition/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200668"/>
      </p:ext>
    </p:extLst>
  </p:cSld>
  <p:clrMapOvr>
    <a:masterClrMapping/>
  </p:clrMapOvr>
  <p:transition/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575749"/>
      </p:ext>
    </p:extLst>
  </p:cSld>
  <p:clrMapOvr>
    <a:masterClrMapping/>
  </p:clrMapOvr>
  <p:transition/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220142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928264"/>
      </p:ext>
    </p:extLst>
  </p:cSld>
  <p:clrMapOvr>
    <a:masterClrMapping/>
  </p:clrMapOvr>
  <p:transition/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037441"/>
      </p:ext>
    </p:extLst>
  </p:cSld>
  <p:clrMapOvr>
    <a:masterClrMapping/>
  </p:clrMapOvr>
  <p:transition/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80719"/>
      </p:ext>
    </p:extLst>
  </p:cSld>
  <p:clrMapOvr>
    <a:masterClrMapping/>
  </p:clrMapOvr>
  <p:transition/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442931"/>
      </p:ext>
    </p:extLst>
  </p:cSld>
  <p:clrMapOvr>
    <a:masterClrMapping/>
  </p:clrMapOvr>
  <p:transition/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89072"/>
      </p:ext>
    </p:extLst>
  </p:cSld>
  <p:clrMapOvr>
    <a:masterClrMapping/>
  </p:clrMapOvr>
  <p:transition/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738186"/>
      </p:ext>
    </p:extLst>
  </p:cSld>
  <p:clrMapOvr>
    <a:masterClrMapping/>
  </p:clrMapOvr>
  <p:transition/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692769"/>
      </p:ext>
    </p:extLst>
  </p:cSld>
  <p:clrMapOvr>
    <a:masterClrMapping/>
  </p:clrMapOvr>
  <p:transition/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68456"/>
      </p:ext>
    </p:extLst>
  </p:cSld>
  <p:clrMapOvr>
    <a:masterClrMapping/>
  </p:clrMapOvr>
  <p:transition/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624085"/>
      </p:ext>
    </p:extLst>
  </p:cSld>
  <p:clrMapOvr>
    <a:masterClrMapping/>
  </p:clrMapOvr>
  <p:transition/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33483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6452987"/>
      </p:ext>
    </p:extLst>
  </p:cSld>
  <p:clrMapOvr>
    <a:masterClrMapping/>
  </p:clrMapOvr>
  <p:transition/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027321"/>
      </p:ext>
    </p:extLst>
  </p:cSld>
  <p:clrMapOvr>
    <a:masterClrMapping/>
  </p:clrMapOvr>
  <p:transition/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4173855"/>
      </p:ext>
    </p:extLst>
  </p:cSld>
  <p:clrMapOvr>
    <a:masterClrMapping/>
  </p:clrMapOvr>
  <p:transition/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6520180"/>
      </p:ext>
    </p:extLst>
  </p:cSld>
  <p:clrMapOvr>
    <a:masterClrMapping/>
  </p:clrMapOvr>
  <p:transition/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95494"/>
      </p:ext>
    </p:extLst>
  </p:cSld>
  <p:clrMapOvr>
    <a:masterClrMapping/>
  </p:clrMapOvr>
  <p:transition/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5767089"/>
      </p:ext>
    </p:extLst>
  </p:cSld>
  <p:clrMapOvr>
    <a:masterClrMapping/>
  </p:clrMapOvr>
  <p:transition/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995910"/>
      </p:ext>
    </p:extLst>
  </p:cSld>
  <p:clrMapOvr>
    <a:masterClrMapping/>
  </p:clrMapOvr>
  <p:transition/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864095"/>
      </p:ext>
    </p:extLst>
  </p:cSld>
  <p:clrMapOvr>
    <a:masterClrMapping/>
  </p:clrMapOvr>
  <p:transition/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90280"/>
      </p:ext>
    </p:extLst>
  </p:cSld>
  <p:clrMapOvr>
    <a:masterClrMapping/>
  </p:clrMapOvr>
  <p:transition/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27166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497823993"/>
      </p:ext>
    </p:extLst>
  </p:cSld>
  <p:clrMapOvr>
    <a:masterClrMapping/>
  </p:clrMapOvr>
  <p:transition/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4077895541"/>
      </p:ext>
    </p:extLst>
  </p:cSld>
  <p:clrMapOvr>
    <a:masterClrMapping/>
  </p:clrMapOvr>
  <p:transition/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823210"/>
      </p:ext>
    </p:extLst>
  </p:cSld>
  <p:clrMapOvr>
    <a:masterClrMapping/>
  </p:clrMapOvr>
  <p:transition/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60339"/>
      </p:ext>
    </p:extLst>
  </p:cSld>
  <p:clrMapOvr>
    <a:masterClrMapping/>
  </p:clrMapOvr>
  <p:transition/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650896"/>
      </p:ext>
    </p:extLst>
  </p:cSld>
  <p:clrMapOvr>
    <a:masterClrMapping/>
  </p:clrMapOvr>
  <p:transition/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71537"/>
      </p:ext>
    </p:extLst>
  </p:cSld>
  <p:clrMapOvr>
    <a:masterClrMapping/>
  </p:clrMapOvr>
  <p:transition/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592238"/>
      </p:ext>
    </p:extLst>
  </p:cSld>
  <p:clrMapOvr>
    <a:masterClrMapping/>
  </p:clrMapOvr>
  <p:transition/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587231"/>
      </p:ext>
    </p:extLst>
  </p:cSld>
  <p:clrMapOvr>
    <a:masterClrMapping/>
  </p:clrMapOvr>
  <p:transition/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892645"/>
      </p:ext>
    </p:extLst>
  </p:cSld>
  <p:clrMapOvr>
    <a:masterClrMapping/>
  </p:clrMapOvr>
  <p:transition/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39069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058486"/>
      </p:ext>
    </p:extLst>
  </p:cSld>
  <p:clrMapOvr>
    <a:masterClrMapping/>
  </p:clrMapOvr>
  <p:transition/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783050"/>
      </p:ext>
    </p:extLst>
  </p:cSld>
  <p:clrMapOvr>
    <a:masterClrMapping/>
  </p:clrMapOvr>
  <p:transition/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7973292"/>
      </p:ext>
    </p:extLst>
  </p:cSld>
  <p:clrMapOvr>
    <a:masterClrMapping/>
  </p:clrMapOvr>
  <p:transition/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651229"/>
      </p:ext>
    </p:extLst>
  </p:cSld>
  <p:clrMapOvr>
    <a:masterClrMapping/>
  </p:clrMapOvr>
  <p:transition/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1686192"/>
      </p:ext>
    </p:extLst>
  </p:cSld>
  <p:clrMapOvr>
    <a:masterClrMapping/>
  </p:clrMapOvr>
  <p:transition/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465015"/>
      </p:ext>
    </p:extLst>
  </p:cSld>
  <p:clrMapOvr>
    <a:masterClrMapping/>
  </p:clrMapOvr>
  <p:transition/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063986"/>
      </p:ext>
    </p:extLst>
  </p:cSld>
  <p:clrMapOvr>
    <a:masterClrMapping/>
  </p:clrMapOvr>
  <p:transition/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2725878"/>
      </p:ext>
    </p:extLst>
  </p:cSld>
  <p:clrMapOvr>
    <a:masterClrMapping/>
  </p:clrMapOvr>
  <p:transition/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620845"/>
      </p:ext>
    </p:extLst>
  </p:cSld>
  <p:clrMapOvr>
    <a:masterClrMapping/>
  </p:clrMapOvr>
  <p:transition/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053890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2546"/>
      </p:ext>
    </p:extLst>
  </p:cSld>
  <p:clrMapOvr>
    <a:masterClrMapping/>
  </p:clrMapOvr>
  <p:transition/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834166"/>
      </p:ext>
    </p:extLst>
  </p:cSld>
  <p:clrMapOvr>
    <a:masterClrMapping/>
  </p:clrMapOvr>
  <p:transition/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511653"/>
      </p:ext>
    </p:extLst>
  </p:cSld>
  <p:clrMapOvr>
    <a:masterClrMapping/>
  </p:clrMapOvr>
  <p:transition/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256510"/>
      </p:ext>
    </p:extLst>
  </p:cSld>
  <p:clrMapOvr>
    <a:masterClrMapping/>
  </p:clrMapOvr>
  <p:transition/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224337"/>
      </p:ext>
    </p:extLst>
  </p:cSld>
  <p:clrMapOvr>
    <a:masterClrMapping/>
  </p:clrMapOvr>
  <p:transition/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337250544"/>
      </p:ext>
    </p:extLst>
  </p:cSld>
  <p:clrMapOvr>
    <a:masterClrMapping/>
  </p:clrMapOvr>
  <p:transition/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344925"/>
      </p:ext>
    </p:extLst>
  </p:cSld>
  <p:clrMapOvr>
    <a:masterClrMapping/>
  </p:clrMapOvr>
  <p:transition/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939579"/>
      </p:ext>
    </p:extLst>
  </p:cSld>
  <p:clrMapOvr>
    <a:masterClrMapping/>
  </p:clrMapOvr>
  <p:transition/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68929"/>
      </p:ext>
    </p:extLst>
  </p:cSld>
  <p:clrMapOvr>
    <a:masterClrMapping/>
  </p:clrMapOvr>
  <p:transition/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564000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516833"/>
      </p:ext>
    </p:extLst>
  </p:cSld>
  <p:clrMapOvr>
    <a:masterClrMapping/>
  </p:clrMapOvr>
  <p:transition/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240248"/>
      </p:ext>
    </p:extLst>
  </p:cSld>
  <p:clrMapOvr>
    <a:masterClrMapping/>
  </p:clrMapOvr>
  <p:transition/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183101"/>
      </p:ext>
    </p:extLst>
  </p:cSld>
  <p:clrMapOvr>
    <a:masterClrMapping/>
  </p:clrMapOvr>
  <p:transition/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020429"/>
      </p:ext>
    </p:extLst>
  </p:cSld>
  <p:clrMapOvr>
    <a:masterClrMapping/>
  </p:clrMapOvr>
  <p:transition/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620026"/>
      </p:ext>
    </p:extLst>
  </p:cSld>
  <p:clrMapOvr>
    <a:masterClrMapping/>
  </p:clrMapOvr>
  <p:transition/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1396801"/>
      </p:ext>
    </p:extLst>
  </p:cSld>
  <p:clrMapOvr>
    <a:masterClrMapping/>
  </p:clrMapOvr>
  <p:transition/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479346"/>
      </p:ext>
    </p:extLst>
  </p:cSld>
  <p:clrMapOvr>
    <a:masterClrMapping/>
  </p:clrMapOvr>
  <p:transition/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6949771"/>
      </p:ext>
    </p:extLst>
  </p:cSld>
  <p:clrMapOvr>
    <a:masterClrMapping/>
  </p:clrMapOvr>
  <p:transition/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529908"/>
      </p:ext>
    </p:extLst>
  </p:cSld>
  <p:clrMapOvr>
    <a:masterClrMapping/>
  </p:clrMapOvr>
  <p:transition/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72395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574545"/>
      </p:ext>
    </p:extLst>
  </p:cSld>
  <p:clrMapOvr>
    <a:masterClrMapping/>
  </p:clrMapOvr>
  <p:transition/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381451"/>
      </p:ext>
    </p:extLst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764009"/>
      </p:ext>
    </p:extLst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573274"/>
      </p:ext>
    </p:extLst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9658012"/>
      </p:ext>
    </p:extLst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24540"/>
      </p:ext>
    </p:extLst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490209"/>
      </p:ext>
    </p:extLst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470243"/>
      </p:ext>
    </p:extLst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8911308"/>
      </p:ext>
    </p:extLst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429841"/>
      </p:ext>
    </p:extLst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389852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839485"/>
      </p:ext>
    </p:extLst>
  </p:cSld>
  <p:clrMapOvr>
    <a:masterClrMapping/>
  </p:clrMapOvr>
  <p:transition/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4119430897"/>
      </p:ext>
    </p:extLst>
  </p:cSld>
  <p:clrMapOvr>
    <a:masterClrMapping/>
  </p:clrMapOvr>
  <p:transition/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689033387"/>
      </p:ext>
    </p:extLst>
  </p:cSld>
  <p:clrMapOvr>
    <a:masterClrMapping/>
  </p:clrMapOvr>
  <p:transition/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70744"/>
      </p:ext>
    </p:extLst>
  </p:cSld>
  <p:clrMapOvr>
    <a:masterClrMapping/>
  </p:clrMapOvr>
  <p:transition/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209149"/>
      </p:ext>
    </p:extLst>
  </p:cSld>
  <p:clrMapOvr>
    <a:masterClrMapping/>
  </p:clrMapOvr>
  <p:transition/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600177"/>
      </p:ext>
    </p:extLst>
  </p:cSld>
  <p:clrMapOvr>
    <a:masterClrMapping/>
  </p:clrMapOvr>
  <p:transition/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59642"/>
      </p:ext>
    </p:extLst>
  </p:cSld>
  <p:clrMapOvr>
    <a:masterClrMapping/>
  </p:clrMapOvr>
  <p:transition/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1837747"/>
      </p:ext>
    </p:extLst>
  </p:cSld>
  <p:clrMapOvr>
    <a:masterClrMapping/>
  </p:clrMapOvr>
  <p:transition/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3399892"/>
      </p:ext>
    </p:extLst>
  </p:cSld>
  <p:clrMapOvr>
    <a:masterClrMapping/>
  </p:clrMapOvr>
  <p:transition/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016484"/>
      </p:ext>
    </p:extLst>
  </p:cSld>
  <p:clrMapOvr>
    <a:masterClrMapping/>
  </p:clrMapOvr>
  <p:transition/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73070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756059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88604"/>
      </p:ext>
    </p:extLst>
  </p:cSld>
  <p:clrMapOvr>
    <a:masterClrMapping/>
  </p:clrMapOvr>
  <p:transition/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4790013"/>
      </p:ext>
    </p:extLst>
  </p:cSld>
  <p:clrMapOvr>
    <a:masterClrMapping/>
  </p:clrMapOvr>
  <p:transition/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999843"/>
      </p:ext>
    </p:extLst>
  </p:cSld>
  <p:clrMapOvr>
    <a:masterClrMapping/>
  </p:clrMapOvr>
  <p:transition/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6976234"/>
      </p:ext>
    </p:extLst>
  </p:cSld>
  <p:clrMapOvr>
    <a:masterClrMapping/>
  </p:clrMapOvr>
  <p:transition/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693368"/>
      </p:ext>
    </p:extLst>
  </p:cSld>
  <p:clrMapOvr>
    <a:masterClrMapping/>
  </p:clrMapOvr>
  <p:transition/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404755"/>
      </p:ext>
    </p:extLst>
  </p:cSld>
  <p:clrMapOvr>
    <a:masterClrMapping/>
  </p:clrMapOvr>
  <p:transition/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2070749"/>
      </p:ext>
    </p:extLst>
  </p:cSld>
  <p:clrMapOvr>
    <a:masterClrMapping/>
  </p:clrMapOvr>
  <p:transition/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307119"/>
      </p:ext>
    </p:extLst>
  </p:cSld>
  <p:clrMapOvr>
    <a:masterClrMapping/>
  </p:clrMapOvr>
  <p:transition/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6809989"/>
      </p:ext>
    </p:extLst>
  </p:cSld>
  <p:clrMapOvr>
    <a:masterClrMapping/>
  </p:clrMapOvr>
  <p:transition/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6701278"/>
      </p:ext>
    </p:extLst>
  </p:cSld>
  <p:clrMapOvr>
    <a:masterClrMapping/>
  </p:clrMapOvr>
  <p:transition/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37503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782489"/>
      </p:ext>
    </p:extLst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6701736"/>
      </p:ext>
    </p:extLst>
  </p:cSld>
  <p:clrMapOvr>
    <a:masterClrMapping/>
  </p:clrMapOvr>
  <p:transition/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629003"/>
      </p:ext>
    </p:extLst>
  </p:cSld>
  <p:clrMapOvr>
    <a:masterClrMapping/>
  </p:clrMapOvr>
  <p:transition/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37583"/>
      </p:ext>
    </p:extLst>
  </p:cSld>
  <p:clrMapOvr>
    <a:masterClrMapping/>
  </p:clrMapOvr>
  <p:transition/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7177686"/>
      </p:ext>
    </p:extLst>
  </p:cSld>
  <p:clrMapOvr>
    <a:masterClrMapping/>
  </p:clrMapOvr>
  <p:transition/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015697"/>
      </p:ext>
    </p:extLst>
  </p:cSld>
  <p:clrMapOvr>
    <a:masterClrMapping/>
  </p:clrMapOvr>
  <p:transition/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71433352"/>
      </p:ext>
    </p:extLst>
  </p:cSld>
  <p:clrMapOvr>
    <a:masterClrMapping/>
  </p:clrMapOvr>
  <p:transition/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958759870"/>
      </p:ext>
    </p:extLst>
  </p:cSld>
  <p:clrMapOvr>
    <a:masterClrMapping/>
  </p:clrMapOvr>
  <p:transition/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215886"/>
      </p:ext>
    </p:extLst>
  </p:cSld>
  <p:clrMapOvr>
    <a:masterClrMapping/>
  </p:clrMapOvr>
  <p:transition/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94956"/>
      </p:ext>
    </p:extLst>
  </p:cSld>
  <p:clrMapOvr>
    <a:masterClrMapping/>
  </p:clrMapOvr>
  <p:transition/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801624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435759"/>
      </p:ext>
    </p:extLst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739990"/>
      </p:ext>
    </p:extLst>
  </p:cSld>
  <p:clrMapOvr>
    <a:masterClrMapping/>
  </p:clrMapOvr>
  <p:transition/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021122"/>
      </p:ext>
    </p:extLst>
  </p:cSld>
  <p:clrMapOvr>
    <a:masterClrMapping/>
  </p:clrMapOvr>
  <p:transition/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036676"/>
      </p:ext>
    </p:extLst>
  </p:cSld>
  <p:clrMapOvr>
    <a:masterClrMapping/>
  </p:clrMapOvr>
  <p:transition/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064036"/>
      </p:ext>
    </p:extLst>
  </p:cSld>
  <p:clrMapOvr>
    <a:masterClrMapping/>
  </p:clrMapOvr>
  <p:transition/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738222"/>
      </p:ext>
    </p:extLst>
  </p:cSld>
  <p:clrMapOvr>
    <a:masterClrMapping/>
  </p:clrMapOvr>
  <p:transition/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5836881"/>
      </p:ext>
    </p:extLst>
  </p:cSld>
  <p:clrMapOvr>
    <a:masterClrMapping/>
  </p:clrMapOvr>
  <p:transition/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899346"/>
      </p:ext>
    </p:extLst>
  </p:cSld>
  <p:clrMapOvr>
    <a:masterClrMapping/>
  </p:clrMapOvr>
  <p:transition/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645966"/>
      </p:ext>
    </p:extLst>
  </p:cSld>
  <p:clrMapOvr>
    <a:masterClrMapping/>
  </p:clrMapOvr>
  <p:transition/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20095"/>
      </p:ext>
    </p:extLst>
  </p:cSld>
  <p:clrMapOvr>
    <a:masterClrMapping/>
  </p:clrMapOvr>
  <p:transition/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23419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718777"/>
      </p:ext>
    </p:extLst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013178"/>
      </p:ext>
    </p:extLst>
  </p:cSld>
  <p:clrMapOvr>
    <a:masterClrMapping/>
  </p:clrMapOvr>
  <p:transition/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2350948"/>
      </p:ext>
    </p:extLst>
  </p:cSld>
  <p:clrMapOvr>
    <a:masterClrMapping/>
  </p:clrMapOvr>
  <p:transition/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42282"/>
      </p:ext>
    </p:extLst>
  </p:cSld>
  <p:clrMapOvr>
    <a:masterClrMapping/>
  </p:clrMapOvr>
  <p:transition/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0917344"/>
      </p:ext>
    </p:extLst>
  </p:cSld>
  <p:clrMapOvr>
    <a:masterClrMapping/>
  </p:clrMapOvr>
  <p:transition/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7984921"/>
      </p:ext>
    </p:extLst>
  </p:cSld>
  <p:clrMapOvr>
    <a:masterClrMapping/>
  </p:clrMapOvr>
  <p:transition/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45717"/>
      </p:ext>
    </p:extLst>
  </p:cSld>
  <p:clrMapOvr>
    <a:masterClrMapping/>
  </p:clrMapOvr>
  <p:transition/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9231687"/>
      </p:ext>
    </p:extLst>
  </p:cSld>
  <p:clrMapOvr>
    <a:masterClrMapping/>
  </p:clrMapOvr>
  <p:transition/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918407"/>
      </p:ext>
    </p:extLst>
  </p:cSld>
  <p:clrMapOvr>
    <a:masterClrMapping/>
  </p:clrMapOvr>
  <p:transition/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778608"/>
      </p:ext>
    </p:extLst>
  </p:cSld>
  <p:clrMapOvr>
    <a:masterClrMapping/>
  </p:clrMapOvr>
  <p:transition/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4113321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72719"/>
      </p:ext>
    </p:extLst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426607694"/>
      </p:ext>
    </p:extLst>
  </p:cSld>
  <p:clrMapOvr>
    <a:masterClrMapping/>
  </p:clrMapOvr>
  <p:transition/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5460456"/>
      </p:ext>
    </p:extLst>
  </p:cSld>
  <p:clrMapOvr>
    <a:masterClrMapping/>
  </p:clrMapOvr>
  <p:transition/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11876"/>
      </p:ext>
    </p:extLst>
  </p:cSld>
  <p:clrMapOvr>
    <a:masterClrMapping/>
  </p:clrMapOvr>
  <p:transition/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77532"/>
      </p:ext>
    </p:extLst>
  </p:cSld>
  <p:clrMapOvr>
    <a:masterClrMapping/>
  </p:clrMapOvr>
  <p:transition/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365118"/>
      </p:ext>
    </p:extLst>
  </p:cSld>
  <p:clrMapOvr>
    <a:masterClrMapping/>
  </p:clrMapOvr>
  <p:transition/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675650"/>
      </p:ext>
    </p:extLst>
  </p:cSld>
  <p:clrMapOvr>
    <a:masterClrMapping/>
  </p:clrMapOvr>
  <p:transition/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726263"/>
      </p:ext>
    </p:extLst>
  </p:cSld>
  <p:clrMapOvr>
    <a:masterClrMapping/>
  </p:clrMapOvr>
  <p:transition/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4607077"/>
      </p:ext>
    </p:extLst>
  </p:cSld>
  <p:clrMapOvr>
    <a:masterClrMapping/>
  </p:clrMapOvr>
  <p:transition/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023762"/>
      </p:ext>
    </p:extLst>
  </p:cSld>
  <p:clrMapOvr>
    <a:masterClrMapping/>
  </p:clrMapOvr>
  <p:transition/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128571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2113147"/>
      </p:ext>
    </p:extLst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925342"/>
      </p:ext>
    </p:extLst>
  </p:cSld>
  <p:clrMapOvr>
    <a:masterClrMapping/>
  </p:clrMapOvr>
  <p:transition/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989907"/>
      </p:ext>
    </p:extLst>
  </p:cSld>
  <p:clrMapOvr>
    <a:masterClrMapping/>
  </p:clrMapOvr>
  <p:transition/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036071"/>
      </p:ext>
    </p:extLst>
  </p:cSld>
  <p:clrMapOvr>
    <a:masterClrMapping/>
  </p:clrMapOvr>
  <p:transition/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112139"/>
      </p:ext>
    </p:extLst>
  </p:cSld>
  <p:clrMapOvr>
    <a:masterClrMapping/>
  </p:clrMapOvr>
  <p:transition/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820197"/>
      </p:ext>
    </p:extLst>
  </p:cSld>
  <p:clrMapOvr>
    <a:masterClrMapping/>
  </p:clrMapOvr>
  <p:transition/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6572376"/>
      </p:ext>
    </p:extLst>
  </p:cSld>
  <p:clrMapOvr>
    <a:masterClrMapping/>
  </p:clrMapOvr>
  <p:transition/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6552292"/>
      </p:ext>
    </p:extLst>
  </p:cSld>
  <p:clrMapOvr>
    <a:masterClrMapping/>
  </p:clrMapOvr>
  <p:transition/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641614"/>
      </p:ext>
    </p:extLst>
  </p:cSld>
  <p:clrMapOvr>
    <a:masterClrMapping/>
  </p:clrMapOvr>
  <p:transition/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722041"/>
      </p:ext>
    </p:extLst>
  </p:cSld>
  <p:clrMapOvr>
    <a:masterClrMapping/>
  </p:clrMapOvr>
  <p:transition/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410651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801566"/>
      </p:ext>
    </p:extLst>
  </p:cSld>
  <p:clrMapOvr>
    <a:masterClrMapping/>
  </p:clrMapOvr>
  <p:transition/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333597"/>
      </p:ext>
    </p:extLst>
  </p:cSld>
  <p:clrMapOvr>
    <a:masterClrMapping/>
  </p:clrMapOvr>
  <p:transition/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496511"/>
      </p:ext>
    </p:extLst>
  </p:cSld>
  <p:clrMapOvr>
    <a:masterClrMapping/>
  </p:clrMapOvr>
  <p:transition/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690103"/>
      </p:ext>
    </p:extLst>
  </p:cSld>
  <p:clrMapOvr>
    <a:masterClrMapping/>
  </p:clrMapOvr>
  <p:transition/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153933"/>
      </p:ext>
    </p:extLst>
  </p:cSld>
  <p:clrMapOvr>
    <a:masterClrMapping/>
  </p:clrMapOvr>
  <p:transition/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050913"/>
      </p:ext>
    </p:extLst>
  </p:cSld>
  <p:clrMapOvr>
    <a:masterClrMapping/>
  </p:clrMapOvr>
  <p:transition/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548227648"/>
      </p:ext>
    </p:extLst>
  </p:cSld>
  <p:clrMapOvr>
    <a:masterClrMapping/>
  </p:clrMapOvr>
  <p:transition/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774723304"/>
      </p:ext>
    </p:extLst>
  </p:cSld>
  <p:clrMapOvr>
    <a:masterClrMapping/>
  </p:clrMapOvr>
  <p:transition/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579407"/>
      </p:ext>
    </p:extLst>
  </p:cSld>
  <p:clrMapOvr>
    <a:masterClrMapping/>
  </p:clrMapOvr>
  <p:transition/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249906"/>
      </p:ext>
    </p:extLst>
  </p:cSld>
  <p:clrMapOvr>
    <a:masterClrMapping/>
  </p:clrMapOvr>
  <p:transition/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808687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108360"/>
      </p:ext>
    </p:extLst>
  </p:cSld>
  <p:clrMapOvr>
    <a:masterClrMapping/>
  </p:clrMapOvr>
  <p:transition/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449870"/>
      </p:ext>
    </p:extLst>
  </p:cSld>
  <p:clrMapOvr>
    <a:masterClrMapping/>
  </p:clrMapOvr>
  <p:transition/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0808729"/>
      </p:ext>
    </p:extLst>
  </p:cSld>
  <p:clrMapOvr>
    <a:masterClrMapping/>
  </p:clrMapOvr>
  <p:transition/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458465"/>
      </p:ext>
    </p:extLst>
  </p:cSld>
  <p:clrMapOvr>
    <a:masterClrMapping/>
  </p:clrMapOvr>
  <p:transition/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135735"/>
      </p:ext>
    </p:extLst>
  </p:cSld>
  <p:clrMapOvr>
    <a:masterClrMapping/>
  </p:clrMapOvr>
  <p:transition/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172571"/>
      </p:ext>
    </p:extLst>
  </p:cSld>
  <p:clrMapOvr>
    <a:masterClrMapping/>
  </p:clrMapOvr>
  <p:transition/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72022"/>
      </p:ext>
    </p:extLst>
  </p:cSld>
  <p:clrMapOvr>
    <a:masterClrMapping/>
  </p:clrMapOvr>
  <p:transition/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369880"/>
      </p:ext>
    </p:extLst>
  </p:cSld>
  <p:clrMapOvr>
    <a:masterClrMapping/>
  </p:clrMapOvr>
  <p:transition/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788367"/>
      </p:ext>
    </p:extLst>
  </p:cSld>
  <p:clrMapOvr>
    <a:masterClrMapping/>
  </p:clrMapOvr>
  <p:transition/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361100"/>
      </p:ext>
    </p:extLst>
  </p:cSld>
  <p:clrMapOvr>
    <a:masterClrMapping/>
  </p:clrMapOvr>
  <p:transition/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6686580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2226447"/>
      </p:ext>
    </p:extLst>
  </p:cSld>
  <p:clrMapOvr>
    <a:masterClrMapping/>
  </p:clrMapOvr>
  <p:transition/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545693"/>
      </p:ext>
    </p:extLst>
  </p:cSld>
  <p:clrMapOvr>
    <a:masterClrMapping/>
  </p:clrMapOvr>
  <p:transition/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8938416"/>
      </p:ext>
    </p:extLst>
  </p:cSld>
  <p:clrMapOvr>
    <a:masterClrMapping/>
  </p:clrMapOvr>
  <p:transition/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676923"/>
      </p:ext>
    </p:extLst>
  </p:cSld>
  <p:clrMapOvr>
    <a:masterClrMapping/>
  </p:clrMapOvr>
  <p:transition/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408729"/>
      </p:ext>
    </p:extLst>
  </p:cSld>
  <p:clrMapOvr>
    <a:masterClrMapping/>
  </p:clrMapOvr>
  <p:transition/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60990"/>
      </p:ext>
    </p:extLst>
  </p:cSld>
  <p:clrMapOvr>
    <a:masterClrMapping/>
  </p:clrMapOvr>
  <p:transition/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038399"/>
      </p:ext>
    </p:extLst>
  </p:cSld>
  <p:clrMapOvr>
    <a:masterClrMapping/>
  </p:clrMapOvr>
  <p:transition/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8679645"/>
      </p:ext>
    </p:extLst>
  </p:cSld>
  <p:clrMapOvr>
    <a:masterClrMapping/>
  </p:clrMapOvr>
  <p:transition/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2315136"/>
      </p:ext>
    </p:extLst>
  </p:cSld>
  <p:clrMapOvr>
    <a:masterClrMapping/>
  </p:clrMapOvr>
  <p:transition/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172683"/>
      </p:ext>
    </p:extLst>
  </p:cSld>
  <p:clrMapOvr>
    <a:masterClrMapping/>
  </p:clrMapOvr>
  <p:transition/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1316776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837753"/>
      </p:ext>
    </p:extLst>
  </p:cSld>
  <p:clrMapOvr>
    <a:masterClrMapping/>
  </p:clrMapOvr>
  <p:transition/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511012212"/>
      </p:ext>
    </p:extLst>
  </p:cSld>
  <p:clrMapOvr>
    <a:masterClrMapping/>
  </p:clrMapOvr>
  <p:transition/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35018123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126371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20420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408133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97304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0509614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6448137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77786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714129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34307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57430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04559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27957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725501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331709663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16414609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217828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634952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1" y="2212848"/>
            <a:ext cx="6806184" cy="1297115"/>
          </a:xfr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623099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0ABDE5-F88B-4102-80E8-D4D54819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6CDC83-53A2-43BE-97E5-77C4244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98A696-4C07-4AA4-B98B-6242473E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84122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71596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546764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992793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385019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491489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9222692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0936490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327878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920329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1218063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91653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972182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81373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46366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>
            <a:lvl1pPr>
              <a:defRPr sz="1800" smtClea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036047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7829468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9394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5887515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88590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2150748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707301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494984563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047903979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1" y="4123945"/>
            <a:ext cx="7315200" cy="759651"/>
          </a:xfrm>
        </p:spPr>
        <p:txBody>
          <a:bodyPr/>
          <a:lstStyle>
            <a:lvl1pPr marL="0" indent="0" algn="ctr">
              <a:buNone/>
              <a:defRPr sz="2799"/>
            </a:lvl1pPr>
            <a:lvl2pPr marL="457132" indent="0" algn="ctr">
              <a:buNone/>
              <a:defRPr sz="2000"/>
            </a:lvl2pPr>
            <a:lvl3pPr marL="914263" indent="0" algn="ctr">
              <a:buNone/>
              <a:defRPr sz="1800"/>
            </a:lvl3pPr>
            <a:lvl4pPr marL="1371394" indent="0" algn="ctr">
              <a:buNone/>
              <a:defRPr sz="1600"/>
            </a:lvl4pPr>
            <a:lvl5pPr marL="1828526" indent="0" algn="ctr">
              <a:buNone/>
              <a:defRPr sz="1600"/>
            </a:lvl5pPr>
            <a:lvl6pPr marL="2285657" indent="0" algn="ctr">
              <a:buNone/>
              <a:defRPr sz="1600"/>
            </a:lvl6pPr>
            <a:lvl7pPr marL="2742788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12206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3999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2770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9.xml"/><Relationship Id="rId13" Type="http://schemas.openxmlformats.org/officeDocument/2006/relationships/slideLayout" Target="../slideLayouts/slideLayout254.xml"/><Relationship Id="rId18" Type="http://schemas.openxmlformats.org/officeDocument/2006/relationships/slideLayout" Target="../slideLayouts/slideLayout259.xml"/><Relationship Id="rId26" Type="http://schemas.openxmlformats.org/officeDocument/2006/relationships/theme" Target="../theme/theme10.xml"/><Relationship Id="rId3" Type="http://schemas.openxmlformats.org/officeDocument/2006/relationships/slideLayout" Target="../slideLayouts/slideLayout244.xml"/><Relationship Id="rId21" Type="http://schemas.openxmlformats.org/officeDocument/2006/relationships/slideLayout" Target="../slideLayouts/slideLayout262.xml"/><Relationship Id="rId7" Type="http://schemas.openxmlformats.org/officeDocument/2006/relationships/slideLayout" Target="../slideLayouts/slideLayout248.xml"/><Relationship Id="rId12" Type="http://schemas.openxmlformats.org/officeDocument/2006/relationships/slideLayout" Target="../slideLayouts/slideLayout253.xml"/><Relationship Id="rId17" Type="http://schemas.openxmlformats.org/officeDocument/2006/relationships/slideLayout" Target="../slideLayouts/slideLayout258.xml"/><Relationship Id="rId25" Type="http://schemas.openxmlformats.org/officeDocument/2006/relationships/slideLayout" Target="../slideLayouts/slideLayout266.xml"/><Relationship Id="rId2" Type="http://schemas.openxmlformats.org/officeDocument/2006/relationships/slideLayout" Target="../slideLayouts/slideLayout243.xml"/><Relationship Id="rId16" Type="http://schemas.openxmlformats.org/officeDocument/2006/relationships/slideLayout" Target="../slideLayouts/slideLayout257.xml"/><Relationship Id="rId20" Type="http://schemas.openxmlformats.org/officeDocument/2006/relationships/slideLayout" Target="../slideLayouts/slideLayout261.xml"/><Relationship Id="rId1" Type="http://schemas.openxmlformats.org/officeDocument/2006/relationships/slideLayout" Target="../slideLayouts/slideLayout242.xml"/><Relationship Id="rId6" Type="http://schemas.openxmlformats.org/officeDocument/2006/relationships/slideLayout" Target="../slideLayouts/slideLayout247.xml"/><Relationship Id="rId11" Type="http://schemas.openxmlformats.org/officeDocument/2006/relationships/slideLayout" Target="../slideLayouts/slideLayout252.xml"/><Relationship Id="rId24" Type="http://schemas.openxmlformats.org/officeDocument/2006/relationships/slideLayout" Target="../slideLayouts/slideLayout265.xml"/><Relationship Id="rId5" Type="http://schemas.openxmlformats.org/officeDocument/2006/relationships/slideLayout" Target="../slideLayouts/slideLayout246.xml"/><Relationship Id="rId15" Type="http://schemas.openxmlformats.org/officeDocument/2006/relationships/slideLayout" Target="../slideLayouts/slideLayout256.xml"/><Relationship Id="rId23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51.xml"/><Relationship Id="rId19" Type="http://schemas.openxmlformats.org/officeDocument/2006/relationships/slideLayout" Target="../slideLayouts/slideLayout260.xml"/><Relationship Id="rId4" Type="http://schemas.openxmlformats.org/officeDocument/2006/relationships/slideLayout" Target="../slideLayouts/slideLayout245.xml"/><Relationship Id="rId9" Type="http://schemas.openxmlformats.org/officeDocument/2006/relationships/slideLayout" Target="../slideLayouts/slideLayout250.xml"/><Relationship Id="rId14" Type="http://schemas.openxmlformats.org/officeDocument/2006/relationships/slideLayout" Target="../slideLayouts/slideLayout255.xml"/><Relationship Id="rId22" Type="http://schemas.openxmlformats.org/officeDocument/2006/relationships/slideLayout" Target="../slideLayouts/slideLayout26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13" Type="http://schemas.openxmlformats.org/officeDocument/2006/relationships/slideLayout" Target="../slideLayouts/slideLayout279.xml"/><Relationship Id="rId18" Type="http://schemas.openxmlformats.org/officeDocument/2006/relationships/slideLayout" Target="../slideLayouts/slideLayout284.xml"/><Relationship Id="rId26" Type="http://schemas.openxmlformats.org/officeDocument/2006/relationships/theme" Target="../theme/theme11.xml"/><Relationship Id="rId3" Type="http://schemas.openxmlformats.org/officeDocument/2006/relationships/slideLayout" Target="../slideLayouts/slideLayout269.xml"/><Relationship Id="rId21" Type="http://schemas.openxmlformats.org/officeDocument/2006/relationships/slideLayout" Target="../slideLayouts/slideLayout287.xml"/><Relationship Id="rId7" Type="http://schemas.openxmlformats.org/officeDocument/2006/relationships/slideLayout" Target="../slideLayouts/slideLayout273.xml"/><Relationship Id="rId12" Type="http://schemas.openxmlformats.org/officeDocument/2006/relationships/slideLayout" Target="../slideLayouts/slideLayout278.xml"/><Relationship Id="rId17" Type="http://schemas.openxmlformats.org/officeDocument/2006/relationships/slideLayout" Target="../slideLayouts/slideLayout283.xml"/><Relationship Id="rId25" Type="http://schemas.openxmlformats.org/officeDocument/2006/relationships/slideLayout" Target="../slideLayouts/slideLayout291.xml"/><Relationship Id="rId2" Type="http://schemas.openxmlformats.org/officeDocument/2006/relationships/slideLayout" Target="../slideLayouts/slideLayout268.xml"/><Relationship Id="rId16" Type="http://schemas.openxmlformats.org/officeDocument/2006/relationships/slideLayout" Target="../slideLayouts/slideLayout282.xml"/><Relationship Id="rId20" Type="http://schemas.openxmlformats.org/officeDocument/2006/relationships/slideLayout" Target="../slideLayouts/slideLayout286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24" Type="http://schemas.openxmlformats.org/officeDocument/2006/relationships/slideLayout" Target="../slideLayouts/slideLayout290.xml"/><Relationship Id="rId5" Type="http://schemas.openxmlformats.org/officeDocument/2006/relationships/slideLayout" Target="../slideLayouts/slideLayout271.xml"/><Relationship Id="rId15" Type="http://schemas.openxmlformats.org/officeDocument/2006/relationships/slideLayout" Target="../slideLayouts/slideLayout281.xml"/><Relationship Id="rId23" Type="http://schemas.openxmlformats.org/officeDocument/2006/relationships/slideLayout" Target="../slideLayouts/slideLayout289.xml"/><Relationship Id="rId10" Type="http://schemas.openxmlformats.org/officeDocument/2006/relationships/slideLayout" Target="../slideLayouts/slideLayout276.xml"/><Relationship Id="rId19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Relationship Id="rId14" Type="http://schemas.openxmlformats.org/officeDocument/2006/relationships/slideLayout" Target="../slideLayouts/slideLayout280.xml"/><Relationship Id="rId22" Type="http://schemas.openxmlformats.org/officeDocument/2006/relationships/slideLayout" Target="../slideLayouts/slideLayout28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9.xml"/><Relationship Id="rId13" Type="http://schemas.openxmlformats.org/officeDocument/2006/relationships/slideLayout" Target="../slideLayouts/slideLayout304.xml"/><Relationship Id="rId18" Type="http://schemas.openxmlformats.org/officeDocument/2006/relationships/slideLayout" Target="../slideLayouts/slideLayout309.xml"/><Relationship Id="rId26" Type="http://schemas.openxmlformats.org/officeDocument/2006/relationships/theme" Target="../theme/theme12.xml"/><Relationship Id="rId3" Type="http://schemas.openxmlformats.org/officeDocument/2006/relationships/slideLayout" Target="../slideLayouts/slideLayout294.xml"/><Relationship Id="rId21" Type="http://schemas.openxmlformats.org/officeDocument/2006/relationships/slideLayout" Target="../slideLayouts/slideLayout312.xml"/><Relationship Id="rId7" Type="http://schemas.openxmlformats.org/officeDocument/2006/relationships/slideLayout" Target="../slideLayouts/slideLayout298.xml"/><Relationship Id="rId12" Type="http://schemas.openxmlformats.org/officeDocument/2006/relationships/slideLayout" Target="../slideLayouts/slideLayout303.xml"/><Relationship Id="rId17" Type="http://schemas.openxmlformats.org/officeDocument/2006/relationships/slideLayout" Target="../slideLayouts/slideLayout308.xml"/><Relationship Id="rId25" Type="http://schemas.openxmlformats.org/officeDocument/2006/relationships/slideLayout" Target="../slideLayouts/slideLayout316.xml"/><Relationship Id="rId2" Type="http://schemas.openxmlformats.org/officeDocument/2006/relationships/slideLayout" Target="../slideLayouts/slideLayout293.xml"/><Relationship Id="rId16" Type="http://schemas.openxmlformats.org/officeDocument/2006/relationships/slideLayout" Target="../slideLayouts/slideLayout307.xml"/><Relationship Id="rId20" Type="http://schemas.openxmlformats.org/officeDocument/2006/relationships/slideLayout" Target="../slideLayouts/slideLayout311.xml"/><Relationship Id="rId1" Type="http://schemas.openxmlformats.org/officeDocument/2006/relationships/slideLayout" Target="../slideLayouts/slideLayout292.xml"/><Relationship Id="rId6" Type="http://schemas.openxmlformats.org/officeDocument/2006/relationships/slideLayout" Target="../slideLayouts/slideLayout297.xml"/><Relationship Id="rId11" Type="http://schemas.openxmlformats.org/officeDocument/2006/relationships/slideLayout" Target="../slideLayouts/slideLayout302.xml"/><Relationship Id="rId24" Type="http://schemas.openxmlformats.org/officeDocument/2006/relationships/slideLayout" Target="../slideLayouts/slideLayout315.xml"/><Relationship Id="rId5" Type="http://schemas.openxmlformats.org/officeDocument/2006/relationships/slideLayout" Target="../slideLayouts/slideLayout296.xml"/><Relationship Id="rId15" Type="http://schemas.openxmlformats.org/officeDocument/2006/relationships/slideLayout" Target="../slideLayouts/slideLayout306.xml"/><Relationship Id="rId23" Type="http://schemas.openxmlformats.org/officeDocument/2006/relationships/slideLayout" Target="../slideLayouts/slideLayout314.xml"/><Relationship Id="rId10" Type="http://schemas.openxmlformats.org/officeDocument/2006/relationships/slideLayout" Target="../slideLayouts/slideLayout301.xml"/><Relationship Id="rId19" Type="http://schemas.openxmlformats.org/officeDocument/2006/relationships/slideLayout" Target="../slideLayouts/slideLayout310.xml"/><Relationship Id="rId4" Type="http://schemas.openxmlformats.org/officeDocument/2006/relationships/slideLayout" Target="../slideLayouts/slideLayout295.xml"/><Relationship Id="rId9" Type="http://schemas.openxmlformats.org/officeDocument/2006/relationships/slideLayout" Target="../slideLayouts/slideLayout300.xml"/><Relationship Id="rId14" Type="http://schemas.openxmlformats.org/officeDocument/2006/relationships/slideLayout" Target="../slideLayouts/slideLayout305.xml"/><Relationship Id="rId22" Type="http://schemas.openxmlformats.org/officeDocument/2006/relationships/slideLayout" Target="../slideLayouts/slideLayout31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4.xml"/><Relationship Id="rId13" Type="http://schemas.openxmlformats.org/officeDocument/2006/relationships/slideLayout" Target="../slideLayouts/slideLayout329.xml"/><Relationship Id="rId18" Type="http://schemas.openxmlformats.org/officeDocument/2006/relationships/slideLayout" Target="../slideLayouts/slideLayout334.xml"/><Relationship Id="rId26" Type="http://schemas.openxmlformats.org/officeDocument/2006/relationships/theme" Target="../theme/theme13.xml"/><Relationship Id="rId3" Type="http://schemas.openxmlformats.org/officeDocument/2006/relationships/slideLayout" Target="../slideLayouts/slideLayout319.xml"/><Relationship Id="rId21" Type="http://schemas.openxmlformats.org/officeDocument/2006/relationships/slideLayout" Target="../slideLayouts/slideLayout337.xml"/><Relationship Id="rId7" Type="http://schemas.openxmlformats.org/officeDocument/2006/relationships/slideLayout" Target="../slideLayouts/slideLayout323.xml"/><Relationship Id="rId12" Type="http://schemas.openxmlformats.org/officeDocument/2006/relationships/slideLayout" Target="../slideLayouts/slideLayout328.xml"/><Relationship Id="rId17" Type="http://schemas.openxmlformats.org/officeDocument/2006/relationships/slideLayout" Target="../slideLayouts/slideLayout333.xml"/><Relationship Id="rId25" Type="http://schemas.openxmlformats.org/officeDocument/2006/relationships/slideLayout" Target="../slideLayouts/slideLayout341.xml"/><Relationship Id="rId2" Type="http://schemas.openxmlformats.org/officeDocument/2006/relationships/slideLayout" Target="../slideLayouts/slideLayout318.xml"/><Relationship Id="rId16" Type="http://schemas.openxmlformats.org/officeDocument/2006/relationships/slideLayout" Target="../slideLayouts/slideLayout332.xml"/><Relationship Id="rId20" Type="http://schemas.openxmlformats.org/officeDocument/2006/relationships/slideLayout" Target="../slideLayouts/slideLayout336.xml"/><Relationship Id="rId1" Type="http://schemas.openxmlformats.org/officeDocument/2006/relationships/slideLayout" Target="../slideLayouts/slideLayout317.xml"/><Relationship Id="rId6" Type="http://schemas.openxmlformats.org/officeDocument/2006/relationships/slideLayout" Target="../slideLayouts/slideLayout322.xml"/><Relationship Id="rId11" Type="http://schemas.openxmlformats.org/officeDocument/2006/relationships/slideLayout" Target="../slideLayouts/slideLayout327.xml"/><Relationship Id="rId24" Type="http://schemas.openxmlformats.org/officeDocument/2006/relationships/slideLayout" Target="../slideLayouts/slideLayout340.xml"/><Relationship Id="rId5" Type="http://schemas.openxmlformats.org/officeDocument/2006/relationships/slideLayout" Target="../slideLayouts/slideLayout321.xml"/><Relationship Id="rId15" Type="http://schemas.openxmlformats.org/officeDocument/2006/relationships/slideLayout" Target="../slideLayouts/slideLayout331.xml"/><Relationship Id="rId23" Type="http://schemas.openxmlformats.org/officeDocument/2006/relationships/slideLayout" Target="../slideLayouts/slideLayout339.xml"/><Relationship Id="rId10" Type="http://schemas.openxmlformats.org/officeDocument/2006/relationships/slideLayout" Target="../slideLayouts/slideLayout326.xml"/><Relationship Id="rId19" Type="http://schemas.openxmlformats.org/officeDocument/2006/relationships/slideLayout" Target="../slideLayouts/slideLayout335.xml"/><Relationship Id="rId4" Type="http://schemas.openxmlformats.org/officeDocument/2006/relationships/slideLayout" Target="../slideLayouts/slideLayout320.xml"/><Relationship Id="rId9" Type="http://schemas.openxmlformats.org/officeDocument/2006/relationships/slideLayout" Target="../slideLayouts/slideLayout325.xml"/><Relationship Id="rId14" Type="http://schemas.openxmlformats.org/officeDocument/2006/relationships/slideLayout" Target="../slideLayouts/slideLayout330.xml"/><Relationship Id="rId22" Type="http://schemas.openxmlformats.org/officeDocument/2006/relationships/slideLayout" Target="../slideLayouts/slideLayout33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13" Type="http://schemas.openxmlformats.org/officeDocument/2006/relationships/slideLayout" Target="../slideLayouts/slideLayout354.xml"/><Relationship Id="rId18" Type="http://schemas.openxmlformats.org/officeDocument/2006/relationships/slideLayout" Target="../slideLayouts/slideLayout359.xml"/><Relationship Id="rId26" Type="http://schemas.openxmlformats.org/officeDocument/2006/relationships/theme" Target="../theme/theme14.xml"/><Relationship Id="rId3" Type="http://schemas.openxmlformats.org/officeDocument/2006/relationships/slideLayout" Target="../slideLayouts/slideLayout344.xml"/><Relationship Id="rId21" Type="http://schemas.openxmlformats.org/officeDocument/2006/relationships/slideLayout" Target="../slideLayouts/slideLayout362.xml"/><Relationship Id="rId7" Type="http://schemas.openxmlformats.org/officeDocument/2006/relationships/slideLayout" Target="../slideLayouts/slideLayout348.xml"/><Relationship Id="rId12" Type="http://schemas.openxmlformats.org/officeDocument/2006/relationships/slideLayout" Target="../slideLayouts/slideLayout353.xml"/><Relationship Id="rId17" Type="http://schemas.openxmlformats.org/officeDocument/2006/relationships/slideLayout" Target="../slideLayouts/slideLayout358.xml"/><Relationship Id="rId25" Type="http://schemas.openxmlformats.org/officeDocument/2006/relationships/slideLayout" Target="../slideLayouts/slideLayout366.xml"/><Relationship Id="rId2" Type="http://schemas.openxmlformats.org/officeDocument/2006/relationships/slideLayout" Target="../slideLayouts/slideLayout343.xml"/><Relationship Id="rId16" Type="http://schemas.openxmlformats.org/officeDocument/2006/relationships/slideLayout" Target="../slideLayouts/slideLayout357.xml"/><Relationship Id="rId20" Type="http://schemas.openxmlformats.org/officeDocument/2006/relationships/slideLayout" Target="../slideLayouts/slideLayout361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24" Type="http://schemas.openxmlformats.org/officeDocument/2006/relationships/slideLayout" Target="../slideLayouts/slideLayout365.xml"/><Relationship Id="rId5" Type="http://schemas.openxmlformats.org/officeDocument/2006/relationships/slideLayout" Target="../slideLayouts/slideLayout346.xml"/><Relationship Id="rId15" Type="http://schemas.openxmlformats.org/officeDocument/2006/relationships/slideLayout" Target="../slideLayouts/slideLayout356.xml"/><Relationship Id="rId23" Type="http://schemas.openxmlformats.org/officeDocument/2006/relationships/slideLayout" Target="../slideLayouts/slideLayout364.xml"/><Relationship Id="rId10" Type="http://schemas.openxmlformats.org/officeDocument/2006/relationships/slideLayout" Target="../slideLayouts/slideLayout351.xml"/><Relationship Id="rId19" Type="http://schemas.openxmlformats.org/officeDocument/2006/relationships/slideLayout" Target="../slideLayouts/slideLayout360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Relationship Id="rId14" Type="http://schemas.openxmlformats.org/officeDocument/2006/relationships/slideLayout" Target="../slideLayouts/slideLayout355.xml"/><Relationship Id="rId22" Type="http://schemas.openxmlformats.org/officeDocument/2006/relationships/slideLayout" Target="../slideLayouts/slideLayout36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4.xml"/><Relationship Id="rId13" Type="http://schemas.openxmlformats.org/officeDocument/2006/relationships/slideLayout" Target="../slideLayouts/slideLayout379.xml"/><Relationship Id="rId18" Type="http://schemas.openxmlformats.org/officeDocument/2006/relationships/slideLayout" Target="../slideLayouts/slideLayout384.xml"/><Relationship Id="rId26" Type="http://schemas.openxmlformats.org/officeDocument/2006/relationships/theme" Target="../theme/theme15.xml"/><Relationship Id="rId3" Type="http://schemas.openxmlformats.org/officeDocument/2006/relationships/slideLayout" Target="../slideLayouts/slideLayout369.xml"/><Relationship Id="rId21" Type="http://schemas.openxmlformats.org/officeDocument/2006/relationships/slideLayout" Target="../slideLayouts/slideLayout387.xml"/><Relationship Id="rId7" Type="http://schemas.openxmlformats.org/officeDocument/2006/relationships/slideLayout" Target="../slideLayouts/slideLayout373.xml"/><Relationship Id="rId12" Type="http://schemas.openxmlformats.org/officeDocument/2006/relationships/slideLayout" Target="../slideLayouts/slideLayout378.xml"/><Relationship Id="rId17" Type="http://schemas.openxmlformats.org/officeDocument/2006/relationships/slideLayout" Target="../slideLayouts/slideLayout383.xml"/><Relationship Id="rId25" Type="http://schemas.openxmlformats.org/officeDocument/2006/relationships/slideLayout" Target="../slideLayouts/slideLayout391.xml"/><Relationship Id="rId2" Type="http://schemas.openxmlformats.org/officeDocument/2006/relationships/slideLayout" Target="../slideLayouts/slideLayout368.xml"/><Relationship Id="rId16" Type="http://schemas.openxmlformats.org/officeDocument/2006/relationships/slideLayout" Target="../slideLayouts/slideLayout382.xml"/><Relationship Id="rId20" Type="http://schemas.openxmlformats.org/officeDocument/2006/relationships/slideLayout" Target="../slideLayouts/slideLayout386.xml"/><Relationship Id="rId1" Type="http://schemas.openxmlformats.org/officeDocument/2006/relationships/slideLayout" Target="../slideLayouts/slideLayout367.xml"/><Relationship Id="rId6" Type="http://schemas.openxmlformats.org/officeDocument/2006/relationships/slideLayout" Target="../slideLayouts/slideLayout372.xml"/><Relationship Id="rId11" Type="http://schemas.openxmlformats.org/officeDocument/2006/relationships/slideLayout" Target="../slideLayouts/slideLayout377.xml"/><Relationship Id="rId24" Type="http://schemas.openxmlformats.org/officeDocument/2006/relationships/slideLayout" Target="../slideLayouts/slideLayout390.xml"/><Relationship Id="rId5" Type="http://schemas.openxmlformats.org/officeDocument/2006/relationships/slideLayout" Target="../slideLayouts/slideLayout371.xml"/><Relationship Id="rId15" Type="http://schemas.openxmlformats.org/officeDocument/2006/relationships/slideLayout" Target="../slideLayouts/slideLayout381.xml"/><Relationship Id="rId23" Type="http://schemas.openxmlformats.org/officeDocument/2006/relationships/slideLayout" Target="../slideLayouts/slideLayout389.xml"/><Relationship Id="rId10" Type="http://schemas.openxmlformats.org/officeDocument/2006/relationships/slideLayout" Target="../slideLayouts/slideLayout376.xml"/><Relationship Id="rId19" Type="http://schemas.openxmlformats.org/officeDocument/2006/relationships/slideLayout" Target="../slideLayouts/slideLayout385.xml"/><Relationship Id="rId4" Type="http://schemas.openxmlformats.org/officeDocument/2006/relationships/slideLayout" Target="../slideLayouts/slideLayout370.xml"/><Relationship Id="rId9" Type="http://schemas.openxmlformats.org/officeDocument/2006/relationships/slideLayout" Target="../slideLayouts/slideLayout375.xml"/><Relationship Id="rId14" Type="http://schemas.openxmlformats.org/officeDocument/2006/relationships/slideLayout" Target="../slideLayouts/slideLayout380.xml"/><Relationship Id="rId22" Type="http://schemas.openxmlformats.org/officeDocument/2006/relationships/slideLayout" Target="../slideLayouts/slideLayout388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9.xml"/><Relationship Id="rId13" Type="http://schemas.openxmlformats.org/officeDocument/2006/relationships/slideLayout" Target="../slideLayouts/slideLayout404.xml"/><Relationship Id="rId18" Type="http://schemas.openxmlformats.org/officeDocument/2006/relationships/slideLayout" Target="../slideLayouts/slideLayout409.xml"/><Relationship Id="rId26" Type="http://schemas.openxmlformats.org/officeDocument/2006/relationships/theme" Target="../theme/theme16.xml"/><Relationship Id="rId3" Type="http://schemas.openxmlformats.org/officeDocument/2006/relationships/slideLayout" Target="../slideLayouts/slideLayout394.xml"/><Relationship Id="rId21" Type="http://schemas.openxmlformats.org/officeDocument/2006/relationships/slideLayout" Target="../slideLayouts/slideLayout412.xml"/><Relationship Id="rId7" Type="http://schemas.openxmlformats.org/officeDocument/2006/relationships/slideLayout" Target="../slideLayouts/slideLayout398.xml"/><Relationship Id="rId12" Type="http://schemas.openxmlformats.org/officeDocument/2006/relationships/slideLayout" Target="../slideLayouts/slideLayout403.xml"/><Relationship Id="rId17" Type="http://schemas.openxmlformats.org/officeDocument/2006/relationships/slideLayout" Target="../slideLayouts/slideLayout408.xml"/><Relationship Id="rId25" Type="http://schemas.openxmlformats.org/officeDocument/2006/relationships/slideLayout" Target="../slideLayouts/slideLayout416.xml"/><Relationship Id="rId2" Type="http://schemas.openxmlformats.org/officeDocument/2006/relationships/slideLayout" Target="../slideLayouts/slideLayout393.xml"/><Relationship Id="rId16" Type="http://schemas.openxmlformats.org/officeDocument/2006/relationships/slideLayout" Target="../slideLayouts/slideLayout407.xml"/><Relationship Id="rId20" Type="http://schemas.openxmlformats.org/officeDocument/2006/relationships/slideLayout" Target="../slideLayouts/slideLayout411.xml"/><Relationship Id="rId1" Type="http://schemas.openxmlformats.org/officeDocument/2006/relationships/slideLayout" Target="../slideLayouts/slideLayout392.xml"/><Relationship Id="rId6" Type="http://schemas.openxmlformats.org/officeDocument/2006/relationships/slideLayout" Target="../slideLayouts/slideLayout397.xml"/><Relationship Id="rId11" Type="http://schemas.openxmlformats.org/officeDocument/2006/relationships/slideLayout" Target="../slideLayouts/slideLayout402.xml"/><Relationship Id="rId24" Type="http://schemas.openxmlformats.org/officeDocument/2006/relationships/slideLayout" Target="../slideLayouts/slideLayout415.xml"/><Relationship Id="rId5" Type="http://schemas.openxmlformats.org/officeDocument/2006/relationships/slideLayout" Target="../slideLayouts/slideLayout396.xml"/><Relationship Id="rId15" Type="http://schemas.openxmlformats.org/officeDocument/2006/relationships/slideLayout" Target="../slideLayouts/slideLayout406.xml"/><Relationship Id="rId23" Type="http://schemas.openxmlformats.org/officeDocument/2006/relationships/slideLayout" Target="../slideLayouts/slideLayout414.xml"/><Relationship Id="rId10" Type="http://schemas.openxmlformats.org/officeDocument/2006/relationships/slideLayout" Target="../slideLayouts/slideLayout401.xml"/><Relationship Id="rId19" Type="http://schemas.openxmlformats.org/officeDocument/2006/relationships/slideLayout" Target="../slideLayouts/slideLayout410.xml"/><Relationship Id="rId4" Type="http://schemas.openxmlformats.org/officeDocument/2006/relationships/slideLayout" Target="../slideLayouts/slideLayout395.xml"/><Relationship Id="rId9" Type="http://schemas.openxmlformats.org/officeDocument/2006/relationships/slideLayout" Target="../slideLayouts/slideLayout400.xml"/><Relationship Id="rId14" Type="http://schemas.openxmlformats.org/officeDocument/2006/relationships/slideLayout" Target="../slideLayouts/slideLayout405.xml"/><Relationship Id="rId22" Type="http://schemas.openxmlformats.org/officeDocument/2006/relationships/slideLayout" Target="../slideLayouts/slideLayout413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4.xml"/><Relationship Id="rId13" Type="http://schemas.openxmlformats.org/officeDocument/2006/relationships/slideLayout" Target="../slideLayouts/slideLayout429.xml"/><Relationship Id="rId18" Type="http://schemas.openxmlformats.org/officeDocument/2006/relationships/slideLayout" Target="../slideLayouts/slideLayout434.xml"/><Relationship Id="rId26" Type="http://schemas.openxmlformats.org/officeDocument/2006/relationships/theme" Target="../theme/theme17.xml"/><Relationship Id="rId3" Type="http://schemas.openxmlformats.org/officeDocument/2006/relationships/slideLayout" Target="../slideLayouts/slideLayout419.xml"/><Relationship Id="rId21" Type="http://schemas.openxmlformats.org/officeDocument/2006/relationships/slideLayout" Target="../slideLayouts/slideLayout437.xml"/><Relationship Id="rId7" Type="http://schemas.openxmlformats.org/officeDocument/2006/relationships/slideLayout" Target="../slideLayouts/slideLayout423.xml"/><Relationship Id="rId12" Type="http://schemas.openxmlformats.org/officeDocument/2006/relationships/slideLayout" Target="../slideLayouts/slideLayout428.xml"/><Relationship Id="rId17" Type="http://schemas.openxmlformats.org/officeDocument/2006/relationships/slideLayout" Target="../slideLayouts/slideLayout433.xml"/><Relationship Id="rId25" Type="http://schemas.openxmlformats.org/officeDocument/2006/relationships/slideLayout" Target="../slideLayouts/slideLayout441.xml"/><Relationship Id="rId2" Type="http://schemas.openxmlformats.org/officeDocument/2006/relationships/slideLayout" Target="../slideLayouts/slideLayout418.xml"/><Relationship Id="rId16" Type="http://schemas.openxmlformats.org/officeDocument/2006/relationships/slideLayout" Target="../slideLayouts/slideLayout432.xml"/><Relationship Id="rId20" Type="http://schemas.openxmlformats.org/officeDocument/2006/relationships/slideLayout" Target="../slideLayouts/slideLayout436.xml"/><Relationship Id="rId1" Type="http://schemas.openxmlformats.org/officeDocument/2006/relationships/slideLayout" Target="../slideLayouts/slideLayout417.xml"/><Relationship Id="rId6" Type="http://schemas.openxmlformats.org/officeDocument/2006/relationships/slideLayout" Target="../slideLayouts/slideLayout422.xml"/><Relationship Id="rId11" Type="http://schemas.openxmlformats.org/officeDocument/2006/relationships/slideLayout" Target="../slideLayouts/slideLayout427.xml"/><Relationship Id="rId24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21.xml"/><Relationship Id="rId15" Type="http://schemas.openxmlformats.org/officeDocument/2006/relationships/slideLayout" Target="../slideLayouts/slideLayout431.xml"/><Relationship Id="rId23" Type="http://schemas.openxmlformats.org/officeDocument/2006/relationships/slideLayout" Target="../slideLayouts/slideLayout439.xml"/><Relationship Id="rId10" Type="http://schemas.openxmlformats.org/officeDocument/2006/relationships/slideLayout" Target="../slideLayouts/slideLayout426.xml"/><Relationship Id="rId19" Type="http://schemas.openxmlformats.org/officeDocument/2006/relationships/slideLayout" Target="../slideLayouts/slideLayout435.xml"/><Relationship Id="rId4" Type="http://schemas.openxmlformats.org/officeDocument/2006/relationships/slideLayout" Target="../slideLayouts/slideLayout420.xml"/><Relationship Id="rId9" Type="http://schemas.openxmlformats.org/officeDocument/2006/relationships/slideLayout" Target="../slideLayouts/slideLayout425.xml"/><Relationship Id="rId14" Type="http://schemas.openxmlformats.org/officeDocument/2006/relationships/slideLayout" Target="../slideLayouts/slideLayout430.xml"/><Relationship Id="rId22" Type="http://schemas.openxmlformats.org/officeDocument/2006/relationships/slideLayout" Target="../slideLayouts/slideLayout43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9.xml"/><Relationship Id="rId13" Type="http://schemas.openxmlformats.org/officeDocument/2006/relationships/slideLayout" Target="../slideLayouts/slideLayout454.xml"/><Relationship Id="rId18" Type="http://schemas.openxmlformats.org/officeDocument/2006/relationships/slideLayout" Target="../slideLayouts/slideLayout459.xml"/><Relationship Id="rId26" Type="http://schemas.openxmlformats.org/officeDocument/2006/relationships/theme" Target="../theme/theme18.xml"/><Relationship Id="rId3" Type="http://schemas.openxmlformats.org/officeDocument/2006/relationships/slideLayout" Target="../slideLayouts/slideLayout444.xml"/><Relationship Id="rId21" Type="http://schemas.openxmlformats.org/officeDocument/2006/relationships/slideLayout" Target="../slideLayouts/slideLayout462.xml"/><Relationship Id="rId7" Type="http://schemas.openxmlformats.org/officeDocument/2006/relationships/slideLayout" Target="../slideLayouts/slideLayout448.xml"/><Relationship Id="rId12" Type="http://schemas.openxmlformats.org/officeDocument/2006/relationships/slideLayout" Target="../slideLayouts/slideLayout453.xml"/><Relationship Id="rId17" Type="http://schemas.openxmlformats.org/officeDocument/2006/relationships/slideLayout" Target="../slideLayouts/slideLayout458.xml"/><Relationship Id="rId25" Type="http://schemas.openxmlformats.org/officeDocument/2006/relationships/slideLayout" Target="../slideLayouts/slideLayout466.xml"/><Relationship Id="rId2" Type="http://schemas.openxmlformats.org/officeDocument/2006/relationships/slideLayout" Target="../slideLayouts/slideLayout443.xml"/><Relationship Id="rId16" Type="http://schemas.openxmlformats.org/officeDocument/2006/relationships/slideLayout" Target="../slideLayouts/slideLayout457.xml"/><Relationship Id="rId20" Type="http://schemas.openxmlformats.org/officeDocument/2006/relationships/slideLayout" Target="../slideLayouts/slideLayout461.xml"/><Relationship Id="rId1" Type="http://schemas.openxmlformats.org/officeDocument/2006/relationships/slideLayout" Target="../slideLayouts/slideLayout442.xml"/><Relationship Id="rId6" Type="http://schemas.openxmlformats.org/officeDocument/2006/relationships/slideLayout" Target="../slideLayouts/slideLayout447.xml"/><Relationship Id="rId11" Type="http://schemas.openxmlformats.org/officeDocument/2006/relationships/slideLayout" Target="../slideLayouts/slideLayout452.xml"/><Relationship Id="rId24" Type="http://schemas.openxmlformats.org/officeDocument/2006/relationships/slideLayout" Target="../slideLayouts/slideLayout465.xml"/><Relationship Id="rId5" Type="http://schemas.openxmlformats.org/officeDocument/2006/relationships/slideLayout" Target="../slideLayouts/slideLayout446.xml"/><Relationship Id="rId15" Type="http://schemas.openxmlformats.org/officeDocument/2006/relationships/slideLayout" Target="../slideLayouts/slideLayout456.xml"/><Relationship Id="rId23" Type="http://schemas.openxmlformats.org/officeDocument/2006/relationships/slideLayout" Target="../slideLayouts/slideLayout464.xml"/><Relationship Id="rId10" Type="http://schemas.openxmlformats.org/officeDocument/2006/relationships/slideLayout" Target="../slideLayouts/slideLayout451.xml"/><Relationship Id="rId19" Type="http://schemas.openxmlformats.org/officeDocument/2006/relationships/slideLayout" Target="../slideLayouts/slideLayout460.xml"/><Relationship Id="rId4" Type="http://schemas.openxmlformats.org/officeDocument/2006/relationships/slideLayout" Target="../slideLayouts/slideLayout445.xml"/><Relationship Id="rId9" Type="http://schemas.openxmlformats.org/officeDocument/2006/relationships/slideLayout" Target="../slideLayouts/slideLayout450.xml"/><Relationship Id="rId14" Type="http://schemas.openxmlformats.org/officeDocument/2006/relationships/slideLayout" Target="../slideLayouts/slideLayout455.xml"/><Relationship Id="rId22" Type="http://schemas.openxmlformats.org/officeDocument/2006/relationships/slideLayout" Target="../slideLayouts/slideLayout46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4.xml"/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theme" Target="../theme/theme19.xml"/><Relationship Id="rId3" Type="http://schemas.openxmlformats.org/officeDocument/2006/relationships/slideLayout" Target="../slideLayouts/slideLayout469.xml"/><Relationship Id="rId21" Type="http://schemas.openxmlformats.org/officeDocument/2006/relationships/slideLayout" Target="../slideLayouts/slideLayout487.xml"/><Relationship Id="rId7" Type="http://schemas.openxmlformats.org/officeDocument/2006/relationships/slideLayout" Target="../slideLayouts/slideLayout473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0" Type="http://schemas.openxmlformats.org/officeDocument/2006/relationships/slideLayout" Target="../slideLayouts/slideLayout486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5" Type="http://schemas.openxmlformats.org/officeDocument/2006/relationships/slideLayout" Target="../slideLayouts/slideLayout471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68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66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9.xml"/><Relationship Id="rId13" Type="http://schemas.openxmlformats.org/officeDocument/2006/relationships/slideLayout" Target="../slideLayouts/slideLayout504.xml"/><Relationship Id="rId18" Type="http://schemas.openxmlformats.org/officeDocument/2006/relationships/slideLayout" Target="../slideLayouts/slideLayout509.xml"/><Relationship Id="rId26" Type="http://schemas.openxmlformats.org/officeDocument/2006/relationships/theme" Target="../theme/theme20.xml"/><Relationship Id="rId3" Type="http://schemas.openxmlformats.org/officeDocument/2006/relationships/slideLayout" Target="../slideLayouts/slideLayout494.xml"/><Relationship Id="rId21" Type="http://schemas.openxmlformats.org/officeDocument/2006/relationships/slideLayout" Target="../slideLayouts/slideLayout512.xml"/><Relationship Id="rId7" Type="http://schemas.openxmlformats.org/officeDocument/2006/relationships/slideLayout" Target="../slideLayouts/slideLayout498.xml"/><Relationship Id="rId12" Type="http://schemas.openxmlformats.org/officeDocument/2006/relationships/slideLayout" Target="../slideLayouts/slideLayout503.xml"/><Relationship Id="rId17" Type="http://schemas.openxmlformats.org/officeDocument/2006/relationships/slideLayout" Target="../slideLayouts/slideLayout508.xml"/><Relationship Id="rId25" Type="http://schemas.openxmlformats.org/officeDocument/2006/relationships/slideLayout" Target="../slideLayouts/slideLayout516.xml"/><Relationship Id="rId2" Type="http://schemas.openxmlformats.org/officeDocument/2006/relationships/slideLayout" Target="../slideLayouts/slideLayout493.xml"/><Relationship Id="rId16" Type="http://schemas.openxmlformats.org/officeDocument/2006/relationships/slideLayout" Target="../slideLayouts/slideLayout507.xml"/><Relationship Id="rId20" Type="http://schemas.openxmlformats.org/officeDocument/2006/relationships/slideLayout" Target="../slideLayouts/slideLayout511.xml"/><Relationship Id="rId1" Type="http://schemas.openxmlformats.org/officeDocument/2006/relationships/slideLayout" Target="../slideLayouts/slideLayout492.xml"/><Relationship Id="rId6" Type="http://schemas.openxmlformats.org/officeDocument/2006/relationships/slideLayout" Target="../slideLayouts/slideLayout497.xml"/><Relationship Id="rId11" Type="http://schemas.openxmlformats.org/officeDocument/2006/relationships/slideLayout" Target="../slideLayouts/slideLayout502.xml"/><Relationship Id="rId24" Type="http://schemas.openxmlformats.org/officeDocument/2006/relationships/slideLayout" Target="../slideLayouts/slideLayout515.xml"/><Relationship Id="rId5" Type="http://schemas.openxmlformats.org/officeDocument/2006/relationships/slideLayout" Target="../slideLayouts/slideLayout496.xml"/><Relationship Id="rId15" Type="http://schemas.openxmlformats.org/officeDocument/2006/relationships/slideLayout" Target="../slideLayouts/slideLayout506.xml"/><Relationship Id="rId23" Type="http://schemas.openxmlformats.org/officeDocument/2006/relationships/slideLayout" Target="../slideLayouts/slideLayout514.xml"/><Relationship Id="rId10" Type="http://schemas.openxmlformats.org/officeDocument/2006/relationships/slideLayout" Target="../slideLayouts/slideLayout501.xml"/><Relationship Id="rId19" Type="http://schemas.openxmlformats.org/officeDocument/2006/relationships/slideLayout" Target="../slideLayouts/slideLayout510.xml"/><Relationship Id="rId4" Type="http://schemas.openxmlformats.org/officeDocument/2006/relationships/slideLayout" Target="../slideLayouts/slideLayout495.xml"/><Relationship Id="rId9" Type="http://schemas.openxmlformats.org/officeDocument/2006/relationships/slideLayout" Target="../slideLayouts/slideLayout500.xml"/><Relationship Id="rId14" Type="http://schemas.openxmlformats.org/officeDocument/2006/relationships/slideLayout" Target="../slideLayouts/slideLayout505.xml"/><Relationship Id="rId22" Type="http://schemas.openxmlformats.org/officeDocument/2006/relationships/slideLayout" Target="../slideLayouts/slideLayout513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4.xml"/><Relationship Id="rId13" Type="http://schemas.openxmlformats.org/officeDocument/2006/relationships/slideLayout" Target="../slideLayouts/slideLayout529.xml"/><Relationship Id="rId18" Type="http://schemas.openxmlformats.org/officeDocument/2006/relationships/slideLayout" Target="../slideLayouts/slideLayout534.xml"/><Relationship Id="rId26" Type="http://schemas.openxmlformats.org/officeDocument/2006/relationships/theme" Target="../theme/theme21.xml"/><Relationship Id="rId3" Type="http://schemas.openxmlformats.org/officeDocument/2006/relationships/slideLayout" Target="../slideLayouts/slideLayout519.xml"/><Relationship Id="rId21" Type="http://schemas.openxmlformats.org/officeDocument/2006/relationships/slideLayout" Target="../slideLayouts/slideLayout537.xml"/><Relationship Id="rId7" Type="http://schemas.openxmlformats.org/officeDocument/2006/relationships/slideLayout" Target="../slideLayouts/slideLayout523.xml"/><Relationship Id="rId12" Type="http://schemas.openxmlformats.org/officeDocument/2006/relationships/slideLayout" Target="../slideLayouts/slideLayout528.xml"/><Relationship Id="rId17" Type="http://schemas.openxmlformats.org/officeDocument/2006/relationships/slideLayout" Target="../slideLayouts/slideLayout533.xml"/><Relationship Id="rId25" Type="http://schemas.openxmlformats.org/officeDocument/2006/relationships/slideLayout" Target="../slideLayouts/slideLayout541.xml"/><Relationship Id="rId2" Type="http://schemas.openxmlformats.org/officeDocument/2006/relationships/slideLayout" Target="../slideLayouts/slideLayout518.xml"/><Relationship Id="rId16" Type="http://schemas.openxmlformats.org/officeDocument/2006/relationships/slideLayout" Target="../slideLayouts/slideLayout532.xml"/><Relationship Id="rId20" Type="http://schemas.openxmlformats.org/officeDocument/2006/relationships/slideLayout" Target="../slideLayouts/slideLayout536.xml"/><Relationship Id="rId1" Type="http://schemas.openxmlformats.org/officeDocument/2006/relationships/slideLayout" Target="../slideLayouts/slideLayout517.xml"/><Relationship Id="rId6" Type="http://schemas.openxmlformats.org/officeDocument/2006/relationships/slideLayout" Target="../slideLayouts/slideLayout522.xml"/><Relationship Id="rId11" Type="http://schemas.openxmlformats.org/officeDocument/2006/relationships/slideLayout" Target="../slideLayouts/slideLayout527.xml"/><Relationship Id="rId24" Type="http://schemas.openxmlformats.org/officeDocument/2006/relationships/slideLayout" Target="../slideLayouts/slideLayout540.xml"/><Relationship Id="rId5" Type="http://schemas.openxmlformats.org/officeDocument/2006/relationships/slideLayout" Target="../slideLayouts/slideLayout521.xml"/><Relationship Id="rId15" Type="http://schemas.openxmlformats.org/officeDocument/2006/relationships/slideLayout" Target="../slideLayouts/slideLayout531.xml"/><Relationship Id="rId23" Type="http://schemas.openxmlformats.org/officeDocument/2006/relationships/slideLayout" Target="../slideLayouts/slideLayout539.xml"/><Relationship Id="rId10" Type="http://schemas.openxmlformats.org/officeDocument/2006/relationships/slideLayout" Target="../slideLayouts/slideLayout526.xml"/><Relationship Id="rId19" Type="http://schemas.openxmlformats.org/officeDocument/2006/relationships/slideLayout" Target="../slideLayouts/slideLayout535.xml"/><Relationship Id="rId4" Type="http://schemas.openxmlformats.org/officeDocument/2006/relationships/slideLayout" Target="../slideLayouts/slideLayout520.xml"/><Relationship Id="rId9" Type="http://schemas.openxmlformats.org/officeDocument/2006/relationships/slideLayout" Target="../slideLayouts/slideLayout525.xml"/><Relationship Id="rId14" Type="http://schemas.openxmlformats.org/officeDocument/2006/relationships/slideLayout" Target="../slideLayouts/slideLayout530.xml"/><Relationship Id="rId22" Type="http://schemas.openxmlformats.org/officeDocument/2006/relationships/slideLayout" Target="../slideLayouts/slideLayout538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9.xml"/><Relationship Id="rId13" Type="http://schemas.openxmlformats.org/officeDocument/2006/relationships/slideLayout" Target="../slideLayouts/slideLayout554.xml"/><Relationship Id="rId18" Type="http://schemas.openxmlformats.org/officeDocument/2006/relationships/slideLayout" Target="../slideLayouts/slideLayout559.xml"/><Relationship Id="rId26" Type="http://schemas.openxmlformats.org/officeDocument/2006/relationships/theme" Target="../theme/theme22.xml"/><Relationship Id="rId3" Type="http://schemas.openxmlformats.org/officeDocument/2006/relationships/slideLayout" Target="../slideLayouts/slideLayout544.xml"/><Relationship Id="rId21" Type="http://schemas.openxmlformats.org/officeDocument/2006/relationships/slideLayout" Target="../slideLayouts/slideLayout562.xml"/><Relationship Id="rId7" Type="http://schemas.openxmlformats.org/officeDocument/2006/relationships/slideLayout" Target="../slideLayouts/slideLayout548.xml"/><Relationship Id="rId12" Type="http://schemas.openxmlformats.org/officeDocument/2006/relationships/slideLayout" Target="../slideLayouts/slideLayout553.xml"/><Relationship Id="rId17" Type="http://schemas.openxmlformats.org/officeDocument/2006/relationships/slideLayout" Target="../slideLayouts/slideLayout558.xml"/><Relationship Id="rId25" Type="http://schemas.openxmlformats.org/officeDocument/2006/relationships/slideLayout" Target="../slideLayouts/slideLayout566.xml"/><Relationship Id="rId2" Type="http://schemas.openxmlformats.org/officeDocument/2006/relationships/slideLayout" Target="../slideLayouts/slideLayout543.xml"/><Relationship Id="rId16" Type="http://schemas.openxmlformats.org/officeDocument/2006/relationships/slideLayout" Target="../slideLayouts/slideLayout557.xml"/><Relationship Id="rId20" Type="http://schemas.openxmlformats.org/officeDocument/2006/relationships/slideLayout" Target="../slideLayouts/slideLayout561.xml"/><Relationship Id="rId1" Type="http://schemas.openxmlformats.org/officeDocument/2006/relationships/slideLayout" Target="../slideLayouts/slideLayout542.xml"/><Relationship Id="rId6" Type="http://schemas.openxmlformats.org/officeDocument/2006/relationships/slideLayout" Target="../slideLayouts/slideLayout547.xml"/><Relationship Id="rId11" Type="http://schemas.openxmlformats.org/officeDocument/2006/relationships/slideLayout" Target="../slideLayouts/slideLayout552.xml"/><Relationship Id="rId24" Type="http://schemas.openxmlformats.org/officeDocument/2006/relationships/slideLayout" Target="../slideLayouts/slideLayout565.xml"/><Relationship Id="rId5" Type="http://schemas.openxmlformats.org/officeDocument/2006/relationships/slideLayout" Target="../slideLayouts/slideLayout546.xml"/><Relationship Id="rId15" Type="http://schemas.openxmlformats.org/officeDocument/2006/relationships/slideLayout" Target="../slideLayouts/slideLayout556.xml"/><Relationship Id="rId23" Type="http://schemas.openxmlformats.org/officeDocument/2006/relationships/slideLayout" Target="../slideLayouts/slideLayout564.xml"/><Relationship Id="rId10" Type="http://schemas.openxmlformats.org/officeDocument/2006/relationships/slideLayout" Target="../slideLayouts/slideLayout551.xml"/><Relationship Id="rId19" Type="http://schemas.openxmlformats.org/officeDocument/2006/relationships/slideLayout" Target="../slideLayouts/slideLayout560.xml"/><Relationship Id="rId4" Type="http://schemas.openxmlformats.org/officeDocument/2006/relationships/slideLayout" Target="../slideLayouts/slideLayout545.xml"/><Relationship Id="rId9" Type="http://schemas.openxmlformats.org/officeDocument/2006/relationships/slideLayout" Target="../slideLayouts/slideLayout550.xml"/><Relationship Id="rId14" Type="http://schemas.openxmlformats.org/officeDocument/2006/relationships/slideLayout" Target="../slideLayouts/slideLayout555.xml"/><Relationship Id="rId22" Type="http://schemas.openxmlformats.org/officeDocument/2006/relationships/slideLayout" Target="../slideLayouts/slideLayout56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4.xml"/><Relationship Id="rId13" Type="http://schemas.openxmlformats.org/officeDocument/2006/relationships/slideLayout" Target="../slideLayouts/slideLayout579.xml"/><Relationship Id="rId18" Type="http://schemas.openxmlformats.org/officeDocument/2006/relationships/slideLayout" Target="../slideLayouts/slideLayout584.xml"/><Relationship Id="rId26" Type="http://schemas.openxmlformats.org/officeDocument/2006/relationships/theme" Target="../theme/theme23.xml"/><Relationship Id="rId3" Type="http://schemas.openxmlformats.org/officeDocument/2006/relationships/slideLayout" Target="../slideLayouts/slideLayout569.xml"/><Relationship Id="rId21" Type="http://schemas.openxmlformats.org/officeDocument/2006/relationships/slideLayout" Target="../slideLayouts/slideLayout587.xml"/><Relationship Id="rId7" Type="http://schemas.openxmlformats.org/officeDocument/2006/relationships/slideLayout" Target="../slideLayouts/slideLayout573.xml"/><Relationship Id="rId12" Type="http://schemas.openxmlformats.org/officeDocument/2006/relationships/slideLayout" Target="../slideLayouts/slideLayout578.xml"/><Relationship Id="rId17" Type="http://schemas.openxmlformats.org/officeDocument/2006/relationships/slideLayout" Target="../slideLayouts/slideLayout583.xml"/><Relationship Id="rId25" Type="http://schemas.openxmlformats.org/officeDocument/2006/relationships/slideLayout" Target="../slideLayouts/slideLayout591.xml"/><Relationship Id="rId2" Type="http://schemas.openxmlformats.org/officeDocument/2006/relationships/slideLayout" Target="../slideLayouts/slideLayout568.xml"/><Relationship Id="rId16" Type="http://schemas.openxmlformats.org/officeDocument/2006/relationships/slideLayout" Target="../slideLayouts/slideLayout582.xml"/><Relationship Id="rId20" Type="http://schemas.openxmlformats.org/officeDocument/2006/relationships/slideLayout" Target="../slideLayouts/slideLayout586.xml"/><Relationship Id="rId1" Type="http://schemas.openxmlformats.org/officeDocument/2006/relationships/slideLayout" Target="../slideLayouts/slideLayout567.xml"/><Relationship Id="rId6" Type="http://schemas.openxmlformats.org/officeDocument/2006/relationships/slideLayout" Target="../slideLayouts/slideLayout572.xml"/><Relationship Id="rId11" Type="http://schemas.openxmlformats.org/officeDocument/2006/relationships/slideLayout" Target="../slideLayouts/slideLayout577.xml"/><Relationship Id="rId24" Type="http://schemas.openxmlformats.org/officeDocument/2006/relationships/slideLayout" Target="../slideLayouts/slideLayout590.xml"/><Relationship Id="rId5" Type="http://schemas.openxmlformats.org/officeDocument/2006/relationships/slideLayout" Target="../slideLayouts/slideLayout571.xml"/><Relationship Id="rId15" Type="http://schemas.openxmlformats.org/officeDocument/2006/relationships/slideLayout" Target="../slideLayouts/slideLayout581.xml"/><Relationship Id="rId23" Type="http://schemas.openxmlformats.org/officeDocument/2006/relationships/slideLayout" Target="../slideLayouts/slideLayout589.xml"/><Relationship Id="rId10" Type="http://schemas.openxmlformats.org/officeDocument/2006/relationships/slideLayout" Target="../slideLayouts/slideLayout576.xml"/><Relationship Id="rId19" Type="http://schemas.openxmlformats.org/officeDocument/2006/relationships/slideLayout" Target="../slideLayouts/slideLayout585.xml"/><Relationship Id="rId4" Type="http://schemas.openxmlformats.org/officeDocument/2006/relationships/slideLayout" Target="../slideLayouts/slideLayout570.xml"/><Relationship Id="rId9" Type="http://schemas.openxmlformats.org/officeDocument/2006/relationships/slideLayout" Target="../slideLayouts/slideLayout575.xml"/><Relationship Id="rId14" Type="http://schemas.openxmlformats.org/officeDocument/2006/relationships/slideLayout" Target="../slideLayouts/slideLayout580.xml"/><Relationship Id="rId22" Type="http://schemas.openxmlformats.org/officeDocument/2006/relationships/slideLayout" Target="../slideLayouts/slideLayout58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93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5" Type="http://schemas.openxmlformats.org/officeDocument/2006/relationships/slideLayout" Target="../slideLayouts/slideLayout97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20" Type="http://schemas.openxmlformats.org/officeDocument/2006/relationships/slideLayout" Target="../slideLayouts/slideLayout92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24" Type="http://schemas.openxmlformats.org/officeDocument/2006/relationships/slideLayout" Target="../slideLayouts/slideLayout96.xml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23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91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Relationship Id="rId22" Type="http://schemas.openxmlformats.org/officeDocument/2006/relationships/slideLayout" Target="../slideLayouts/slideLayout9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10.xml"/><Relationship Id="rId18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00.xml"/><Relationship Id="rId21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17" Type="http://schemas.openxmlformats.org/officeDocument/2006/relationships/slideLayout" Target="../slideLayouts/slideLayout114.xml"/><Relationship Id="rId25" Type="http://schemas.openxmlformats.org/officeDocument/2006/relationships/theme" Target="../theme/theme4.xml"/><Relationship Id="rId2" Type="http://schemas.openxmlformats.org/officeDocument/2006/relationships/slideLayout" Target="../slideLayouts/slideLayout99.xml"/><Relationship Id="rId16" Type="http://schemas.openxmlformats.org/officeDocument/2006/relationships/slideLayout" Target="../slideLayouts/slideLayout113.xml"/><Relationship Id="rId20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24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02.xml"/><Relationship Id="rId15" Type="http://schemas.openxmlformats.org/officeDocument/2006/relationships/slideLayout" Target="../slideLayouts/slideLayout112.xml"/><Relationship Id="rId23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07.xml"/><Relationship Id="rId19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4" Type="http://schemas.openxmlformats.org/officeDocument/2006/relationships/slideLayout" Target="../slideLayouts/slideLayout111.xml"/><Relationship Id="rId22" Type="http://schemas.openxmlformats.org/officeDocument/2006/relationships/slideLayout" Target="../slideLayouts/slideLayout11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slideLayout" Target="../slideLayouts/slideLayout134.xml"/><Relationship Id="rId18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24.xml"/><Relationship Id="rId21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17" Type="http://schemas.openxmlformats.org/officeDocument/2006/relationships/slideLayout" Target="../slideLayouts/slideLayout138.xml"/><Relationship Id="rId25" Type="http://schemas.openxmlformats.org/officeDocument/2006/relationships/theme" Target="../theme/theme5.xml"/><Relationship Id="rId2" Type="http://schemas.openxmlformats.org/officeDocument/2006/relationships/slideLayout" Target="../slideLayouts/slideLayout123.xml"/><Relationship Id="rId16" Type="http://schemas.openxmlformats.org/officeDocument/2006/relationships/slideLayout" Target="../slideLayouts/slideLayout137.xml"/><Relationship Id="rId20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24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26.xml"/><Relationship Id="rId15" Type="http://schemas.openxmlformats.org/officeDocument/2006/relationships/slideLayout" Target="../slideLayouts/slideLayout136.xml"/><Relationship Id="rId23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31.xml"/><Relationship Id="rId19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slideLayout" Target="../slideLayouts/slideLayout135.xml"/><Relationship Id="rId22" Type="http://schemas.openxmlformats.org/officeDocument/2006/relationships/slideLayout" Target="../slideLayouts/slideLayout14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slideLayout" Target="../slideLayouts/slideLayout158.xml"/><Relationship Id="rId18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148.xml"/><Relationship Id="rId21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17" Type="http://schemas.openxmlformats.org/officeDocument/2006/relationships/slideLayout" Target="../slideLayouts/slideLayout162.xml"/><Relationship Id="rId25" Type="http://schemas.openxmlformats.org/officeDocument/2006/relationships/theme" Target="../theme/theme6.xml"/><Relationship Id="rId2" Type="http://schemas.openxmlformats.org/officeDocument/2006/relationships/slideLayout" Target="../slideLayouts/slideLayout147.xml"/><Relationship Id="rId16" Type="http://schemas.openxmlformats.org/officeDocument/2006/relationships/slideLayout" Target="../slideLayouts/slideLayout161.xml"/><Relationship Id="rId20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24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50.xml"/><Relationship Id="rId15" Type="http://schemas.openxmlformats.org/officeDocument/2006/relationships/slideLayout" Target="../slideLayouts/slideLayout160.xml"/><Relationship Id="rId23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55.xml"/><Relationship Id="rId19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Relationship Id="rId14" Type="http://schemas.openxmlformats.org/officeDocument/2006/relationships/slideLayout" Target="../slideLayouts/slideLayout159.xml"/><Relationship Id="rId22" Type="http://schemas.openxmlformats.org/officeDocument/2006/relationships/slideLayout" Target="../slideLayouts/slideLayout1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slideLayout" Target="../slideLayouts/slideLayout182.xml"/><Relationship Id="rId18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72.xml"/><Relationship Id="rId21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17" Type="http://schemas.openxmlformats.org/officeDocument/2006/relationships/slideLayout" Target="../slideLayouts/slideLayout186.xml"/><Relationship Id="rId25" Type="http://schemas.openxmlformats.org/officeDocument/2006/relationships/theme" Target="../theme/theme7.xml"/><Relationship Id="rId2" Type="http://schemas.openxmlformats.org/officeDocument/2006/relationships/slideLayout" Target="../slideLayouts/slideLayout171.xml"/><Relationship Id="rId16" Type="http://schemas.openxmlformats.org/officeDocument/2006/relationships/slideLayout" Target="../slideLayouts/slideLayout185.xml"/><Relationship Id="rId20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24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74.xml"/><Relationship Id="rId15" Type="http://schemas.openxmlformats.org/officeDocument/2006/relationships/slideLayout" Target="../slideLayouts/slideLayout184.xml"/><Relationship Id="rId23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79.xml"/><Relationship Id="rId19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slideLayout" Target="../slideLayouts/slideLayout183.xml"/><Relationship Id="rId22" Type="http://schemas.openxmlformats.org/officeDocument/2006/relationships/slideLayout" Target="../slideLayouts/slideLayout19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1.xml"/><Relationship Id="rId13" Type="http://schemas.openxmlformats.org/officeDocument/2006/relationships/slideLayout" Target="../slideLayouts/slideLayout206.xml"/><Relationship Id="rId18" Type="http://schemas.openxmlformats.org/officeDocument/2006/relationships/slideLayout" Target="../slideLayouts/slideLayout211.xml"/><Relationship Id="rId3" Type="http://schemas.openxmlformats.org/officeDocument/2006/relationships/slideLayout" Target="../slideLayouts/slideLayout196.xml"/><Relationship Id="rId21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200.xml"/><Relationship Id="rId12" Type="http://schemas.openxmlformats.org/officeDocument/2006/relationships/slideLayout" Target="../slideLayouts/slideLayout205.xml"/><Relationship Id="rId17" Type="http://schemas.openxmlformats.org/officeDocument/2006/relationships/slideLayout" Target="../slideLayouts/slideLayout210.xml"/><Relationship Id="rId25" Type="http://schemas.openxmlformats.org/officeDocument/2006/relationships/theme" Target="../theme/theme8.xml"/><Relationship Id="rId2" Type="http://schemas.openxmlformats.org/officeDocument/2006/relationships/slideLayout" Target="../slideLayouts/slideLayout195.xml"/><Relationship Id="rId16" Type="http://schemas.openxmlformats.org/officeDocument/2006/relationships/slideLayout" Target="../slideLayouts/slideLayout209.xml"/><Relationship Id="rId20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9.xml"/><Relationship Id="rId11" Type="http://schemas.openxmlformats.org/officeDocument/2006/relationships/slideLayout" Target="../slideLayouts/slideLayout204.xml"/><Relationship Id="rId2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98.xml"/><Relationship Id="rId15" Type="http://schemas.openxmlformats.org/officeDocument/2006/relationships/slideLayout" Target="../slideLayouts/slideLayout208.xml"/><Relationship Id="rId23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03.xml"/><Relationship Id="rId19" Type="http://schemas.openxmlformats.org/officeDocument/2006/relationships/slideLayout" Target="../slideLayouts/slideLayout212.xml"/><Relationship Id="rId4" Type="http://schemas.openxmlformats.org/officeDocument/2006/relationships/slideLayout" Target="../slideLayouts/slideLayout197.xml"/><Relationship Id="rId9" Type="http://schemas.openxmlformats.org/officeDocument/2006/relationships/slideLayout" Target="../slideLayouts/slideLayout202.xml"/><Relationship Id="rId14" Type="http://schemas.openxmlformats.org/officeDocument/2006/relationships/slideLayout" Target="../slideLayouts/slideLayout207.xml"/><Relationship Id="rId22" Type="http://schemas.openxmlformats.org/officeDocument/2006/relationships/slideLayout" Target="../slideLayouts/slideLayout21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5.xml"/><Relationship Id="rId13" Type="http://schemas.openxmlformats.org/officeDocument/2006/relationships/slideLayout" Target="../slideLayouts/slideLayout230.xml"/><Relationship Id="rId18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220.xml"/><Relationship Id="rId21" Type="http://schemas.openxmlformats.org/officeDocument/2006/relationships/slideLayout" Target="../slideLayouts/slideLayout238.xml"/><Relationship Id="rId7" Type="http://schemas.openxmlformats.org/officeDocument/2006/relationships/slideLayout" Target="../slideLayouts/slideLayout224.xml"/><Relationship Id="rId12" Type="http://schemas.openxmlformats.org/officeDocument/2006/relationships/slideLayout" Target="../slideLayouts/slideLayout229.xml"/><Relationship Id="rId17" Type="http://schemas.openxmlformats.org/officeDocument/2006/relationships/slideLayout" Target="../slideLayouts/slideLayout234.xml"/><Relationship Id="rId25" Type="http://schemas.openxmlformats.org/officeDocument/2006/relationships/theme" Target="../theme/theme9.xml"/><Relationship Id="rId2" Type="http://schemas.openxmlformats.org/officeDocument/2006/relationships/slideLayout" Target="../slideLayouts/slideLayout219.xml"/><Relationship Id="rId16" Type="http://schemas.openxmlformats.org/officeDocument/2006/relationships/slideLayout" Target="../slideLayouts/slideLayout233.xml"/><Relationship Id="rId20" Type="http://schemas.openxmlformats.org/officeDocument/2006/relationships/slideLayout" Target="../slideLayouts/slideLayout237.xml"/><Relationship Id="rId1" Type="http://schemas.openxmlformats.org/officeDocument/2006/relationships/slideLayout" Target="../slideLayouts/slideLayout218.xml"/><Relationship Id="rId6" Type="http://schemas.openxmlformats.org/officeDocument/2006/relationships/slideLayout" Target="../slideLayouts/slideLayout223.xml"/><Relationship Id="rId11" Type="http://schemas.openxmlformats.org/officeDocument/2006/relationships/slideLayout" Target="../slideLayouts/slideLayout228.xml"/><Relationship Id="rId24" Type="http://schemas.openxmlformats.org/officeDocument/2006/relationships/slideLayout" Target="../slideLayouts/slideLayout241.xml"/><Relationship Id="rId5" Type="http://schemas.openxmlformats.org/officeDocument/2006/relationships/slideLayout" Target="../slideLayouts/slideLayout222.xml"/><Relationship Id="rId15" Type="http://schemas.openxmlformats.org/officeDocument/2006/relationships/slideLayout" Target="../slideLayouts/slideLayout232.xml"/><Relationship Id="rId23" Type="http://schemas.openxmlformats.org/officeDocument/2006/relationships/slideLayout" Target="../slideLayouts/slideLayout240.xml"/><Relationship Id="rId10" Type="http://schemas.openxmlformats.org/officeDocument/2006/relationships/slideLayout" Target="../slideLayouts/slideLayout227.xml"/><Relationship Id="rId19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21.xml"/><Relationship Id="rId9" Type="http://schemas.openxmlformats.org/officeDocument/2006/relationships/slideLayout" Target="../slideLayouts/slideLayout226.xml"/><Relationship Id="rId14" Type="http://schemas.openxmlformats.org/officeDocument/2006/relationships/slideLayout" Target="../slideLayouts/slideLayout231.xml"/><Relationship Id="rId22" Type="http://schemas.openxmlformats.org/officeDocument/2006/relationships/slideLayout" Target="../slideLayouts/slideLayout2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2816227"/>
            <a:ext cx="105156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4124327"/>
            <a:ext cx="1051560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5134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  <p:sldLayoutId id="2147483649" r:id="rId26"/>
    <p:sldLayoutId id="2147483650" r:id="rId27"/>
    <p:sldLayoutId id="2147483651" r:id="rId28"/>
    <p:sldLayoutId id="2147483653" r:id="rId29"/>
    <p:sldLayoutId id="2147483654" r:id="rId30"/>
    <p:sldLayoutId id="2147483655" r:id="rId31"/>
    <p:sldLayoutId id="2147483656" r:id="rId32"/>
    <p:sldLayoutId id="2147483657" r:id="rId33"/>
    <p:sldLayoutId id="2147483658" r:id="rId34"/>
    <p:sldLayoutId id="2147483659" r:id="rId35"/>
    <p:sldLayoutId id="2147483660" r:id="rId36"/>
    <p:sldLayoutId id="2147483661" r:id="rId37"/>
    <p:sldLayoutId id="2147483662" r:id="rId38"/>
    <p:sldLayoutId id="2147483664" r:id="rId39"/>
    <p:sldLayoutId id="2147483665" r:id="rId40"/>
    <p:sldLayoutId id="2147483666" r:id="rId41"/>
    <p:sldLayoutId id="2147483667" r:id="rId42"/>
    <p:sldLayoutId id="2147483668" r:id="rId43"/>
    <p:sldLayoutId id="2147483669" r:id="rId44"/>
    <p:sldLayoutId id="2147483670" r:id="rId45"/>
    <p:sldLayoutId id="2147483671" r:id="rId46"/>
    <p:sldLayoutId id="2147483672" r:id="rId47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4399" b="1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99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4399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4399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4399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132" algn="l" rtl="0" fontAlgn="base">
        <a:spcBef>
          <a:spcPct val="0"/>
        </a:spcBef>
        <a:spcAft>
          <a:spcPct val="0"/>
        </a:spcAft>
        <a:defRPr sz="4399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263" algn="l" rtl="0" fontAlgn="base">
        <a:spcBef>
          <a:spcPct val="0"/>
        </a:spcBef>
        <a:spcAft>
          <a:spcPct val="0"/>
        </a:spcAft>
        <a:defRPr sz="4399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394" algn="l" rtl="0" fontAlgn="base">
        <a:spcBef>
          <a:spcPct val="0"/>
        </a:spcBef>
        <a:spcAft>
          <a:spcPct val="0"/>
        </a:spcAft>
        <a:defRPr sz="4399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526" algn="l" rtl="0" fontAlgn="base">
        <a:spcBef>
          <a:spcPct val="0"/>
        </a:spcBef>
        <a:spcAft>
          <a:spcPct val="0"/>
        </a:spcAft>
        <a:defRPr sz="4399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566" indent="-228566" algn="l" rtl="0" fontAlgn="base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799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596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  <p:sldLayoutId id="2147483919" r:id="rId12"/>
    <p:sldLayoutId id="2147483920" r:id="rId13"/>
    <p:sldLayoutId id="2147483921" r:id="rId14"/>
    <p:sldLayoutId id="2147483922" r:id="rId15"/>
    <p:sldLayoutId id="2147483923" r:id="rId16"/>
    <p:sldLayoutId id="2147483924" r:id="rId17"/>
    <p:sldLayoutId id="2147483925" r:id="rId18"/>
    <p:sldLayoutId id="2147483926" r:id="rId19"/>
    <p:sldLayoutId id="2147483927" r:id="rId20"/>
    <p:sldLayoutId id="2147483928" r:id="rId21"/>
    <p:sldLayoutId id="2147483929" r:id="rId22"/>
    <p:sldLayoutId id="2147483930" r:id="rId23"/>
    <p:sldLayoutId id="2147483931" r:id="rId24"/>
    <p:sldLayoutId id="2147483932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66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  <p:sldLayoutId id="2147483945" r:id="rId12"/>
    <p:sldLayoutId id="2147483946" r:id="rId13"/>
    <p:sldLayoutId id="2147483947" r:id="rId14"/>
    <p:sldLayoutId id="2147483948" r:id="rId15"/>
    <p:sldLayoutId id="2147483949" r:id="rId16"/>
    <p:sldLayoutId id="2147483950" r:id="rId17"/>
    <p:sldLayoutId id="2147483951" r:id="rId18"/>
    <p:sldLayoutId id="2147483952" r:id="rId19"/>
    <p:sldLayoutId id="2147483953" r:id="rId20"/>
    <p:sldLayoutId id="2147483954" r:id="rId21"/>
    <p:sldLayoutId id="2147483955" r:id="rId22"/>
    <p:sldLayoutId id="2147483956" r:id="rId23"/>
    <p:sldLayoutId id="2147483957" r:id="rId24"/>
    <p:sldLayoutId id="2147483958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0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  <p:sldLayoutId id="2147483972" r:id="rId13"/>
    <p:sldLayoutId id="2147483973" r:id="rId14"/>
    <p:sldLayoutId id="2147483974" r:id="rId15"/>
    <p:sldLayoutId id="2147483975" r:id="rId16"/>
    <p:sldLayoutId id="2147483976" r:id="rId17"/>
    <p:sldLayoutId id="2147483977" r:id="rId18"/>
    <p:sldLayoutId id="2147483978" r:id="rId19"/>
    <p:sldLayoutId id="2147483979" r:id="rId20"/>
    <p:sldLayoutId id="2147483980" r:id="rId21"/>
    <p:sldLayoutId id="2147483981" r:id="rId22"/>
    <p:sldLayoutId id="2147483982" r:id="rId23"/>
    <p:sldLayoutId id="2147483983" r:id="rId24"/>
    <p:sldLayoutId id="2147483984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558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3987" r:id="rId2"/>
    <p:sldLayoutId id="2147483988" r:id="rId3"/>
    <p:sldLayoutId id="2147483989" r:id="rId4"/>
    <p:sldLayoutId id="2147483990" r:id="rId5"/>
    <p:sldLayoutId id="2147483991" r:id="rId6"/>
    <p:sldLayoutId id="2147483992" r:id="rId7"/>
    <p:sldLayoutId id="2147483993" r:id="rId8"/>
    <p:sldLayoutId id="2147483994" r:id="rId9"/>
    <p:sldLayoutId id="2147483995" r:id="rId10"/>
    <p:sldLayoutId id="2147483996" r:id="rId11"/>
    <p:sldLayoutId id="2147483997" r:id="rId12"/>
    <p:sldLayoutId id="2147483998" r:id="rId13"/>
    <p:sldLayoutId id="2147483999" r:id="rId14"/>
    <p:sldLayoutId id="2147484000" r:id="rId15"/>
    <p:sldLayoutId id="2147484001" r:id="rId16"/>
    <p:sldLayoutId id="2147484002" r:id="rId17"/>
    <p:sldLayoutId id="2147484003" r:id="rId18"/>
    <p:sldLayoutId id="2147484004" r:id="rId19"/>
    <p:sldLayoutId id="2147484005" r:id="rId20"/>
    <p:sldLayoutId id="2147484006" r:id="rId21"/>
    <p:sldLayoutId id="2147484007" r:id="rId22"/>
    <p:sldLayoutId id="2147484008" r:id="rId23"/>
    <p:sldLayoutId id="2147484009" r:id="rId24"/>
    <p:sldLayoutId id="2147484010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1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023" r:id="rId12"/>
    <p:sldLayoutId id="2147484024" r:id="rId13"/>
    <p:sldLayoutId id="2147484025" r:id="rId14"/>
    <p:sldLayoutId id="2147484026" r:id="rId15"/>
    <p:sldLayoutId id="2147484027" r:id="rId16"/>
    <p:sldLayoutId id="2147484028" r:id="rId17"/>
    <p:sldLayoutId id="2147484029" r:id="rId18"/>
    <p:sldLayoutId id="2147484030" r:id="rId19"/>
    <p:sldLayoutId id="2147484031" r:id="rId20"/>
    <p:sldLayoutId id="2147484032" r:id="rId21"/>
    <p:sldLayoutId id="2147484033" r:id="rId22"/>
    <p:sldLayoutId id="2147484034" r:id="rId23"/>
    <p:sldLayoutId id="2147484035" r:id="rId24"/>
    <p:sldLayoutId id="2147484036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038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  <p:sldLayoutId id="2147484049" r:id="rId12"/>
    <p:sldLayoutId id="2147484050" r:id="rId13"/>
    <p:sldLayoutId id="2147484051" r:id="rId14"/>
    <p:sldLayoutId id="2147484052" r:id="rId15"/>
    <p:sldLayoutId id="2147484053" r:id="rId16"/>
    <p:sldLayoutId id="2147484054" r:id="rId17"/>
    <p:sldLayoutId id="2147484055" r:id="rId18"/>
    <p:sldLayoutId id="2147484056" r:id="rId19"/>
    <p:sldLayoutId id="2147484057" r:id="rId20"/>
    <p:sldLayoutId id="2147484058" r:id="rId21"/>
    <p:sldLayoutId id="2147484059" r:id="rId22"/>
    <p:sldLayoutId id="2147484060" r:id="rId23"/>
    <p:sldLayoutId id="2147484061" r:id="rId24"/>
    <p:sldLayoutId id="2147484062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1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5" r:id="rId2"/>
    <p:sldLayoutId id="2147484066" r:id="rId3"/>
    <p:sldLayoutId id="2147484067" r:id="rId4"/>
    <p:sldLayoutId id="2147484068" r:id="rId5"/>
    <p:sldLayoutId id="2147484069" r:id="rId6"/>
    <p:sldLayoutId id="2147484070" r:id="rId7"/>
    <p:sldLayoutId id="2147484071" r:id="rId8"/>
    <p:sldLayoutId id="2147484072" r:id="rId9"/>
    <p:sldLayoutId id="2147484073" r:id="rId10"/>
    <p:sldLayoutId id="2147484074" r:id="rId11"/>
    <p:sldLayoutId id="2147484075" r:id="rId12"/>
    <p:sldLayoutId id="2147484076" r:id="rId13"/>
    <p:sldLayoutId id="2147484077" r:id="rId14"/>
    <p:sldLayoutId id="2147484078" r:id="rId15"/>
    <p:sldLayoutId id="2147484079" r:id="rId16"/>
    <p:sldLayoutId id="2147484080" r:id="rId17"/>
    <p:sldLayoutId id="2147484081" r:id="rId18"/>
    <p:sldLayoutId id="2147484082" r:id="rId19"/>
    <p:sldLayoutId id="2147484083" r:id="rId20"/>
    <p:sldLayoutId id="2147484084" r:id="rId21"/>
    <p:sldLayoutId id="2147484085" r:id="rId22"/>
    <p:sldLayoutId id="2147484086" r:id="rId23"/>
    <p:sldLayoutId id="2147484087" r:id="rId24"/>
    <p:sldLayoutId id="2147484088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318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4092" r:id="rId3"/>
    <p:sldLayoutId id="2147484093" r:id="rId4"/>
    <p:sldLayoutId id="2147484094" r:id="rId5"/>
    <p:sldLayoutId id="2147484095" r:id="rId6"/>
    <p:sldLayoutId id="2147484096" r:id="rId7"/>
    <p:sldLayoutId id="2147484097" r:id="rId8"/>
    <p:sldLayoutId id="2147484098" r:id="rId9"/>
    <p:sldLayoutId id="2147484099" r:id="rId10"/>
    <p:sldLayoutId id="2147484100" r:id="rId11"/>
    <p:sldLayoutId id="2147484101" r:id="rId12"/>
    <p:sldLayoutId id="2147484102" r:id="rId13"/>
    <p:sldLayoutId id="2147484103" r:id="rId14"/>
    <p:sldLayoutId id="2147484104" r:id="rId15"/>
    <p:sldLayoutId id="2147484105" r:id="rId16"/>
    <p:sldLayoutId id="2147484106" r:id="rId17"/>
    <p:sldLayoutId id="2147484107" r:id="rId18"/>
    <p:sldLayoutId id="2147484108" r:id="rId19"/>
    <p:sldLayoutId id="2147484109" r:id="rId20"/>
    <p:sldLayoutId id="2147484110" r:id="rId21"/>
    <p:sldLayoutId id="2147484111" r:id="rId22"/>
    <p:sldLayoutId id="2147484112" r:id="rId23"/>
    <p:sldLayoutId id="2147484113" r:id="rId24"/>
    <p:sldLayoutId id="2147484114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529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  <p:sldLayoutId id="2147484127" r:id="rId12"/>
    <p:sldLayoutId id="2147484128" r:id="rId13"/>
    <p:sldLayoutId id="2147484129" r:id="rId14"/>
    <p:sldLayoutId id="2147484130" r:id="rId15"/>
    <p:sldLayoutId id="2147484131" r:id="rId16"/>
    <p:sldLayoutId id="2147484132" r:id="rId17"/>
    <p:sldLayoutId id="2147484133" r:id="rId18"/>
    <p:sldLayoutId id="2147484134" r:id="rId19"/>
    <p:sldLayoutId id="2147484135" r:id="rId20"/>
    <p:sldLayoutId id="2147484136" r:id="rId21"/>
    <p:sldLayoutId id="2147484137" r:id="rId22"/>
    <p:sldLayoutId id="2147484138" r:id="rId23"/>
    <p:sldLayoutId id="2147484139" r:id="rId24"/>
    <p:sldLayoutId id="2147484140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332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43" r:id="rId2"/>
    <p:sldLayoutId id="2147484144" r:id="rId3"/>
    <p:sldLayoutId id="2147484145" r:id="rId4"/>
    <p:sldLayoutId id="2147484146" r:id="rId5"/>
    <p:sldLayoutId id="2147484147" r:id="rId6"/>
    <p:sldLayoutId id="2147484148" r:id="rId7"/>
    <p:sldLayoutId id="2147484149" r:id="rId8"/>
    <p:sldLayoutId id="2147484150" r:id="rId9"/>
    <p:sldLayoutId id="2147484151" r:id="rId10"/>
    <p:sldLayoutId id="2147484152" r:id="rId11"/>
    <p:sldLayoutId id="2147484153" r:id="rId12"/>
    <p:sldLayoutId id="2147484154" r:id="rId13"/>
    <p:sldLayoutId id="2147484155" r:id="rId14"/>
    <p:sldLayoutId id="2147484156" r:id="rId15"/>
    <p:sldLayoutId id="2147484157" r:id="rId16"/>
    <p:sldLayoutId id="2147484158" r:id="rId17"/>
    <p:sldLayoutId id="2147484159" r:id="rId18"/>
    <p:sldLayoutId id="2147484160" r:id="rId19"/>
    <p:sldLayoutId id="2147484161" r:id="rId20"/>
    <p:sldLayoutId id="2147484162" r:id="rId21"/>
    <p:sldLayoutId id="2147484163" r:id="rId22"/>
    <p:sldLayoutId id="2147484164" r:id="rId23"/>
    <p:sldLayoutId id="2147484165" r:id="rId24"/>
    <p:sldLayoutId id="2147484166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58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032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8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  <p:sldLayoutId id="2147484176" r:id="rId9"/>
    <p:sldLayoutId id="2147484177" r:id="rId10"/>
    <p:sldLayoutId id="2147484178" r:id="rId11"/>
    <p:sldLayoutId id="2147484179" r:id="rId12"/>
    <p:sldLayoutId id="2147484180" r:id="rId13"/>
    <p:sldLayoutId id="2147484181" r:id="rId14"/>
    <p:sldLayoutId id="2147484182" r:id="rId15"/>
    <p:sldLayoutId id="2147484183" r:id="rId16"/>
    <p:sldLayoutId id="2147484184" r:id="rId17"/>
    <p:sldLayoutId id="2147484185" r:id="rId18"/>
    <p:sldLayoutId id="2147484186" r:id="rId19"/>
    <p:sldLayoutId id="2147484187" r:id="rId20"/>
    <p:sldLayoutId id="2147484188" r:id="rId21"/>
    <p:sldLayoutId id="2147484189" r:id="rId22"/>
    <p:sldLayoutId id="2147484190" r:id="rId23"/>
    <p:sldLayoutId id="2147484191" r:id="rId24"/>
    <p:sldLayoutId id="2147484192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206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4" r:id="rId1"/>
    <p:sldLayoutId id="2147484195" r:id="rId2"/>
    <p:sldLayoutId id="2147484196" r:id="rId3"/>
    <p:sldLayoutId id="2147484197" r:id="rId4"/>
    <p:sldLayoutId id="2147484198" r:id="rId5"/>
    <p:sldLayoutId id="2147484199" r:id="rId6"/>
    <p:sldLayoutId id="2147484200" r:id="rId7"/>
    <p:sldLayoutId id="2147484201" r:id="rId8"/>
    <p:sldLayoutId id="2147484202" r:id="rId9"/>
    <p:sldLayoutId id="2147484203" r:id="rId10"/>
    <p:sldLayoutId id="2147484204" r:id="rId11"/>
    <p:sldLayoutId id="2147484205" r:id="rId12"/>
    <p:sldLayoutId id="2147484206" r:id="rId13"/>
    <p:sldLayoutId id="2147484207" r:id="rId14"/>
    <p:sldLayoutId id="2147484208" r:id="rId15"/>
    <p:sldLayoutId id="2147484209" r:id="rId16"/>
    <p:sldLayoutId id="2147484210" r:id="rId17"/>
    <p:sldLayoutId id="2147484211" r:id="rId18"/>
    <p:sldLayoutId id="2147484212" r:id="rId19"/>
    <p:sldLayoutId id="2147484213" r:id="rId20"/>
    <p:sldLayoutId id="2147484214" r:id="rId21"/>
    <p:sldLayoutId id="2147484215" r:id="rId22"/>
    <p:sldLayoutId id="2147484216" r:id="rId23"/>
    <p:sldLayoutId id="2147484217" r:id="rId24"/>
    <p:sldLayoutId id="2147484218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1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21" r:id="rId2"/>
    <p:sldLayoutId id="2147484222" r:id="rId3"/>
    <p:sldLayoutId id="2147484223" r:id="rId4"/>
    <p:sldLayoutId id="2147484224" r:id="rId5"/>
    <p:sldLayoutId id="2147484225" r:id="rId6"/>
    <p:sldLayoutId id="2147484226" r:id="rId7"/>
    <p:sldLayoutId id="2147484227" r:id="rId8"/>
    <p:sldLayoutId id="2147484228" r:id="rId9"/>
    <p:sldLayoutId id="2147484229" r:id="rId10"/>
    <p:sldLayoutId id="2147484230" r:id="rId11"/>
    <p:sldLayoutId id="2147484231" r:id="rId12"/>
    <p:sldLayoutId id="2147484232" r:id="rId13"/>
    <p:sldLayoutId id="2147484233" r:id="rId14"/>
    <p:sldLayoutId id="2147484234" r:id="rId15"/>
    <p:sldLayoutId id="2147484235" r:id="rId16"/>
    <p:sldLayoutId id="2147484236" r:id="rId17"/>
    <p:sldLayoutId id="2147484237" r:id="rId18"/>
    <p:sldLayoutId id="2147484238" r:id="rId19"/>
    <p:sldLayoutId id="2147484239" r:id="rId20"/>
    <p:sldLayoutId id="2147484240" r:id="rId21"/>
    <p:sldLayoutId id="2147484241" r:id="rId22"/>
    <p:sldLayoutId id="2147484242" r:id="rId23"/>
    <p:sldLayoutId id="2147484243" r:id="rId24"/>
    <p:sldLayoutId id="2147484244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559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6" r:id="rId1"/>
    <p:sldLayoutId id="2147484247" r:id="rId2"/>
    <p:sldLayoutId id="2147484248" r:id="rId3"/>
    <p:sldLayoutId id="2147484249" r:id="rId4"/>
    <p:sldLayoutId id="2147484250" r:id="rId5"/>
    <p:sldLayoutId id="2147484251" r:id="rId6"/>
    <p:sldLayoutId id="2147484252" r:id="rId7"/>
    <p:sldLayoutId id="2147484253" r:id="rId8"/>
    <p:sldLayoutId id="2147484254" r:id="rId9"/>
    <p:sldLayoutId id="2147484255" r:id="rId10"/>
    <p:sldLayoutId id="2147484256" r:id="rId11"/>
    <p:sldLayoutId id="2147484257" r:id="rId12"/>
    <p:sldLayoutId id="2147484258" r:id="rId13"/>
    <p:sldLayoutId id="2147484259" r:id="rId14"/>
    <p:sldLayoutId id="2147484260" r:id="rId15"/>
    <p:sldLayoutId id="2147484261" r:id="rId16"/>
    <p:sldLayoutId id="2147484262" r:id="rId17"/>
    <p:sldLayoutId id="2147484263" r:id="rId18"/>
    <p:sldLayoutId id="2147484264" r:id="rId19"/>
    <p:sldLayoutId id="2147484265" r:id="rId20"/>
    <p:sldLayoutId id="2147484266" r:id="rId21"/>
    <p:sldLayoutId id="2147484267" r:id="rId22"/>
    <p:sldLayoutId id="2147484268" r:id="rId23"/>
    <p:sldLayoutId id="2147484269" r:id="rId24"/>
    <p:sldLayoutId id="2147484270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5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  <p:sldLayoutId id="2147483743" r:id="rId18"/>
    <p:sldLayoutId id="2147483744" r:id="rId19"/>
    <p:sldLayoutId id="2147483745" r:id="rId20"/>
    <p:sldLayoutId id="2147483746" r:id="rId21"/>
    <p:sldLayoutId id="2147483747" r:id="rId22"/>
    <p:sldLayoutId id="2147483748" r:id="rId23"/>
    <p:sldLayoutId id="2147483749" r:id="rId24"/>
    <p:sldLayoutId id="2147483750" r:id="rId25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531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  <p:sldLayoutId id="2147483771" r:id="rId20"/>
    <p:sldLayoutId id="2147483772" r:id="rId21"/>
    <p:sldLayoutId id="2147483773" r:id="rId22"/>
    <p:sldLayoutId id="2147483774" r:id="rId23"/>
    <p:sldLayoutId id="2147483775" r:id="rId24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873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  <p:sldLayoutId id="2147483821" r:id="rId18"/>
    <p:sldLayoutId id="2147483822" r:id="rId19"/>
    <p:sldLayoutId id="2147483823" r:id="rId20"/>
    <p:sldLayoutId id="2147483824" r:id="rId21"/>
    <p:sldLayoutId id="2147483825" r:id="rId22"/>
    <p:sldLayoutId id="2147483826" r:id="rId23"/>
    <p:sldLayoutId id="2147483827" r:id="rId24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816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  <p:sldLayoutId id="2147483845" r:id="rId16"/>
    <p:sldLayoutId id="2147483846" r:id="rId17"/>
    <p:sldLayoutId id="2147483847" r:id="rId18"/>
    <p:sldLayoutId id="2147483848" r:id="rId19"/>
    <p:sldLayoutId id="2147483849" r:id="rId20"/>
    <p:sldLayoutId id="2147483850" r:id="rId21"/>
    <p:sldLayoutId id="2147483851" r:id="rId22"/>
    <p:sldLayoutId id="2147483852" r:id="rId23"/>
    <p:sldLayoutId id="2147483853" r:id="rId24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428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  <p:sldLayoutId id="2147483868" r:id="rId13"/>
    <p:sldLayoutId id="2147483869" r:id="rId14"/>
    <p:sldLayoutId id="2147483870" r:id="rId15"/>
    <p:sldLayoutId id="2147483871" r:id="rId16"/>
    <p:sldLayoutId id="2147483872" r:id="rId17"/>
    <p:sldLayoutId id="2147483873" r:id="rId18"/>
    <p:sldLayoutId id="2147483874" r:id="rId19"/>
    <p:sldLayoutId id="2147483875" r:id="rId20"/>
    <p:sldLayoutId id="2147483876" r:id="rId21"/>
    <p:sldLayoutId id="2147483877" r:id="rId22"/>
    <p:sldLayoutId id="2147483878" r:id="rId23"/>
    <p:sldLayoutId id="2147483879" r:id="rId24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08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  <p:sldLayoutId id="2147483894" r:id="rId13"/>
    <p:sldLayoutId id="2147483895" r:id="rId14"/>
    <p:sldLayoutId id="2147483896" r:id="rId15"/>
    <p:sldLayoutId id="2147483897" r:id="rId16"/>
    <p:sldLayoutId id="2147483898" r:id="rId17"/>
    <p:sldLayoutId id="2147483899" r:id="rId18"/>
    <p:sldLayoutId id="2147483900" r:id="rId19"/>
    <p:sldLayoutId id="2147483901" r:id="rId20"/>
    <p:sldLayoutId id="2147483902" r:id="rId21"/>
    <p:sldLayoutId id="2147483903" r:id="rId22"/>
    <p:sldLayoutId id="2147483904" r:id="rId23"/>
    <p:sldLayoutId id="2147483905" r:id="rId24"/>
  </p:sldLayoutIdLst>
  <p:transition/>
  <p:txStyles>
    <p:titleStyle>
      <a:lvl1pPr algn="l" defTabSz="914263" rtl="0" eaLnBrk="1" latinLnBrk="0" hangingPunct="1">
        <a:lnSpc>
          <a:spcPct val="100000"/>
        </a:lnSpc>
        <a:spcBef>
          <a:spcPct val="0"/>
        </a:spcBef>
        <a:buNone/>
        <a:defRPr sz="4399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566" indent="-228566" algn="l" defTabSz="914263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799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697" indent="-228566" algn="l" defTabSz="914263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263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394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indent="0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3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6" algn="l" defTabSz="9142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3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image" Target="../media/image2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slideLayout" Target="../slideLayouts/slideLayout72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1" Type="http://schemas.openxmlformats.org/officeDocument/2006/relationships/themeOverride" Target="../theme/themeOverride11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18" Type="http://schemas.openxmlformats.org/officeDocument/2006/relationships/tags" Target="../tags/tag5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20" Type="http://schemas.openxmlformats.org/officeDocument/2006/relationships/image" Target="../media/image2.png"/><Relationship Id="rId1" Type="http://schemas.openxmlformats.org/officeDocument/2006/relationships/themeOverride" Target="../theme/themeOverride13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10" Type="http://schemas.openxmlformats.org/officeDocument/2006/relationships/tags" Target="../tags/tag44.xml"/><Relationship Id="rId19" Type="http://schemas.openxmlformats.org/officeDocument/2006/relationships/slideLayout" Target="../slideLayouts/slideLayout72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366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9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1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4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6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10" Type="http://schemas.openxmlformats.org/officeDocument/2006/relationships/image" Target="../media/image8.jpeg"/><Relationship Id="rId4" Type="http://schemas.openxmlformats.org/officeDocument/2006/relationships/tags" Target="../tags/tag55.xml"/><Relationship Id="rId9" Type="http://schemas.openxmlformats.org/officeDocument/2006/relationships/notesSlide" Target="../notesSlides/notes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9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51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54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56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59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7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66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6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1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slideLayout" Target="../slideLayouts/slideLayout72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image" Target="../media/image2.png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8"/>
          <p:cNvSpPr txBox="1"/>
          <p:nvPr/>
        </p:nvSpPr>
        <p:spPr>
          <a:xfrm>
            <a:off x="551384" y="3933056"/>
            <a:ext cx="7164804" cy="1915909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0" hangingPunct="1">
              <a:lnSpc>
                <a:spcPct val="150000"/>
              </a:lnSpc>
            </a:pPr>
            <a:r>
              <a:rPr lang="zh-CN" altLang="en-US" sz="8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8000" b="1" smtClean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学习</a:t>
            </a:r>
            <a:r>
              <a:rPr lang="zh-CN" altLang="en-US" sz="8000" b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描写景物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95600" y="335699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第三单元</a:t>
            </a:r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写作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822960"/>
            <a:ext cx="11995194" cy="5918408"/>
          </a:xfrm>
          <a:prstGeom prst="rect">
            <a:avLst/>
          </a:prstGeom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87688" y="2348880"/>
            <a:ext cx="7804150" cy="2651125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　你留意过自家窗外的景物吗？或许是车水马龙的道路，或许是花木茂盛的园圃，或许是小伙伴们玩耍的场地</a:t>
            </a:r>
            <a:r>
              <a:rPr lang="en-US" altLang="zh-CN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……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窗外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为题，写一篇作文。不少于</a:t>
            </a:r>
            <a:r>
              <a:rPr lang="en-US" altLang="zh-CN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500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字。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1124585" y="1165860"/>
            <a:ext cx="1499870" cy="1356360"/>
            <a:chOff x="1278794" y="3334906"/>
            <a:chExt cx="914014" cy="914014"/>
          </a:xfrm>
        </p:grpSpPr>
        <p:grpSp>
          <p:nvGrpSpPr>
            <p:cNvPr id="209" name="组合 208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1" name="同心圆 2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0" name="TextBox 209"/>
            <p:cNvSpPr txBox="1"/>
            <p:nvPr/>
          </p:nvSpPr>
          <p:spPr>
            <a:xfrm>
              <a:off x="1443719" y="3591858"/>
              <a:ext cx="53073" cy="145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700">
                <a:solidFill>
                  <a:prstClr val="black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4585" y="1546860"/>
            <a:ext cx="150050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案例</a:t>
            </a:r>
            <a:r>
              <a:rPr lang="en-US" altLang="zh-CN" sz="4000" b="1">
                <a:solidFill>
                  <a:prstClr val="black"/>
                </a:solidFill>
                <a:latin typeface="Times New Roman"/>
              </a:rPr>
              <a:t>2</a:t>
            </a:r>
          </a:p>
        </p:txBody>
      </p:sp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写作指导</a:t>
            </a:r>
          </a:p>
        </p:txBody>
      </p:sp>
    </p:spTree>
    <p:extLst>
      <p:ext uri="{BB962C8B-B14F-4D97-AF65-F5344CB8AC3E}">
        <p14:creationId xmlns:p14="http://schemas.microsoft.com/office/powerpoint/2010/main" val="3217322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8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47328" y="822960"/>
            <a:ext cx="12144672" cy="5918439"/>
          </a:xfrm>
          <a:prstGeom prst="rect">
            <a:avLst/>
          </a:prstGeom>
        </p:spPr>
      </p:pic>
      <p:cxnSp>
        <p:nvCxnSpPr>
          <p:cNvPr id="242" name="肘形连接符 241"/>
          <p:cNvCxnSpPr/>
          <p:nvPr>
            <p:custDataLst>
              <p:tags r:id="rId3"/>
            </p:custDataLst>
          </p:nvPr>
        </p:nvCxnSpPr>
        <p:spPr>
          <a:xfrm rot="10800000" flipV="1">
            <a:off x="1865691" y="1054802"/>
            <a:ext cx="989965" cy="1145540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/>
          <p:cNvCxnSpPr/>
          <p:nvPr>
            <p:custDataLst>
              <p:tags r:id="rId4"/>
            </p:custDataLst>
          </p:nvPr>
        </p:nvCxnSpPr>
        <p:spPr>
          <a:xfrm>
            <a:off x="2855640" y="1268760"/>
            <a:ext cx="4740498" cy="0"/>
          </a:xfrm>
          <a:prstGeom prst="lin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文本框 246"/>
          <p:cNvSpPr txBox="1"/>
          <p:nvPr>
            <p:custDataLst>
              <p:tags r:id="rId5"/>
            </p:custDataLst>
          </p:nvPr>
        </p:nvSpPr>
        <p:spPr>
          <a:xfrm>
            <a:off x="2854386" y="927802"/>
            <a:ext cx="713105" cy="34099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/>
              </a:rPr>
              <a:t>01</a:t>
            </a:r>
          </a:p>
        </p:txBody>
      </p:sp>
      <p:sp>
        <p:nvSpPr>
          <p:cNvPr id="248" name="文本框 247"/>
          <p:cNvSpPr txBox="1"/>
          <p:nvPr>
            <p:custDataLst>
              <p:tags r:id="rId6"/>
            </p:custDataLst>
          </p:nvPr>
        </p:nvSpPr>
        <p:spPr>
          <a:xfrm>
            <a:off x="3287688" y="1294740"/>
            <a:ext cx="7590790" cy="147002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285750" lvl="1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spc="15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注意描写范围的选择。可以将窗户当作“画框”，只描写“画框”内的风景，也可以将视野扩大至窗外能看到的所有景物，还可以选取窗外景物的一个局部，还可以整体勾勒，把握全局。</a:t>
            </a:r>
          </a:p>
        </p:txBody>
      </p:sp>
      <p:cxnSp>
        <p:nvCxnSpPr>
          <p:cNvPr id="294" name="直接连接符 293"/>
          <p:cNvCxnSpPr/>
          <p:nvPr>
            <p:custDataLst>
              <p:tags r:id="rId7"/>
            </p:custDataLst>
          </p:nvPr>
        </p:nvCxnSpPr>
        <p:spPr>
          <a:xfrm>
            <a:off x="2848887" y="3466784"/>
            <a:ext cx="4740498" cy="0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8" name="文本框 297"/>
          <p:cNvSpPr txBox="1"/>
          <p:nvPr>
            <p:custDataLst>
              <p:tags r:id="rId8"/>
            </p:custDataLst>
          </p:nvPr>
        </p:nvSpPr>
        <p:spPr>
          <a:xfrm>
            <a:off x="2848903" y="3297530"/>
            <a:ext cx="631825" cy="3390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/>
              </a:rPr>
              <a:t>02</a:t>
            </a:r>
          </a:p>
        </p:txBody>
      </p:sp>
      <p:sp>
        <p:nvSpPr>
          <p:cNvPr id="299" name="文本框 298"/>
          <p:cNvSpPr txBox="1"/>
          <p:nvPr>
            <p:custDataLst>
              <p:tags r:id="rId9"/>
            </p:custDataLst>
          </p:nvPr>
        </p:nvSpPr>
        <p:spPr>
          <a:xfrm>
            <a:off x="3287053" y="3436595"/>
            <a:ext cx="7541895" cy="147002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285750" lvl="1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spc="15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可以根据窗口所处的高度，选取一个主要的观察视角，再辅以其他角度灵活描写。还要注意调动多种感官，使景物描写更加生动。</a:t>
            </a:r>
          </a:p>
        </p:txBody>
      </p:sp>
      <p:cxnSp>
        <p:nvCxnSpPr>
          <p:cNvPr id="301" name="直接连接符 300"/>
          <p:cNvCxnSpPr/>
          <p:nvPr>
            <p:custDataLst>
              <p:tags r:id="rId10"/>
            </p:custDataLst>
          </p:nvPr>
        </p:nvCxnSpPr>
        <p:spPr>
          <a:xfrm flipV="1">
            <a:off x="2999398" y="5139665"/>
            <a:ext cx="4674235" cy="3175"/>
          </a:xfrm>
          <a:prstGeom prst="line">
            <a:avLst/>
          </a:prstGeom>
          <a:solidFill>
            <a:schemeClr val="accent3"/>
          </a:solidFill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5" name="文本框 304"/>
          <p:cNvSpPr txBox="1"/>
          <p:nvPr>
            <p:custDataLst>
              <p:tags r:id="rId11"/>
            </p:custDataLst>
          </p:nvPr>
        </p:nvSpPr>
        <p:spPr>
          <a:xfrm>
            <a:off x="2910498" y="4822800"/>
            <a:ext cx="673735" cy="32004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/>
              </a:rPr>
              <a:t>03</a:t>
            </a:r>
          </a:p>
        </p:txBody>
      </p:sp>
      <p:sp>
        <p:nvSpPr>
          <p:cNvPr id="306" name="文本框 305"/>
          <p:cNvSpPr txBox="1"/>
          <p:nvPr>
            <p:custDataLst>
              <p:tags r:id="rId12"/>
            </p:custDataLst>
          </p:nvPr>
        </p:nvSpPr>
        <p:spPr>
          <a:xfrm>
            <a:off x="3287688" y="5157192"/>
            <a:ext cx="7386320" cy="147002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285750" lvl="1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spc="15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可以围绕窗外景色最主要的特点，给景物描写定一个基调，如美丽、欢乐、忙碌等，描写时注意融入自己的情感。</a:t>
            </a:r>
          </a:p>
        </p:txBody>
      </p:sp>
      <p:cxnSp>
        <p:nvCxnSpPr>
          <p:cNvPr id="328" name="肘形连接符 327"/>
          <p:cNvCxnSpPr/>
          <p:nvPr>
            <p:custDataLst>
              <p:tags r:id="rId13"/>
            </p:custDataLst>
          </p:nvPr>
        </p:nvCxnSpPr>
        <p:spPr>
          <a:xfrm rot="10800000">
            <a:off x="2246425" y="3395037"/>
            <a:ext cx="602568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肘形连接符 328"/>
          <p:cNvCxnSpPr/>
          <p:nvPr>
            <p:custDataLst>
              <p:tags r:id="rId14"/>
            </p:custDataLst>
          </p:nvPr>
        </p:nvCxnSpPr>
        <p:spPr>
          <a:xfrm rot="10800000">
            <a:off x="1939969" y="3749834"/>
            <a:ext cx="990939" cy="1223665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>
            <p:custDataLst>
              <p:tags r:id="rId15"/>
            </p:custDataLst>
          </p:nvPr>
        </p:nvSpPr>
        <p:spPr>
          <a:xfrm>
            <a:off x="1470318" y="1973334"/>
            <a:ext cx="776742" cy="255109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6"/>
            </p:custDataLst>
          </p:nvPr>
        </p:nvSpPr>
        <p:spPr>
          <a:xfrm>
            <a:off x="1615098" y="2434565"/>
            <a:ext cx="487680" cy="192087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分析提示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写作指导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970902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" grpId="0"/>
      <p:bldP spid="299" grpId="0"/>
      <p:bldP spid="3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822960"/>
            <a:ext cx="11995194" cy="5918408"/>
          </a:xfrm>
          <a:prstGeom prst="rect">
            <a:avLst/>
          </a:prstGeom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575720" y="2348880"/>
            <a:ext cx="8064896" cy="2651125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　“春有百花秋有月，夏有凉风冬有雪。”一年四季，每个季节都有独特的景致。选择你喜欢的一个季节，以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我爱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___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季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为题，写一篇作文。不少于</a:t>
            </a:r>
            <a:r>
              <a:rPr lang="en-US" altLang="zh-CN" sz="32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500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字。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1124585" y="1165860"/>
            <a:ext cx="1527175" cy="1356360"/>
            <a:chOff x="1278794" y="3334906"/>
            <a:chExt cx="914014" cy="914014"/>
          </a:xfrm>
        </p:grpSpPr>
        <p:grpSp>
          <p:nvGrpSpPr>
            <p:cNvPr id="209" name="组合 208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1" name="同心圆 2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0" name="TextBox 209"/>
            <p:cNvSpPr txBox="1"/>
            <p:nvPr/>
          </p:nvSpPr>
          <p:spPr>
            <a:xfrm>
              <a:off x="1443719" y="3591858"/>
              <a:ext cx="53073" cy="145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700">
                <a:solidFill>
                  <a:prstClr val="black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57605" y="1490345"/>
            <a:ext cx="15589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案例</a:t>
            </a:r>
            <a:r>
              <a:rPr lang="en-US" altLang="zh-CN" sz="4000" b="1">
                <a:solidFill>
                  <a:prstClr val="black"/>
                </a:solidFill>
                <a:latin typeface="Times New Roman"/>
              </a:rPr>
              <a:t>3</a:t>
            </a:r>
          </a:p>
        </p:txBody>
      </p:sp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写作指导</a:t>
            </a:r>
          </a:p>
        </p:txBody>
      </p:sp>
    </p:spTree>
    <p:extLst>
      <p:ext uri="{BB962C8B-B14F-4D97-AF65-F5344CB8AC3E}">
        <p14:creationId xmlns:p14="http://schemas.microsoft.com/office/powerpoint/2010/main" val="40871987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0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119336" y="822960"/>
            <a:ext cx="11953328" cy="5918439"/>
          </a:xfrm>
          <a:prstGeom prst="rect">
            <a:avLst/>
          </a:prstGeom>
        </p:spPr>
      </p:pic>
      <p:cxnSp>
        <p:nvCxnSpPr>
          <p:cNvPr id="212" name="肘形连接符 211"/>
          <p:cNvCxnSpPr>
            <a:stCxn id="215" idx="1"/>
          </p:cNvCxnSpPr>
          <p:nvPr>
            <p:custDataLst>
              <p:tags r:id="rId3"/>
            </p:custDataLst>
          </p:nvPr>
        </p:nvCxnSpPr>
        <p:spPr>
          <a:xfrm rot="10800000" flipV="1">
            <a:off x="3744258" y="1184434"/>
            <a:ext cx="839574" cy="1100738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/>
          <p:nvPr>
            <p:custDataLst>
              <p:tags r:id="rId4"/>
            </p:custDataLst>
          </p:nvPr>
        </p:nvCxnSpPr>
        <p:spPr>
          <a:xfrm>
            <a:off x="4439816" y="1340768"/>
            <a:ext cx="4061460" cy="0"/>
          </a:xfrm>
          <a:prstGeom prst="lin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矩形 214"/>
          <p:cNvSpPr/>
          <p:nvPr>
            <p:custDataLst>
              <p:tags r:id="rId5"/>
            </p:custDataLst>
          </p:nvPr>
        </p:nvSpPr>
        <p:spPr>
          <a:xfrm>
            <a:off x="4583832" y="1124744"/>
            <a:ext cx="577850" cy="11938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6" name="文本框 215"/>
          <p:cNvSpPr txBox="1"/>
          <p:nvPr>
            <p:custDataLst>
              <p:tags r:id="rId6"/>
            </p:custDataLst>
          </p:nvPr>
        </p:nvSpPr>
        <p:spPr>
          <a:xfrm>
            <a:off x="4510301" y="1006758"/>
            <a:ext cx="633730" cy="3206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/>
              </a:rPr>
              <a:t>01</a:t>
            </a:r>
          </a:p>
        </p:txBody>
      </p:sp>
      <p:sp>
        <p:nvSpPr>
          <p:cNvPr id="217" name="文本框 216"/>
          <p:cNvSpPr txBox="1"/>
          <p:nvPr>
            <p:custDataLst>
              <p:tags r:id="rId7"/>
            </p:custDataLst>
          </p:nvPr>
        </p:nvSpPr>
        <p:spPr>
          <a:xfrm>
            <a:off x="4151784" y="1412776"/>
            <a:ext cx="6682105" cy="125920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285750" lvl="1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spc="15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要抓住所选季节的特点，尤其是鲜明的景色特点进行描写。比如春天百花盛开，夏天暴雨倾盆，秋天枫叶似火，冬天雪花纷飞等。</a:t>
            </a:r>
          </a:p>
        </p:txBody>
      </p:sp>
      <p:cxnSp>
        <p:nvCxnSpPr>
          <p:cNvPr id="218" name="直接连接符 217"/>
          <p:cNvCxnSpPr/>
          <p:nvPr>
            <p:custDataLst>
              <p:tags r:id="rId8"/>
            </p:custDataLst>
          </p:nvPr>
        </p:nvCxnSpPr>
        <p:spPr>
          <a:xfrm>
            <a:off x="4367808" y="3501008"/>
            <a:ext cx="4061460" cy="0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文本框 220"/>
          <p:cNvSpPr txBox="1"/>
          <p:nvPr>
            <p:custDataLst>
              <p:tags r:id="rId9"/>
            </p:custDataLst>
          </p:nvPr>
        </p:nvSpPr>
        <p:spPr>
          <a:xfrm>
            <a:off x="4438293" y="3178428"/>
            <a:ext cx="508000" cy="32067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/>
              </a:rPr>
              <a:t>02</a:t>
            </a:r>
          </a:p>
        </p:txBody>
      </p:sp>
      <p:sp>
        <p:nvSpPr>
          <p:cNvPr id="222" name="文本框 221"/>
          <p:cNvSpPr txBox="1"/>
          <p:nvPr>
            <p:custDataLst>
              <p:tags r:id="rId10"/>
            </p:custDataLst>
          </p:nvPr>
        </p:nvSpPr>
        <p:spPr>
          <a:xfrm>
            <a:off x="4079776" y="3501008"/>
            <a:ext cx="6564630" cy="125920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285750" lvl="1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spc="15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除了写某一季节独有的景致，还可以写某个景物在某一季节的特点。</a:t>
            </a:r>
          </a:p>
        </p:txBody>
      </p:sp>
      <p:cxnSp>
        <p:nvCxnSpPr>
          <p:cNvPr id="223" name="直接连接符 222"/>
          <p:cNvCxnSpPr/>
          <p:nvPr>
            <p:custDataLst>
              <p:tags r:id="rId11"/>
            </p:custDataLst>
          </p:nvPr>
        </p:nvCxnSpPr>
        <p:spPr>
          <a:xfrm>
            <a:off x="4501515" y="5112385"/>
            <a:ext cx="4061460" cy="0"/>
          </a:xfrm>
          <a:prstGeom prst="line">
            <a:avLst/>
          </a:prstGeom>
          <a:solidFill>
            <a:schemeClr val="accent3"/>
          </a:solidFill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文本框 225"/>
          <p:cNvSpPr txBox="1"/>
          <p:nvPr>
            <p:custDataLst>
              <p:tags r:id="rId12"/>
            </p:custDataLst>
          </p:nvPr>
        </p:nvSpPr>
        <p:spPr>
          <a:xfrm>
            <a:off x="4564380" y="4772660"/>
            <a:ext cx="570865" cy="33972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wrap="square" rtlCol="0">
            <a:normAutofit fontScale="82500" lnSpcReduction="20000"/>
          </a:bodyPr>
          <a:lstStyle/>
          <a:p>
            <a:pPr algn="ctr"/>
            <a:endParaRPr lang="en-US" altLang="zh-CN" sz="2400" b="1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227" name="文本框 226"/>
          <p:cNvSpPr txBox="1"/>
          <p:nvPr>
            <p:custDataLst>
              <p:tags r:id="rId13"/>
            </p:custDataLst>
          </p:nvPr>
        </p:nvSpPr>
        <p:spPr>
          <a:xfrm>
            <a:off x="4151784" y="5229200"/>
            <a:ext cx="5598272" cy="125920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285750" lvl="1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spc="15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要把“我”对所选季节的喜爱之情渗透在字里行间，做到寓情于景，情景交融。</a:t>
            </a:r>
          </a:p>
        </p:txBody>
      </p:sp>
      <p:cxnSp>
        <p:nvCxnSpPr>
          <p:cNvPr id="228" name="肘形连接符 227"/>
          <p:cNvCxnSpPr/>
          <p:nvPr>
            <p:custDataLst>
              <p:tags r:id="rId14"/>
            </p:custDataLst>
          </p:nvPr>
        </p:nvCxnSpPr>
        <p:spPr>
          <a:xfrm rot="10800000">
            <a:off x="3852188" y="3314953"/>
            <a:ext cx="515620" cy="635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肘形连接符 228"/>
          <p:cNvCxnSpPr/>
          <p:nvPr>
            <p:custDataLst>
              <p:tags r:id="rId15"/>
            </p:custDataLst>
          </p:nvPr>
        </p:nvCxnSpPr>
        <p:spPr>
          <a:xfrm rot="10800000">
            <a:off x="3582670" y="3896995"/>
            <a:ext cx="848360" cy="1048385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圆角矩形 229"/>
          <p:cNvSpPr/>
          <p:nvPr>
            <p:custDataLst>
              <p:tags r:id="rId16"/>
            </p:custDataLst>
          </p:nvPr>
        </p:nvSpPr>
        <p:spPr>
          <a:xfrm>
            <a:off x="3249930" y="2025650"/>
            <a:ext cx="665480" cy="21856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文本框 230"/>
          <p:cNvSpPr txBox="1"/>
          <p:nvPr>
            <p:custDataLst>
              <p:tags r:id="rId17"/>
            </p:custDataLst>
          </p:nvPr>
        </p:nvSpPr>
        <p:spPr>
          <a:xfrm>
            <a:off x="3373755" y="2192655"/>
            <a:ext cx="541655" cy="201866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分析提示</a:t>
            </a:r>
          </a:p>
        </p:txBody>
      </p:sp>
      <p:sp>
        <p:nvSpPr>
          <p:cNvPr id="3" name="文本框 2"/>
          <p:cNvSpPr txBox="1"/>
          <p:nvPr>
            <p:custDataLst>
              <p:tags r:id="rId18"/>
            </p:custDataLst>
          </p:nvPr>
        </p:nvSpPr>
        <p:spPr>
          <a:xfrm>
            <a:off x="4595495" y="4791710"/>
            <a:ext cx="508000" cy="320675"/>
          </a:xfrm>
          <a:prstGeom prst="rect">
            <a:avLst/>
          </a:prstGeom>
          <a:solidFill>
            <a:srgbClr val="FFC000"/>
          </a:solidFill>
          <a:ln>
            <a:solidFill>
              <a:schemeClr val="accent2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/>
              </a:rPr>
              <a:t>03</a:t>
            </a: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写作指导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88901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2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5ed0d5fe6b48e15907445741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390" y="0"/>
            <a:ext cx="11073765" cy="6858000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119380" y="1007110"/>
            <a:ext cx="969010" cy="991870"/>
            <a:chOff x="4750139" y="1603918"/>
            <a:chExt cx="675075" cy="675075"/>
          </a:xfrm>
        </p:grpSpPr>
        <p:sp>
          <p:nvSpPr>
            <p:cNvPr id="64" name="椭圆 63"/>
            <p:cNvSpPr/>
            <p:nvPr/>
          </p:nvSpPr>
          <p:spPr bwMode="auto">
            <a:xfrm>
              <a:off x="4750139" y="1603918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/>
            <p:nvPr/>
          </p:nvSpPr>
          <p:spPr bwMode="auto">
            <a:xfrm>
              <a:off x="4886301" y="1745753"/>
              <a:ext cx="402750" cy="391405"/>
            </a:xfrm>
            <a:custGeom>
              <a:avLst/>
              <a:gdLst>
                <a:gd name="connsiteX0" fmla="*/ 279778 w 338138"/>
                <a:gd name="connsiteY0" fmla="*/ 231775 h 328613"/>
                <a:gd name="connsiteX1" fmla="*/ 289126 w 338138"/>
                <a:gd name="connsiteY1" fmla="*/ 271719 h 328613"/>
                <a:gd name="connsiteX2" fmla="*/ 283784 w 338138"/>
                <a:gd name="connsiteY2" fmla="*/ 279708 h 328613"/>
                <a:gd name="connsiteX3" fmla="*/ 282449 w 338138"/>
                <a:gd name="connsiteY3" fmla="*/ 279708 h 328613"/>
                <a:gd name="connsiteX4" fmla="*/ 275771 w 338138"/>
                <a:gd name="connsiteY4" fmla="*/ 274382 h 328613"/>
                <a:gd name="connsiteX5" fmla="*/ 265087 w 338138"/>
                <a:gd name="connsiteY5" fmla="*/ 234438 h 328613"/>
                <a:gd name="connsiteX6" fmla="*/ 239712 w 338138"/>
                <a:gd name="connsiteY6" fmla="*/ 273050 h 328613"/>
                <a:gd name="connsiteX7" fmla="*/ 282449 w 338138"/>
                <a:gd name="connsiteY7" fmla="*/ 314325 h 328613"/>
                <a:gd name="connsiteX8" fmla="*/ 323850 w 338138"/>
                <a:gd name="connsiteY8" fmla="*/ 273050 h 328613"/>
                <a:gd name="connsiteX9" fmla="*/ 282449 w 338138"/>
                <a:gd name="connsiteY9" fmla="*/ 231775 h 328613"/>
                <a:gd name="connsiteX10" fmla="*/ 279778 w 338138"/>
                <a:gd name="connsiteY10" fmla="*/ 231775 h 328613"/>
                <a:gd name="connsiteX11" fmla="*/ 55688 w 338138"/>
                <a:gd name="connsiteY11" fmla="*/ 231775 h 328613"/>
                <a:gd name="connsiteX12" fmla="*/ 14287 w 338138"/>
                <a:gd name="connsiteY12" fmla="*/ 273050 h 328613"/>
                <a:gd name="connsiteX13" fmla="*/ 55688 w 338138"/>
                <a:gd name="connsiteY13" fmla="*/ 314325 h 328613"/>
                <a:gd name="connsiteX14" fmla="*/ 98425 w 338138"/>
                <a:gd name="connsiteY14" fmla="*/ 273050 h 328613"/>
                <a:gd name="connsiteX15" fmla="*/ 97089 w 338138"/>
                <a:gd name="connsiteY15" fmla="*/ 265062 h 328613"/>
                <a:gd name="connsiteX16" fmla="*/ 58359 w 338138"/>
                <a:gd name="connsiteY16" fmla="*/ 279708 h 328613"/>
                <a:gd name="connsiteX17" fmla="*/ 55688 w 338138"/>
                <a:gd name="connsiteY17" fmla="*/ 279708 h 328613"/>
                <a:gd name="connsiteX18" fmla="*/ 49011 w 338138"/>
                <a:gd name="connsiteY18" fmla="*/ 275713 h 328613"/>
                <a:gd name="connsiteX19" fmla="*/ 53017 w 338138"/>
                <a:gd name="connsiteY19" fmla="*/ 266393 h 328613"/>
                <a:gd name="connsiteX20" fmla="*/ 91747 w 338138"/>
                <a:gd name="connsiteY20" fmla="*/ 251747 h 328613"/>
                <a:gd name="connsiteX21" fmla="*/ 55688 w 338138"/>
                <a:gd name="connsiteY21" fmla="*/ 231775 h 328613"/>
                <a:gd name="connsiteX22" fmla="*/ 39613 w 338138"/>
                <a:gd name="connsiteY22" fmla="*/ 195263 h 328613"/>
                <a:gd name="connsiteX23" fmla="*/ 92431 w 338138"/>
                <a:gd name="connsiteY23" fmla="*/ 195263 h 328613"/>
                <a:gd name="connsiteX24" fmla="*/ 97713 w 338138"/>
                <a:gd name="connsiteY24" fmla="*/ 196583 h 328613"/>
                <a:gd name="connsiteX25" fmla="*/ 138647 w 338138"/>
                <a:gd name="connsiteY25" fmla="*/ 237513 h 328613"/>
                <a:gd name="connsiteX26" fmla="*/ 139967 w 338138"/>
                <a:gd name="connsiteY26" fmla="*/ 244114 h 328613"/>
                <a:gd name="connsiteX27" fmla="*/ 136006 w 338138"/>
                <a:gd name="connsiteY27" fmla="*/ 249395 h 328613"/>
                <a:gd name="connsiteX28" fmla="*/ 109597 w 338138"/>
                <a:gd name="connsiteY28" fmla="*/ 259958 h 328613"/>
                <a:gd name="connsiteX29" fmla="*/ 110918 w 338138"/>
                <a:gd name="connsiteY29" fmla="*/ 273161 h 328613"/>
                <a:gd name="connsiteX30" fmla="*/ 55459 w 338138"/>
                <a:gd name="connsiteY30" fmla="*/ 328613 h 328613"/>
                <a:gd name="connsiteX31" fmla="*/ 0 w 338138"/>
                <a:gd name="connsiteY31" fmla="*/ 273161 h 328613"/>
                <a:gd name="connsiteX32" fmla="*/ 55459 w 338138"/>
                <a:gd name="connsiteY32" fmla="*/ 217708 h 328613"/>
                <a:gd name="connsiteX33" fmla="*/ 104315 w 338138"/>
                <a:gd name="connsiteY33" fmla="*/ 246755 h 328613"/>
                <a:gd name="connsiteX34" fmla="*/ 121481 w 338138"/>
                <a:gd name="connsiteY34" fmla="*/ 240153 h 328613"/>
                <a:gd name="connsiteX35" fmla="*/ 89790 w 338138"/>
                <a:gd name="connsiteY35" fmla="*/ 208466 h 328613"/>
                <a:gd name="connsiteX36" fmla="*/ 39613 w 338138"/>
                <a:gd name="connsiteY36" fmla="*/ 208466 h 328613"/>
                <a:gd name="connsiteX37" fmla="*/ 33011 w 338138"/>
                <a:gd name="connsiteY37" fmla="*/ 201864 h 328613"/>
                <a:gd name="connsiteX38" fmla="*/ 39613 w 338138"/>
                <a:gd name="connsiteY38" fmla="*/ 195263 h 328613"/>
                <a:gd name="connsiteX39" fmla="*/ 155575 w 338138"/>
                <a:gd name="connsiteY39" fmla="*/ 0 h 328613"/>
                <a:gd name="connsiteX40" fmla="*/ 191294 w 338138"/>
                <a:gd name="connsiteY40" fmla="*/ 35490 h 328613"/>
                <a:gd name="connsiteX41" fmla="*/ 156898 w 338138"/>
                <a:gd name="connsiteY41" fmla="*/ 70980 h 328613"/>
                <a:gd name="connsiteX42" fmla="*/ 167481 w 338138"/>
                <a:gd name="connsiteY42" fmla="*/ 80181 h 328613"/>
                <a:gd name="connsiteX43" fmla="*/ 168804 w 338138"/>
                <a:gd name="connsiteY43" fmla="*/ 81496 h 328613"/>
                <a:gd name="connsiteX44" fmla="*/ 196586 w 338138"/>
                <a:gd name="connsiteY44" fmla="*/ 126187 h 328613"/>
                <a:gd name="connsiteX45" fmla="*/ 225690 w 338138"/>
                <a:gd name="connsiteY45" fmla="*/ 130131 h 328613"/>
                <a:gd name="connsiteX46" fmla="*/ 234950 w 338138"/>
                <a:gd name="connsiteY46" fmla="*/ 138017 h 328613"/>
                <a:gd name="connsiteX47" fmla="*/ 257440 w 338138"/>
                <a:gd name="connsiteY47" fmla="*/ 149847 h 328613"/>
                <a:gd name="connsiteX48" fmla="*/ 260086 w 338138"/>
                <a:gd name="connsiteY48" fmla="*/ 155105 h 328613"/>
                <a:gd name="connsiteX49" fmla="*/ 270669 w 338138"/>
                <a:gd name="connsiteY49" fmla="*/ 197168 h 328613"/>
                <a:gd name="connsiteX50" fmla="*/ 278607 w 338138"/>
                <a:gd name="connsiteY50" fmla="*/ 197168 h 328613"/>
                <a:gd name="connsiteX51" fmla="*/ 315648 w 338138"/>
                <a:gd name="connsiteY51" fmla="*/ 205054 h 328613"/>
                <a:gd name="connsiteX52" fmla="*/ 319617 w 338138"/>
                <a:gd name="connsiteY52" fmla="*/ 214255 h 328613"/>
                <a:gd name="connsiteX53" fmla="*/ 310357 w 338138"/>
                <a:gd name="connsiteY53" fmla="*/ 216884 h 328613"/>
                <a:gd name="connsiteX54" fmla="*/ 278607 w 338138"/>
                <a:gd name="connsiteY54" fmla="*/ 210312 h 328613"/>
                <a:gd name="connsiteX55" fmla="*/ 274638 w 338138"/>
                <a:gd name="connsiteY55" fmla="*/ 211627 h 328613"/>
                <a:gd name="connsiteX56" fmla="*/ 275961 w 338138"/>
                <a:gd name="connsiteY56" fmla="*/ 218199 h 328613"/>
                <a:gd name="connsiteX57" fmla="*/ 282575 w 338138"/>
                <a:gd name="connsiteY57" fmla="*/ 218199 h 328613"/>
                <a:gd name="connsiteX58" fmla="*/ 338138 w 338138"/>
                <a:gd name="connsiteY58" fmla="*/ 273406 h 328613"/>
                <a:gd name="connsiteX59" fmla="*/ 282575 w 338138"/>
                <a:gd name="connsiteY59" fmla="*/ 328613 h 328613"/>
                <a:gd name="connsiteX60" fmla="*/ 229659 w 338138"/>
                <a:gd name="connsiteY60" fmla="*/ 289180 h 328613"/>
                <a:gd name="connsiteX61" fmla="*/ 183356 w 338138"/>
                <a:gd name="connsiteY61" fmla="*/ 289180 h 328613"/>
                <a:gd name="connsiteX62" fmla="*/ 175419 w 338138"/>
                <a:gd name="connsiteY62" fmla="*/ 282607 h 328613"/>
                <a:gd name="connsiteX63" fmla="*/ 183356 w 338138"/>
                <a:gd name="connsiteY63" fmla="*/ 276035 h 328613"/>
                <a:gd name="connsiteX64" fmla="*/ 227013 w 338138"/>
                <a:gd name="connsiteY64" fmla="*/ 276035 h 328613"/>
                <a:gd name="connsiteX65" fmla="*/ 227013 w 338138"/>
                <a:gd name="connsiteY65" fmla="*/ 273406 h 328613"/>
                <a:gd name="connsiteX66" fmla="*/ 262732 w 338138"/>
                <a:gd name="connsiteY66" fmla="*/ 222142 h 328613"/>
                <a:gd name="connsiteX67" fmla="*/ 261409 w 338138"/>
                <a:gd name="connsiteY67" fmla="*/ 214255 h 328613"/>
                <a:gd name="connsiteX68" fmla="*/ 230981 w 338138"/>
                <a:gd name="connsiteY68" fmla="*/ 239231 h 328613"/>
                <a:gd name="connsiteX69" fmla="*/ 224367 w 338138"/>
                <a:gd name="connsiteY69" fmla="*/ 243174 h 328613"/>
                <a:gd name="connsiteX70" fmla="*/ 221721 w 338138"/>
                <a:gd name="connsiteY70" fmla="*/ 241859 h 328613"/>
                <a:gd name="connsiteX71" fmla="*/ 219075 w 338138"/>
                <a:gd name="connsiteY71" fmla="*/ 232658 h 328613"/>
                <a:gd name="connsiteX72" fmla="*/ 257440 w 338138"/>
                <a:gd name="connsiteY72" fmla="*/ 201111 h 328613"/>
                <a:gd name="connsiteX73" fmla="*/ 248180 w 338138"/>
                <a:gd name="connsiteY73" fmla="*/ 160363 h 328613"/>
                <a:gd name="connsiteX74" fmla="*/ 228336 w 338138"/>
                <a:gd name="connsiteY74" fmla="*/ 151162 h 328613"/>
                <a:gd name="connsiteX75" fmla="*/ 227013 w 338138"/>
                <a:gd name="connsiteY75" fmla="*/ 149847 h 328613"/>
                <a:gd name="connsiteX76" fmla="*/ 224367 w 338138"/>
                <a:gd name="connsiteY76" fmla="*/ 149847 h 328613"/>
                <a:gd name="connsiteX77" fmla="*/ 188648 w 338138"/>
                <a:gd name="connsiteY77" fmla="*/ 149847 h 328613"/>
                <a:gd name="connsiteX78" fmla="*/ 179388 w 338138"/>
                <a:gd name="connsiteY78" fmla="*/ 145904 h 328613"/>
                <a:gd name="connsiteX79" fmla="*/ 178065 w 338138"/>
                <a:gd name="connsiteY79" fmla="*/ 144589 h 328613"/>
                <a:gd name="connsiteX80" fmla="*/ 170127 w 338138"/>
                <a:gd name="connsiteY80" fmla="*/ 134074 h 328613"/>
                <a:gd name="connsiteX81" fmla="*/ 168804 w 338138"/>
                <a:gd name="connsiteY81" fmla="*/ 140646 h 328613"/>
                <a:gd name="connsiteX82" fmla="*/ 167481 w 338138"/>
                <a:gd name="connsiteY82" fmla="*/ 148533 h 328613"/>
                <a:gd name="connsiteX83" fmla="*/ 166158 w 338138"/>
                <a:gd name="connsiteY83" fmla="*/ 152476 h 328613"/>
                <a:gd name="connsiteX84" fmla="*/ 166158 w 338138"/>
                <a:gd name="connsiteY84" fmla="*/ 156420 h 328613"/>
                <a:gd name="connsiteX85" fmla="*/ 163513 w 338138"/>
                <a:gd name="connsiteY85" fmla="*/ 164306 h 328613"/>
                <a:gd name="connsiteX86" fmla="*/ 162190 w 338138"/>
                <a:gd name="connsiteY86" fmla="*/ 170879 h 328613"/>
                <a:gd name="connsiteX87" fmla="*/ 160867 w 338138"/>
                <a:gd name="connsiteY87" fmla="*/ 173507 h 328613"/>
                <a:gd name="connsiteX88" fmla="*/ 200554 w 338138"/>
                <a:gd name="connsiteY88" fmla="*/ 182709 h 328613"/>
                <a:gd name="connsiteX89" fmla="*/ 201877 w 338138"/>
                <a:gd name="connsiteY89" fmla="*/ 182709 h 328613"/>
                <a:gd name="connsiteX90" fmla="*/ 215106 w 338138"/>
                <a:gd name="connsiteY90" fmla="*/ 205054 h 328613"/>
                <a:gd name="connsiteX91" fmla="*/ 212461 w 338138"/>
                <a:gd name="connsiteY91" fmla="*/ 210312 h 328613"/>
                <a:gd name="connsiteX92" fmla="*/ 163513 w 338138"/>
                <a:gd name="connsiteY92" fmla="*/ 289180 h 328613"/>
                <a:gd name="connsiteX93" fmla="*/ 144992 w 338138"/>
                <a:gd name="connsiteY93" fmla="*/ 293123 h 328613"/>
                <a:gd name="connsiteX94" fmla="*/ 139700 w 338138"/>
                <a:gd name="connsiteY94" fmla="*/ 276035 h 328613"/>
                <a:gd name="connsiteX95" fmla="*/ 168804 w 338138"/>
                <a:gd name="connsiteY95" fmla="*/ 214255 h 328613"/>
                <a:gd name="connsiteX96" fmla="*/ 125148 w 338138"/>
                <a:gd name="connsiteY96" fmla="*/ 206369 h 328613"/>
                <a:gd name="connsiteX97" fmla="*/ 103981 w 338138"/>
                <a:gd name="connsiteY97" fmla="*/ 195853 h 328613"/>
                <a:gd name="connsiteX98" fmla="*/ 97367 w 338138"/>
                <a:gd name="connsiteY98" fmla="*/ 164306 h 328613"/>
                <a:gd name="connsiteX99" fmla="*/ 121179 w 338138"/>
                <a:gd name="connsiteY99" fmla="*/ 95955 h 328613"/>
                <a:gd name="connsiteX100" fmla="*/ 121179 w 338138"/>
                <a:gd name="connsiteY100" fmla="*/ 90697 h 328613"/>
                <a:gd name="connsiteX101" fmla="*/ 143669 w 338138"/>
                <a:gd name="connsiteY101" fmla="*/ 68351 h 328613"/>
                <a:gd name="connsiteX102" fmla="*/ 119856 w 338138"/>
                <a:gd name="connsiteY102" fmla="*/ 35490 h 328613"/>
                <a:gd name="connsiteX103" fmla="*/ 155575 w 338138"/>
                <a:gd name="connsiteY103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8613">
                  <a:moveTo>
                    <a:pt x="279778" y="231775"/>
                  </a:moveTo>
                  <a:cubicBezTo>
                    <a:pt x="279778" y="231775"/>
                    <a:pt x="279778" y="231775"/>
                    <a:pt x="289126" y="271719"/>
                  </a:cubicBezTo>
                  <a:cubicBezTo>
                    <a:pt x="290462" y="275713"/>
                    <a:pt x="287791" y="278376"/>
                    <a:pt x="283784" y="279708"/>
                  </a:cubicBezTo>
                  <a:cubicBezTo>
                    <a:pt x="283784" y="279708"/>
                    <a:pt x="282449" y="279708"/>
                    <a:pt x="282449" y="279708"/>
                  </a:cubicBezTo>
                  <a:cubicBezTo>
                    <a:pt x="279778" y="279708"/>
                    <a:pt x="275771" y="278376"/>
                    <a:pt x="275771" y="274382"/>
                  </a:cubicBezTo>
                  <a:cubicBezTo>
                    <a:pt x="275771" y="274382"/>
                    <a:pt x="275771" y="274382"/>
                    <a:pt x="265087" y="234438"/>
                  </a:cubicBezTo>
                  <a:cubicBezTo>
                    <a:pt x="250396" y="241095"/>
                    <a:pt x="239712" y="255741"/>
                    <a:pt x="239712" y="273050"/>
                  </a:cubicBezTo>
                  <a:cubicBezTo>
                    <a:pt x="239712" y="295685"/>
                    <a:pt x="259745" y="314325"/>
                    <a:pt x="282449" y="314325"/>
                  </a:cubicBezTo>
                  <a:cubicBezTo>
                    <a:pt x="305153" y="314325"/>
                    <a:pt x="323850" y="295685"/>
                    <a:pt x="323850" y="273050"/>
                  </a:cubicBezTo>
                  <a:cubicBezTo>
                    <a:pt x="323850" y="250416"/>
                    <a:pt x="305153" y="231775"/>
                    <a:pt x="282449" y="231775"/>
                  </a:cubicBezTo>
                  <a:cubicBezTo>
                    <a:pt x="281113" y="231775"/>
                    <a:pt x="279778" y="231775"/>
                    <a:pt x="279778" y="231775"/>
                  </a:cubicBezTo>
                  <a:close/>
                  <a:moveTo>
                    <a:pt x="55688" y="231775"/>
                  </a:moveTo>
                  <a:cubicBezTo>
                    <a:pt x="32984" y="231775"/>
                    <a:pt x="14287" y="250416"/>
                    <a:pt x="14287" y="273050"/>
                  </a:cubicBezTo>
                  <a:cubicBezTo>
                    <a:pt x="14287" y="295685"/>
                    <a:pt x="32984" y="314325"/>
                    <a:pt x="55688" y="314325"/>
                  </a:cubicBezTo>
                  <a:cubicBezTo>
                    <a:pt x="78392" y="314325"/>
                    <a:pt x="98425" y="295685"/>
                    <a:pt x="98425" y="273050"/>
                  </a:cubicBezTo>
                  <a:cubicBezTo>
                    <a:pt x="98425" y="270387"/>
                    <a:pt x="97089" y="267724"/>
                    <a:pt x="97089" y="265062"/>
                  </a:cubicBezTo>
                  <a:cubicBezTo>
                    <a:pt x="97089" y="265062"/>
                    <a:pt x="97089" y="265062"/>
                    <a:pt x="58359" y="279708"/>
                  </a:cubicBezTo>
                  <a:cubicBezTo>
                    <a:pt x="57024" y="279708"/>
                    <a:pt x="57024" y="279708"/>
                    <a:pt x="55688" y="279708"/>
                  </a:cubicBezTo>
                  <a:cubicBezTo>
                    <a:pt x="53017" y="279708"/>
                    <a:pt x="50346" y="278376"/>
                    <a:pt x="49011" y="275713"/>
                  </a:cubicBezTo>
                  <a:cubicBezTo>
                    <a:pt x="47675" y="271719"/>
                    <a:pt x="49011" y="267724"/>
                    <a:pt x="53017" y="266393"/>
                  </a:cubicBezTo>
                  <a:cubicBezTo>
                    <a:pt x="53017" y="266393"/>
                    <a:pt x="53017" y="266393"/>
                    <a:pt x="91747" y="251747"/>
                  </a:cubicBezTo>
                  <a:cubicBezTo>
                    <a:pt x="83734" y="239764"/>
                    <a:pt x="70379" y="231775"/>
                    <a:pt x="55688" y="231775"/>
                  </a:cubicBezTo>
                  <a:close/>
                  <a:moveTo>
                    <a:pt x="39613" y="195263"/>
                  </a:moveTo>
                  <a:cubicBezTo>
                    <a:pt x="39613" y="195263"/>
                    <a:pt x="39613" y="195263"/>
                    <a:pt x="92431" y="195263"/>
                  </a:cubicBezTo>
                  <a:cubicBezTo>
                    <a:pt x="95072" y="195263"/>
                    <a:pt x="96393" y="195263"/>
                    <a:pt x="97713" y="196583"/>
                  </a:cubicBezTo>
                  <a:cubicBezTo>
                    <a:pt x="97713" y="196583"/>
                    <a:pt x="97713" y="196583"/>
                    <a:pt x="138647" y="237513"/>
                  </a:cubicBezTo>
                  <a:cubicBezTo>
                    <a:pt x="139967" y="238833"/>
                    <a:pt x="141288" y="241474"/>
                    <a:pt x="139967" y="244114"/>
                  </a:cubicBezTo>
                  <a:cubicBezTo>
                    <a:pt x="139967" y="246755"/>
                    <a:pt x="138647" y="248075"/>
                    <a:pt x="136006" y="249395"/>
                  </a:cubicBezTo>
                  <a:cubicBezTo>
                    <a:pt x="136006" y="249395"/>
                    <a:pt x="136006" y="249395"/>
                    <a:pt x="109597" y="259958"/>
                  </a:cubicBezTo>
                  <a:cubicBezTo>
                    <a:pt x="110918" y="263919"/>
                    <a:pt x="110918" y="267880"/>
                    <a:pt x="110918" y="273161"/>
                  </a:cubicBezTo>
                  <a:cubicBezTo>
                    <a:pt x="110918" y="303528"/>
                    <a:pt x="85829" y="328613"/>
                    <a:pt x="55459" y="328613"/>
                  </a:cubicBezTo>
                  <a:cubicBezTo>
                    <a:pt x="25088" y="328613"/>
                    <a:pt x="0" y="303528"/>
                    <a:pt x="0" y="273161"/>
                  </a:cubicBezTo>
                  <a:cubicBezTo>
                    <a:pt x="0" y="242794"/>
                    <a:pt x="25088" y="217708"/>
                    <a:pt x="55459" y="217708"/>
                  </a:cubicBezTo>
                  <a:cubicBezTo>
                    <a:pt x="76586" y="217708"/>
                    <a:pt x="95072" y="229590"/>
                    <a:pt x="104315" y="246755"/>
                  </a:cubicBezTo>
                  <a:cubicBezTo>
                    <a:pt x="104315" y="246755"/>
                    <a:pt x="104315" y="246755"/>
                    <a:pt x="121481" y="240153"/>
                  </a:cubicBezTo>
                  <a:cubicBezTo>
                    <a:pt x="121481" y="240153"/>
                    <a:pt x="121481" y="240153"/>
                    <a:pt x="89790" y="208466"/>
                  </a:cubicBezTo>
                  <a:cubicBezTo>
                    <a:pt x="89790" y="208466"/>
                    <a:pt x="89790" y="208466"/>
                    <a:pt x="39613" y="208466"/>
                  </a:cubicBezTo>
                  <a:cubicBezTo>
                    <a:pt x="35652" y="208466"/>
                    <a:pt x="33011" y="205825"/>
                    <a:pt x="33011" y="201864"/>
                  </a:cubicBezTo>
                  <a:cubicBezTo>
                    <a:pt x="33011" y="197903"/>
                    <a:pt x="35652" y="195263"/>
                    <a:pt x="39613" y="195263"/>
                  </a:cubicBezTo>
                  <a:close/>
                  <a:moveTo>
                    <a:pt x="155575" y="0"/>
                  </a:moveTo>
                  <a:cubicBezTo>
                    <a:pt x="175419" y="0"/>
                    <a:pt x="191294" y="15773"/>
                    <a:pt x="191294" y="35490"/>
                  </a:cubicBezTo>
                  <a:cubicBezTo>
                    <a:pt x="191294" y="53892"/>
                    <a:pt x="175419" y="69666"/>
                    <a:pt x="156898" y="70980"/>
                  </a:cubicBezTo>
                  <a:cubicBezTo>
                    <a:pt x="160867" y="72295"/>
                    <a:pt x="164835" y="76238"/>
                    <a:pt x="167481" y="80181"/>
                  </a:cubicBezTo>
                  <a:cubicBezTo>
                    <a:pt x="168804" y="80181"/>
                    <a:pt x="168804" y="80181"/>
                    <a:pt x="168804" y="81496"/>
                  </a:cubicBezTo>
                  <a:cubicBezTo>
                    <a:pt x="168804" y="81496"/>
                    <a:pt x="168804" y="81496"/>
                    <a:pt x="196586" y="126187"/>
                  </a:cubicBezTo>
                  <a:cubicBezTo>
                    <a:pt x="196586" y="126187"/>
                    <a:pt x="196586" y="126187"/>
                    <a:pt x="225690" y="130131"/>
                  </a:cubicBezTo>
                  <a:cubicBezTo>
                    <a:pt x="230981" y="130131"/>
                    <a:pt x="234950" y="134074"/>
                    <a:pt x="234950" y="138017"/>
                  </a:cubicBezTo>
                  <a:cubicBezTo>
                    <a:pt x="234950" y="138017"/>
                    <a:pt x="234950" y="138017"/>
                    <a:pt x="257440" y="149847"/>
                  </a:cubicBezTo>
                  <a:cubicBezTo>
                    <a:pt x="258763" y="151162"/>
                    <a:pt x="260086" y="152476"/>
                    <a:pt x="260086" y="155105"/>
                  </a:cubicBezTo>
                  <a:cubicBezTo>
                    <a:pt x="260086" y="155105"/>
                    <a:pt x="260086" y="155105"/>
                    <a:pt x="270669" y="197168"/>
                  </a:cubicBezTo>
                  <a:cubicBezTo>
                    <a:pt x="273315" y="197168"/>
                    <a:pt x="275961" y="197168"/>
                    <a:pt x="278607" y="197168"/>
                  </a:cubicBezTo>
                  <a:cubicBezTo>
                    <a:pt x="291836" y="195853"/>
                    <a:pt x="303742" y="198482"/>
                    <a:pt x="315648" y="205054"/>
                  </a:cubicBezTo>
                  <a:cubicBezTo>
                    <a:pt x="319617" y="206369"/>
                    <a:pt x="320940" y="210312"/>
                    <a:pt x="319617" y="214255"/>
                  </a:cubicBezTo>
                  <a:cubicBezTo>
                    <a:pt x="316971" y="216884"/>
                    <a:pt x="313003" y="219513"/>
                    <a:pt x="310357" y="216884"/>
                  </a:cubicBezTo>
                  <a:cubicBezTo>
                    <a:pt x="299773" y="211627"/>
                    <a:pt x="289190" y="210312"/>
                    <a:pt x="278607" y="210312"/>
                  </a:cubicBezTo>
                  <a:cubicBezTo>
                    <a:pt x="277284" y="210312"/>
                    <a:pt x="275961" y="210312"/>
                    <a:pt x="274638" y="211627"/>
                  </a:cubicBezTo>
                  <a:cubicBezTo>
                    <a:pt x="274638" y="211627"/>
                    <a:pt x="274638" y="211627"/>
                    <a:pt x="275961" y="218199"/>
                  </a:cubicBezTo>
                  <a:cubicBezTo>
                    <a:pt x="278607" y="218199"/>
                    <a:pt x="279930" y="218199"/>
                    <a:pt x="282575" y="218199"/>
                  </a:cubicBezTo>
                  <a:cubicBezTo>
                    <a:pt x="313003" y="218199"/>
                    <a:pt x="338138" y="243174"/>
                    <a:pt x="338138" y="273406"/>
                  </a:cubicBezTo>
                  <a:cubicBezTo>
                    <a:pt x="338138" y="303639"/>
                    <a:pt x="313003" y="328613"/>
                    <a:pt x="282575" y="328613"/>
                  </a:cubicBezTo>
                  <a:cubicBezTo>
                    <a:pt x="257440" y="328613"/>
                    <a:pt x="236273" y="312840"/>
                    <a:pt x="229659" y="289180"/>
                  </a:cubicBezTo>
                  <a:cubicBezTo>
                    <a:pt x="229659" y="289180"/>
                    <a:pt x="229659" y="289180"/>
                    <a:pt x="183356" y="289180"/>
                  </a:cubicBezTo>
                  <a:cubicBezTo>
                    <a:pt x="179388" y="289180"/>
                    <a:pt x="175419" y="286551"/>
                    <a:pt x="175419" y="282607"/>
                  </a:cubicBezTo>
                  <a:cubicBezTo>
                    <a:pt x="175419" y="278664"/>
                    <a:pt x="179388" y="276035"/>
                    <a:pt x="183356" y="276035"/>
                  </a:cubicBezTo>
                  <a:cubicBezTo>
                    <a:pt x="183356" y="276035"/>
                    <a:pt x="183356" y="276035"/>
                    <a:pt x="227013" y="276035"/>
                  </a:cubicBezTo>
                  <a:cubicBezTo>
                    <a:pt x="227013" y="274721"/>
                    <a:pt x="227013" y="274721"/>
                    <a:pt x="227013" y="273406"/>
                  </a:cubicBezTo>
                  <a:cubicBezTo>
                    <a:pt x="227013" y="249746"/>
                    <a:pt x="241565" y="230029"/>
                    <a:pt x="262732" y="222142"/>
                  </a:cubicBezTo>
                  <a:cubicBezTo>
                    <a:pt x="262732" y="222142"/>
                    <a:pt x="262732" y="222142"/>
                    <a:pt x="261409" y="214255"/>
                  </a:cubicBezTo>
                  <a:cubicBezTo>
                    <a:pt x="248180" y="219513"/>
                    <a:pt x="237596" y="228714"/>
                    <a:pt x="230981" y="239231"/>
                  </a:cubicBezTo>
                  <a:cubicBezTo>
                    <a:pt x="229659" y="241859"/>
                    <a:pt x="227013" y="243174"/>
                    <a:pt x="224367" y="243174"/>
                  </a:cubicBezTo>
                  <a:cubicBezTo>
                    <a:pt x="224367" y="243174"/>
                    <a:pt x="223044" y="243174"/>
                    <a:pt x="221721" y="241859"/>
                  </a:cubicBezTo>
                  <a:cubicBezTo>
                    <a:pt x="217752" y="240545"/>
                    <a:pt x="216429" y="235287"/>
                    <a:pt x="219075" y="232658"/>
                  </a:cubicBezTo>
                  <a:cubicBezTo>
                    <a:pt x="228336" y="218199"/>
                    <a:pt x="241565" y="206369"/>
                    <a:pt x="257440" y="201111"/>
                  </a:cubicBezTo>
                  <a:cubicBezTo>
                    <a:pt x="257440" y="201111"/>
                    <a:pt x="257440" y="201111"/>
                    <a:pt x="248180" y="160363"/>
                  </a:cubicBezTo>
                  <a:cubicBezTo>
                    <a:pt x="248180" y="160363"/>
                    <a:pt x="248180" y="160363"/>
                    <a:pt x="228336" y="151162"/>
                  </a:cubicBezTo>
                  <a:cubicBezTo>
                    <a:pt x="228336" y="151162"/>
                    <a:pt x="228336" y="149847"/>
                    <a:pt x="227013" y="149847"/>
                  </a:cubicBezTo>
                  <a:cubicBezTo>
                    <a:pt x="227013" y="149847"/>
                    <a:pt x="225690" y="149847"/>
                    <a:pt x="224367" y="149847"/>
                  </a:cubicBezTo>
                  <a:cubicBezTo>
                    <a:pt x="224367" y="149847"/>
                    <a:pt x="224367" y="149847"/>
                    <a:pt x="188648" y="149847"/>
                  </a:cubicBezTo>
                  <a:cubicBezTo>
                    <a:pt x="184679" y="149847"/>
                    <a:pt x="180711" y="148533"/>
                    <a:pt x="179388" y="145904"/>
                  </a:cubicBezTo>
                  <a:cubicBezTo>
                    <a:pt x="179388" y="145904"/>
                    <a:pt x="179388" y="145904"/>
                    <a:pt x="178065" y="144589"/>
                  </a:cubicBezTo>
                  <a:cubicBezTo>
                    <a:pt x="178065" y="144589"/>
                    <a:pt x="178065" y="144589"/>
                    <a:pt x="170127" y="134074"/>
                  </a:cubicBezTo>
                  <a:cubicBezTo>
                    <a:pt x="170127" y="136703"/>
                    <a:pt x="170127" y="138017"/>
                    <a:pt x="168804" y="140646"/>
                  </a:cubicBezTo>
                  <a:cubicBezTo>
                    <a:pt x="168804" y="143275"/>
                    <a:pt x="167481" y="145904"/>
                    <a:pt x="167481" y="148533"/>
                  </a:cubicBezTo>
                  <a:cubicBezTo>
                    <a:pt x="167481" y="149847"/>
                    <a:pt x="167481" y="151162"/>
                    <a:pt x="166158" y="152476"/>
                  </a:cubicBezTo>
                  <a:cubicBezTo>
                    <a:pt x="166158" y="153791"/>
                    <a:pt x="166158" y="155105"/>
                    <a:pt x="166158" y="156420"/>
                  </a:cubicBezTo>
                  <a:cubicBezTo>
                    <a:pt x="164835" y="159048"/>
                    <a:pt x="164835" y="161677"/>
                    <a:pt x="163513" y="164306"/>
                  </a:cubicBezTo>
                  <a:cubicBezTo>
                    <a:pt x="163513" y="166935"/>
                    <a:pt x="162190" y="168250"/>
                    <a:pt x="162190" y="170879"/>
                  </a:cubicBezTo>
                  <a:cubicBezTo>
                    <a:pt x="160867" y="172193"/>
                    <a:pt x="160867" y="172193"/>
                    <a:pt x="160867" y="173507"/>
                  </a:cubicBezTo>
                  <a:cubicBezTo>
                    <a:pt x="160867" y="173507"/>
                    <a:pt x="160867" y="173507"/>
                    <a:pt x="200554" y="182709"/>
                  </a:cubicBezTo>
                  <a:cubicBezTo>
                    <a:pt x="200554" y="182709"/>
                    <a:pt x="200554" y="182709"/>
                    <a:pt x="201877" y="182709"/>
                  </a:cubicBezTo>
                  <a:cubicBezTo>
                    <a:pt x="211138" y="185337"/>
                    <a:pt x="217752" y="195853"/>
                    <a:pt x="215106" y="205054"/>
                  </a:cubicBezTo>
                  <a:cubicBezTo>
                    <a:pt x="215106" y="206369"/>
                    <a:pt x="213784" y="208998"/>
                    <a:pt x="212461" y="210312"/>
                  </a:cubicBezTo>
                  <a:cubicBezTo>
                    <a:pt x="212461" y="210312"/>
                    <a:pt x="212461" y="210312"/>
                    <a:pt x="163513" y="289180"/>
                  </a:cubicBezTo>
                  <a:cubicBezTo>
                    <a:pt x="159544" y="294437"/>
                    <a:pt x="151606" y="297066"/>
                    <a:pt x="144992" y="293123"/>
                  </a:cubicBezTo>
                  <a:cubicBezTo>
                    <a:pt x="138377" y="289180"/>
                    <a:pt x="137054" y="281293"/>
                    <a:pt x="139700" y="276035"/>
                  </a:cubicBezTo>
                  <a:cubicBezTo>
                    <a:pt x="139700" y="276035"/>
                    <a:pt x="139700" y="276035"/>
                    <a:pt x="168804" y="214255"/>
                  </a:cubicBezTo>
                  <a:cubicBezTo>
                    <a:pt x="168804" y="214255"/>
                    <a:pt x="168804" y="214255"/>
                    <a:pt x="125148" y="206369"/>
                  </a:cubicBezTo>
                  <a:cubicBezTo>
                    <a:pt x="115887" y="203740"/>
                    <a:pt x="107950" y="201111"/>
                    <a:pt x="103981" y="195853"/>
                  </a:cubicBezTo>
                  <a:cubicBezTo>
                    <a:pt x="96044" y="186652"/>
                    <a:pt x="92075" y="176136"/>
                    <a:pt x="97367" y="164306"/>
                  </a:cubicBezTo>
                  <a:cubicBezTo>
                    <a:pt x="115887" y="124873"/>
                    <a:pt x="121179" y="95955"/>
                    <a:pt x="121179" y="95955"/>
                  </a:cubicBezTo>
                  <a:cubicBezTo>
                    <a:pt x="121179" y="95955"/>
                    <a:pt x="121179" y="95955"/>
                    <a:pt x="121179" y="90697"/>
                  </a:cubicBezTo>
                  <a:cubicBezTo>
                    <a:pt x="122502" y="78867"/>
                    <a:pt x="131763" y="69666"/>
                    <a:pt x="143669" y="68351"/>
                  </a:cubicBezTo>
                  <a:cubicBezTo>
                    <a:pt x="130440" y="63093"/>
                    <a:pt x="119856" y="49949"/>
                    <a:pt x="119856" y="35490"/>
                  </a:cubicBezTo>
                  <a:cubicBezTo>
                    <a:pt x="119856" y="15773"/>
                    <a:pt x="135731" y="0"/>
                    <a:pt x="155575" y="0"/>
                  </a:cubicBezTo>
                  <a:close/>
                </a:path>
              </a:pathLst>
            </a:custGeom>
            <a:solidFill>
              <a:srgbClr val="B2D1A0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范文展示</a:t>
            </a:r>
          </a:p>
        </p:txBody>
      </p:sp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3647728" y="1844824"/>
            <a:ext cx="6873686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Aft>
                <a:spcPts val="1200"/>
              </a:spcAft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 爱 秋 季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不经意间，在丝丝凉风和声声秋音中，我读到了你来临的讯息。你带来了硕果累累，带来了稻香阵阵，带来了色彩缤纷……你，悄悄地闯进了我们的世界。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 eaLnBrk="1" hangingPunct="1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 eaLnBrk="1" hangingPunct="1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 eaLnBrk="1" hangingPunct="1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0" name="矩形: 圆角 4"/>
          <p:cNvSpPr/>
          <p:nvPr/>
        </p:nvSpPr>
        <p:spPr>
          <a:xfrm>
            <a:off x="2334260" y="5680710"/>
            <a:ext cx="9152255" cy="1073785"/>
          </a:xfrm>
          <a:prstGeom prst="roundRect">
            <a:avLst>
              <a:gd name="adj" fmla="val 50000"/>
            </a:avLst>
          </a:prstGeom>
          <a:solidFill>
            <a:srgbClr val="EAE9D7"/>
          </a:solidFill>
          <a:ln w="3492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①运用第二人称“你”，拉近了与秋的距离，有亲切感。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d710bca578931567689674329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04664"/>
            <a:ext cx="8742680" cy="6096000"/>
          </a:xfrm>
          <a:prstGeom prst="rect">
            <a:avLst/>
          </a:prstGeom>
        </p:spPr>
      </p:pic>
      <p:sp>
        <p:nvSpPr>
          <p:cNvPr id="20" name="矩形: 圆角 4"/>
          <p:cNvSpPr/>
          <p:nvPr/>
        </p:nvSpPr>
        <p:spPr>
          <a:xfrm>
            <a:off x="9383395" y="1846580"/>
            <a:ext cx="2197735" cy="3454400"/>
          </a:xfrm>
          <a:prstGeom prst="roundRect">
            <a:avLst>
              <a:gd name="adj" fmla="val 50000"/>
            </a:avLst>
          </a:prstGeom>
          <a:solidFill>
            <a:srgbClr val="EAE9D7"/>
          </a:solidFill>
          <a:ln w="3492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10000"/>
              </a:lnSpc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479376" y="919777"/>
            <a:ext cx="8496944" cy="5961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秋雨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“沙沙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沙沙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秋雨淅淅沥沥地下着。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雨点很小，并不像春雨般细如牛毛，也不像夏雨般倾盆而泻，它像断了线的珠子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秋姑娘均匀地洒落到人间。</a:t>
            </a:r>
            <a:r>
              <a:rPr lang="zh-CN" altLang="en-US" sz="2400">
                <a:latin typeface="Calibri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雨点落在水塘里，一点一个酒窝；雨点洒在花瓣上，一滴一个笑靥；雨点打在窗户上，一阵一串细语；雨点滴在石板上，一次一朵水花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秋雨无声无息，滋润了大地，给人们送来了丝丝凉意，送来了清新的空气。雨水融合着秋的气息，秋的收获，秋的成熟，秋的凉爽，秋的美好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秋雨，编织着丰收的喜悦！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530080" y="2208530"/>
            <a:ext cx="205105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②排比、拟人修辞手法的运用，使雨的可爱、娇羞、美丽展露无遗。</a:t>
            </a:r>
          </a:p>
        </p:txBody>
      </p:sp>
      <p:pic>
        <p:nvPicPr>
          <p:cNvPr id="13" name="图片 12" descr="5c751a30780c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5875" y="1276985"/>
            <a:ext cx="1930400" cy="176276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范文展示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d710bca578931567689674329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772816"/>
            <a:ext cx="4848860" cy="3381375"/>
          </a:xfrm>
          <a:prstGeom prst="rect">
            <a:avLst/>
          </a:prstGeom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83432" y="764704"/>
            <a:ext cx="10369152" cy="672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40000"/>
              </a:lnSpc>
            </a:pP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秋色</a:t>
            </a:r>
            <a:endParaRPr lang="zh-CN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　　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秋是红色的。枫叶在秋风中涨红了脸，多像一个个含羞的少女，挥舞着一个个红色的铃铛，伴着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秋之韵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的舞曲，在秋风里尽情舞蹈，犹如一团团燃烧的火焰。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秋，一个五彩缤纷、色彩绚丽的季节。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秋声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漫步田野，秋景醉人；静听四方，秋声悦耳。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耳畔，轻风丝丝；田间，蛙声阵阵；农舍里，农民们高声谈论着一年的大好收成；田埂边，孩童们凑在一块儿烤毛豆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……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秋声，述说着迷人的秋景和丰收的喜悦。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范文展示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119336" y="822960"/>
            <a:ext cx="11953328" cy="5918439"/>
          </a:xfrm>
          <a:prstGeom prst="rect">
            <a:avLst/>
          </a:prstGeom>
        </p:spPr>
      </p:pic>
      <p:sp>
        <p:nvSpPr>
          <p:cNvPr id="27649" name="TextBox 3"/>
          <p:cNvSpPr txBox="1">
            <a:spLocks noChangeArrowheads="1"/>
          </p:cNvSpPr>
          <p:nvPr/>
        </p:nvSpPr>
        <p:spPr bwMode="auto">
          <a:xfrm>
            <a:off x="2027555" y="1608455"/>
            <a:ext cx="8564880" cy="326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　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本文是一篇优美的写景散文。作者以秋雨、秋色、秋声为小标题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向读者讲述了一个多情多彩的秋的故事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将秋之韵味尽现于读者眼前。结构布局上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除小标题的使用外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本文的语言也十分</a:t>
            </a:r>
            <a:r>
              <a:rPr lang="zh-CN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优美。</a:t>
            </a: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09550" y="1120775"/>
            <a:ext cx="2482215" cy="1588135"/>
          </a:xfrm>
          <a:prstGeom prst="ellipse">
            <a:avLst/>
          </a:prstGeom>
          <a:solidFill>
            <a:srgbClr val="65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总评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06705" y="1205865"/>
            <a:ext cx="2287270" cy="1407160"/>
          </a:xfrm>
          <a:prstGeom prst="ellipse">
            <a:avLst/>
          </a:prstGeom>
          <a:noFill/>
          <a:ln w="1047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范文展示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25464167849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4" b="8093"/>
          <a:stretch>
            <a:fillRect/>
          </a:stretch>
        </p:blipFill>
        <p:spPr bwMode="auto">
          <a:xfrm>
            <a:off x="-722017" y="1028987"/>
            <a:ext cx="5140325" cy="576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34206" y="3378120"/>
            <a:ext cx="7502657" cy="82867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ctr"/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叙述与描写的区别</a:t>
            </a:r>
            <a:endParaRPr lang="zh-CN" altLang="en-US" sz="4800" b="1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2" name="文字"/>
          <p:cNvSpPr txBox="1"/>
          <p:nvPr/>
        </p:nvSpPr>
        <p:spPr>
          <a:xfrm>
            <a:off x="4583832" y="5013176"/>
            <a:ext cx="4372615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5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你知道它们有什么不一样吗？</a:t>
            </a:r>
          </a:p>
        </p:txBody>
      </p:sp>
      <p:sp>
        <p:nvSpPr>
          <p:cNvPr id="38" name="MH_Other_4"/>
          <p:cNvSpPr/>
          <p:nvPr>
            <p:custDataLst>
              <p:tags r:id="rId2"/>
            </p:custDataLst>
          </p:nvPr>
        </p:nvSpPr>
        <p:spPr>
          <a:xfrm>
            <a:off x="6346194" y="1824053"/>
            <a:ext cx="362562" cy="362562"/>
          </a:xfrm>
          <a:prstGeom prst="roundRect">
            <a:avLst/>
          </a:prstGeom>
          <a:solidFill>
            <a:srgbClr val="C0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4" tIns="67674" rIns="135354" bIns="67674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248252" y="1306511"/>
            <a:ext cx="431976" cy="431976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40" name="MH_Other_4"/>
          <p:cNvSpPr/>
          <p:nvPr>
            <p:custDataLst>
              <p:tags r:id="rId3"/>
            </p:custDataLst>
          </p:nvPr>
        </p:nvSpPr>
        <p:spPr>
          <a:xfrm>
            <a:off x="9489472" y="2540810"/>
            <a:ext cx="204897" cy="204897"/>
          </a:xfrm>
          <a:prstGeom prst="roundRect">
            <a:avLst/>
          </a:prstGeom>
          <a:solidFill>
            <a:srgbClr val="FF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4" tIns="67674" rIns="135354" bIns="67674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4"/>
            </p:custDataLst>
          </p:nvPr>
        </p:nvSpPr>
        <p:spPr>
          <a:xfrm>
            <a:off x="7603646" y="1028865"/>
            <a:ext cx="277417" cy="27741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MH_Other_4"/>
          <p:cNvSpPr/>
          <p:nvPr>
            <p:custDataLst>
              <p:tags r:id="rId5"/>
            </p:custDataLst>
          </p:nvPr>
        </p:nvSpPr>
        <p:spPr>
          <a:xfrm>
            <a:off x="3230461" y="2255486"/>
            <a:ext cx="239987" cy="239987"/>
          </a:xfrm>
          <a:prstGeom prst="roundRect">
            <a:avLst/>
          </a:prstGeom>
          <a:solidFill>
            <a:srgbClr val="C0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4" tIns="67674" rIns="135354" bIns="67674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9606018" y="1714930"/>
            <a:ext cx="329953" cy="329953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44" name="MH_Other_4"/>
          <p:cNvSpPr/>
          <p:nvPr>
            <p:custDataLst>
              <p:tags r:id="rId6"/>
            </p:custDataLst>
          </p:nvPr>
        </p:nvSpPr>
        <p:spPr>
          <a:xfrm>
            <a:off x="1197747" y="1858846"/>
            <a:ext cx="204897" cy="204897"/>
          </a:xfrm>
          <a:prstGeom prst="roundRect">
            <a:avLst/>
          </a:prstGeom>
          <a:solidFill>
            <a:srgbClr val="FF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4" tIns="67674" rIns="135354" bIns="67674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6" name="MH_Other_4"/>
          <p:cNvSpPr/>
          <p:nvPr>
            <p:custDataLst>
              <p:tags r:id="rId7"/>
            </p:custDataLst>
          </p:nvPr>
        </p:nvSpPr>
        <p:spPr>
          <a:xfrm>
            <a:off x="10428279" y="1361370"/>
            <a:ext cx="204046" cy="204046"/>
          </a:xfrm>
          <a:prstGeom prst="roundRect">
            <a:avLst/>
          </a:prstGeom>
          <a:solidFill>
            <a:srgbClr val="C0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4" tIns="67674" rIns="135354" bIns="67674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4805317" y="1361725"/>
            <a:ext cx="273307" cy="27330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 rot="20560976">
            <a:off x="475615" y="3159760"/>
            <a:ext cx="292354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 i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6" name="标题 5"/>
          <p:cNvSpPr>
            <a:spLocks noGrp="1"/>
          </p:cNvSpPr>
          <p:nvPr/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/>
              <a:t>深度拓展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119336" y="822960"/>
            <a:ext cx="11953328" cy="5918439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深度拓展</a:t>
            </a:r>
          </a:p>
        </p:txBody>
      </p:sp>
      <p:sp>
        <p:nvSpPr>
          <p:cNvPr id="69" name="圆角矩形 68"/>
          <p:cNvSpPr/>
          <p:nvPr/>
        </p:nvSpPr>
        <p:spPr bwMode="auto">
          <a:xfrm>
            <a:off x="1722098" y="2307941"/>
            <a:ext cx="5243195" cy="156972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300" y="1106170"/>
            <a:ext cx="11543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叙述和描写是最基本、最常见的写作方式，其区别在于四点：</a:t>
            </a:r>
            <a:endParaRPr lang="zh-CN" altLang="en-US" sz="3200"/>
          </a:p>
        </p:txBody>
      </p:sp>
      <p:sp>
        <p:nvSpPr>
          <p:cNvPr id="70" name="矩形 87"/>
          <p:cNvSpPr>
            <a:spLocks noChangeArrowheads="1"/>
          </p:cNvSpPr>
          <p:nvPr/>
        </p:nvSpPr>
        <p:spPr bwMode="auto">
          <a:xfrm>
            <a:off x="1991544" y="2420888"/>
            <a:ext cx="5005070" cy="1449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叙述是用简练朴实的语言，对人物的活动经历和事件的发展变化作准确的介绍、交代、说明；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1775520" y="4725144"/>
            <a:ext cx="5243195" cy="144145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7"/>
          <p:cNvSpPr>
            <a:spLocks noChangeArrowheads="1"/>
          </p:cNvSpPr>
          <p:nvPr/>
        </p:nvSpPr>
        <p:spPr bwMode="auto">
          <a:xfrm>
            <a:off x="2013645" y="4925169"/>
            <a:ext cx="500507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描写则是用生动、形象、鲜明的语言，对人物和事物的特点作描绘。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744071" y="2699587"/>
            <a:ext cx="2036325" cy="765591"/>
            <a:chOff x="814328" y="3219334"/>
            <a:chExt cx="1356392" cy="432536"/>
          </a:xfrm>
        </p:grpSpPr>
        <p:grpSp>
          <p:nvGrpSpPr>
            <p:cNvPr id="73" name="组合 72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圆角矩形 7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1006186" y="3305972"/>
              <a:ext cx="888427" cy="2432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zh-CN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叙述</a:t>
              </a: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6744072" y="5099184"/>
            <a:ext cx="2006380" cy="717470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73"/>
          <p:cNvSpPr txBox="1"/>
          <p:nvPr/>
        </p:nvSpPr>
        <p:spPr>
          <a:xfrm>
            <a:off x="6960096" y="5229200"/>
            <a:ext cx="1571953" cy="430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zh-CN" sz="2800">
                <a:solidFill>
                  <a:srgbClr val="0545E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描写</a:t>
            </a:r>
          </a:p>
        </p:txBody>
      </p:sp>
      <p:sp>
        <p:nvSpPr>
          <p:cNvPr id="71" name="Half Frame 12"/>
          <p:cNvSpPr/>
          <p:nvPr/>
        </p:nvSpPr>
        <p:spPr>
          <a:xfrm rot="8097294">
            <a:off x="8666480" y="3832225"/>
            <a:ext cx="877570" cy="899795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30" name="椭圆 29"/>
          <p:cNvSpPr/>
          <p:nvPr/>
        </p:nvSpPr>
        <p:spPr>
          <a:xfrm>
            <a:off x="10084435" y="3653790"/>
            <a:ext cx="880110" cy="1076960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280015" y="3909695"/>
            <a:ext cx="496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Times New Roman"/>
              </a:rPr>
              <a:t>1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/>
      <p:bldP spid="4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1772816"/>
            <a:ext cx="8000365" cy="41344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新课导入</a:t>
            </a:r>
          </a:p>
        </p:txBody>
      </p:sp>
      <p:sp>
        <p:nvSpPr>
          <p:cNvPr id="4" name="矩形 3"/>
          <p:cNvSpPr/>
          <p:nvPr/>
        </p:nvSpPr>
        <p:spPr>
          <a:xfrm>
            <a:off x="479376" y="836712"/>
            <a:ext cx="3234690" cy="5897245"/>
          </a:xfrm>
          <a:prstGeom prst="rect">
            <a:avLst/>
          </a:prstGeom>
          <a:solidFill>
            <a:srgbClr val="8EB6A2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3392" y="2492896"/>
            <a:ext cx="2966085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西塞山前白鹭飞，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桃花流水鳜鱼肥。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青箬笠，绿蓑衣，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斜风细雨不须归。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32295" y="836712"/>
            <a:ext cx="11953328" cy="5918439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深度拓展</a:t>
            </a:r>
          </a:p>
        </p:txBody>
      </p:sp>
      <p:sp>
        <p:nvSpPr>
          <p:cNvPr id="69" name="圆角矩形 68"/>
          <p:cNvSpPr/>
          <p:nvPr/>
        </p:nvSpPr>
        <p:spPr bwMode="auto">
          <a:xfrm>
            <a:off x="1919536" y="1804052"/>
            <a:ext cx="5243195" cy="156972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87"/>
          <p:cNvSpPr>
            <a:spLocks noChangeArrowheads="1"/>
          </p:cNvSpPr>
          <p:nvPr/>
        </p:nvSpPr>
        <p:spPr bwMode="auto">
          <a:xfrm>
            <a:off x="2297361" y="2339357"/>
            <a:ext cx="4099560" cy="563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叙述能推进故事情节的</a:t>
            </a:r>
            <a:r>
              <a:rPr lang="zh-CN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发展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4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1991544" y="4293096"/>
            <a:ext cx="5243195" cy="144145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7"/>
          <p:cNvSpPr>
            <a:spLocks noChangeArrowheads="1"/>
          </p:cNvSpPr>
          <p:nvPr/>
        </p:nvSpPr>
        <p:spPr bwMode="auto">
          <a:xfrm>
            <a:off x="2157661" y="4314842"/>
            <a:ext cx="5005070" cy="1449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描写一般不能推进情节的发展。只能把人物、事物写得更加生动、形象，更加感动。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6816080" y="2204864"/>
            <a:ext cx="2197941" cy="765591"/>
            <a:chOff x="814328" y="3219334"/>
            <a:chExt cx="1367341" cy="432536"/>
          </a:xfrm>
        </p:grpSpPr>
        <p:grpSp>
          <p:nvGrpSpPr>
            <p:cNvPr id="73" name="组合 72"/>
            <p:cNvGrpSpPr/>
            <p:nvPr/>
          </p:nvGrpSpPr>
          <p:grpSpPr>
            <a:xfrm>
              <a:off x="814328" y="3219334"/>
              <a:ext cx="1367341" cy="432536"/>
              <a:chOff x="4304043" y="1286668"/>
              <a:chExt cx="386892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圆角矩形 7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4430795" y="1286668"/>
                <a:ext cx="3742172" cy="2584453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1038309" y="3300699"/>
              <a:ext cx="888427" cy="2432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zh-CN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叙述</a:t>
              </a: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7032104" y="4581128"/>
            <a:ext cx="2125933" cy="717470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73"/>
          <p:cNvSpPr txBox="1"/>
          <p:nvPr/>
        </p:nvSpPr>
        <p:spPr>
          <a:xfrm>
            <a:off x="7392144" y="4725144"/>
            <a:ext cx="1428108" cy="430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zh-CN" sz="2800">
                <a:solidFill>
                  <a:srgbClr val="0545E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描写</a:t>
            </a:r>
          </a:p>
        </p:txBody>
      </p:sp>
      <p:sp>
        <p:nvSpPr>
          <p:cNvPr id="71" name="Half Frame 12"/>
          <p:cNvSpPr/>
          <p:nvPr/>
        </p:nvSpPr>
        <p:spPr>
          <a:xfrm rot="8097294">
            <a:off x="8710493" y="3391411"/>
            <a:ext cx="877570" cy="899795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30" name="椭圆 29"/>
          <p:cNvSpPr/>
          <p:nvPr/>
        </p:nvSpPr>
        <p:spPr>
          <a:xfrm>
            <a:off x="10128448" y="3212976"/>
            <a:ext cx="880110" cy="1076960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324028" y="3468881"/>
            <a:ext cx="496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Times New Roman"/>
              </a:rPr>
              <a:t>2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/>
      <p:bldP spid="4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119336" y="822960"/>
            <a:ext cx="11953328" cy="5918439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深度拓展</a:t>
            </a:r>
          </a:p>
        </p:txBody>
      </p:sp>
      <p:sp>
        <p:nvSpPr>
          <p:cNvPr id="69" name="圆角矩形 68"/>
          <p:cNvSpPr/>
          <p:nvPr/>
        </p:nvSpPr>
        <p:spPr bwMode="auto">
          <a:xfrm>
            <a:off x="1199456" y="1124744"/>
            <a:ext cx="6856095" cy="2144395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87"/>
          <p:cNvSpPr>
            <a:spLocks noChangeArrowheads="1"/>
          </p:cNvSpPr>
          <p:nvPr/>
        </p:nvSpPr>
        <p:spPr bwMode="auto">
          <a:xfrm>
            <a:off x="1351856" y="1287304"/>
            <a:ext cx="6400328" cy="1892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写人物时，叙述的作用侧重于记叙、说明人物活动的</a:t>
            </a:r>
            <a:r>
              <a:rPr lang="zh-CN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经历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r>
              <a:rPr lang="en-US" altLang="zh-CN" sz="240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写事情时</a:t>
            </a:r>
            <a:r>
              <a:rPr lang="en-US" altLang="zh-CN" sz="240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，叙述的作用侧重记述事件的发展过程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写景物时，叙述的作用侧重于记述景物的位置及变化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4" name="圆角矩形 3"/>
          <p:cNvSpPr/>
          <p:nvPr/>
        </p:nvSpPr>
        <p:spPr bwMode="auto">
          <a:xfrm>
            <a:off x="1271464" y="3573016"/>
            <a:ext cx="6769725" cy="274447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7"/>
          <p:cNvSpPr>
            <a:spLocks noChangeArrowheads="1"/>
          </p:cNvSpPr>
          <p:nvPr/>
        </p:nvSpPr>
        <p:spPr bwMode="auto">
          <a:xfrm>
            <a:off x="1487488" y="3861048"/>
            <a:ext cx="6584434" cy="2778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描写侧重于人物的外貌、动作、心理特征；写事情时，描写侧重于描写事件过程中的具体形象、生动画面；写景物时，描写侧重于描绘景物的状貌和色彩画面，并将情感融入景物描写之中，以表情达意。</a:t>
            </a:r>
          </a:p>
          <a:p>
            <a:pPr algn="l" eaLnBrk="1" hangingPunct="1">
              <a:lnSpc>
                <a:spcPct val="120000"/>
              </a:lnSpc>
            </a:pPr>
            <a:endParaRPr lang="zh-CN" sz="24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608167" y="1740737"/>
            <a:ext cx="1737379" cy="765591"/>
            <a:chOff x="814328" y="3219334"/>
            <a:chExt cx="1356392" cy="432536"/>
          </a:xfrm>
        </p:grpSpPr>
        <p:grpSp>
          <p:nvGrpSpPr>
            <p:cNvPr id="73" name="组合 72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圆角矩形 7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1039199" y="3318822"/>
              <a:ext cx="888427" cy="2432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zh-CN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叙述</a:t>
              </a: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7824192" y="4437112"/>
            <a:ext cx="1694025" cy="717470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73"/>
          <p:cNvSpPr txBox="1"/>
          <p:nvPr/>
        </p:nvSpPr>
        <p:spPr>
          <a:xfrm>
            <a:off x="8112224" y="4581128"/>
            <a:ext cx="1131307" cy="430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zh-CN" sz="2800">
                <a:solidFill>
                  <a:srgbClr val="0545E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描写</a:t>
            </a:r>
          </a:p>
        </p:txBody>
      </p:sp>
      <p:sp>
        <p:nvSpPr>
          <p:cNvPr id="71" name="Half Frame 12"/>
          <p:cNvSpPr/>
          <p:nvPr/>
        </p:nvSpPr>
        <p:spPr>
          <a:xfrm rot="8097294">
            <a:off x="8970010" y="3265805"/>
            <a:ext cx="877570" cy="899795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30" name="椭圆 29"/>
          <p:cNvSpPr/>
          <p:nvPr/>
        </p:nvSpPr>
        <p:spPr>
          <a:xfrm>
            <a:off x="10280015" y="3195955"/>
            <a:ext cx="880110" cy="1076960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471785" y="3392805"/>
            <a:ext cx="496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Times New Roman"/>
              </a:rPr>
              <a:t>3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/>
      <p:bldP spid="4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119336" y="822960"/>
            <a:ext cx="11953328" cy="5918439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深度拓展</a:t>
            </a:r>
            <a:endParaRPr lang="zh-CN" altLang="en-US"/>
          </a:p>
        </p:txBody>
      </p:sp>
      <p:sp>
        <p:nvSpPr>
          <p:cNvPr id="69" name="圆角矩形 68"/>
          <p:cNvSpPr/>
          <p:nvPr/>
        </p:nvSpPr>
        <p:spPr bwMode="auto">
          <a:xfrm>
            <a:off x="1847528" y="1916832"/>
            <a:ext cx="5243195" cy="134811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87"/>
          <p:cNvSpPr>
            <a:spLocks noChangeArrowheads="1"/>
          </p:cNvSpPr>
          <p:nvPr/>
        </p:nvSpPr>
        <p:spPr bwMode="auto">
          <a:xfrm>
            <a:off x="2253927" y="2078122"/>
            <a:ext cx="472693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叙述的语言以简练、朴实、清楚为其</a:t>
            </a:r>
            <a:r>
              <a:rPr lang="zh-CN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特点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4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1775520" y="4221088"/>
            <a:ext cx="5243195" cy="144145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7"/>
          <p:cNvSpPr>
            <a:spLocks noChangeArrowheads="1"/>
          </p:cNvSpPr>
          <p:nvPr/>
        </p:nvSpPr>
        <p:spPr bwMode="auto">
          <a:xfrm>
            <a:off x="1919536" y="4293096"/>
            <a:ext cx="5005070" cy="1449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描写运用排比、对偶、拟人等修辞方式或以生动、形象、绘声绘声为</a:t>
            </a:r>
            <a:r>
              <a:rPr lang="zh-CN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特点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4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104112" y="2132856"/>
            <a:ext cx="1820301" cy="765591"/>
            <a:chOff x="814328" y="3219334"/>
            <a:chExt cx="1356392" cy="432536"/>
          </a:xfrm>
        </p:grpSpPr>
        <p:grpSp>
          <p:nvGrpSpPr>
            <p:cNvPr id="73" name="组合 72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圆角矩形 7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1028955" y="3306263"/>
              <a:ext cx="888427" cy="2432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zh-CN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叙述</a:t>
              </a: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7032104" y="4581128"/>
            <a:ext cx="1774878" cy="717470"/>
          </a:xfrm>
          <a:prstGeom prst="roundRect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73"/>
          <p:cNvSpPr txBox="1"/>
          <p:nvPr/>
        </p:nvSpPr>
        <p:spPr>
          <a:xfrm>
            <a:off x="7346821" y="4751283"/>
            <a:ext cx="1192284" cy="430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zh-CN" sz="2800">
                <a:solidFill>
                  <a:srgbClr val="0545E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描写</a:t>
            </a:r>
          </a:p>
        </p:txBody>
      </p:sp>
      <p:sp>
        <p:nvSpPr>
          <p:cNvPr id="71" name="Half Frame 12"/>
          <p:cNvSpPr/>
          <p:nvPr/>
        </p:nvSpPr>
        <p:spPr>
          <a:xfrm rot="8097294">
            <a:off x="8566477" y="3319403"/>
            <a:ext cx="877570" cy="899795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30" name="椭圆 29"/>
          <p:cNvSpPr/>
          <p:nvPr/>
        </p:nvSpPr>
        <p:spPr>
          <a:xfrm>
            <a:off x="9984432" y="3140968"/>
            <a:ext cx="880110" cy="1076960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180012" y="3396873"/>
            <a:ext cx="496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Times New Roman"/>
              </a:rPr>
              <a:t>4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/>
      <p:bldP spid="4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40" y="836712"/>
            <a:ext cx="11989224" cy="59287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布置作业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855640" y="1052736"/>
            <a:ext cx="9245004" cy="560153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1200"/>
              </a:spcAft>
            </a:pPr>
            <a:r>
              <a:rPr lang="zh-CN" altLang="zh-CN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　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大千世界，绚丽多彩。为田野着色，大地呈现生机勃勃的景致；为生活着色，人间充满暖意盈怀的真情；为梦想着色，人生拥有执着不懈的追求；为心灵着色，我们收获受用无穷的真知……</a:t>
            </a:r>
            <a:endParaRPr lang="zh-CN" altLang="zh-CN" sz="2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请以《为</a:t>
            </a:r>
            <a:r>
              <a:rPr lang="zh-CN" altLang="zh-CN" sz="2800" b="1" u="sng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　</a:t>
            </a:r>
            <a:r>
              <a:rPr lang="zh-CN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着色》为题目，写一篇文章。 </a:t>
            </a:r>
            <a:endParaRPr lang="zh-CN" altLang="zh-CN" sz="2800" b="1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要求：①请将题目补充完整；②除诗歌外，文体不限，可以记叙经历、抒发感情、发表见解等；③字迹工整，书写规范，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600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字以上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再　见</a:t>
            </a:r>
          </a:p>
        </p:txBody>
      </p:sp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93400" y="11150600"/>
            <a:ext cx="317500" cy="228600"/>
          </a:xfrm>
          <a:prstGeom prst="cube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119336" y="822960"/>
            <a:ext cx="11953328" cy="59184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新课导入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38985" y="1588135"/>
            <a:ext cx="9025567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张志和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的《渔歌子》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，用几个寻常意象、几组寻常色彩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，描绘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出一幅动人的春天景象。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这就是景物描写的魅力！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写景，能化腐朽为神奇；写景，能让景物披上感情色彩，具备人的感情色彩，花溅泪，鸟惊心。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本节课，就让我们来学习景物描写的技巧吧。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119336" y="822960"/>
            <a:ext cx="11953328" cy="59184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技法点拨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03512" y="2204864"/>
            <a:ext cx="8880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描写是文学创作的基本手法之一。描就是描绘，写就是摹写。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描写就是作者对人物、事件和环境所作的具体描绘和刻画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描写方法：用生动形象的语言把人物、事件、景物具体描绘出来的一种手法，给读者以身临其境的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感觉。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847528" y="1196752"/>
            <a:ext cx="4612640" cy="968060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703861" y="3945862"/>
              <a:ext cx="2276004" cy="58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什么是描写？</a:t>
              </a:r>
              <a:endParaRPr lang="zh-CN" altLang="en-US" sz="3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康雅宋体W9(P)" panose="02020900000000000000" pitchFamily="18" charset="-122"/>
                <a:ea typeface="华康雅宋体W9(P)" panose="02020900000000000000" pitchFamily="18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119336" y="822960"/>
            <a:ext cx="11953328" cy="59184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技法点拨</a:t>
            </a:r>
          </a:p>
        </p:txBody>
      </p:sp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>
            <a:off x="1926590" y="1877060"/>
            <a:ext cx="8917940" cy="4114165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lIns="71755" tIns="36195" rIns="71755" bIns="36195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465455" marR="0" lvl="0" indent="-465455" algn="l" defTabSz="914400" rtl="0" eaLnBrk="1" fontAlgn="ctr" latinLnBrk="0" hangingPunct="1">
              <a:lnSpc>
                <a:spcPct val="130000"/>
              </a:lnSpc>
              <a:spcBef>
                <a:spcPts val="1600"/>
              </a:spcBef>
              <a:spcAft>
                <a:spcPct val="0"/>
              </a:spcAft>
              <a:buSzPct val="120000"/>
              <a:buFont typeface="Wingdings" panose="05000000000000000000" charset="0"/>
              <a:buChar char="q"/>
              <a:defRPr/>
            </a:pPr>
            <a:r>
              <a:rPr kumimoji="0" lang="zh-CN" altLang="en-US" sz="2400" b="1" i="0" u="none" strike="noStrike" kern="1200" cap="none" spc="227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描写景物，首先要抓住景物的特征。</a:t>
            </a:r>
          </a:p>
          <a:p>
            <a:pPr marL="465455" marR="0" lvl="0" indent="-465455" algn="l" defTabSz="914400" rtl="0" eaLnBrk="1" fontAlgn="ctr" latinLnBrk="0" hangingPunct="1">
              <a:lnSpc>
                <a:spcPct val="130000"/>
              </a:lnSpc>
              <a:spcBef>
                <a:spcPts val="1600"/>
              </a:spcBef>
              <a:spcAft>
                <a:spcPct val="0"/>
              </a:spcAft>
              <a:buSzPct val="120000"/>
              <a:buFont typeface="Wingdings" panose="05000000000000000000" charset="0"/>
              <a:buChar char="q"/>
              <a:defRPr/>
            </a:pPr>
            <a:r>
              <a:rPr kumimoji="0" lang="zh-CN" altLang="en-US" sz="2400" b="0" i="0" u="none" strike="noStrike" kern="1200" cap="none" spc="207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景物的特征常常表现在形状、色彩、声音等方面。描写景物的特征既可以描述人的视觉感受，也可以描述人的听觉、嗅觉、触觉等多种感受。如《紫藤萝瀑布》对花的描写：这里除了光彩，还有淡淡的芳香，香气似乎也是浅紫色的，梦幻一般轻轻地笼罩着我。作者从色彩写到气味，又赋予气味以色彩，将视觉和嗅觉互通，传神地描绘出紫藤萝花的美丽和繁盛。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1665605" y="908685"/>
            <a:ext cx="4612640" cy="968060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4012107" y="3933040"/>
              <a:ext cx="2588848" cy="58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如何来描写景物？</a:t>
              </a:r>
              <a:endParaRPr lang="zh-CN" altLang="en-US" sz="3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康雅宋体W9(P)" panose="02020900000000000000" pitchFamily="18" charset="-122"/>
                <a:ea typeface="华康雅宋体W9(P)" panose="02020900000000000000" pitchFamily="18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4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l="40469" t="37758" r="-413" b="-30"/>
          <a:stretch>
            <a:fillRect/>
          </a:stretch>
        </p:blipFill>
        <p:spPr>
          <a:xfrm>
            <a:off x="47328" y="823595"/>
            <a:ext cx="12144672" cy="5917773"/>
          </a:xfrm>
          <a:prstGeom prst="rect">
            <a:avLst/>
          </a:prstGeom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839416" y="1844824"/>
            <a:ext cx="8131175" cy="327406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553085" lvl="0" indent="-553085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Tx/>
              <a:buFont typeface="Wingdings" panose="05000000000000000000" charset="0"/>
              <a:buChar char="q"/>
            </a:pPr>
            <a:r>
              <a:rPr lang="zh-CN" altLang="en-US" sz="2600" spc="16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为了使景物描写更加丰满、生动，观察某一个景物时，我们可以俯视、仰视，近观、远望，也可以写静态、动态，还可以写不同时段中的不同形态。</a:t>
            </a:r>
          </a:p>
          <a:p>
            <a:pPr marL="553085" lvl="0" indent="-553085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Tx/>
              <a:buFont typeface="Wingdings" panose="05000000000000000000" charset="0"/>
              <a:buChar char="q"/>
            </a:pPr>
            <a:r>
              <a:rPr lang="zh-CN" altLang="en-US" sz="2600" spc="16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如《三峡》一文，俯仰结合，动静相衬，描写灵活生动，读来让人有身临其境之感。</a:t>
            </a: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技法点拨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119336" y="822960"/>
            <a:ext cx="11953328" cy="5918439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>
            <a:off x="1703512" y="1829400"/>
            <a:ext cx="8778874" cy="3770630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lIns="71755" tIns="36195" rIns="71755" bIns="36195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494030" marR="0" lvl="0" indent="-494030" algn="l" defTabSz="914400" rtl="0" eaLnBrk="1" fontAlgn="ctr" latinLnBrk="0" hangingPunct="1">
              <a:lnSpc>
                <a:spcPct val="130000"/>
              </a:lnSpc>
              <a:spcBef>
                <a:spcPts val="1600"/>
              </a:spcBef>
              <a:spcAft>
                <a:spcPct val="0"/>
              </a:spcAft>
              <a:buSzPct val="120000"/>
              <a:buFont typeface="Wingdings" panose="05000000000000000000" charset="0"/>
              <a:buChar char="q"/>
              <a:defRPr/>
            </a:pPr>
            <a:r>
              <a:rPr kumimoji="0" lang="zh-CN" altLang="zh-CN" sz="2600" b="1" i="0" u="none" strike="noStrike" kern="1200" cap="none" spc="24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写景还要注意融入情感。</a:t>
            </a:r>
          </a:p>
          <a:p>
            <a:pPr marL="494030" marR="0" lvl="1" indent="0" algn="l" defTabSz="914400" rtl="0" eaLnBrk="1" fontAlgn="ctr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SzPct val="130000"/>
              <a:buFontTx/>
              <a:buNone/>
              <a:defRPr/>
            </a:pP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相同的景物在不同人的笔下往往是不同的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而同一人笔下的同一景物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在不同的心境下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也会发生改变。描写景物时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要恰当地融入情感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使客观的景物鲜活起来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也更具有感染人心的力量。如《雨的四季》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作者用极富情感的描写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既展示了四季的雨的客观特征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又主观地赋予了它们不同的性格和内涵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使它们更有生命气息</a:t>
            </a:r>
            <a:r>
              <a:rPr kumimoji="0" lang="zh-CN" altLang="en-US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zh-CN" sz="2395" b="0" i="0" u="none" strike="noStrike" kern="1200" cap="none" spc="222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更有感染力。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技法点拨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72" y="822960"/>
            <a:ext cx="12040958" cy="59184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写作指导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503712" y="2420888"/>
            <a:ext cx="7804150" cy="2651125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　对同学们来说，最熟悉的地方莫过于校园了。想一想，你所在的校园有什么风景？校园里的风景有什么独特之处？围绕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“校园一景”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写一个片段。</a:t>
            </a:r>
            <a:r>
              <a:rPr lang="en-US" altLang="zh-CN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300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字以内。</a:t>
            </a:r>
          </a:p>
        </p:txBody>
      </p:sp>
      <p:grpSp>
        <p:nvGrpSpPr>
          <p:cNvPr id="208" name="组合 207"/>
          <p:cNvGrpSpPr/>
          <p:nvPr/>
        </p:nvGrpSpPr>
        <p:grpSpPr>
          <a:xfrm>
            <a:off x="1053465" y="1165860"/>
            <a:ext cx="1551305" cy="1356360"/>
            <a:chOff x="1278794" y="3334906"/>
            <a:chExt cx="914014" cy="914014"/>
          </a:xfrm>
        </p:grpSpPr>
        <p:grpSp>
          <p:nvGrpSpPr>
            <p:cNvPr id="209" name="组合 208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1" name="同心圆 2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0" name="TextBox 209"/>
            <p:cNvSpPr txBox="1"/>
            <p:nvPr/>
          </p:nvSpPr>
          <p:spPr>
            <a:xfrm>
              <a:off x="1443719" y="3591858"/>
              <a:ext cx="53073" cy="145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700">
                <a:solidFill>
                  <a:prstClr val="black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13485" y="1546860"/>
            <a:ext cx="15227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sz="3600" b="1">
                <a:solidFill>
                  <a:prstClr val="black"/>
                </a:solidFill>
                <a:latin typeface="Times New Roman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00300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5">
            <a:clrChange>
              <a:clrFrom>
                <a:srgbClr val="EAECEB"/>
              </a:clrFrom>
              <a:clrTo>
                <a:srgbClr val="EAECEB">
                  <a:alpha val="0"/>
                </a:srgbClr>
              </a:clrTo>
            </a:clrChange>
          </a:blip>
          <a:srcRect t="16384"/>
          <a:stretch>
            <a:fillRect/>
          </a:stretch>
        </p:blipFill>
        <p:spPr>
          <a:xfrm>
            <a:off x="119336" y="822960"/>
            <a:ext cx="11953328" cy="5918439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5295900" y="2192655"/>
            <a:ext cx="2273300" cy="905510"/>
          </a:xfrm>
          <a:prstGeom prst="roundRect">
            <a:avLst>
              <a:gd name="adj" fmla="val 50000"/>
            </a:avLst>
          </a:prstGeom>
          <a:solidFill>
            <a:srgbClr val="EAE9D7"/>
          </a:solidFill>
          <a:ln w="34925">
            <a:solidFill>
              <a:srgbClr val="27818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>
            <p:custDataLst>
              <p:tags r:id="rId3"/>
            </p:custDataLst>
          </p:nvPr>
        </p:nvSpPr>
        <p:spPr>
          <a:xfrm>
            <a:off x="5295929" y="2336358"/>
            <a:ext cx="2430572" cy="7621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pc="15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分析提示</a:t>
            </a:r>
          </a:p>
        </p:txBody>
      </p:sp>
      <p:sp>
        <p:nvSpPr>
          <p:cNvPr id="61" name="文本框 60"/>
          <p:cNvSpPr txBox="1"/>
          <p:nvPr>
            <p:custDataLst>
              <p:tags r:id="rId4"/>
            </p:custDataLst>
          </p:nvPr>
        </p:nvSpPr>
        <p:spPr>
          <a:xfrm>
            <a:off x="839416" y="1412776"/>
            <a:ext cx="4368165" cy="21609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508000" lvl="1" indent="-222250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b="1" spc="15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“校园一景”，意味着不能面面俱到，而是要选取校园的一个局部进行细致具体的描写。</a:t>
            </a:r>
          </a:p>
        </p:txBody>
      </p:sp>
      <p:sp>
        <p:nvSpPr>
          <p:cNvPr id="62" name="椭圆 61"/>
          <p:cNvSpPr/>
          <p:nvPr>
            <p:custDataLst>
              <p:tags r:id="rId5"/>
            </p:custDataLst>
          </p:nvPr>
        </p:nvSpPr>
        <p:spPr>
          <a:xfrm>
            <a:off x="599386" y="1219224"/>
            <a:ext cx="1002454" cy="10024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6"/>
            </p:custDataLst>
          </p:nvPr>
        </p:nvSpPr>
        <p:spPr>
          <a:xfrm>
            <a:off x="839416" y="1412776"/>
            <a:ext cx="570315" cy="67597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zh-CN" altLang="en-US" sz="2800" b="1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椭圆 63"/>
          <p:cNvSpPr/>
          <p:nvPr>
            <p:custDataLst>
              <p:tags r:id="rId7"/>
            </p:custDataLst>
          </p:nvPr>
        </p:nvSpPr>
        <p:spPr>
          <a:xfrm>
            <a:off x="7896200" y="1484784"/>
            <a:ext cx="1002454" cy="10024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>
            <p:custDataLst>
              <p:tags r:id="rId8"/>
            </p:custDataLst>
          </p:nvPr>
        </p:nvSpPr>
        <p:spPr>
          <a:xfrm>
            <a:off x="8163938" y="1723454"/>
            <a:ext cx="534416" cy="67597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zh-CN" altLang="en-US" sz="2800" b="1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椭圆 65"/>
          <p:cNvSpPr/>
          <p:nvPr>
            <p:custDataLst>
              <p:tags r:id="rId9"/>
            </p:custDataLst>
          </p:nvPr>
        </p:nvSpPr>
        <p:spPr>
          <a:xfrm>
            <a:off x="5449996" y="3536447"/>
            <a:ext cx="1002454" cy="10024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>
            <p:custDataLst>
              <p:tags r:id="rId10"/>
            </p:custDataLst>
          </p:nvPr>
        </p:nvSpPr>
        <p:spPr>
          <a:xfrm>
            <a:off x="5678258" y="3722713"/>
            <a:ext cx="534416" cy="67597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zh-CN" altLang="en-US" sz="2800" b="1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>
            <p:custDataLst>
              <p:tags r:id="rId11"/>
            </p:custDataLst>
          </p:nvPr>
        </p:nvSpPr>
        <p:spPr>
          <a:xfrm>
            <a:off x="4079776" y="4725144"/>
            <a:ext cx="5071730" cy="16378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lvl="1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 spc="15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除了描写景物外，还可以写一写师生在其中的活动，展现出校园景色的特点。</a:t>
            </a:r>
          </a:p>
        </p:txBody>
      </p:sp>
      <p:sp>
        <p:nvSpPr>
          <p:cNvPr id="72" name="文本框 71"/>
          <p:cNvSpPr txBox="1"/>
          <p:nvPr>
            <p:custDataLst>
              <p:tags r:id="rId12"/>
            </p:custDataLst>
          </p:nvPr>
        </p:nvSpPr>
        <p:spPr>
          <a:xfrm>
            <a:off x="7400528" y="2589233"/>
            <a:ext cx="3752429" cy="163779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85750" lvl="1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 spc="15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写作时可按一定顺序，例如由远及近、由高到低等。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写作指导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761030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1" grpId="0"/>
      <p:bldP spid="68" grpId="0"/>
      <p:bldP spid="7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71182"/>
  <p:tag name="KSO_WM_UNIT_COMPATIBLE" val="0"/>
  <p:tag name="KSO_WM_UNIT_DIAGRAM_ISNUMVISUAL" val="0"/>
  <p:tag name="KSO_WM_UNIT_DIAGRAM_ISREFERUNIT" val="0"/>
  <p:tag name="KSO_WM_UNIT_HIGHLIGHT" val="0"/>
  <p:tag name="KSO_WM_UNIT_ID" val="diagram20171182_2*n_h_a*1_1_1"/>
  <p:tag name="KSO_WM_UNIT_INDEX" val="1_1_1"/>
  <p:tag name="KSO_WM_UNIT_ISCONTENTSTITLE" val="0"/>
  <p:tag name="KSO_WM_UNIT_LAYERLEVEL" val="1_1_1"/>
  <p:tag name="KSO_WM_UNIT_NOCLEAR" val="0"/>
  <p:tag name="KSO_WM_UNIT_PRESET_TEXT" val="点击输&#10;入内容"/>
  <p:tag name="KSO_WM_UNIT_TEXT_FILL_FORE_SCHEMECOLOR_INDEX" val="14"/>
  <p:tag name="KSO_WM_UNIT_TEXT_FILL_TYPE" val="1"/>
  <p:tag name="KSO_WM_UNIT_TYPE" val="n_h_a"/>
  <p:tag name="KSO_WM_UNIT_USESOURCEFORMAT_APPLY" val="0"/>
  <p:tag name="KSO_WM_UNIT_VALUE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71182"/>
  <p:tag name="KSO_WM_UNIT_COMPATIBLE" val="0"/>
  <p:tag name="KSO_WM_UNIT_DIAGRAM_ISNUMVISUAL" val="0"/>
  <p:tag name="KSO_WM_UNIT_DIAGRAM_ISREFERUNIT" val="0"/>
  <p:tag name="KSO_WM_UNIT_HIGHLIGHT" val="0"/>
  <p:tag name="KSO_WM_UNIT_ID" val="diagram20171182_2*n_h_h_f*1_2_1_1"/>
  <p:tag name="KSO_WM_UNIT_INDEX" val="1_2_1_1"/>
  <p:tag name="KSO_WM_UNIT_LAYERLEVEL" val="1_1_1_1"/>
  <p:tag name="KSO_WM_UNIT_NOCLEAR" val="0"/>
  <p:tag name="KSO_WM_UNIT_PRESET_TEXT" val="点击此处添加正文，文字是您思想的提炼，为了演示发布的良好效果，请您尽可能提炼思想的精髓，然后简单的阐述您的观点"/>
  <p:tag name="KSO_WM_UNIT_TEXT_FILL_FORE_SCHEMECOLOR_INDEX" val="13"/>
  <p:tag name="KSO_WM_UNIT_TEXT_FILL_TYPE" val="1"/>
  <p:tag name="KSO_WM_UNIT_TYPE" val="n_h_h_f"/>
  <p:tag name="KSO_WM_UNIT_USESOURCEFORMAT_APPLY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71182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171182_2*n_h_h_i*1_2_1_1"/>
  <p:tag name="KSO_WM_UNIT_INDEX" val="1_2_1_1"/>
  <p:tag name="KSO_WM_UNIT_LAYERLEVEL" val="1_1_1_1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71182"/>
  <p:tag name="KSO_WM_UNIT_COMPATIBLE" val="0"/>
  <p:tag name="KSO_WM_UNIT_DIAGRAM_ISNUMVISUAL" val="0"/>
  <p:tag name="KSO_WM_UNIT_DIAGRAM_ISREFERUNIT" val="0"/>
  <p:tag name="KSO_WM_UNIT_HIGHLIGHT" val="0"/>
  <p:tag name="KSO_WM_UNIT_ID" val="diagram20171182_2*n_h_h_i*1_2_1_1"/>
  <p:tag name="KSO_WM_UNIT_INDEX" val="1_2_1_1"/>
  <p:tag name="KSO_WM_UNIT_LAYERLEVEL" val="1_1_1_1"/>
  <p:tag name="KSO_WM_UNIT_SUBTYPE" val="d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71182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HIGHLIGHT" val="0"/>
  <p:tag name="KSO_WM_UNIT_ID" val="diagram20171182_2*n_h_h_i*1_2_3_1"/>
  <p:tag name="KSO_WM_UNIT_INDEX" val="1_2_3_1"/>
  <p:tag name="KSO_WM_UNIT_LAYERLEVEL" val="1_1_1_1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71182"/>
  <p:tag name="KSO_WM_UNIT_COMPATIBLE" val="0"/>
  <p:tag name="KSO_WM_UNIT_DIAGRAM_ISNUMVISUAL" val="0"/>
  <p:tag name="KSO_WM_UNIT_DIAGRAM_ISREFERUNIT" val="0"/>
  <p:tag name="KSO_WM_UNIT_HIGHLIGHT" val="0"/>
  <p:tag name="KSO_WM_UNIT_ID" val="diagram20171182_2*n_h_h_i*1_2_3_1"/>
  <p:tag name="KSO_WM_UNIT_INDEX" val="1_2_3_1"/>
  <p:tag name="KSO_WM_UNIT_LAYERLEVEL" val="1_1_1_1"/>
  <p:tag name="KSO_WM_UNIT_SUBTYPE" val="d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71182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0171182_2*n_h_h_i*1_2_2_1"/>
  <p:tag name="KSO_WM_UNIT_INDEX" val="1_2_2_1"/>
  <p:tag name="KSO_WM_UNIT_LAYERLEVEL" val="1_1_1_1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71182"/>
  <p:tag name="KSO_WM_UNIT_COMPATIBLE" val="0"/>
  <p:tag name="KSO_WM_UNIT_DIAGRAM_ISNUMVISUAL" val="0"/>
  <p:tag name="KSO_WM_UNIT_DIAGRAM_ISREFERUNIT" val="0"/>
  <p:tag name="KSO_WM_UNIT_HIGHLIGHT" val="0"/>
  <p:tag name="KSO_WM_UNIT_ID" val="diagram20171182_2*n_h_h_i*1_2_2_1"/>
  <p:tag name="KSO_WM_UNIT_INDEX" val="1_2_2_1"/>
  <p:tag name="KSO_WM_UNIT_LAYERLEVEL" val="1_1_1_1"/>
  <p:tag name="KSO_WM_UNIT_SUBTYPE" val="d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71182"/>
  <p:tag name="KSO_WM_UNIT_COMPATIBLE" val="0"/>
  <p:tag name="KSO_WM_UNIT_DIAGRAM_ISNUMVISUAL" val="0"/>
  <p:tag name="KSO_WM_UNIT_DIAGRAM_ISREFERUNIT" val="0"/>
  <p:tag name="KSO_WM_UNIT_HIGHLIGHT" val="0"/>
  <p:tag name="KSO_WM_UNIT_ID" val="diagram20171182_2*n_h_h_f*1_2_2_1"/>
  <p:tag name="KSO_WM_UNIT_INDEX" val="1_2_2_1"/>
  <p:tag name="KSO_WM_UNIT_LAYERLEVEL" val="1_1_1_1"/>
  <p:tag name="KSO_WM_UNIT_NOCLEAR" val="0"/>
  <p:tag name="KSO_WM_UNIT_PRESET_TEXT" val="点击此处添加正文，文字是您思想的提炼，为了演示发布的良好效果，请您尽可能提炼思想的精髓，然后简单的阐述您的观点"/>
  <p:tag name="KSO_WM_UNIT_TEXT_FILL_FORE_SCHEMECOLOR_INDEX" val="13"/>
  <p:tag name="KSO_WM_UNIT_TEXT_FILL_TYPE" val="1"/>
  <p:tag name="KSO_WM_UNIT_TYPE" val="n_h_h_f"/>
  <p:tag name="KSO_WM_UNIT_USESOURCEFORMAT_APPLY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71182"/>
  <p:tag name="KSO_WM_UNIT_COMPATIBLE" val="0"/>
  <p:tag name="KSO_WM_UNIT_DIAGRAM_ISNUMVISUAL" val="0"/>
  <p:tag name="KSO_WM_UNIT_DIAGRAM_ISREFERUNIT" val="0"/>
  <p:tag name="KSO_WM_UNIT_HIGHLIGHT" val="0"/>
  <p:tag name="KSO_WM_UNIT_ID" val="diagram20171182_2*n_h_h_f*1_2_3_1"/>
  <p:tag name="KSO_WM_UNIT_INDEX" val="1_2_3_1"/>
  <p:tag name="KSO_WM_UNIT_LAYERLEVEL" val="1_1_1_1"/>
  <p:tag name="KSO_WM_UNIT_NOCLEAR" val="0"/>
  <p:tag name="KSO_WM_UNIT_PRESET_TEXT" val="点击此处添加正文，文字是您思想的提炼，为了演示发布的良好效果，请您尽可能提炼思想的精髓，然后简单的阐述您的观点"/>
  <p:tag name="KSO_WM_UNIT_TEXT_FILL_FORE_SCHEMECOLOR_INDEX" val="13"/>
  <p:tag name="KSO_WM_UNIT_TEXT_FILL_TYPE" val="1"/>
  <p:tag name="KSO_WM_UNIT_TYPE" val="n_h_h_f"/>
  <p:tag name="KSO_WM_UNIT_USESOURCEFORMAT_APPLY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i*1_2_1_1"/>
  <p:tag name="KSO_WM_UNIT_INDEX" val="1_2_1_1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5922_3*n_h_h_i*1_2_1_2"/>
  <p:tag name="KSO_WM_UNIT_INDEX" val="1_2_1_2"/>
  <p:tag name="KSO_WM_UNIT_LAYERLEVEL" val="1_1_1_1"/>
  <p:tag name="KSO_WM_UNIT_LINE_FILL_TYPE" val="2"/>
  <p:tag name="KSO_WM_UNIT_LINE_FORE_SCHEMECOLOR_INDEX" val="5"/>
  <p:tag name="KSO_WM_UNIT_TYPE" val="n_h_h_i"/>
  <p:tag name="KSO_WM_UNIT_USESOURCEFORMAT_APPLY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5922_3*n_h_h_i*1_2_1_1"/>
  <p:tag name="KSO_WM_UNIT_INDEX" val="1_2_1_1"/>
  <p:tag name="KSO_WM_UNIT_LAYERLEVEL" val="1_1_1_1"/>
  <p:tag name="KSO_WM_UNIT_LINE_FILL_TYPE" val="2"/>
  <p:tag name="KSO_WM_UNIT_LINE_FORE_SCHEMECOLOR_INDEX" val="5"/>
  <p:tag name="KSO_WM_UNIT_SUBTYPE" val="d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f*1_2_1_1"/>
  <p:tag name="KSO_WM_UNIT_INDEX" val="1_2_1_1"/>
  <p:tag name="KSO_WM_UNIT_LAYERLEVEL" val="1_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n_h_h_f"/>
  <p:tag name="KSO_WM_UNIT_USESOURCEFORMAT_APPLY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205922_3*n_h_h_i*1_2_2_1"/>
  <p:tag name="KSO_WM_UNIT_INDEX" val="1_2_2_1"/>
  <p:tag name="KSO_WM_UNIT_LAYERLEVEL" val="1_1_1_1"/>
  <p:tag name="KSO_WM_UNIT_LINE_FILL_TYPE" val="2"/>
  <p:tag name="KSO_WM_UNIT_LINE_FORE_SCHEMECOLOR_INDEX" val="6"/>
  <p:tag name="KSO_WM_UNIT_TYPE" val="n_h_h_i"/>
  <p:tag name="KSO_WM_UNIT_USESOURCEFORMAT_APPLY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205922_3*n_h_h_i*1_2_2_1"/>
  <p:tag name="KSO_WM_UNIT_INDEX" val="1_2_2_1"/>
  <p:tag name="KSO_WM_UNIT_LAYERLEVEL" val="1_1_1_1"/>
  <p:tag name="KSO_WM_UNIT_LINE_FILL_TYPE" val="2"/>
  <p:tag name="KSO_WM_UNIT_LINE_FORE_SCHEMECOLOR_INDEX" val="6"/>
  <p:tag name="KSO_WM_UNIT_SUBTYPE" val="d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f*1_2_2_1"/>
  <p:tag name="KSO_WM_UNIT_INDEX" val="1_2_2_1"/>
  <p:tag name="KSO_WM_UNIT_LAYERLEVEL" val="1_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n_h_h_f"/>
  <p:tag name="KSO_WM_UNIT_USESOURCEFORMAT_APPLY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0205922_3*n_h_h_i*1_2_3_1"/>
  <p:tag name="KSO_WM_UNIT_INDEX" val="1_2_3_1"/>
  <p:tag name="KSO_WM_UNIT_LAYERLEVEL" val="1_1_1_1"/>
  <p:tag name="KSO_WM_UNIT_LINE_FILL_TYPE" val="2"/>
  <p:tag name="KSO_WM_UNIT_LINE_FORE_SCHEMECOLOR_INDEX" val="7"/>
  <p:tag name="KSO_WM_UNIT_TYPE" val="n_h_h_i"/>
  <p:tag name="KSO_WM_UNIT_USESOURCEFORMAT_APPL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0205922_3*n_h_h_i*1_2_3_1"/>
  <p:tag name="KSO_WM_UNIT_INDEX" val="1_2_3_1"/>
  <p:tag name="KSO_WM_UNIT_LAYERLEVEL" val="1_1_1_1"/>
  <p:tag name="KSO_WM_UNIT_LINE_FILL_TYPE" val="2"/>
  <p:tag name="KSO_WM_UNIT_LINE_FORE_SCHEMECOLOR_INDEX" val="7"/>
  <p:tag name="KSO_WM_UNIT_SUBTYPE" val="d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f*1_2_3_1"/>
  <p:tag name="KSO_WM_UNIT_INDEX" val="1_2_3_1"/>
  <p:tag name="KSO_WM_UNIT_LAYERLEVEL" val="1_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n_h_h_f"/>
  <p:tag name="KSO_WM_UNIT_USESOURCEFORMAT_APPLY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i*1_2_2_4"/>
  <p:tag name="KSO_WM_UNIT_INDEX" val="1_2_2_4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i*1_2_3_4"/>
  <p:tag name="KSO_WM_UNIT_INDEX" val="1_2_3_4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5922_3*n_h_i*1_1_1"/>
  <p:tag name="KSO_WM_UNIT_INDEX" val="1_1_1"/>
  <p:tag name="KSO_WM_UNIT_LAYERLEVEL" val="1_1_1"/>
  <p:tag name="KSO_WM_UNIT_TEXT_FILL_FORE_SCHEMECOLOR_INDEX" val="2"/>
  <p:tag name="KSO_WM_UNIT_TEXT_FILL_TYPE" val="1"/>
  <p:tag name="KSO_WM_UNIT_TYPE" val="n_h_i"/>
  <p:tag name="KSO_WM_UNIT_USESOURCEFORMAT_APPLY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点击输入内容"/>
  <p:tag name="KSO_WM_UNIT_TEXT_FILL_FORE_SCHEMECOLOR_INDEX" val="14"/>
  <p:tag name="KSO_WM_UNIT_TEXT_FILL_TYPE" val="1"/>
  <p:tag name="KSO_WM_UNIT_TYPE" val="n_h_a"/>
  <p:tag name="KSO_WM_UNIT_USESOURCEFORMAT_APPLY" val="0"/>
  <p:tag name="KSO_WM_UNIT_VALUE" val="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i*1_2_1_1"/>
  <p:tag name="KSO_WM_UNIT_INDEX" val="1_2_1_1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5922_3*n_h_h_i*1_2_1_2"/>
  <p:tag name="KSO_WM_UNIT_INDEX" val="1_2_1_2"/>
  <p:tag name="KSO_WM_UNIT_LAYERLEVEL" val="1_1_1_1"/>
  <p:tag name="KSO_WM_UNIT_LINE_FILL_TYPE" val="2"/>
  <p:tag name="KSO_WM_UNIT_LINE_FORE_SCHEMECOLOR_INDEX" val="5"/>
  <p:tag name="KSO_WM_UNIT_TYPE" val="n_h_h_i"/>
  <p:tag name="KSO_WM_UNIT_USESOURCEFORMAT_APPLY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5922_3*n_h_h_i*1_2_1_4"/>
  <p:tag name="KSO_WM_UNIT_INDEX" val="1_2_1_4"/>
  <p:tag name="KSO_WM_UNIT_LAYERLEVEL" val="1_1_1_1"/>
  <p:tag name="KSO_WM_UNIT_LINE_FILL_TYPE" val="2"/>
  <p:tag name="KSO_WM_UNIT_LINE_FORE_SCHEMECOLOR_INDEX" val="5"/>
  <p:tag name="KSO_WM_UNIT_TYPE" val="n_h_h_i"/>
  <p:tag name="KSO_WM_UNIT_USESOURCEFORMAT_APPLY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5922_3*n_h_h_i*1_2_1_1"/>
  <p:tag name="KSO_WM_UNIT_INDEX" val="1_2_1_1"/>
  <p:tag name="KSO_WM_UNIT_LAYERLEVEL" val="1_1_1_1"/>
  <p:tag name="KSO_WM_UNIT_LINE_FILL_TYPE" val="2"/>
  <p:tag name="KSO_WM_UNIT_LINE_FORE_SCHEMECOLOR_INDEX" val="5"/>
  <p:tag name="KSO_WM_UNIT_SUBTYPE" val="d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f*1_2_1_1"/>
  <p:tag name="KSO_WM_UNIT_INDEX" val="1_2_1_1"/>
  <p:tag name="KSO_WM_UNIT_LAYERLEVEL" val="1_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n_h_h_f"/>
  <p:tag name="KSO_WM_UNIT_USESOURCEFORMAT_APPLY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205922_3*n_h_h_i*1_2_2_1"/>
  <p:tag name="KSO_WM_UNIT_INDEX" val="1_2_2_1"/>
  <p:tag name="KSO_WM_UNIT_LAYERLEVEL" val="1_1_1_1"/>
  <p:tag name="KSO_WM_UNIT_LINE_FILL_TYPE" val="2"/>
  <p:tag name="KSO_WM_UNIT_LINE_FORE_SCHEMECOLOR_INDEX" val="6"/>
  <p:tag name="KSO_WM_UNIT_TYPE" val="n_h_h_i"/>
  <p:tag name="KSO_WM_UNIT_USESOURCEFORMAT_APPLY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205922_3*n_h_h_i*1_2_2_1"/>
  <p:tag name="KSO_WM_UNIT_INDEX" val="1_2_2_1"/>
  <p:tag name="KSO_WM_UNIT_LAYERLEVEL" val="1_1_1_1"/>
  <p:tag name="KSO_WM_UNIT_LINE_FILL_TYPE" val="2"/>
  <p:tag name="KSO_WM_UNIT_LINE_FORE_SCHEMECOLOR_INDEX" val="6"/>
  <p:tag name="KSO_WM_UNIT_SUBTYPE" val="d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f*1_2_2_1"/>
  <p:tag name="KSO_WM_UNIT_INDEX" val="1_2_2_1"/>
  <p:tag name="KSO_WM_UNIT_LAYERLEVEL" val="1_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n_h_h_f"/>
  <p:tag name="KSO_WM_UNIT_USESOURCEFORMAT_APPLY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0205922_3*n_h_h_i*1_2_3_1"/>
  <p:tag name="KSO_WM_UNIT_INDEX" val="1_2_3_1"/>
  <p:tag name="KSO_WM_UNIT_LAYERLEVEL" val="1_1_1_1"/>
  <p:tag name="KSO_WM_UNIT_LINE_FILL_TYPE" val="2"/>
  <p:tag name="KSO_WM_UNIT_LINE_FORE_SCHEMECOLOR_INDEX" val="7"/>
  <p:tag name="KSO_WM_UNIT_TYPE" val="n_h_h_i"/>
  <p:tag name="KSO_WM_UNIT_USESOURCEFORMAT_APPLY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0205922_3*n_h_h_i*1_2_3_1"/>
  <p:tag name="KSO_WM_UNIT_INDEX" val="1_2_3_1"/>
  <p:tag name="KSO_WM_UNIT_LAYERLEVEL" val="1_1_1_1"/>
  <p:tag name="KSO_WM_UNIT_LINE_FILL_TYPE" val="2"/>
  <p:tag name="KSO_WM_UNIT_LINE_FORE_SCHEMECOLOR_INDEX" val="7"/>
  <p:tag name="KSO_WM_UNIT_SUBTYPE" val="d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f*1_2_3_1"/>
  <p:tag name="KSO_WM_UNIT_INDEX" val="1_2_3_1"/>
  <p:tag name="KSO_WM_UNIT_LAYERLEVEL" val="1_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n_h_h_f"/>
  <p:tag name="KSO_WM_UNIT_USESOURCEFORMAT_APPLY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i*1_2_2_4"/>
  <p:tag name="KSO_WM_UNIT_INDEX" val="1_2_2_4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h_i*1_2_3_4"/>
  <p:tag name="KSO_WM_UNIT_INDEX" val="1_2_3_4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5922_3*n_h_i*1_1_1"/>
  <p:tag name="KSO_WM_UNIT_INDEX" val="1_1_1"/>
  <p:tag name="KSO_WM_UNIT_LAYERLEVEL" val="1_1_1"/>
  <p:tag name="KSO_WM_UNIT_TEXT_FILL_FORE_SCHEMECOLOR_INDEX" val="2"/>
  <p:tag name="KSO_WM_UNIT_TEXT_FILL_TYPE" val="1"/>
  <p:tag name="KSO_WM_UNIT_TYPE" val="n_h_i"/>
  <p:tag name="KSO_WM_UNIT_USESOURCEFORMAT_APPLY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HIGHLIGHT" val="0"/>
  <p:tag name="KSO_WM_UNIT_ID" val="diagram20205922_3*n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点击输入内容"/>
  <p:tag name="KSO_WM_UNIT_TEXT_FILL_FORE_SCHEMECOLOR_INDEX" val="14"/>
  <p:tag name="KSO_WM_UNIT_TEXT_FILL_TYPE" val="1"/>
  <p:tag name="KSO_WM_UNIT_TYPE" val="n_h_a"/>
  <p:tag name="KSO_WM_UNIT_USESOURCEFORMAT_APPLY" val="0"/>
  <p:tag name="KSO_WM_UNIT_VALUE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5922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205922_3*n_h_h_i*1_2_2_1"/>
  <p:tag name="KSO_WM_UNIT_INDEX" val="1_2_2_1"/>
  <p:tag name="KSO_WM_UNIT_LAYERLEVEL" val="1_1_1_1"/>
  <p:tag name="KSO_WM_UNIT_LINE_FILL_TYPE" val="2"/>
  <p:tag name="KSO_WM_UNIT_LINE_FORE_SCHEMECOLOR_INDEX" val="6"/>
  <p:tag name="KSO_WM_UNIT_SUBTYPE" val="d"/>
  <p:tag name="KSO_WM_UNIT_TEXT_FILL_FORE_SCHEMECOLOR_INDEX" val="14"/>
  <p:tag name="KSO_WM_UNIT_TEXT_FILL_TYPE" val="1"/>
  <p:tag name="KSO_WM_UNIT_TYPE" val="n_h_h_i"/>
  <p:tag name="KSO_WM_UNIT_USESOURCEFORMAT_APPLY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ORDER" val="4"/>
  <p:tag name="MH_TYPE" val="Other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ORDER" val="4"/>
  <p:tag name="MH_TYPE" val="Other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ORDER" val="4"/>
  <p:tag name="MH_TYPE" val="Other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ORDER" val="4"/>
  <p:tag name="MH_TYPE" val="Other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ORDER" val="4"/>
  <p:tag name="MH_TYPE" val="Other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ORDER" val="4"/>
  <p:tag name="MH_TYPE" val="Oth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mixed"/>
  <p:tag name="KSO_WM_TEMPLATE_INDEX" val="20201946"/>
  <p:tag name="KSO_WM_UNIT_COMPATIBLE" val="0"/>
  <p:tag name="KSO_WM_UNIT_DIAGRAM_ISNUMVISUAL" val="0"/>
  <p:tag name="KSO_WM_UNIT_DIAGRAM_ISREFERUNIT" val="0"/>
  <p:tag name="KSO_WM_UNIT_HIGHLIGHT" val="0"/>
  <p:tag name="KSO_WM_UNIT_ID" val="mixed20201946_84*f*1"/>
  <p:tag name="KSO_WM_UNIT_INDEX" val="1"/>
  <p:tag name="KSO_WM_UNIT_LAYERLEVEL" val="1"/>
  <p:tag name="KSO_WM_UNIT_NOCLEAR" val="1"/>
  <p:tag name="KSO_WM_UNIT_PRESET_TEXT" val="点击此处添加正文：&#10;您的正文已经经简明扼要，字字珠玑。但信息却千丝万缕、错综复杂。&#10;您的正文已经经简明扼要，字字珠玑。但信息却千丝万缕、错综复杂。&#10;您的正文已经经简明扼要，字字珠玑。但信息却千丝万缕、错综复杂。&#10;您的正文已经经简明扼要，字字珠玑。但信息却千丝万缕、错综复杂。"/>
  <p:tag name="KSO_WM_UNIT_TEXTBOXSTYLE_GUID" val="{91b7f96e-1cec-4c7c-bb3c-e02a5383418a}"/>
  <p:tag name="KSO_WM_UNIT_TEXTBOXSTYLE_SHAPETYPE" val="0"/>
  <p:tag name="KSO_WM_UNIT_TEXTBOXSTYLE_TEMPLATEID" val="3131898"/>
  <p:tag name="KSO_WM_UNIT_TEXTBOXSTYLE_TEMPLATETYPE" val="1"/>
  <p:tag name="KSO_WM_UNIT_TEXTBOXSTYLE_TYPE" val="9"/>
  <p:tag name="KSO_WM_UNIT_TYPE" val="f"/>
  <p:tag name="KSO_WM_UNIT_VALUE" val="7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mixed"/>
  <p:tag name="KSO_WM_TEMPLATE_INDEX" val="20201947"/>
  <p:tag name="KSO_WM_UNIT_COMPATIBLE" val="0"/>
  <p:tag name="KSO_WM_UNIT_DIAGRAM_ISNUMVISUAL" val="0"/>
  <p:tag name="KSO_WM_UNIT_DIAGRAM_ISREFERUNIT" val="0"/>
  <p:tag name="KSO_WM_UNIT_HIGHLIGHT" val="0"/>
  <p:tag name="KSO_WM_UNIT_ID" val="mixed20201947_216*f*1"/>
  <p:tag name="KSO_WM_UNIT_INDEX" val="1"/>
  <p:tag name="KSO_WM_UNIT_LAYERLEVEL" val="1"/>
  <p:tag name="KSO_WM_UNIT_NOCLEAR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TEXTBOXSTYLE_GUID" val="{7c1c5ad1-fba6-4d8a-8d37-2e67cab41441}"/>
  <p:tag name="KSO_WM_UNIT_TEXTBOXSTYLE_SHAPETYPE" val="0"/>
  <p:tag name="KSO_WM_UNIT_TEXTBOXSTYLE_TEMPLATEID" val="3132788"/>
  <p:tag name="KSO_WM_UNIT_TEXTBOXSTYLE_TEMPLATETYPE" val="1"/>
  <p:tag name="KSO_WM_UNIT_TEXTBOXSTYLE_TYPE" val="8"/>
  <p:tag name="KSO_WM_UNIT_TYPE" val="f"/>
  <p:tag name="KSO_WM_UNIT_VALUE" val="6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mixed"/>
  <p:tag name="KSO_WM_TEMPLATE_INDEX" val="20201946"/>
  <p:tag name="KSO_WM_UNIT_COMPATIBLE" val="0"/>
  <p:tag name="KSO_WM_UNIT_DIAGRAM_ISNUMVISUAL" val="0"/>
  <p:tag name="KSO_WM_UNIT_DIAGRAM_ISREFERUNIT" val="0"/>
  <p:tag name="KSO_WM_UNIT_HIGHLIGHT" val="0"/>
  <p:tag name="KSO_WM_UNIT_ID" val="mixed20201946_85*f*1"/>
  <p:tag name="KSO_WM_UNIT_INDEX" val="1"/>
  <p:tag name="KSO_WM_UNIT_LAYERLEVEL" val="1"/>
  <p:tag name="KSO_WM_UNIT_NOCLEAR" val="1"/>
  <p:tag name="KSO_WM_UNIT_PRESET_TEXT" val="点击此处添加正文：&#10;您的正文已经经简明扼要，字字珠玑。但信息却千丝万缕、错综复杂。&#10;您的正文已经经简明扼要，字字珠玑。但信息却千丝万缕、错综复杂。&#10;您的正文已经经简明扼要，字字珠玑。但信息却千丝万缕、错综复杂。&#10;您的正文已经经简明扼要，字字珠玑。但信息却千丝万缕、错综复杂。"/>
  <p:tag name="KSO_WM_UNIT_TEXTBOXSTYLE_GUID" val="{ab305644-ca68-4157-9a96-c2e0d797278d}"/>
  <p:tag name="KSO_WM_UNIT_TEXTBOXSTYLE_SHAPETYPE" val="0"/>
  <p:tag name="KSO_WM_UNIT_TEXTBOXSTYLE_TEMPLATEID" val="3131899"/>
  <p:tag name="KSO_WM_UNIT_TEXTBOXSTYLE_TEMPLATETYPE" val="1"/>
  <p:tag name="KSO_WM_UNIT_TEXTBOXSTYLE_TYPE" val="9"/>
  <p:tag name="KSO_WM_UNIT_TYPE" val="f"/>
  <p:tag name="KSO_WM_UNIT_VALUE" val="75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8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9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20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2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2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2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2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1140</Words>
  <Application>Microsoft Office PowerPoint</Application>
  <PresentationFormat>自定义</PresentationFormat>
  <Paragraphs>121</Paragraphs>
  <Slides>24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23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2_Office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16_Office 主题</vt:lpstr>
      <vt:lpstr>17_Office 主题</vt:lpstr>
      <vt:lpstr>18_Office 主题</vt:lpstr>
      <vt:lpstr>19_Office 主题</vt:lpstr>
      <vt:lpstr>20_Office 主题</vt:lpstr>
      <vt:lpstr>21_Office 主题</vt:lpstr>
      <vt:lpstr>22_Office 主题</vt:lpstr>
      <vt:lpstr>23_Office 主题</vt:lpstr>
      <vt:lpstr>24_Office 主题</vt:lpstr>
      <vt:lpstr>25_Office 主题</vt:lpstr>
      <vt:lpstr>PowerPoint 演示文稿</vt:lpstr>
      <vt:lpstr>新课导入</vt:lpstr>
      <vt:lpstr>新课导入</vt:lpstr>
      <vt:lpstr>技法点拨</vt:lpstr>
      <vt:lpstr>技法点拨</vt:lpstr>
      <vt:lpstr>技法点拨</vt:lpstr>
      <vt:lpstr>技法点拨</vt:lpstr>
      <vt:lpstr>写作指导</vt:lpstr>
      <vt:lpstr>写作指导</vt:lpstr>
      <vt:lpstr>写作指导</vt:lpstr>
      <vt:lpstr>写作指导</vt:lpstr>
      <vt:lpstr>写作指导</vt:lpstr>
      <vt:lpstr>写作指导</vt:lpstr>
      <vt:lpstr>范文展示</vt:lpstr>
      <vt:lpstr>范文展示</vt:lpstr>
      <vt:lpstr>范文展示</vt:lpstr>
      <vt:lpstr>范文展示</vt:lpstr>
      <vt:lpstr>PowerPoint 演示文稿</vt:lpstr>
      <vt:lpstr>深度拓展</vt:lpstr>
      <vt:lpstr>深度拓展</vt:lpstr>
      <vt:lpstr>深度拓展</vt:lpstr>
      <vt:lpstr>深度拓展</vt:lpstr>
      <vt:lpstr>布置作业</vt:lpstr>
      <vt:lpstr>再　见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2021-06-01T15:34:51Z</cp:lastPrinted>
  <dcterms:created xsi:type="dcterms:W3CDTF">2021-06-01T15:34:51Z</dcterms:created>
  <dcterms:modified xsi:type="dcterms:W3CDTF">2021-11-23T05:49:13Z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