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2" r:id="rId5"/>
    <p:sldId id="263" r:id="rId6"/>
    <p:sldId id="266" r:id="rId7"/>
    <p:sldId id="265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86" d="100"/>
          <a:sy n="86" d="100"/>
        </p:scale>
        <p:origin x="-96" y="-144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 l="33302"/>
          <a:stretch>
            <a:fillRect/>
          </a:stretch>
        </p:blipFill>
        <p:spPr bwMode="auto">
          <a:xfrm>
            <a:off x="1308100" y="1442085"/>
            <a:ext cx="10055860" cy="261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7325" y="2514600"/>
            <a:ext cx="92773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97765" y="766820"/>
            <a:ext cx="92202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35176" y="825056"/>
            <a:ext cx="8963051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176" y="1375900"/>
            <a:ext cx="9227455" cy="5002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5407" y="1510553"/>
            <a:ext cx="9764639" cy="4233806"/>
            <a:chOff x="1243741" y="649941"/>
            <a:chExt cx="9764639" cy="4233806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43741" y="649941"/>
              <a:ext cx="946785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21505" y="1264247"/>
              <a:ext cx="9286875" cy="3619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71831" y="658875"/>
            <a:ext cx="8319248" cy="571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88564" y="681839"/>
            <a:ext cx="8687629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497" y="1188613"/>
            <a:ext cx="8941016" cy="5256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3741" y="767267"/>
            <a:ext cx="94678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10465" y="577707"/>
            <a:ext cx="7931974" cy="585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00429" y="593704"/>
            <a:ext cx="7740178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159" y="1144546"/>
            <a:ext cx="8566443" cy="523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97429"/>
            <a:ext cx="12192000" cy="461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8980" y="2256193"/>
            <a:ext cx="1206302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38514" y="637838"/>
            <a:ext cx="3714974" cy="559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6725" y="1462088"/>
            <a:ext cx="112585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38425" y="1262063"/>
            <a:ext cx="69151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09688" y="1114425"/>
            <a:ext cx="95726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5425" y="981075"/>
            <a:ext cx="92011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587697" y="4108084"/>
            <a:ext cx="6462221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379" y="4725029"/>
            <a:ext cx="9811349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8059" y="5330957"/>
            <a:ext cx="1229209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3500" y="704850"/>
            <a:ext cx="95250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</cp:revision>
  <dcterms:created xsi:type="dcterms:W3CDTF">2019-03-05T07:06:00Z</dcterms:created>
  <dcterms:modified xsi:type="dcterms:W3CDTF">2020-03-25T05:01:40Z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