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7"/>
  </p:notesMasterIdLst>
  <p:handoutMasterIdLst>
    <p:handoutMasterId r:id="rId39"/>
  </p:handoutMasterIdLst>
  <p:sldIdLst>
    <p:sldId id="1473" r:id="rId3"/>
    <p:sldId id="1430" r:id="rId4"/>
    <p:sldId id="1431" r:id="rId5"/>
    <p:sldId id="1437" r:id="rId6"/>
    <p:sldId id="1256" r:id="rId8"/>
    <p:sldId id="1333" r:id="rId9"/>
    <p:sldId id="1440" r:id="rId10"/>
    <p:sldId id="1472" r:id="rId11"/>
    <p:sldId id="1405" r:id="rId12"/>
    <p:sldId id="1409" r:id="rId13"/>
    <p:sldId id="1444" r:id="rId14"/>
    <p:sldId id="1445" r:id="rId15"/>
    <p:sldId id="1451" r:id="rId16"/>
    <p:sldId id="1448" r:id="rId17"/>
    <p:sldId id="1261" r:id="rId18"/>
    <p:sldId id="1208" r:id="rId19"/>
    <p:sldId id="1377" r:id="rId20"/>
    <p:sldId id="1411" r:id="rId21"/>
    <p:sldId id="1452" r:id="rId22"/>
    <p:sldId id="1453" r:id="rId23"/>
    <p:sldId id="1454" r:id="rId24"/>
    <p:sldId id="1365" r:id="rId25"/>
    <p:sldId id="1455" r:id="rId26"/>
    <p:sldId id="1295" r:id="rId27"/>
    <p:sldId id="1462" r:id="rId28"/>
    <p:sldId id="993" r:id="rId29"/>
    <p:sldId id="1299" r:id="rId30"/>
    <p:sldId id="1463" r:id="rId31"/>
    <p:sldId id="1300" r:id="rId32"/>
    <p:sldId id="1302" r:id="rId33"/>
    <p:sldId id="1415" r:id="rId34"/>
    <p:sldId id="1464" r:id="rId35"/>
    <p:sldId id="1306" r:id="rId36"/>
    <p:sldId id="1392" r:id="rId37"/>
    <p:sldId id="1331" r:id="rId38"/>
  </p:sldIdLst>
  <p:sldSz cx="12190095" cy="6859270"/>
  <p:notesSz cx="6858000" cy="9144000"/>
  <p:defaultTextStyle>
    <a:defPPr>
      <a:defRPr lang="zh-CN"/>
    </a:defPPr>
    <a:lvl1pPr marL="0" algn="l" defTabSz="914400" rtl="0" eaLnBrk="1" latinLnBrk="0" hangingPunct="1">
      <a:defRPr sz="1900" kern="1200">
        <a:solidFill>
          <a:schemeClr val="tx1"/>
        </a:solidFill>
        <a:latin typeface="+mn-lt"/>
        <a:ea typeface="+mn-ea"/>
        <a:cs typeface="+mn-cs"/>
      </a:defRPr>
    </a:lvl1pPr>
    <a:lvl2pPr marL="457200" algn="l" defTabSz="914400" rtl="0" eaLnBrk="1" latinLnBrk="0" hangingPunct="1">
      <a:defRPr sz="1900" kern="1200">
        <a:solidFill>
          <a:schemeClr val="tx1"/>
        </a:solidFill>
        <a:latin typeface="+mn-lt"/>
        <a:ea typeface="+mn-ea"/>
        <a:cs typeface="+mn-cs"/>
      </a:defRPr>
    </a:lvl2pPr>
    <a:lvl3pPr marL="914400" algn="l" defTabSz="914400" rtl="0" eaLnBrk="1" latinLnBrk="0" hangingPunct="1">
      <a:defRPr sz="1900" kern="1200">
        <a:solidFill>
          <a:schemeClr val="tx1"/>
        </a:solidFill>
        <a:latin typeface="+mn-lt"/>
        <a:ea typeface="+mn-ea"/>
        <a:cs typeface="+mn-cs"/>
      </a:defRPr>
    </a:lvl3pPr>
    <a:lvl4pPr marL="1371600" algn="l" defTabSz="914400" rtl="0" eaLnBrk="1" latinLnBrk="0" hangingPunct="1">
      <a:defRPr sz="1900" kern="1200">
        <a:solidFill>
          <a:schemeClr val="tx1"/>
        </a:solidFill>
        <a:latin typeface="+mn-lt"/>
        <a:ea typeface="+mn-ea"/>
        <a:cs typeface="+mn-cs"/>
      </a:defRPr>
    </a:lvl4pPr>
    <a:lvl5pPr marL="1828800" algn="l" defTabSz="914400" rtl="0" eaLnBrk="1" latinLnBrk="0" hangingPunct="1">
      <a:defRPr sz="1900" kern="1200">
        <a:solidFill>
          <a:schemeClr val="tx1"/>
        </a:solidFill>
        <a:latin typeface="+mn-lt"/>
        <a:ea typeface="+mn-ea"/>
        <a:cs typeface="+mn-cs"/>
      </a:defRPr>
    </a:lvl5pPr>
    <a:lvl6pPr marL="2286000" algn="l" defTabSz="914400" rtl="0" eaLnBrk="1" latinLnBrk="0" hangingPunct="1">
      <a:defRPr sz="1900" kern="1200">
        <a:solidFill>
          <a:schemeClr val="tx1"/>
        </a:solidFill>
        <a:latin typeface="+mn-lt"/>
        <a:ea typeface="+mn-ea"/>
        <a:cs typeface="+mn-cs"/>
      </a:defRPr>
    </a:lvl6pPr>
    <a:lvl7pPr marL="2743200" algn="l" defTabSz="914400" rtl="0" eaLnBrk="1" latinLnBrk="0" hangingPunct="1">
      <a:defRPr sz="1900" kern="1200">
        <a:solidFill>
          <a:schemeClr val="tx1"/>
        </a:solidFill>
        <a:latin typeface="+mn-lt"/>
        <a:ea typeface="+mn-ea"/>
        <a:cs typeface="+mn-cs"/>
      </a:defRPr>
    </a:lvl7pPr>
    <a:lvl8pPr marL="3200400" algn="l" defTabSz="914400" rtl="0" eaLnBrk="1" latinLnBrk="0" hangingPunct="1">
      <a:defRPr sz="1900" kern="1200">
        <a:solidFill>
          <a:schemeClr val="tx1"/>
        </a:solidFill>
        <a:latin typeface="+mn-lt"/>
        <a:ea typeface="+mn-ea"/>
        <a:cs typeface="+mn-cs"/>
      </a:defRPr>
    </a:lvl8pPr>
    <a:lvl9pPr marL="3657600" algn="l" defTabSz="914400" rtl="0" eaLnBrk="1" latinLnBrk="0" hangingPunct="1">
      <a:defRPr sz="19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114AC"/>
    <a:srgbClr val="00CCFF"/>
    <a:srgbClr val="0000FF"/>
    <a:srgbClr val="0510EB"/>
    <a:srgbClr val="E46C0A"/>
    <a:srgbClr val="339966"/>
    <a:srgbClr val="111CF3"/>
    <a:srgbClr val="CCFF33"/>
    <a:srgbClr val="FFFFCC"/>
    <a:srgbClr val="161B8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2278" autoAdjust="0"/>
    <p:restoredTop sz="98709" autoAdjust="0"/>
  </p:normalViewPr>
  <p:slideViewPr>
    <p:cSldViewPr>
      <p:cViewPr varScale="1">
        <p:scale>
          <a:sx n="106" d="100"/>
          <a:sy n="106" d="100"/>
        </p:scale>
        <p:origin x="78" y="228"/>
      </p:cViewPr>
      <p:guideLst>
        <p:guide orient="horz" pos="2160"/>
        <p:guide pos="3840"/>
        <p:guide orient="horz" pos="2161"/>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p:cViewPr varScale="1">
        <p:scale>
          <a:sx n="86" d="100"/>
          <a:sy n="86" d="100"/>
        </p:scale>
        <p:origin x="2664" y="54"/>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notesMaster" Target="notesMasters/notesMaster1.xml"/><Relationship Id="rId6" Type="http://schemas.openxmlformats.org/officeDocument/2006/relationships/slide" Target="slides/slide4.xml"/><Relationship Id="rId5" Type="http://schemas.openxmlformats.org/officeDocument/2006/relationships/slide" Target="slides/slide3.xml"/><Relationship Id="rId42" Type="http://schemas.openxmlformats.org/officeDocument/2006/relationships/tableStyles" Target="tableStyles.xml"/><Relationship Id="rId41" Type="http://schemas.openxmlformats.org/officeDocument/2006/relationships/viewProps" Target="viewProps.xml"/><Relationship Id="rId40" Type="http://schemas.openxmlformats.org/officeDocument/2006/relationships/presProps" Target="presProps.xml"/><Relationship Id="rId4" Type="http://schemas.openxmlformats.org/officeDocument/2006/relationships/slide" Target="slides/slide2.xml"/><Relationship Id="rId39" Type="http://schemas.openxmlformats.org/officeDocument/2006/relationships/handoutMaster" Target="handoutMasters/handoutMaster1.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26728471-BB8A-4FDA-85B9-BA71341952F4}"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A46AAE0F-E4A3-4B83-8DE6-9374B982384E}"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DA84124-CDD9-49F2-BF2B-46328A7A501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4704987-94A8-4214-B387-FD5AF34F4912}"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1219200" rtl="0" eaLnBrk="1" latinLnBrk="0" hangingPunct="1">
      <a:defRPr sz="1600" kern="1200">
        <a:solidFill>
          <a:schemeClr val="tx1"/>
        </a:solidFill>
        <a:latin typeface="+mn-lt"/>
        <a:ea typeface="+mn-ea"/>
        <a:cs typeface="+mn-cs"/>
      </a:defRPr>
    </a:lvl1pPr>
    <a:lvl2pPr marL="609600" algn="l" defTabSz="1219200" rtl="0" eaLnBrk="1" latinLnBrk="0" hangingPunct="1">
      <a:defRPr sz="1600" kern="1200">
        <a:solidFill>
          <a:schemeClr val="tx1"/>
        </a:solidFill>
        <a:latin typeface="+mn-lt"/>
        <a:ea typeface="+mn-ea"/>
        <a:cs typeface="+mn-cs"/>
      </a:defRPr>
    </a:lvl2pPr>
    <a:lvl3pPr marL="1219200" algn="l" defTabSz="1219200" rtl="0" eaLnBrk="1" latinLnBrk="0" hangingPunct="1">
      <a:defRPr sz="1600" kern="1200">
        <a:solidFill>
          <a:schemeClr val="tx1"/>
        </a:solidFill>
        <a:latin typeface="+mn-lt"/>
        <a:ea typeface="+mn-ea"/>
        <a:cs typeface="+mn-cs"/>
      </a:defRPr>
    </a:lvl3pPr>
    <a:lvl4pPr marL="1828800" algn="l" defTabSz="1219200" rtl="0" eaLnBrk="1" latinLnBrk="0" hangingPunct="1">
      <a:defRPr sz="1600" kern="1200">
        <a:solidFill>
          <a:schemeClr val="tx1"/>
        </a:solidFill>
        <a:latin typeface="+mn-lt"/>
        <a:ea typeface="+mn-ea"/>
        <a:cs typeface="+mn-cs"/>
      </a:defRPr>
    </a:lvl4pPr>
    <a:lvl5pPr marL="2438400" algn="l" defTabSz="1219200" rtl="0" eaLnBrk="1" latinLnBrk="0" hangingPunct="1">
      <a:defRPr sz="1600" kern="1200">
        <a:solidFill>
          <a:schemeClr val="tx1"/>
        </a:solidFill>
        <a:latin typeface="+mn-lt"/>
        <a:ea typeface="+mn-ea"/>
        <a:cs typeface="+mn-cs"/>
      </a:defRPr>
    </a:lvl5pPr>
    <a:lvl6pPr marL="3048000" algn="l" defTabSz="1219200" rtl="0" eaLnBrk="1" latinLnBrk="0" hangingPunct="1">
      <a:defRPr sz="1600" kern="1200">
        <a:solidFill>
          <a:schemeClr val="tx1"/>
        </a:solidFill>
        <a:latin typeface="+mn-lt"/>
        <a:ea typeface="+mn-ea"/>
        <a:cs typeface="+mn-cs"/>
      </a:defRPr>
    </a:lvl6pPr>
    <a:lvl7pPr marL="3657600" algn="l" defTabSz="1219200" rtl="0" eaLnBrk="1" latinLnBrk="0" hangingPunct="1">
      <a:defRPr sz="1600" kern="1200">
        <a:solidFill>
          <a:schemeClr val="tx1"/>
        </a:solidFill>
        <a:latin typeface="+mn-lt"/>
        <a:ea typeface="+mn-ea"/>
        <a:cs typeface="+mn-cs"/>
      </a:defRPr>
    </a:lvl7pPr>
    <a:lvl8pPr marL="4267200" algn="l" defTabSz="1219200" rtl="0" eaLnBrk="1" latinLnBrk="0" hangingPunct="1">
      <a:defRPr sz="1600" kern="1200">
        <a:solidFill>
          <a:schemeClr val="tx1"/>
        </a:solidFill>
        <a:latin typeface="+mn-lt"/>
        <a:ea typeface="+mn-ea"/>
        <a:cs typeface="+mn-cs"/>
      </a:defRPr>
    </a:lvl8pPr>
    <a:lvl9pPr marL="4876800" algn="l" defTabSz="1219200"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9" Type="http://schemas.openxmlformats.org/officeDocument/2006/relationships/tags" Target="../tags/tag7.xml"/><Relationship Id="rId8" Type="http://schemas.openxmlformats.org/officeDocument/2006/relationships/tags" Target="../tags/tag6.xml"/><Relationship Id="rId7" Type="http://schemas.openxmlformats.org/officeDocument/2006/relationships/image" Target="../media/image1.png"/><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2" Type="http://schemas.openxmlformats.org/officeDocument/2006/relationships/tags" Target="../tags/tag10.xml"/><Relationship Id="rId11" Type="http://schemas.openxmlformats.org/officeDocument/2006/relationships/tags" Target="../tags/tag9.xml"/><Relationship Id="rId10" Type="http://schemas.openxmlformats.org/officeDocument/2006/relationships/tags" Target="../tags/tag8.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9" Type="http://schemas.openxmlformats.org/officeDocument/2006/relationships/tags" Target="../tags/tag80.xml"/><Relationship Id="rId8" Type="http://schemas.openxmlformats.org/officeDocument/2006/relationships/tags" Target="../tags/tag79.xml"/><Relationship Id="rId7" Type="http://schemas.openxmlformats.org/officeDocument/2006/relationships/tags" Target="../tags/tag78.xml"/><Relationship Id="rId6" Type="http://schemas.openxmlformats.org/officeDocument/2006/relationships/tags" Target="../tags/tag77.xml"/><Relationship Id="rId5" Type="http://schemas.openxmlformats.org/officeDocument/2006/relationships/image" Target="../media/image2.png"/><Relationship Id="rId4" Type="http://schemas.openxmlformats.org/officeDocument/2006/relationships/tags" Target="../tags/tag76.xml"/><Relationship Id="rId3" Type="http://schemas.openxmlformats.org/officeDocument/2006/relationships/tags" Target="../tags/tag75.xml"/><Relationship Id="rId2" Type="http://schemas.openxmlformats.org/officeDocument/2006/relationships/tags" Target="../tags/tag74.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9" Type="http://schemas.openxmlformats.org/officeDocument/2006/relationships/tags" Target="../tags/tag87.xml"/><Relationship Id="rId8" Type="http://schemas.openxmlformats.org/officeDocument/2006/relationships/tags" Target="../tags/tag86.xml"/><Relationship Id="rId7" Type="http://schemas.openxmlformats.org/officeDocument/2006/relationships/image" Target="../media/image1.png"/><Relationship Id="rId6" Type="http://schemas.openxmlformats.org/officeDocument/2006/relationships/tags" Target="../tags/tag85.xml"/><Relationship Id="rId5" Type="http://schemas.openxmlformats.org/officeDocument/2006/relationships/tags" Target="../tags/tag84.xml"/><Relationship Id="rId4" Type="http://schemas.openxmlformats.org/officeDocument/2006/relationships/tags" Target="../tags/tag83.xml"/><Relationship Id="rId3" Type="http://schemas.openxmlformats.org/officeDocument/2006/relationships/tags" Target="../tags/tag82.xml"/><Relationship Id="rId2" Type="http://schemas.openxmlformats.org/officeDocument/2006/relationships/tags" Target="../tags/tag81.xml"/><Relationship Id="rId13" Type="http://schemas.openxmlformats.org/officeDocument/2006/relationships/tags" Target="../tags/tag91.xml"/><Relationship Id="rId12" Type="http://schemas.openxmlformats.org/officeDocument/2006/relationships/tags" Target="../tags/tag90.xml"/><Relationship Id="rId11" Type="http://schemas.openxmlformats.org/officeDocument/2006/relationships/tags" Target="../tags/tag89.xml"/><Relationship Id="rId10" Type="http://schemas.openxmlformats.org/officeDocument/2006/relationships/tags" Target="../tags/tag88.xml"/><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6" Type="http://schemas.openxmlformats.org/officeDocument/2006/relationships/tags" Target="../tags/tag95.xml"/><Relationship Id="rId5" Type="http://schemas.openxmlformats.org/officeDocument/2006/relationships/tags" Target="../tags/tag94.xml"/><Relationship Id="rId4" Type="http://schemas.openxmlformats.org/officeDocument/2006/relationships/tags" Target="../tags/tag93.xml"/><Relationship Id="rId3" Type="http://schemas.openxmlformats.org/officeDocument/2006/relationships/image" Target="../media/image2.png"/><Relationship Id="rId2" Type="http://schemas.openxmlformats.org/officeDocument/2006/relationships/tags" Target="../tags/tag92.xml"/><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9" Type="http://schemas.openxmlformats.org/officeDocument/2006/relationships/tags" Target="../tags/tag102.xml"/><Relationship Id="rId8" Type="http://schemas.openxmlformats.org/officeDocument/2006/relationships/tags" Target="../tags/tag101.xml"/><Relationship Id="rId7" Type="http://schemas.openxmlformats.org/officeDocument/2006/relationships/tags" Target="../tags/tag100.xml"/><Relationship Id="rId6" Type="http://schemas.openxmlformats.org/officeDocument/2006/relationships/tags" Target="../tags/tag99.xml"/><Relationship Id="rId5" Type="http://schemas.openxmlformats.org/officeDocument/2006/relationships/image" Target="../media/image2.png"/><Relationship Id="rId4" Type="http://schemas.openxmlformats.org/officeDocument/2006/relationships/tags" Target="../tags/tag98.xml"/><Relationship Id="rId3" Type="http://schemas.openxmlformats.org/officeDocument/2006/relationships/tags" Target="../tags/tag97.xml"/><Relationship Id="rId2" Type="http://schemas.openxmlformats.org/officeDocument/2006/relationships/tags" Target="../tags/tag96.xml"/><Relationship Id="rId10" Type="http://schemas.openxmlformats.org/officeDocument/2006/relationships/tags" Target="../tags/tag103.xml"/><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9" Type="http://schemas.openxmlformats.org/officeDocument/2006/relationships/tags" Target="../tags/tag110.xml"/><Relationship Id="rId8" Type="http://schemas.openxmlformats.org/officeDocument/2006/relationships/tags" Target="../tags/tag109.xml"/><Relationship Id="rId7" Type="http://schemas.openxmlformats.org/officeDocument/2006/relationships/tags" Target="../tags/tag108.xml"/><Relationship Id="rId6" Type="http://schemas.openxmlformats.org/officeDocument/2006/relationships/tags" Target="../tags/tag107.xml"/><Relationship Id="rId5" Type="http://schemas.openxmlformats.org/officeDocument/2006/relationships/tags" Target="../tags/tag106.xml"/><Relationship Id="rId4" Type="http://schemas.openxmlformats.org/officeDocument/2006/relationships/tags" Target="../tags/tag105.xml"/><Relationship Id="rId3" Type="http://schemas.openxmlformats.org/officeDocument/2006/relationships/image" Target="../media/image2.png"/><Relationship Id="rId2" Type="http://schemas.openxmlformats.org/officeDocument/2006/relationships/tags" Target="../tags/tag104.xml"/><Relationship Id="rId10" Type="http://schemas.openxmlformats.org/officeDocument/2006/relationships/tags" Target="../tags/tag111.xml"/><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9" Type="http://schemas.openxmlformats.org/officeDocument/2006/relationships/tags" Target="../tags/tag118.xml"/><Relationship Id="rId8" Type="http://schemas.openxmlformats.org/officeDocument/2006/relationships/tags" Target="../tags/tag117.xml"/><Relationship Id="rId7" Type="http://schemas.openxmlformats.org/officeDocument/2006/relationships/tags" Target="../tags/tag116.xml"/><Relationship Id="rId6" Type="http://schemas.openxmlformats.org/officeDocument/2006/relationships/tags" Target="../tags/tag115.xml"/><Relationship Id="rId5" Type="http://schemas.openxmlformats.org/officeDocument/2006/relationships/tags" Target="../tags/tag114.xml"/><Relationship Id="rId4" Type="http://schemas.openxmlformats.org/officeDocument/2006/relationships/image" Target="../media/image2.png"/><Relationship Id="rId3" Type="http://schemas.openxmlformats.org/officeDocument/2006/relationships/tags" Target="../tags/tag113.xml"/><Relationship Id="rId2" Type="http://schemas.openxmlformats.org/officeDocument/2006/relationships/tags" Target="../tags/tag112.xml"/><Relationship Id="rId10" Type="http://schemas.openxmlformats.org/officeDocument/2006/relationships/tags" Target="../tags/tag119.xml"/><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9" Type="http://schemas.openxmlformats.org/officeDocument/2006/relationships/tags" Target="../tags/tag126.xml"/><Relationship Id="rId8" Type="http://schemas.openxmlformats.org/officeDocument/2006/relationships/tags" Target="../tags/tag125.xml"/><Relationship Id="rId7" Type="http://schemas.openxmlformats.org/officeDocument/2006/relationships/tags" Target="../tags/tag124.xml"/><Relationship Id="rId6" Type="http://schemas.openxmlformats.org/officeDocument/2006/relationships/tags" Target="../tags/tag123.xml"/><Relationship Id="rId5" Type="http://schemas.openxmlformats.org/officeDocument/2006/relationships/tags" Target="../tags/tag122.xml"/><Relationship Id="rId4" Type="http://schemas.openxmlformats.org/officeDocument/2006/relationships/tags" Target="../tags/tag121.xml"/><Relationship Id="rId3" Type="http://schemas.openxmlformats.org/officeDocument/2006/relationships/image" Target="../media/image2.png"/><Relationship Id="rId2" Type="http://schemas.openxmlformats.org/officeDocument/2006/relationships/tags" Target="../tags/tag120.xml"/><Relationship Id="rId10" Type="http://schemas.openxmlformats.org/officeDocument/2006/relationships/tags" Target="../tags/tag127.xml"/><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9" Type="http://schemas.openxmlformats.org/officeDocument/2006/relationships/tags" Target="../tags/tag135.xml"/><Relationship Id="rId8" Type="http://schemas.openxmlformats.org/officeDocument/2006/relationships/tags" Target="../tags/tag134.xml"/><Relationship Id="rId7" Type="http://schemas.openxmlformats.org/officeDocument/2006/relationships/tags" Target="../tags/tag133.xml"/><Relationship Id="rId6" Type="http://schemas.openxmlformats.org/officeDocument/2006/relationships/tags" Target="../tags/tag132.xml"/><Relationship Id="rId5" Type="http://schemas.openxmlformats.org/officeDocument/2006/relationships/tags" Target="../tags/tag131.xml"/><Relationship Id="rId4" Type="http://schemas.openxmlformats.org/officeDocument/2006/relationships/tags" Target="../tags/tag130.xml"/><Relationship Id="rId3" Type="http://schemas.openxmlformats.org/officeDocument/2006/relationships/tags" Target="../tags/tag129.xml"/><Relationship Id="rId2" Type="http://schemas.openxmlformats.org/officeDocument/2006/relationships/tags" Target="../tags/tag128.xml"/><Relationship Id="rId12" Type="http://schemas.openxmlformats.org/officeDocument/2006/relationships/image" Target="../media/image8.png"/><Relationship Id="rId11" Type="http://schemas.openxmlformats.org/officeDocument/2006/relationships/tags" Target="../tags/tag137.xml"/><Relationship Id="rId10" Type="http://schemas.openxmlformats.org/officeDocument/2006/relationships/tags" Target="../tags/tag136.xml"/><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9" Type="http://schemas.openxmlformats.org/officeDocument/2006/relationships/tags" Target="../tags/tag143.xml"/><Relationship Id="rId8" Type="http://schemas.openxmlformats.org/officeDocument/2006/relationships/tags" Target="../tags/tag142.xml"/><Relationship Id="rId7" Type="http://schemas.openxmlformats.org/officeDocument/2006/relationships/image" Target="../media/image10.png"/><Relationship Id="rId6" Type="http://schemas.openxmlformats.org/officeDocument/2006/relationships/tags" Target="../tags/tag141.xml"/><Relationship Id="rId5" Type="http://schemas.openxmlformats.org/officeDocument/2006/relationships/image" Target="../media/image9.png"/><Relationship Id="rId4" Type="http://schemas.openxmlformats.org/officeDocument/2006/relationships/tags" Target="../tags/tag140.xml"/><Relationship Id="rId3" Type="http://schemas.openxmlformats.org/officeDocument/2006/relationships/tags" Target="../tags/tag139.xml"/><Relationship Id="rId2" Type="http://schemas.openxmlformats.org/officeDocument/2006/relationships/tags" Target="../tags/tag138.xml"/><Relationship Id="rId12" Type="http://schemas.openxmlformats.org/officeDocument/2006/relationships/tags" Target="../tags/tag146.xml"/><Relationship Id="rId11" Type="http://schemas.openxmlformats.org/officeDocument/2006/relationships/tags" Target="../tags/tag145.xml"/><Relationship Id="rId10" Type="http://schemas.openxmlformats.org/officeDocument/2006/relationships/tags" Target="../tags/tag144.xml"/><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8" Type="http://schemas.openxmlformats.org/officeDocument/2006/relationships/tags" Target="../tags/tag16.xml"/><Relationship Id="rId7" Type="http://schemas.openxmlformats.org/officeDocument/2006/relationships/tags" Target="../tags/tag15.xml"/><Relationship Id="rId6" Type="http://schemas.openxmlformats.org/officeDocument/2006/relationships/tags" Target="../tags/tag14.xml"/><Relationship Id="rId5" Type="http://schemas.openxmlformats.org/officeDocument/2006/relationships/tags" Target="../tags/tag13.xml"/><Relationship Id="rId4" Type="http://schemas.openxmlformats.org/officeDocument/2006/relationships/tags" Target="../tags/tag12.xml"/><Relationship Id="rId3" Type="http://schemas.openxmlformats.org/officeDocument/2006/relationships/image" Target="../media/image2.png"/><Relationship Id="rId2" Type="http://schemas.openxmlformats.org/officeDocument/2006/relationships/tags" Target="../tags/tag11.xml"/><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9" Type="http://schemas.openxmlformats.org/officeDocument/2006/relationships/image" Target="../media/image4.png"/><Relationship Id="rId8" Type="http://schemas.openxmlformats.org/officeDocument/2006/relationships/tags" Target="../tags/tag22.xml"/><Relationship Id="rId7" Type="http://schemas.openxmlformats.org/officeDocument/2006/relationships/image" Target="../media/image3.png"/><Relationship Id="rId6" Type="http://schemas.openxmlformats.org/officeDocument/2006/relationships/tags" Target="../tags/tag21.xml"/><Relationship Id="rId5" Type="http://schemas.openxmlformats.org/officeDocument/2006/relationships/tags" Target="../tags/tag20.xml"/><Relationship Id="rId4" Type="http://schemas.openxmlformats.org/officeDocument/2006/relationships/tags" Target="../tags/tag19.xml"/><Relationship Id="rId3" Type="http://schemas.openxmlformats.org/officeDocument/2006/relationships/tags" Target="../tags/tag18.xml"/><Relationship Id="rId2" Type="http://schemas.openxmlformats.org/officeDocument/2006/relationships/tags" Target="../tags/tag17.xml"/><Relationship Id="rId15" Type="http://schemas.openxmlformats.org/officeDocument/2006/relationships/tags" Target="../tags/tag27.xml"/><Relationship Id="rId14" Type="http://schemas.openxmlformats.org/officeDocument/2006/relationships/tags" Target="../tags/tag26.xml"/><Relationship Id="rId13" Type="http://schemas.openxmlformats.org/officeDocument/2006/relationships/tags" Target="../tags/tag25.xml"/><Relationship Id="rId12" Type="http://schemas.openxmlformats.org/officeDocument/2006/relationships/tags" Target="../tags/tag24.xml"/><Relationship Id="rId11" Type="http://schemas.openxmlformats.org/officeDocument/2006/relationships/image" Target="../media/image5.png"/><Relationship Id="rId10" Type="http://schemas.openxmlformats.org/officeDocument/2006/relationships/tags" Target="../tags/tag23.xml"/><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9" Type="http://schemas.openxmlformats.org/officeDocument/2006/relationships/tags" Target="../tags/tag34.xml"/><Relationship Id="rId8" Type="http://schemas.openxmlformats.org/officeDocument/2006/relationships/tags" Target="../tags/tag33.xml"/><Relationship Id="rId7" Type="http://schemas.openxmlformats.org/officeDocument/2006/relationships/tags" Target="../tags/tag32.xml"/><Relationship Id="rId6" Type="http://schemas.openxmlformats.org/officeDocument/2006/relationships/tags" Target="../tags/tag31.xml"/><Relationship Id="rId5" Type="http://schemas.openxmlformats.org/officeDocument/2006/relationships/tags" Target="../tags/tag30.xml"/><Relationship Id="rId4" Type="http://schemas.openxmlformats.org/officeDocument/2006/relationships/tags" Target="../tags/tag29.xml"/><Relationship Id="rId3" Type="http://schemas.openxmlformats.org/officeDocument/2006/relationships/image" Target="../media/image2.png"/><Relationship Id="rId2" Type="http://schemas.openxmlformats.org/officeDocument/2006/relationships/tags" Target="../tags/tag28.xml"/><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41.xml"/><Relationship Id="rId8" Type="http://schemas.openxmlformats.org/officeDocument/2006/relationships/tags" Target="../tags/tag40.xml"/><Relationship Id="rId7" Type="http://schemas.openxmlformats.org/officeDocument/2006/relationships/tags" Target="../tags/tag39.xml"/><Relationship Id="rId6" Type="http://schemas.openxmlformats.org/officeDocument/2006/relationships/tags" Target="../tags/tag38.xml"/><Relationship Id="rId5" Type="http://schemas.openxmlformats.org/officeDocument/2006/relationships/tags" Target="../tags/tag37.xml"/><Relationship Id="rId4" Type="http://schemas.openxmlformats.org/officeDocument/2006/relationships/tags" Target="../tags/tag36.xml"/><Relationship Id="rId3" Type="http://schemas.openxmlformats.org/officeDocument/2006/relationships/image" Target="../media/image2.png"/><Relationship Id="rId2" Type="http://schemas.openxmlformats.org/officeDocument/2006/relationships/tags" Target="../tags/tag35.xml"/><Relationship Id="rId11" Type="http://schemas.openxmlformats.org/officeDocument/2006/relationships/tags" Target="../tags/tag43.xml"/><Relationship Id="rId10" Type="http://schemas.openxmlformats.org/officeDocument/2006/relationships/tags" Target="../tags/tag42.xml"/><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9" Type="http://schemas.openxmlformats.org/officeDocument/2006/relationships/image" Target="../media/image7.png"/><Relationship Id="rId8" Type="http://schemas.openxmlformats.org/officeDocument/2006/relationships/tags" Target="../tags/tag49.xml"/><Relationship Id="rId7" Type="http://schemas.openxmlformats.org/officeDocument/2006/relationships/image" Target="../media/image6.png"/><Relationship Id="rId6" Type="http://schemas.openxmlformats.org/officeDocument/2006/relationships/tags" Target="../tags/tag48.xml"/><Relationship Id="rId5" Type="http://schemas.openxmlformats.org/officeDocument/2006/relationships/tags" Target="../tags/tag47.xml"/><Relationship Id="rId4" Type="http://schemas.openxmlformats.org/officeDocument/2006/relationships/tags" Target="../tags/tag46.xml"/><Relationship Id="rId3" Type="http://schemas.openxmlformats.org/officeDocument/2006/relationships/tags" Target="../tags/tag45.xml"/><Relationship Id="rId2" Type="http://schemas.openxmlformats.org/officeDocument/2006/relationships/tags" Target="../tags/tag44.xml"/><Relationship Id="rId13" Type="http://schemas.openxmlformats.org/officeDocument/2006/relationships/tags" Target="../tags/tag53.xml"/><Relationship Id="rId12" Type="http://schemas.openxmlformats.org/officeDocument/2006/relationships/tags" Target="../tags/tag52.xml"/><Relationship Id="rId11" Type="http://schemas.openxmlformats.org/officeDocument/2006/relationships/tags" Target="../tags/tag51.xml"/><Relationship Id="rId10" Type="http://schemas.openxmlformats.org/officeDocument/2006/relationships/tags" Target="../tags/tag50.xml"/><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7" Type="http://schemas.openxmlformats.org/officeDocument/2006/relationships/tags" Target="../tags/tag58.xml"/><Relationship Id="rId6" Type="http://schemas.openxmlformats.org/officeDocument/2006/relationships/tags" Target="../tags/tag57.xml"/><Relationship Id="rId5" Type="http://schemas.openxmlformats.org/officeDocument/2006/relationships/tags" Target="../tags/tag56.xml"/><Relationship Id="rId4" Type="http://schemas.openxmlformats.org/officeDocument/2006/relationships/tags" Target="../tags/tag55.xml"/><Relationship Id="rId3" Type="http://schemas.openxmlformats.org/officeDocument/2006/relationships/image" Target="../media/image2.png"/><Relationship Id="rId2" Type="http://schemas.openxmlformats.org/officeDocument/2006/relationships/tags" Target="../tags/tag54.xml"/><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9" Type="http://schemas.openxmlformats.org/officeDocument/2006/relationships/tags" Target="../tags/tag65.xml"/><Relationship Id="rId8" Type="http://schemas.openxmlformats.org/officeDocument/2006/relationships/tags" Target="../tags/tag64.xml"/><Relationship Id="rId7" Type="http://schemas.openxmlformats.org/officeDocument/2006/relationships/tags" Target="../tags/tag63.xml"/><Relationship Id="rId6" Type="http://schemas.openxmlformats.org/officeDocument/2006/relationships/tags" Target="../tags/tag62.xml"/><Relationship Id="rId5" Type="http://schemas.openxmlformats.org/officeDocument/2006/relationships/tags" Target="../tags/tag61.xml"/><Relationship Id="rId4" Type="http://schemas.openxmlformats.org/officeDocument/2006/relationships/tags" Target="../tags/tag60.xml"/><Relationship Id="rId3" Type="http://schemas.openxmlformats.org/officeDocument/2006/relationships/image" Target="../media/image2.png"/><Relationship Id="rId2" Type="http://schemas.openxmlformats.org/officeDocument/2006/relationships/tags" Target="../tags/tag59.xml"/><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9" Type="http://schemas.openxmlformats.org/officeDocument/2006/relationships/tags" Target="../tags/tag72.xml"/><Relationship Id="rId8" Type="http://schemas.openxmlformats.org/officeDocument/2006/relationships/tags" Target="../tags/tag71.xml"/><Relationship Id="rId7" Type="http://schemas.openxmlformats.org/officeDocument/2006/relationships/tags" Target="../tags/tag70.xml"/><Relationship Id="rId6" Type="http://schemas.openxmlformats.org/officeDocument/2006/relationships/tags" Target="../tags/tag69.xml"/><Relationship Id="rId5" Type="http://schemas.openxmlformats.org/officeDocument/2006/relationships/image" Target="../media/image2.png"/><Relationship Id="rId4" Type="http://schemas.openxmlformats.org/officeDocument/2006/relationships/tags" Target="../tags/tag68.xml"/><Relationship Id="rId3" Type="http://schemas.openxmlformats.org/officeDocument/2006/relationships/tags" Target="../tags/tag67.xml"/><Relationship Id="rId2" Type="http://schemas.openxmlformats.org/officeDocument/2006/relationships/tags" Target="../tags/tag66.xml"/><Relationship Id="rId10" Type="http://schemas.openxmlformats.org/officeDocument/2006/relationships/tags" Target="../tags/tag73.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Pr>
        <a:solidFill>
          <a:schemeClr val="bg2"/>
        </a:solidFill>
        <a:effectLst/>
      </p:bgPr>
    </p:bg>
    <p:spTree>
      <p:nvGrpSpPr>
        <p:cNvPr id="1" name=""/>
        <p:cNvGrpSpPr/>
        <p:nvPr/>
      </p:nvGrpSpPr>
      <p:grpSpPr>
        <a:xfrm>
          <a:off x="0" y="0"/>
          <a:ext cx="0" cy="0"/>
          <a:chOff x="0" y="0"/>
          <a:chExt cx="0" cy="0"/>
        </a:xfrm>
      </p:grpSpPr>
      <p:sp>
        <p:nvSpPr>
          <p:cNvPr id="10" name="矩形 9"/>
          <p:cNvSpPr/>
          <p:nvPr>
            <p:custDataLst>
              <p:tags r:id="rId2"/>
            </p:custDataLst>
          </p:nvPr>
        </p:nvSpPr>
        <p:spPr>
          <a:xfrm>
            <a:off x="0" y="0"/>
            <a:ext cx="6095048" cy="6859270"/>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1" name="矩形 10"/>
          <p:cNvSpPr/>
          <p:nvPr>
            <p:custDataLst>
              <p:tags r:id="rId3"/>
            </p:custDataLst>
          </p:nvPr>
        </p:nvSpPr>
        <p:spPr>
          <a:xfrm>
            <a:off x="580299" y="593200"/>
            <a:ext cx="11028861" cy="5672870"/>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custDataLst>
              <p:tags r:id="rId4"/>
            </p:custDataLst>
          </p:nvPr>
        </p:nvSpPr>
        <p:spPr>
          <a:xfrm>
            <a:off x="11410437" y="4225437"/>
            <a:ext cx="382210" cy="1458865"/>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3" name="矩形 12"/>
          <p:cNvSpPr/>
          <p:nvPr>
            <p:custDataLst>
              <p:tags r:id="rId5"/>
            </p:custDataLst>
          </p:nvPr>
        </p:nvSpPr>
        <p:spPr>
          <a:xfrm>
            <a:off x="4683028" y="1375030"/>
            <a:ext cx="2824039" cy="4109846"/>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9" name="图片 8"/>
          <p:cNvPicPr>
            <a:picLocks noChangeAspect="1"/>
          </p:cNvPicPr>
          <p:nvPr>
            <p:custDataLst>
              <p:tags r:id="rId6"/>
            </p:custDataLst>
          </p:nvPr>
        </p:nvPicPr>
        <p:blipFill rotWithShape="1">
          <a:blip r:embed="rId7"/>
          <a:srcRect/>
          <a:stretch>
            <a:fillRect/>
          </a:stretch>
        </p:blipFill>
        <p:spPr>
          <a:xfrm>
            <a:off x="6445513" y="593200"/>
            <a:ext cx="2114220" cy="2208304"/>
          </a:xfrm>
          <a:prstGeom prst="rect">
            <a:avLst/>
          </a:prstGeom>
        </p:spPr>
      </p:pic>
      <p:sp>
        <p:nvSpPr>
          <p:cNvPr id="16" name="日期占位符 15"/>
          <p:cNvSpPr>
            <a:spLocks noGrp="1"/>
          </p:cNvSpPr>
          <p:nvPr>
            <p:ph type="dt" sz="half" idx="10"/>
            <p:custDataLst>
              <p:tags r:id="rId8"/>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9"/>
            </p:custDataLst>
          </p:nvPr>
        </p:nvSpPr>
        <p:spPr/>
        <p:txBody>
          <a:bodyPr/>
          <a:lstStyle/>
          <a:p>
            <a:endParaRPr lang="zh-CN" altLang="en-US" dirty="0"/>
          </a:p>
        </p:txBody>
      </p:sp>
      <p:sp>
        <p:nvSpPr>
          <p:cNvPr id="18" name="灯片编号占位符 17"/>
          <p:cNvSpPr>
            <a:spLocks noGrp="1"/>
          </p:cNvSpPr>
          <p:nvPr>
            <p:ph type="sldNum" sz="quarter" idx="12"/>
            <p:custDataLst>
              <p:tags r:id="rId10"/>
            </p:custDataLst>
          </p:nvPr>
        </p:nvSpPr>
        <p:spPr/>
        <p:txBody>
          <a:bodyPr/>
          <a:lstStyle/>
          <a:p>
            <a:fld id="{49AE70B2-8BF9-45C0-BB95-33D1B9D3A854}" type="slidenum">
              <a:rPr lang="zh-CN" altLang="en-US" smtClean="0"/>
            </a:fld>
            <a:endParaRPr lang="zh-CN" altLang="en-US" dirty="0"/>
          </a:p>
        </p:txBody>
      </p:sp>
      <p:sp>
        <p:nvSpPr>
          <p:cNvPr id="2" name="标题 1"/>
          <p:cNvSpPr>
            <a:spLocks noGrp="1"/>
          </p:cNvSpPr>
          <p:nvPr>
            <p:ph type="ctrTitle" hasCustomPrompt="1"/>
            <p:custDataLst>
              <p:tags r:id="rId11"/>
            </p:custDataLst>
          </p:nvPr>
        </p:nvSpPr>
        <p:spPr>
          <a:xfrm>
            <a:off x="4692989" y="1374748"/>
            <a:ext cx="1595428" cy="4109774"/>
          </a:xfrm>
        </p:spPr>
        <p:txBody>
          <a:bodyPr lIns="90170" tIns="46990" rIns="90170" bIns="46990" anchor="t" anchorCtr="0">
            <a:normAutofit/>
          </a:bodyPr>
          <a:lstStyle>
            <a:lvl1pPr algn="ctr">
              <a:defRPr sz="6600" spc="600" baseline="0">
                <a:ea typeface="汉仪旗黑-85S" panose="00020600040101010101" pitchFamily="18" charset="-122"/>
              </a:defRPr>
            </a:lvl1pPr>
          </a:lstStyle>
          <a:p>
            <a:r>
              <a:rPr lang="zh-CN" altLang="en-US" dirty="0"/>
              <a:t>编辑标题</a:t>
            </a:r>
            <a:endParaRPr lang="zh-CN" altLang="en-US" dirty="0"/>
          </a:p>
        </p:txBody>
      </p:sp>
      <p:sp>
        <p:nvSpPr>
          <p:cNvPr id="3" name="副标题 2"/>
          <p:cNvSpPr>
            <a:spLocks noGrp="1"/>
          </p:cNvSpPr>
          <p:nvPr>
            <p:ph type="subTitle" idx="1" hasCustomPrompt="1"/>
            <p:custDataLst>
              <p:tags r:id="rId12"/>
            </p:custDataLst>
          </p:nvPr>
        </p:nvSpPr>
        <p:spPr>
          <a:xfrm>
            <a:off x="6629564" y="3154739"/>
            <a:ext cx="445745" cy="2006227"/>
          </a:xfrm>
          <a:ln>
            <a:solidFill>
              <a:schemeClr val="tx1"/>
            </a:solidFill>
          </a:ln>
        </p:spPr>
        <p:txBody>
          <a:bodyPr lIns="90170" tIns="46990" rIns="90170" bIns="46990">
            <a:normAutofit/>
          </a:bodyPr>
          <a:lstStyle>
            <a:lvl1pPr marL="0" indent="0" algn="ctr" eaLnBrk="1" fontAlgn="auto" latinLnBrk="0" hangingPunct="1">
              <a:lnSpc>
                <a:spcPct val="100000"/>
              </a:lnSpc>
              <a:buNone/>
              <a:defRPr sz="2400" u="none" strike="noStrike" kern="1200" cap="none" spc="200" normalizeH="0" baseline="0">
                <a:solidFill>
                  <a:schemeClr val="tx1">
                    <a:lumMod val="85000"/>
                    <a:lumOff val="15000"/>
                  </a:schemeClr>
                </a:solidFill>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5365" indent="0" algn="ctr">
              <a:buNone/>
              <a:defRPr sz="1600"/>
            </a:lvl6pPr>
            <a:lvl7pPr marL="2742565" indent="0" algn="ctr">
              <a:buNone/>
              <a:defRPr sz="1600"/>
            </a:lvl7pPr>
            <a:lvl8pPr marL="3199765" indent="0" algn="ctr">
              <a:buNone/>
              <a:defRPr sz="1600"/>
            </a:lvl8pPr>
            <a:lvl9pPr marL="3656965" indent="0" algn="ctr">
              <a:buNone/>
              <a:defRPr sz="1600"/>
            </a:lvl9pPr>
          </a:lstStyle>
          <a:p>
            <a:r>
              <a:rPr lang="zh-CN" altLang="en-US" dirty="0"/>
              <a:t>编辑副标题</a:t>
            </a:r>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bg>
      <p:bgPr>
        <a:solidFill>
          <a:schemeClr val="tx2"/>
        </a:solidFill>
        <a:effectLst/>
      </p:bgPr>
    </p:bg>
    <p:spTree>
      <p:nvGrpSpPr>
        <p:cNvPr id="1" name=""/>
        <p:cNvGrpSpPr/>
        <p:nvPr/>
      </p:nvGrpSpPr>
      <p:grpSpPr>
        <a:xfrm>
          <a:off x="0" y="0"/>
          <a:ext cx="0" cy="0"/>
          <a:chOff x="0" y="0"/>
          <a:chExt cx="0" cy="0"/>
        </a:xfrm>
      </p:grpSpPr>
      <p:grpSp>
        <p:nvGrpSpPr>
          <p:cNvPr id="8" name="组合 7"/>
          <p:cNvGrpSpPr/>
          <p:nvPr>
            <p:custDataLst>
              <p:tags r:id="rId2"/>
            </p:custDataLst>
          </p:nvPr>
        </p:nvGrpSpPr>
        <p:grpSpPr>
          <a:xfrm>
            <a:off x="286340" y="1"/>
            <a:ext cx="11718668" cy="6586168"/>
            <a:chOff x="286385" y="1"/>
            <a:chExt cx="11720499" cy="6584949"/>
          </a:xfrm>
        </p:grpSpPr>
        <p:sp>
          <p:nvSpPr>
            <p:cNvPr id="9" name="矩形 8"/>
            <p:cNvSpPr/>
            <p:nvPr userDrawn="1">
              <p:custDataLst>
                <p:tags r:id="rId3"/>
              </p:custDataLst>
            </p:nvPr>
          </p:nvSpPr>
          <p:spPr>
            <a:xfrm>
              <a:off x="286385" y="273050"/>
              <a:ext cx="11616055" cy="6311900"/>
            </a:xfrm>
            <a:prstGeom prst="rect">
              <a:avLst/>
            </a:prstGeom>
            <a:solidFill>
              <a:schemeClr val="bg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dirty="0">
                <a:sym typeface="+mn-ea"/>
              </a:endParaRPr>
            </a:p>
          </p:txBody>
        </p:sp>
        <p:pic>
          <p:nvPicPr>
            <p:cNvPr id="10" name="图片 9"/>
            <p:cNvPicPr>
              <a:picLocks noChangeAspect="1"/>
            </p:cNvPicPr>
            <p:nvPr userDrawn="1">
              <p:custDataLst>
                <p:tags r:id="rId4"/>
              </p:custDataLst>
            </p:nvPr>
          </p:nvPicPr>
          <p:blipFill rotWithShape="1">
            <a:blip r:embed="rId5"/>
            <a:srcRect/>
            <a:stretch>
              <a:fillRect/>
            </a:stretch>
          </p:blipFill>
          <p:spPr>
            <a:xfrm>
              <a:off x="11159130" y="1"/>
              <a:ext cx="847754" cy="885198"/>
            </a:xfrm>
            <a:prstGeom prst="rect">
              <a:avLst/>
            </a:prstGeom>
          </p:spPr>
        </p:pic>
      </p:grpSp>
      <p:sp>
        <p:nvSpPr>
          <p:cNvPr id="3" name="日期占位符 2"/>
          <p:cNvSpPr>
            <a:spLocks noGrp="1"/>
          </p:cNvSpPr>
          <p:nvPr>
            <p:ph type="dt" sz="half" idx="10"/>
            <p:custDataLst>
              <p:tags r:id="rId6"/>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7"/>
            </p:custDataLst>
          </p:nvPr>
        </p:nvSpPr>
        <p:spPr/>
        <p:txBody>
          <a:bodyPr/>
          <a:lstStyle/>
          <a:p>
            <a:endParaRPr lang="zh-CN" altLang="en-US"/>
          </a:p>
        </p:txBody>
      </p:sp>
      <p:sp>
        <p:nvSpPr>
          <p:cNvPr id="5" name="灯片编号占位符 4"/>
          <p:cNvSpPr>
            <a:spLocks noGrp="1"/>
          </p:cNvSpPr>
          <p:nvPr>
            <p:ph type="sldNum" sz="quarter" idx="12"/>
            <p:custDataLst>
              <p:tags r:id="rId8"/>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9"/>
            </p:custDataLst>
          </p:nvPr>
        </p:nvSpPr>
        <p:spPr>
          <a:xfrm>
            <a:off x="669825" y="952684"/>
            <a:ext cx="10850541" cy="5389905"/>
          </a:xfrm>
        </p:spPr>
        <p:txBody>
          <a:bodyPr/>
          <a:lstStyle>
            <a:lvl1pPr>
              <a:defRPr baseline="0">
                <a:solidFill>
                  <a:schemeClr val="tx1">
                    <a:lumMod val="85000"/>
                    <a:lumOff val="15000"/>
                  </a:schemeClr>
                </a:solidFill>
              </a:defRPr>
            </a:lvl1pPr>
            <a:lvl2pPr>
              <a:defRPr baseline="0">
                <a:solidFill>
                  <a:schemeClr val="tx1">
                    <a:lumMod val="85000"/>
                    <a:lumOff val="15000"/>
                  </a:schemeClr>
                </a:solidFill>
              </a:defRPr>
            </a:lvl2pPr>
            <a:lvl3pPr>
              <a:defRPr baseline="0">
                <a:solidFill>
                  <a:schemeClr val="tx1">
                    <a:lumMod val="85000"/>
                    <a:lumOff val="15000"/>
                  </a:schemeClr>
                </a:solidFill>
              </a:defRPr>
            </a:lvl3pPr>
            <a:lvl4pPr>
              <a:defRPr baseline="0">
                <a:solidFill>
                  <a:schemeClr val="tx1">
                    <a:lumMod val="85000"/>
                    <a:lumOff val="15000"/>
                  </a:schemeClr>
                </a:solidFill>
              </a:defRPr>
            </a:lvl4pPr>
            <a:lvl5pPr>
              <a:defRPr baseline="0">
                <a:solidFill>
                  <a:schemeClr val="tx1">
                    <a:lumMod val="85000"/>
                    <a:lumOff val="1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bg>
      <p:bgPr>
        <a:solidFill>
          <a:schemeClr val="bg2"/>
        </a:solidFill>
        <a:effectLst/>
      </p:bgPr>
    </p:bg>
    <p:spTree>
      <p:nvGrpSpPr>
        <p:cNvPr id="1" name=""/>
        <p:cNvGrpSpPr/>
        <p:nvPr/>
      </p:nvGrpSpPr>
      <p:grpSpPr>
        <a:xfrm>
          <a:off x="0" y="0"/>
          <a:ext cx="0" cy="0"/>
          <a:chOff x="0" y="0"/>
          <a:chExt cx="0" cy="0"/>
        </a:xfrm>
      </p:grpSpPr>
      <p:grpSp>
        <p:nvGrpSpPr>
          <p:cNvPr id="12" name="组合 11"/>
          <p:cNvGrpSpPr/>
          <p:nvPr>
            <p:custDataLst>
              <p:tags r:id="rId2"/>
            </p:custDataLst>
          </p:nvPr>
        </p:nvGrpSpPr>
        <p:grpSpPr>
          <a:xfrm>
            <a:off x="0" y="0"/>
            <a:ext cx="11792760" cy="6859270"/>
            <a:chOff x="0" y="0"/>
            <a:chExt cx="11794603" cy="6858000"/>
          </a:xfrm>
        </p:grpSpPr>
        <p:grpSp>
          <p:nvGrpSpPr>
            <p:cNvPr id="6" name="组合 5"/>
            <p:cNvGrpSpPr/>
            <p:nvPr userDrawn="1"/>
          </p:nvGrpSpPr>
          <p:grpSpPr>
            <a:xfrm>
              <a:off x="0" y="0"/>
              <a:ext cx="11794603" cy="6858000"/>
              <a:chOff x="0" y="0"/>
              <a:chExt cx="11794603" cy="6858000"/>
            </a:xfrm>
          </p:grpSpPr>
          <p:sp>
            <p:nvSpPr>
              <p:cNvPr id="7" name="矩形 6"/>
              <p:cNvSpPr/>
              <p:nvPr>
                <p:custDataLst>
                  <p:tags r:id="rId3"/>
                </p:custDataLst>
              </p:nvPr>
            </p:nvSpPr>
            <p:spPr>
              <a:xfrm>
                <a:off x="0" y="0"/>
                <a:ext cx="60960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 name="矩形 7"/>
              <p:cNvSpPr/>
              <p:nvPr>
                <p:custDataLst>
                  <p:tags r:id="rId4"/>
                </p:custDataLst>
              </p:nvPr>
            </p:nvSpPr>
            <p:spPr>
              <a:xfrm>
                <a:off x="580664" y="593203"/>
                <a:ext cx="11030673" cy="5671595"/>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custDataLst>
                  <p:tags r:id="rId5"/>
                </p:custDataLst>
              </p:nvPr>
            </p:nvSpPr>
            <p:spPr>
              <a:xfrm>
                <a:off x="11412638" y="4224762"/>
                <a:ext cx="381965" cy="145841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10" name="图片 9"/>
              <p:cNvPicPr>
                <a:picLocks noChangeAspect="1"/>
              </p:cNvPicPr>
              <p:nvPr>
                <p:custDataLst>
                  <p:tags r:id="rId6"/>
                </p:custDataLst>
              </p:nvPr>
            </p:nvPicPr>
            <p:blipFill rotWithShape="1">
              <a:blip r:embed="rId7"/>
              <a:srcRect/>
              <a:stretch>
                <a:fillRect/>
              </a:stretch>
            </p:blipFill>
            <p:spPr>
              <a:xfrm>
                <a:off x="6446372" y="593203"/>
                <a:ext cx="2114479" cy="2207871"/>
              </a:xfrm>
              <a:prstGeom prst="rect">
                <a:avLst/>
              </a:prstGeom>
            </p:spPr>
          </p:pic>
        </p:grpSp>
        <p:sp>
          <p:nvSpPr>
            <p:cNvPr id="11" name="矩形 10"/>
            <p:cNvSpPr/>
            <p:nvPr userDrawn="1">
              <p:custDataLst>
                <p:tags r:id="rId8"/>
              </p:custDataLst>
            </p:nvPr>
          </p:nvSpPr>
          <p:spPr>
            <a:xfrm>
              <a:off x="4683889" y="1374494"/>
              <a:ext cx="2824223" cy="4109013"/>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标题 1"/>
          <p:cNvSpPr>
            <a:spLocks noGrp="1"/>
          </p:cNvSpPr>
          <p:nvPr>
            <p:ph type="title" hasCustomPrompt="1"/>
            <p:custDataLst>
              <p:tags r:id="rId9"/>
            </p:custDataLst>
          </p:nvPr>
        </p:nvSpPr>
        <p:spPr>
          <a:xfrm>
            <a:off x="4779538" y="1537874"/>
            <a:ext cx="1387301" cy="3809816"/>
          </a:xfrm>
        </p:spPr>
        <p:txBody>
          <a:bodyPr vert="horz" lIns="90000" tIns="46800" rIns="90000" bIns="46800" rtlCol="0" anchor="t" anchorCtr="0">
            <a:normAutofit/>
          </a:bodyPr>
          <a:lstStyle>
            <a:lvl1pPr marL="0" marR="0" algn="ctr" defTabSz="914400" rtl="0" eaLnBrk="1" fontAlgn="auto" latinLnBrk="0" hangingPunct="1">
              <a:lnSpc>
                <a:spcPct val="100000"/>
              </a:lnSpc>
              <a:buNone/>
              <a:defRPr kumimoji="0" lang="zh-CN" altLang="en-US" sz="6000" b="1" i="0" u="none" strike="noStrike" kern="1200" cap="none" spc="600" normalizeH="0" baseline="0" noProof="1" dirty="0">
                <a:solidFill>
                  <a:schemeClr val="tx1">
                    <a:lumMod val="85000"/>
                    <a:lumOff val="15000"/>
                  </a:schemeClr>
                </a:solidFill>
                <a:uFillTx/>
                <a:latin typeface="Arial" panose="020B0604020202020204" pitchFamily="34" charset="0"/>
                <a:ea typeface="汉仪旗黑-85S" panose="00020600040101010101" pitchFamily="18" charset="-122"/>
                <a:cs typeface="+mj-cs"/>
                <a:sym typeface="+mn-ea"/>
              </a:defRPr>
            </a:lvl1pPr>
          </a:lstStyle>
          <a:p>
            <a:pPr lvl="0"/>
            <a:r>
              <a:rPr dirty="0">
                <a:sym typeface="+mn-ea"/>
              </a:rPr>
              <a:t>编辑标题</a:t>
            </a:r>
            <a:endParaRPr dirty="0">
              <a:sym typeface="+mn-ea"/>
            </a:endParaRPr>
          </a:p>
        </p:txBody>
      </p:sp>
      <p:sp>
        <p:nvSpPr>
          <p:cNvPr id="3" name="日期占位符 2"/>
          <p:cNvSpPr>
            <a:spLocks noGrp="1"/>
          </p:cNvSpPr>
          <p:nvPr>
            <p:ph type="dt" sz="half" idx="10"/>
            <p:custDataLst>
              <p:tags r:id="rId10"/>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p>
            <a:endParaRPr lang="zh-CN" altLang="en-US"/>
          </a:p>
        </p:txBody>
      </p:sp>
      <p:sp>
        <p:nvSpPr>
          <p:cNvPr id="5" name="灯片编号占位符 4"/>
          <p:cNvSpPr>
            <a:spLocks noGrp="1"/>
          </p:cNvSpPr>
          <p:nvPr>
            <p:ph type="sldNum" sz="quarter" idx="12"/>
            <p:custDataLst>
              <p:tags r:id="rId12"/>
            </p:custDataLst>
          </p:nvPr>
        </p:nvSpPr>
        <p:spPr/>
        <p:txBody>
          <a:bodyPr/>
          <a:lstStyle/>
          <a:p>
            <a:fld id="{49AE70B2-8BF9-45C0-BB95-33D1B9D3A854}" type="slidenum">
              <a:rPr lang="zh-CN" altLang="en-US" smtClean="0"/>
            </a:fld>
            <a:endParaRPr lang="zh-CN" altLang="en-US"/>
          </a:p>
        </p:txBody>
      </p:sp>
      <p:sp>
        <p:nvSpPr>
          <p:cNvPr id="17" name="竖排文字占位符 16"/>
          <p:cNvSpPr>
            <a:spLocks noGrp="1"/>
          </p:cNvSpPr>
          <p:nvPr>
            <p:ph type="body" orient="vert" sz="quarter" idx="13" hasCustomPrompt="1"/>
            <p:custDataLst>
              <p:tags r:id="rId13"/>
            </p:custDataLst>
          </p:nvPr>
        </p:nvSpPr>
        <p:spPr>
          <a:xfrm>
            <a:off x="6594424" y="2982240"/>
            <a:ext cx="505151" cy="2321634"/>
          </a:xfrm>
        </p:spPr>
        <p:txBody>
          <a:bodyPr vert="eaVert" lIns="90000" tIns="46800" rIns="90000" bIns="46800">
            <a:normAutofit/>
          </a:bodyPr>
          <a:lstStyle>
            <a:lvl1pPr marL="0" indent="0" algn="ctr">
              <a:buNone/>
              <a:defRPr baseline="0">
                <a:solidFill>
                  <a:schemeClr val="tx1">
                    <a:lumMod val="85000"/>
                    <a:lumOff val="15000"/>
                  </a:schemeClr>
                </a:solidFill>
              </a:defRPr>
            </a:lvl1pPr>
            <a:lvl5pPr marL="1828800" indent="0">
              <a:buNone/>
              <a:defRPr/>
            </a:lvl5pPr>
          </a:lstStyle>
          <a:p>
            <a:pPr lvl="0"/>
            <a:r>
              <a:rPr lang="zh-CN" altLang="en-US" dirty="0"/>
              <a:t>编辑文本</a:t>
            </a:r>
            <a:endParaRPr lang="zh-CN" alt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通用">
    <p:bg>
      <p:bgPr>
        <a:solidFill>
          <a:schemeClr val="bg2"/>
        </a:solidFill>
        <a:effectLst/>
      </p:bgPr>
    </p:bg>
    <p:spTree>
      <p:nvGrpSpPr>
        <p:cNvPr id="1" name=""/>
        <p:cNvGrpSpPr/>
        <p:nvPr/>
      </p:nvGrpSpPr>
      <p:grpSpPr>
        <a:xfrm>
          <a:off x="0" y="0"/>
          <a:ext cx="0" cy="0"/>
          <a:chOff x="0" y="0"/>
          <a:chExt cx="0" cy="0"/>
        </a:xfrm>
      </p:grpSpPr>
      <p:pic>
        <p:nvPicPr>
          <p:cNvPr id="6" name="图片 5"/>
          <p:cNvPicPr>
            <a:picLocks noChangeAspect="1"/>
          </p:cNvPicPr>
          <p:nvPr>
            <p:custDataLst>
              <p:tags r:id="rId2"/>
            </p:custDataLst>
          </p:nvPr>
        </p:nvPicPr>
        <p:blipFill rotWithShape="1">
          <a:blip r:embed="rId3"/>
          <a:srcRect/>
          <a:stretch>
            <a:fillRect/>
          </a:stretch>
        </p:blipFill>
        <p:spPr>
          <a:xfrm>
            <a:off x="11157386" y="1"/>
            <a:ext cx="847622" cy="885362"/>
          </a:xfrm>
          <a:prstGeom prst="rect">
            <a:avLst/>
          </a:prstGeom>
        </p:spPr>
      </p:pic>
      <p:sp>
        <p:nvSpPr>
          <p:cNvPr id="3" name="日期占位符 2"/>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5"/>
            </p:custDataLst>
          </p:nvPr>
        </p:nvSpPr>
        <p:spPr/>
        <p:txBody>
          <a:bodyPr/>
          <a:lstStyle/>
          <a:p>
            <a:endParaRPr lang="zh-CN" altLang="en-US" dirty="0"/>
          </a:p>
        </p:txBody>
      </p:sp>
      <p:sp>
        <p:nvSpPr>
          <p:cNvPr id="5" name="灯片编号占位符 4"/>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相框">
    <p:bg>
      <p:bgPr>
        <a:solidFill>
          <a:schemeClr val="tx2"/>
        </a:solidFill>
        <a:effectLst/>
      </p:bgPr>
    </p:bg>
    <p:spTree>
      <p:nvGrpSpPr>
        <p:cNvPr id="1" name=""/>
        <p:cNvGrpSpPr/>
        <p:nvPr/>
      </p:nvGrpSpPr>
      <p:grpSpPr>
        <a:xfrm>
          <a:off x="0" y="0"/>
          <a:ext cx="0" cy="0"/>
          <a:chOff x="0" y="0"/>
          <a:chExt cx="0" cy="0"/>
        </a:xfrm>
      </p:grpSpPr>
      <p:grpSp>
        <p:nvGrpSpPr>
          <p:cNvPr id="10" name="组合 9"/>
          <p:cNvGrpSpPr/>
          <p:nvPr>
            <p:custDataLst>
              <p:tags r:id="rId2"/>
            </p:custDataLst>
          </p:nvPr>
        </p:nvGrpSpPr>
        <p:grpSpPr>
          <a:xfrm>
            <a:off x="286340" y="1"/>
            <a:ext cx="11718668" cy="6586168"/>
            <a:chOff x="286385" y="1"/>
            <a:chExt cx="11720499" cy="6584949"/>
          </a:xfrm>
        </p:grpSpPr>
        <p:sp>
          <p:nvSpPr>
            <p:cNvPr id="6" name="矩形 5"/>
            <p:cNvSpPr/>
            <p:nvPr userDrawn="1">
              <p:custDataLst>
                <p:tags r:id="rId3"/>
              </p:custDataLst>
            </p:nvPr>
          </p:nvSpPr>
          <p:spPr>
            <a:xfrm>
              <a:off x="286385" y="273050"/>
              <a:ext cx="11616055" cy="6311900"/>
            </a:xfrm>
            <a:prstGeom prst="rect">
              <a:avLst/>
            </a:prstGeom>
            <a:solidFill>
              <a:schemeClr val="bg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dirty="0">
                <a:sym typeface="+mn-ea"/>
              </a:endParaRPr>
            </a:p>
          </p:txBody>
        </p:sp>
        <p:pic>
          <p:nvPicPr>
            <p:cNvPr id="11" name="图片 10"/>
            <p:cNvPicPr>
              <a:picLocks noChangeAspect="1"/>
            </p:cNvPicPr>
            <p:nvPr userDrawn="1">
              <p:custDataLst>
                <p:tags r:id="rId4"/>
              </p:custDataLst>
            </p:nvPr>
          </p:nvPicPr>
          <p:blipFill rotWithShape="1">
            <a:blip r:embed="rId5"/>
            <a:srcRect/>
            <a:stretch>
              <a:fillRect/>
            </a:stretch>
          </p:blipFill>
          <p:spPr>
            <a:xfrm>
              <a:off x="11159130" y="1"/>
              <a:ext cx="847754" cy="885198"/>
            </a:xfrm>
            <a:prstGeom prst="rect">
              <a:avLst/>
            </a:prstGeom>
          </p:spPr>
        </p:pic>
      </p:grpSp>
      <p:sp>
        <p:nvSpPr>
          <p:cNvPr id="2" name="标题 1"/>
          <p:cNvSpPr>
            <a:spLocks noGrp="1"/>
          </p:cNvSpPr>
          <p:nvPr>
            <p:ph type="title" hasCustomPrompt="1"/>
            <p:custDataLst>
              <p:tags r:id="rId6"/>
            </p:custDataLst>
          </p:nvPr>
        </p:nvSpPr>
        <p:spPr>
          <a:xfrm>
            <a:off x="1281400" y="1249431"/>
            <a:ext cx="9624896" cy="723734"/>
          </a:xfrm>
        </p:spPr>
        <p:txBody>
          <a:bodyPr anchor="ctr"/>
          <a:lstStyle>
            <a:lvl1pPr>
              <a:defRPr sz="3200" baseline="0">
                <a:solidFill>
                  <a:schemeClr val="tx1">
                    <a:lumMod val="85000"/>
                    <a:lumOff val="15000"/>
                  </a:schemeClr>
                </a:solidFill>
                <a:latin typeface="Arial" panose="020B0604020202020204" pitchFamily="34" charset="0"/>
                <a:ea typeface="微软雅黑" panose="020B0503020204020204" pitchFamily="34" charset="-122"/>
              </a:defRPr>
            </a:lvl1pPr>
          </a:lstStyle>
          <a:p>
            <a:r>
              <a:rPr lang="zh-CN" altLang="en-US" dirty="0"/>
              <a:t>单击此处编辑标题</a:t>
            </a:r>
            <a:endParaRPr lang="zh-CN" altLang="en-US" dirty="0"/>
          </a:p>
        </p:txBody>
      </p:sp>
      <p:sp>
        <p:nvSpPr>
          <p:cNvPr id="7" name="内容占位符 6"/>
          <p:cNvSpPr>
            <a:spLocks noGrp="1"/>
          </p:cNvSpPr>
          <p:nvPr>
            <p:ph sz="quarter" idx="13"/>
            <p:custDataLst>
              <p:tags r:id="rId7"/>
            </p:custDataLst>
          </p:nvPr>
        </p:nvSpPr>
        <p:spPr>
          <a:xfrm>
            <a:off x="1280913" y="2164001"/>
            <a:ext cx="9625096" cy="3445838"/>
          </a:xfrm>
        </p:spPr>
        <p:txBody>
          <a:bodyPr/>
          <a:lstStyle>
            <a:lvl1pPr>
              <a:defRPr baseline="0">
                <a:solidFill>
                  <a:schemeClr val="tx1">
                    <a:lumMod val="85000"/>
                    <a:lumOff val="15000"/>
                  </a:schemeClr>
                </a:solidFill>
                <a:latin typeface="Arial" panose="020B0604020202020204" pitchFamily="34" charset="0"/>
                <a:ea typeface="微软雅黑" panose="020B0503020204020204" pitchFamily="34" charset="-122"/>
              </a:defRPr>
            </a:lvl1pPr>
            <a:lvl2pPr>
              <a:defRPr baseline="0">
                <a:solidFill>
                  <a:schemeClr val="tx1">
                    <a:lumMod val="85000"/>
                    <a:lumOff val="15000"/>
                  </a:schemeClr>
                </a:solidFill>
                <a:latin typeface="Arial" panose="020B0604020202020204" pitchFamily="34" charset="0"/>
                <a:ea typeface="微软雅黑" panose="020B0503020204020204" pitchFamily="34" charset="-122"/>
              </a:defRPr>
            </a:lvl2pPr>
            <a:lvl3pPr>
              <a:defRPr baseline="0">
                <a:solidFill>
                  <a:schemeClr val="tx1">
                    <a:lumMod val="85000"/>
                    <a:lumOff val="15000"/>
                  </a:schemeClr>
                </a:solidFill>
                <a:latin typeface="Arial" panose="020B0604020202020204" pitchFamily="34" charset="0"/>
                <a:ea typeface="微软雅黑" panose="020B0503020204020204" pitchFamily="34" charset="-122"/>
              </a:defRPr>
            </a:lvl3pPr>
            <a:lvl4pPr>
              <a:defRPr baseline="0">
                <a:solidFill>
                  <a:schemeClr val="tx1">
                    <a:lumMod val="85000"/>
                    <a:lumOff val="15000"/>
                  </a:schemeClr>
                </a:solidFill>
                <a:latin typeface="Arial" panose="020B0604020202020204" pitchFamily="34" charset="0"/>
                <a:ea typeface="微软雅黑" panose="020B0503020204020204" pitchFamily="34" charset="-122"/>
              </a:defRPr>
            </a:lvl4pPr>
            <a:lvl5pPr>
              <a:defRPr baseline="0">
                <a:solidFill>
                  <a:schemeClr val="tx1">
                    <a:lumMod val="85000"/>
                    <a:lumOff val="15000"/>
                  </a:schemeClr>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3" name="日期占位符 2"/>
          <p:cNvSpPr>
            <a:spLocks noGrp="1"/>
          </p:cNvSpPr>
          <p:nvPr>
            <p:ph type="dt" sz="half" idx="10"/>
            <p:custDataLst>
              <p:tags r:id="rId8"/>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左右">
    <p:bg>
      <p:bgPr>
        <a:solidFill>
          <a:schemeClr val="bg2"/>
        </a:solidFill>
        <a:effectLst/>
      </p:bgPr>
    </p:bg>
    <p:spTree>
      <p:nvGrpSpPr>
        <p:cNvPr id="1" name=""/>
        <p:cNvGrpSpPr/>
        <p:nvPr/>
      </p:nvGrpSpPr>
      <p:grpSpPr>
        <a:xfrm>
          <a:off x="0" y="0"/>
          <a:ext cx="0" cy="0"/>
          <a:chOff x="0" y="0"/>
          <a:chExt cx="0" cy="0"/>
        </a:xfrm>
      </p:grpSpPr>
      <p:pic>
        <p:nvPicPr>
          <p:cNvPr id="10" name="图片 9"/>
          <p:cNvPicPr>
            <a:picLocks noChangeAspect="1"/>
          </p:cNvPicPr>
          <p:nvPr>
            <p:custDataLst>
              <p:tags r:id="rId2"/>
            </p:custDataLst>
          </p:nvPr>
        </p:nvPicPr>
        <p:blipFill rotWithShape="1">
          <a:blip r:embed="rId3"/>
          <a:srcRect/>
          <a:stretch>
            <a:fillRect/>
          </a:stretch>
        </p:blipFill>
        <p:spPr>
          <a:xfrm>
            <a:off x="11157386" y="1"/>
            <a:ext cx="847622" cy="885362"/>
          </a:xfrm>
          <a:prstGeom prst="rect">
            <a:avLst/>
          </a:prstGeom>
        </p:spPr>
      </p:pic>
      <p:sp>
        <p:nvSpPr>
          <p:cNvPr id="8" name="矩形 7"/>
          <p:cNvSpPr/>
          <p:nvPr>
            <p:custDataLst>
              <p:tags r:id="rId4"/>
            </p:custDataLst>
          </p:nvPr>
        </p:nvSpPr>
        <p:spPr>
          <a:xfrm>
            <a:off x="1905" y="-4446"/>
            <a:ext cx="4898260" cy="6867527"/>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dirty="0">
              <a:sym typeface="+mn-ea"/>
            </a:endParaRPr>
          </a:p>
        </p:txBody>
      </p:sp>
      <p:sp>
        <p:nvSpPr>
          <p:cNvPr id="2" name="标题 1"/>
          <p:cNvSpPr>
            <a:spLocks noGrp="1"/>
          </p:cNvSpPr>
          <p:nvPr>
            <p:ph type="title" hasCustomPrompt="1"/>
            <p:custDataLst>
              <p:tags r:id="rId5"/>
            </p:custDataLst>
          </p:nvPr>
        </p:nvSpPr>
        <p:spPr>
          <a:xfrm>
            <a:off x="583109" y="770543"/>
            <a:ext cx="3959381" cy="882163"/>
          </a:xfrm>
        </p:spPr>
        <p:txBody>
          <a:bodyPr anchor="ctr"/>
          <a:lstStyle>
            <a:lvl1pPr>
              <a:defRPr sz="3600" baseline="0">
                <a:solidFill>
                  <a:schemeClr val="tx1">
                    <a:lumMod val="85000"/>
                    <a:lumOff val="15000"/>
                  </a:schemeClr>
                </a:solidFill>
                <a:latin typeface="Arial" panose="020B0604020202020204" pitchFamily="34" charset="0"/>
                <a:ea typeface="微软雅黑" panose="020B0503020204020204" pitchFamily="34" charset="-122"/>
              </a:defRPr>
            </a:lvl1pPr>
          </a:lstStyle>
          <a:p>
            <a:r>
              <a:rPr lang="zh-CN" altLang="en-US" dirty="0"/>
              <a:t>单击编辑标题</a:t>
            </a:r>
            <a:endParaRPr lang="zh-CN" altLang="en-US" dirty="0"/>
          </a:p>
        </p:txBody>
      </p:sp>
      <p:sp>
        <p:nvSpPr>
          <p:cNvPr id="3" name="日期占位符 2"/>
          <p:cNvSpPr>
            <a:spLocks noGrp="1"/>
          </p:cNvSpPr>
          <p:nvPr>
            <p:ph type="dt" sz="half" idx="10"/>
            <p:custDataLst>
              <p:tags r:id="rId6"/>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7"/>
            </p:custDataLst>
          </p:nvPr>
        </p:nvSpPr>
        <p:spPr/>
        <p:txBody>
          <a:bodyPr/>
          <a:lstStyle/>
          <a:p>
            <a:endParaRPr lang="zh-CN" altLang="en-US" dirty="0"/>
          </a:p>
        </p:txBody>
      </p:sp>
      <p:sp>
        <p:nvSpPr>
          <p:cNvPr id="5" name="灯片编号占位符 4"/>
          <p:cNvSpPr>
            <a:spLocks noGrp="1"/>
          </p:cNvSpPr>
          <p:nvPr>
            <p:ph type="sldNum" sz="quarter" idx="12"/>
            <p:custDataLst>
              <p:tags r:id="rId8"/>
            </p:custDataLst>
          </p:nvPr>
        </p:nvSpPr>
        <p:spPr/>
        <p:txBody>
          <a:body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9"/>
            </p:custDataLst>
          </p:nvPr>
        </p:nvSpPr>
        <p:spPr>
          <a:xfrm>
            <a:off x="586708" y="1764327"/>
            <a:ext cx="3955782" cy="4093958"/>
          </a:xfrm>
        </p:spPr>
        <p:txBody>
          <a:bodyPr/>
          <a:lstStyle>
            <a:lvl1pPr>
              <a:defRPr baseline="0">
                <a:solidFill>
                  <a:schemeClr val="tx1">
                    <a:lumMod val="85000"/>
                    <a:lumOff val="15000"/>
                  </a:schemeClr>
                </a:solidFill>
                <a:latin typeface="Arial" panose="020B0604020202020204" pitchFamily="34" charset="0"/>
                <a:ea typeface="微软雅黑" panose="020B0503020204020204" pitchFamily="34" charset="-122"/>
              </a:defRPr>
            </a:lvl1pPr>
            <a:lvl2pPr>
              <a:defRPr baseline="0">
                <a:solidFill>
                  <a:schemeClr val="tx1">
                    <a:lumMod val="85000"/>
                    <a:lumOff val="15000"/>
                  </a:schemeClr>
                </a:solidFill>
                <a:latin typeface="Arial" panose="020B0604020202020204" pitchFamily="34" charset="0"/>
                <a:ea typeface="微软雅黑" panose="020B0503020204020204" pitchFamily="34" charset="-122"/>
              </a:defRPr>
            </a:lvl2pPr>
            <a:lvl3pPr>
              <a:defRPr baseline="0">
                <a:solidFill>
                  <a:schemeClr val="tx1">
                    <a:lumMod val="85000"/>
                    <a:lumOff val="15000"/>
                  </a:schemeClr>
                </a:solidFill>
                <a:latin typeface="Arial" panose="020B0604020202020204" pitchFamily="34" charset="0"/>
                <a:ea typeface="微软雅黑" panose="020B0503020204020204" pitchFamily="34" charset="-122"/>
              </a:defRPr>
            </a:lvl3pPr>
            <a:lvl4pPr>
              <a:defRPr baseline="0">
                <a:solidFill>
                  <a:schemeClr val="tx1">
                    <a:lumMod val="85000"/>
                    <a:lumOff val="15000"/>
                  </a:schemeClr>
                </a:solidFill>
                <a:latin typeface="Arial" panose="020B0604020202020204" pitchFamily="34" charset="0"/>
                <a:ea typeface="微软雅黑" panose="020B0503020204020204" pitchFamily="34" charset="-122"/>
              </a:defRPr>
            </a:lvl4pPr>
            <a:lvl5pPr>
              <a:defRPr baseline="0">
                <a:solidFill>
                  <a:schemeClr val="tx1">
                    <a:lumMod val="85000"/>
                    <a:lumOff val="15000"/>
                  </a:schemeClr>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0"/>
            </p:custDataLst>
          </p:nvPr>
        </p:nvSpPr>
        <p:spPr>
          <a:xfrm>
            <a:off x="5100403" y="770081"/>
            <a:ext cx="6478988" cy="5088879"/>
          </a:xfrm>
        </p:spPr>
        <p:txBody>
          <a:bodyPr/>
          <a:lstStyle>
            <a:lvl1pPr>
              <a:defRPr baseline="0">
                <a:solidFill>
                  <a:schemeClr val="tx1">
                    <a:lumMod val="85000"/>
                    <a:lumOff val="15000"/>
                  </a:schemeClr>
                </a:solidFill>
                <a:latin typeface="Arial" panose="020B0604020202020204" pitchFamily="34" charset="0"/>
                <a:ea typeface="微软雅黑" panose="020B0503020204020204" pitchFamily="34" charset="-122"/>
              </a:defRPr>
            </a:lvl1pPr>
            <a:lvl2pPr>
              <a:defRPr baseline="0">
                <a:solidFill>
                  <a:schemeClr val="tx1">
                    <a:lumMod val="85000"/>
                    <a:lumOff val="15000"/>
                  </a:schemeClr>
                </a:solidFill>
                <a:latin typeface="Arial" panose="020B0604020202020204" pitchFamily="34" charset="0"/>
                <a:ea typeface="微软雅黑" panose="020B0503020204020204" pitchFamily="34" charset="-122"/>
              </a:defRPr>
            </a:lvl2pPr>
            <a:lvl3pPr>
              <a:defRPr baseline="0">
                <a:solidFill>
                  <a:schemeClr val="tx1">
                    <a:lumMod val="85000"/>
                    <a:lumOff val="15000"/>
                  </a:schemeClr>
                </a:solidFill>
                <a:latin typeface="Arial" panose="020B0604020202020204" pitchFamily="34" charset="0"/>
                <a:ea typeface="微软雅黑" panose="020B0503020204020204" pitchFamily="34" charset="-122"/>
              </a:defRPr>
            </a:lvl3pPr>
            <a:lvl4pPr>
              <a:defRPr baseline="0">
                <a:solidFill>
                  <a:schemeClr val="tx1">
                    <a:lumMod val="85000"/>
                    <a:lumOff val="15000"/>
                  </a:schemeClr>
                </a:solidFill>
                <a:latin typeface="Arial" panose="020B0604020202020204" pitchFamily="34" charset="0"/>
                <a:ea typeface="微软雅黑" panose="020B0503020204020204" pitchFamily="34" charset="-122"/>
              </a:defRPr>
            </a:lvl4pPr>
            <a:lvl5pPr>
              <a:defRPr baseline="0">
                <a:solidFill>
                  <a:schemeClr val="tx1">
                    <a:lumMod val="85000"/>
                    <a:lumOff val="15000"/>
                  </a:schemeClr>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上下">
    <p:bg>
      <p:bgPr>
        <a:solidFill>
          <a:schemeClr val="bg2"/>
        </a:solidFill>
        <a:effectLst/>
      </p:bgPr>
    </p:bg>
    <p:spTree>
      <p:nvGrpSpPr>
        <p:cNvPr id="1" name=""/>
        <p:cNvGrpSpPr/>
        <p:nvPr/>
      </p:nvGrpSpPr>
      <p:grpSpPr>
        <a:xfrm>
          <a:off x="0" y="0"/>
          <a:ext cx="0" cy="0"/>
          <a:chOff x="0" y="0"/>
          <a:chExt cx="0" cy="0"/>
        </a:xfrm>
      </p:grpSpPr>
      <p:sp>
        <p:nvSpPr>
          <p:cNvPr id="10" name="矩形 9"/>
          <p:cNvSpPr/>
          <p:nvPr>
            <p:custDataLst>
              <p:tags r:id="rId2"/>
            </p:custDataLst>
          </p:nvPr>
        </p:nvSpPr>
        <p:spPr>
          <a:xfrm>
            <a:off x="0" y="0"/>
            <a:ext cx="12190095" cy="2664493"/>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pic>
        <p:nvPicPr>
          <p:cNvPr id="11" name="图片 10"/>
          <p:cNvPicPr>
            <a:picLocks noChangeAspect="1"/>
          </p:cNvPicPr>
          <p:nvPr>
            <p:custDataLst>
              <p:tags r:id="rId3"/>
            </p:custDataLst>
          </p:nvPr>
        </p:nvPicPr>
        <p:blipFill rotWithShape="1">
          <a:blip r:embed="rId4"/>
          <a:srcRect/>
          <a:stretch>
            <a:fillRect/>
          </a:stretch>
        </p:blipFill>
        <p:spPr>
          <a:xfrm>
            <a:off x="11157386" y="1"/>
            <a:ext cx="847622" cy="885362"/>
          </a:xfrm>
          <a:prstGeom prst="rect">
            <a:avLst/>
          </a:prstGeom>
        </p:spPr>
      </p:pic>
      <p:sp>
        <p:nvSpPr>
          <p:cNvPr id="2" name="标题 1"/>
          <p:cNvSpPr>
            <a:spLocks noGrp="1"/>
          </p:cNvSpPr>
          <p:nvPr>
            <p:ph type="title"/>
            <p:custDataLst>
              <p:tags r:id="rId5"/>
            </p:custDataLst>
          </p:nvPr>
        </p:nvSpPr>
        <p:spPr>
          <a:xfrm>
            <a:off x="611904" y="781345"/>
            <a:ext cx="10974685" cy="626516"/>
          </a:xfrm>
        </p:spPr>
        <p:txBody>
          <a:bodyPr anchor="ctr"/>
          <a:lstStyle>
            <a:lvl1pPr algn="ctr">
              <a:defRPr sz="3600" baseline="0">
                <a:solidFill>
                  <a:schemeClr val="tx1">
                    <a:lumMod val="85000"/>
                    <a:lumOff val="15000"/>
                  </a:schemeClr>
                </a:solidFill>
                <a:latin typeface="Arial" panose="020B0604020202020204" pitchFamily="34" charset="0"/>
                <a:ea typeface="微软雅黑" panose="020B0503020204020204" pitchFamily="34" charset="-122"/>
              </a:defRPr>
            </a:lvl1pPr>
          </a:lstStyle>
          <a:p>
            <a:r>
              <a:rPr lang="zh-CN" altLang="en-US"/>
              <a:t>单击此处编辑母版标题样式</a:t>
            </a:r>
            <a:endParaRPr lang="zh-CN" altLang="en-US"/>
          </a:p>
        </p:txBody>
      </p:sp>
      <p:sp>
        <p:nvSpPr>
          <p:cNvPr id="3" name="日期占位符 2"/>
          <p:cNvSpPr>
            <a:spLocks noGrp="1"/>
          </p:cNvSpPr>
          <p:nvPr>
            <p:ph type="dt" sz="half" idx="10"/>
            <p:custDataLst>
              <p:tags r:id="rId6"/>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7"/>
            </p:custDataLst>
          </p:nvPr>
        </p:nvSpPr>
        <p:spPr/>
        <p:txBody>
          <a:bodyPr/>
          <a:lstStyle/>
          <a:p>
            <a:endParaRPr lang="zh-CN" altLang="en-US" dirty="0"/>
          </a:p>
        </p:txBody>
      </p:sp>
      <p:sp>
        <p:nvSpPr>
          <p:cNvPr id="5" name="灯片编号占位符 4"/>
          <p:cNvSpPr>
            <a:spLocks noGrp="1"/>
          </p:cNvSpPr>
          <p:nvPr>
            <p:ph type="sldNum" sz="quarter" idx="12"/>
            <p:custDataLst>
              <p:tags r:id="rId8"/>
            </p:custDataLst>
          </p:nvPr>
        </p:nvSpPr>
        <p:spPr/>
        <p:txBody>
          <a:body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9"/>
            </p:custDataLst>
          </p:nvPr>
        </p:nvSpPr>
        <p:spPr>
          <a:xfrm>
            <a:off x="611904" y="1659907"/>
            <a:ext cx="10974260" cy="828153"/>
          </a:xfrm>
        </p:spPr>
        <p:txBody>
          <a:bodyPr/>
          <a:lstStyle>
            <a:lvl1pPr algn="ctr">
              <a:defRPr baseline="0">
                <a:solidFill>
                  <a:schemeClr val="tx1">
                    <a:lumMod val="85000"/>
                    <a:lumOff val="15000"/>
                  </a:schemeClr>
                </a:solidFill>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
        <p:nvSpPr>
          <p:cNvPr id="9" name="内容占位符 8"/>
          <p:cNvSpPr>
            <a:spLocks noGrp="1"/>
          </p:cNvSpPr>
          <p:nvPr>
            <p:ph sz="quarter" idx="14"/>
            <p:custDataLst>
              <p:tags r:id="rId10"/>
            </p:custDataLst>
          </p:nvPr>
        </p:nvSpPr>
        <p:spPr>
          <a:xfrm>
            <a:off x="612679" y="2808520"/>
            <a:ext cx="10963887" cy="3431435"/>
          </a:xfrm>
        </p:spPr>
        <p:txBody>
          <a:bodyPr/>
          <a:lstStyle>
            <a:lvl1pPr>
              <a:defRPr baseline="0">
                <a:solidFill>
                  <a:schemeClr val="tx1">
                    <a:lumMod val="85000"/>
                    <a:lumOff val="15000"/>
                  </a:schemeClr>
                </a:solidFill>
                <a:latin typeface="Arial" panose="020B0604020202020204" pitchFamily="34" charset="0"/>
                <a:ea typeface="微软雅黑" panose="020B0503020204020204" pitchFamily="34" charset="-122"/>
              </a:defRPr>
            </a:lvl1pPr>
            <a:lvl2pPr>
              <a:defRPr baseline="0">
                <a:solidFill>
                  <a:schemeClr val="tx1">
                    <a:lumMod val="85000"/>
                    <a:lumOff val="15000"/>
                  </a:schemeClr>
                </a:solidFill>
                <a:latin typeface="Arial" panose="020B0604020202020204" pitchFamily="34" charset="0"/>
                <a:ea typeface="微软雅黑" panose="020B0503020204020204" pitchFamily="34" charset="-122"/>
              </a:defRPr>
            </a:lvl2pPr>
            <a:lvl3pPr>
              <a:defRPr baseline="0">
                <a:solidFill>
                  <a:schemeClr val="tx1">
                    <a:lumMod val="85000"/>
                    <a:lumOff val="15000"/>
                  </a:schemeClr>
                </a:solidFill>
                <a:latin typeface="Arial" panose="020B0604020202020204" pitchFamily="34" charset="0"/>
                <a:ea typeface="微软雅黑" panose="020B0503020204020204" pitchFamily="34" charset="-122"/>
              </a:defRPr>
            </a:lvl3pPr>
            <a:lvl4pPr>
              <a:defRPr baseline="0">
                <a:solidFill>
                  <a:schemeClr val="tx1">
                    <a:lumMod val="85000"/>
                    <a:lumOff val="15000"/>
                  </a:schemeClr>
                </a:solidFill>
                <a:latin typeface="Arial" panose="020B0604020202020204" pitchFamily="34" charset="0"/>
                <a:ea typeface="微软雅黑" panose="020B0503020204020204" pitchFamily="34" charset="-122"/>
              </a:defRPr>
            </a:lvl4pPr>
            <a:lvl5pPr>
              <a:defRPr baseline="0">
                <a:solidFill>
                  <a:schemeClr val="tx1">
                    <a:lumMod val="85000"/>
                    <a:lumOff val="15000"/>
                  </a:schemeClr>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下上">
    <p:bg>
      <p:bgPr>
        <a:solidFill>
          <a:schemeClr val="bg2"/>
        </a:solidFill>
        <a:effectLst/>
      </p:bgPr>
    </p:bg>
    <p:spTree>
      <p:nvGrpSpPr>
        <p:cNvPr id="1" name=""/>
        <p:cNvGrpSpPr/>
        <p:nvPr/>
      </p:nvGrpSpPr>
      <p:grpSpPr>
        <a:xfrm>
          <a:off x="0" y="0"/>
          <a:ext cx="0" cy="0"/>
          <a:chOff x="0" y="0"/>
          <a:chExt cx="0" cy="0"/>
        </a:xfrm>
      </p:grpSpPr>
      <p:pic>
        <p:nvPicPr>
          <p:cNvPr id="10" name="图片 9"/>
          <p:cNvPicPr>
            <a:picLocks noChangeAspect="1"/>
          </p:cNvPicPr>
          <p:nvPr>
            <p:custDataLst>
              <p:tags r:id="rId2"/>
            </p:custDataLst>
          </p:nvPr>
        </p:nvPicPr>
        <p:blipFill rotWithShape="1">
          <a:blip r:embed="rId3"/>
          <a:srcRect/>
          <a:stretch>
            <a:fillRect/>
          </a:stretch>
        </p:blipFill>
        <p:spPr>
          <a:xfrm>
            <a:off x="11157386" y="1"/>
            <a:ext cx="847622" cy="885362"/>
          </a:xfrm>
          <a:prstGeom prst="rect">
            <a:avLst/>
          </a:prstGeom>
        </p:spPr>
      </p:pic>
      <p:sp>
        <p:nvSpPr>
          <p:cNvPr id="8" name="矩形 7"/>
          <p:cNvSpPr/>
          <p:nvPr>
            <p:custDataLst>
              <p:tags r:id="rId4"/>
            </p:custDataLst>
          </p:nvPr>
        </p:nvSpPr>
        <p:spPr>
          <a:xfrm>
            <a:off x="0" y="5030132"/>
            <a:ext cx="12190095" cy="1829138"/>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2" name="标题 1"/>
          <p:cNvSpPr>
            <a:spLocks noGrp="1"/>
          </p:cNvSpPr>
          <p:nvPr>
            <p:ph type="title"/>
            <p:custDataLst>
              <p:tags r:id="rId5"/>
            </p:custDataLst>
          </p:nvPr>
        </p:nvSpPr>
        <p:spPr>
          <a:xfrm>
            <a:off x="604706" y="669724"/>
            <a:ext cx="10974685" cy="565305"/>
          </a:xfrm>
        </p:spPr>
        <p:txBody>
          <a:bodyPr anchor="ctr"/>
          <a:lstStyle>
            <a:lvl1pPr algn="ctr">
              <a:defRPr sz="3200" baseline="0">
                <a:solidFill>
                  <a:schemeClr val="tx1">
                    <a:lumMod val="85000"/>
                    <a:lumOff val="15000"/>
                  </a:schemeClr>
                </a:solidFill>
                <a:latin typeface="Arial" panose="020B0604020202020204" pitchFamily="34" charset="0"/>
                <a:ea typeface="微软雅黑" panose="020B0503020204020204" pitchFamily="3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6"/>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7"/>
            </p:custDataLst>
          </p:nvPr>
        </p:nvSpPr>
        <p:spPr/>
        <p:txBody>
          <a:bodyPr/>
          <a:lstStyle/>
          <a:p>
            <a:endParaRPr lang="zh-CN" altLang="en-US" dirty="0"/>
          </a:p>
        </p:txBody>
      </p:sp>
      <p:sp>
        <p:nvSpPr>
          <p:cNvPr id="5" name="灯片编号占位符 4"/>
          <p:cNvSpPr>
            <a:spLocks noGrp="1"/>
          </p:cNvSpPr>
          <p:nvPr>
            <p:ph type="sldNum" sz="quarter" idx="12"/>
            <p:custDataLst>
              <p:tags r:id="rId8"/>
            </p:custDataLst>
          </p:nvPr>
        </p:nvSpPr>
        <p:spPr/>
        <p:txBody>
          <a:body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9"/>
            </p:custDataLst>
          </p:nvPr>
        </p:nvSpPr>
        <p:spPr>
          <a:xfrm>
            <a:off x="604742" y="1681511"/>
            <a:ext cx="10989083" cy="3211795"/>
          </a:xfrm>
        </p:spPr>
        <p:txBody>
          <a:bodyPr/>
          <a:lstStyle>
            <a:lvl1pPr>
              <a:defRPr baseline="0">
                <a:solidFill>
                  <a:schemeClr val="tx1">
                    <a:lumMod val="85000"/>
                    <a:lumOff val="15000"/>
                  </a:schemeClr>
                </a:solidFill>
                <a:latin typeface="Arial" panose="020B0604020202020204" pitchFamily="34" charset="0"/>
                <a:ea typeface="微软雅黑" panose="020B0503020204020204" pitchFamily="34" charset="-122"/>
              </a:defRPr>
            </a:lvl1pPr>
            <a:lvl2pPr>
              <a:defRPr baseline="0">
                <a:solidFill>
                  <a:schemeClr val="tx1">
                    <a:lumMod val="85000"/>
                    <a:lumOff val="15000"/>
                  </a:schemeClr>
                </a:solidFill>
                <a:latin typeface="Arial" panose="020B0604020202020204" pitchFamily="34" charset="0"/>
                <a:ea typeface="微软雅黑" panose="020B0503020204020204" pitchFamily="34" charset="-122"/>
              </a:defRPr>
            </a:lvl2pPr>
            <a:lvl3pPr>
              <a:defRPr baseline="0">
                <a:solidFill>
                  <a:schemeClr val="tx1">
                    <a:lumMod val="85000"/>
                    <a:lumOff val="15000"/>
                  </a:schemeClr>
                </a:solidFill>
                <a:latin typeface="Arial" panose="020B0604020202020204" pitchFamily="34" charset="0"/>
                <a:ea typeface="微软雅黑" panose="020B0503020204020204" pitchFamily="34" charset="-122"/>
              </a:defRPr>
            </a:lvl3pPr>
            <a:lvl4pPr>
              <a:defRPr baseline="0">
                <a:solidFill>
                  <a:schemeClr val="tx1">
                    <a:lumMod val="85000"/>
                    <a:lumOff val="15000"/>
                  </a:schemeClr>
                </a:solidFill>
                <a:latin typeface="Arial" panose="020B0604020202020204" pitchFamily="34" charset="0"/>
                <a:ea typeface="微软雅黑" panose="020B0503020204020204" pitchFamily="34" charset="-122"/>
              </a:defRPr>
            </a:lvl4pPr>
            <a:lvl5pPr>
              <a:defRPr baseline="0">
                <a:solidFill>
                  <a:schemeClr val="tx1">
                    <a:lumMod val="85000"/>
                    <a:lumOff val="15000"/>
                  </a:schemeClr>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文本占位符 8"/>
          <p:cNvSpPr>
            <a:spLocks noGrp="1"/>
          </p:cNvSpPr>
          <p:nvPr>
            <p:ph type="body" sz="quarter" idx="14"/>
            <p:custDataLst>
              <p:tags r:id="rId10"/>
            </p:custDataLst>
          </p:nvPr>
        </p:nvSpPr>
        <p:spPr>
          <a:xfrm>
            <a:off x="593907" y="5181359"/>
            <a:ext cx="10999881" cy="1011787"/>
          </a:xfrm>
        </p:spPr>
        <p:txBody>
          <a:bodyPr/>
          <a:lstStyle>
            <a:lvl1pPr marL="0" indent="0">
              <a:buNone/>
              <a:defRPr baseline="0">
                <a:solidFill>
                  <a:schemeClr val="tx1">
                    <a:lumMod val="85000"/>
                    <a:lumOff val="15000"/>
                  </a:schemeClr>
                </a:solidFill>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导航">
    <p:bg>
      <p:bgPr>
        <a:solidFill>
          <a:schemeClr val="bg2"/>
        </a:solidFill>
        <a:effectLst/>
      </p:bgPr>
    </p:bg>
    <p:spTree>
      <p:nvGrpSpPr>
        <p:cNvPr id="1" name=""/>
        <p:cNvGrpSpPr/>
        <p:nvPr/>
      </p:nvGrpSpPr>
      <p:grpSpPr>
        <a:xfrm>
          <a:off x="0" y="0"/>
          <a:ext cx="0" cy="0"/>
          <a:chOff x="0" y="0"/>
          <a:chExt cx="0" cy="0"/>
        </a:xfrm>
      </p:grpSpPr>
      <p:sp>
        <p:nvSpPr>
          <p:cNvPr id="10" name="矩形 9"/>
          <p:cNvSpPr/>
          <p:nvPr>
            <p:custDataLst>
              <p:tags r:id="rId2"/>
            </p:custDataLst>
          </p:nvPr>
        </p:nvSpPr>
        <p:spPr>
          <a:xfrm>
            <a:off x="0" y="1270"/>
            <a:ext cx="12190095" cy="914569"/>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2" name="标题 1"/>
          <p:cNvSpPr>
            <a:spLocks noGrp="1"/>
          </p:cNvSpPr>
          <p:nvPr>
            <p:ph type="title"/>
            <p:custDataLst>
              <p:tags r:id="rId3"/>
            </p:custDataLst>
          </p:nvPr>
        </p:nvSpPr>
        <p:spPr>
          <a:xfrm>
            <a:off x="579509" y="237644"/>
            <a:ext cx="11035875" cy="442046"/>
          </a:xfrm>
        </p:spPr>
        <p:txBody>
          <a:bodyPr/>
          <a:lstStyle>
            <a:lvl1pPr>
              <a:defRPr baseline="0">
                <a:solidFill>
                  <a:schemeClr val="tx1">
                    <a:lumMod val="85000"/>
                    <a:lumOff val="15000"/>
                  </a:schemeClr>
                </a:solidFill>
                <a:latin typeface="Arial" panose="020B0604020202020204" pitchFamily="34" charset="0"/>
                <a:ea typeface="微软雅黑" panose="020B0503020204020204" pitchFamily="3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5"/>
            </p:custDataLst>
          </p:nvPr>
        </p:nvSpPr>
        <p:spPr/>
        <p:txBody>
          <a:bodyPr/>
          <a:lstStyle/>
          <a:p>
            <a:endParaRPr lang="zh-CN" altLang="en-US" dirty="0"/>
          </a:p>
        </p:txBody>
      </p:sp>
      <p:sp>
        <p:nvSpPr>
          <p:cNvPr id="5" name="灯片编号占位符 4"/>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7"/>
            </p:custDataLst>
          </p:nvPr>
        </p:nvSpPr>
        <p:spPr>
          <a:xfrm>
            <a:off x="579509" y="1663508"/>
            <a:ext cx="5341565" cy="2894936"/>
          </a:xfrm>
        </p:spPr>
        <p:txBody>
          <a:bodyPr/>
          <a:lstStyle>
            <a:lvl1pPr>
              <a:defRPr baseline="0">
                <a:solidFill>
                  <a:schemeClr val="tx1">
                    <a:lumMod val="85000"/>
                    <a:lumOff val="15000"/>
                  </a:schemeClr>
                </a:solidFill>
                <a:latin typeface="Arial" panose="020B0604020202020204" pitchFamily="34" charset="0"/>
                <a:ea typeface="微软雅黑" panose="020B0503020204020204" pitchFamily="34" charset="-122"/>
              </a:defRPr>
            </a:lvl1pPr>
            <a:lvl2pPr>
              <a:defRPr baseline="0">
                <a:solidFill>
                  <a:schemeClr val="tx1">
                    <a:lumMod val="85000"/>
                    <a:lumOff val="15000"/>
                  </a:schemeClr>
                </a:solidFill>
                <a:latin typeface="Arial" panose="020B0604020202020204" pitchFamily="34" charset="0"/>
                <a:ea typeface="微软雅黑" panose="020B0503020204020204" pitchFamily="34" charset="-122"/>
              </a:defRPr>
            </a:lvl2pPr>
            <a:lvl3pPr>
              <a:defRPr baseline="0">
                <a:solidFill>
                  <a:schemeClr val="tx1">
                    <a:lumMod val="85000"/>
                    <a:lumOff val="15000"/>
                  </a:schemeClr>
                </a:solidFill>
                <a:latin typeface="Arial" panose="020B0604020202020204" pitchFamily="34" charset="0"/>
                <a:ea typeface="微软雅黑" panose="020B0503020204020204" pitchFamily="34" charset="-122"/>
              </a:defRPr>
            </a:lvl3pPr>
            <a:lvl4pPr>
              <a:defRPr baseline="0">
                <a:solidFill>
                  <a:schemeClr val="tx1">
                    <a:lumMod val="85000"/>
                    <a:lumOff val="15000"/>
                  </a:schemeClr>
                </a:solidFill>
                <a:latin typeface="Arial" panose="020B0604020202020204" pitchFamily="34" charset="0"/>
                <a:ea typeface="微软雅黑" panose="020B0503020204020204" pitchFamily="34" charset="-122"/>
              </a:defRPr>
            </a:lvl4pPr>
            <a:lvl5pPr>
              <a:defRPr baseline="0">
                <a:solidFill>
                  <a:schemeClr val="tx1">
                    <a:lumMod val="85000"/>
                    <a:lumOff val="15000"/>
                  </a:schemeClr>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8"/>
            </p:custDataLst>
          </p:nvPr>
        </p:nvSpPr>
        <p:spPr>
          <a:xfrm>
            <a:off x="6241425" y="1663508"/>
            <a:ext cx="5366761" cy="2894936"/>
          </a:xfrm>
        </p:spPr>
        <p:txBody>
          <a:bodyPr/>
          <a:lstStyle>
            <a:lvl1pPr>
              <a:defRPr baseline="0">
                <a:solidFill>
                  <a:schemeClr val="tx1">
                    <a:lumMod val="85000"/>
                    <a:lumOff val="15000"/>
                  </a:schemeClr>
                </a:solidFill>
                <a:latin typeface="Arial" panose="020B0604020202020204" pitchFamily="34" charset="0"/>
                <a:ea typeface="微软雅黑" panose="020B0503020204020204" pitchFamily="34" charset="-122"/>
              </a:defRPr>
            </a:lvl1pPr>
            <a:lvl2pPr>
              <a:defRPr baseline="0">
                <a:solidFill>
                  <a:schemeClr val="tx1">
                    <a:lumMod val="85000"/>
                    <a:lumOff val="15000"/>
                  </a:schemeClr>
                </a:solidFill>
                <a:latin typeface="Arial" panose="020B0604020202020204" pitchFamily="34" charset="0"/>
                <a:ea typeface="微软雅黑" panose="020B0503020204020204" pitchFamily="34" charset="-122"/>
              </a:defRPr>
            </a:lvl2pPr>
            <a:lvl3pPr>
              <a:defRPr baseline="0">
                <a:solidFill>
                  <a:schemeClr val="tx1">
                    <a:lumMod val="85000"/>
                    <a:lumOff val="15000"/>
                  </a:schemeClr>
                </a:solidFill>
                <a:latin typeface="Arial" panose="020B0604020202020204" pitchFamily="34" charset="0"/>
                <a:ea typeface="微软雅黑" panose="020B0503020204020204" pitchFamily="34" charset="-122"/>
              </a:defRPr>
            </a:lvl3pPr>
            <a:lvl4pPr>
              <a:defRPr baseline="0">
                <a:solidFill>
                  <a:schemeClr val="tx1">
                    <a:lumMod val="85000"/>
                    <a:lumOff val="15000"/>
                  </a:schemeClr>
                </a:solidFill>
                <a:latin typeface="Arial" panose="020B0604020202020204" pitchFamily="34" charset="0"/>
                <a:ea typeface="微软雅黑" panose="020B0503020204020204" pitchFamily="34" charset="-122"/>
              </a:defRPr>
            </a:lvl4pPr>
            <a:lvl5pPr>
              <a:defRPr baseline="0">
                <a:solidFill>
                  <a:schemeClr val="tx1">
                    <a:lumMod val="85000"/>
                    <a:lumOff val="15000"/>
                  </a:schemeClr>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1" name="文本占位符 10"/>
          <p:cNvSpPr>
            <a:spLocks noGrp="1"/>
          </p:cNvSpPr>
          <p:nvPr>
            <p:ph type="body" sz="quarter" idx="15"/>
            <p:custDataLst>
              <p:tags r:id="rId9"/>
            </p:custDataLst>
          </p:nvPr>
        </p:nvSpPr>
        <p:spPr>
          <a:xfrm>
            <a:off x="572311" y="4817692"/>
            <a:ext cx="5341565" cy="781345"/>
          </a:xfrm>
        </p:spPr>
        <p:txBody>
          <a:bodyPr/>
          <a:lstStyle>
            <a:lvl1pPr>
              <a:defRPr baseline="0">
                <a:solidFill>
                  <a:schemeClr val="tx1">
                    <a:lumMod val="85000"/>
                    <a:lumOff val="15000"/>
                  </a:schemeClr>
                </a:solidFill>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
        <p:nvSpPr>
          <p:cNvPr id="13" name="文本占位符 12"/>
          <p:cNvSpPr>
            <a:spLocks noGrp="1"/>
          </p:cNvSpPr>
          <p:nvPr>
            <p:ph type="body" sz="quarter" idx="16"/>
            <p:custDataLst>
              <p:tags r:id="rId10"/>
            </p:custDataLst>
          </p:nvPr>
        </p:nvSpPr>
        <p:spPr>
          <a:xfrm>
            <a:off x="6252223" y="4814091"/>
            <a:ext cx="5366761" cy="781345"/>
          </a:xfrm>
        </p:spPr>
        <p:txBody>
          <a:bodyPr/>
          <a:lstStyle>
            <a:lvl1pPr>
              <a:defRPr baseline="0">
                <a:solidFill>
                  <a:schemeClr val="tx1">
                    <a:lumMod val="85000"/>
                    <a:lumOff val="15000"/>
                  </a:schemeClr>
                </a:solidFill>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pic>
        <p:nvPicPr>
          <p:cNvPr id="14" name="图片 13"/>
          <p:cNvPicPr>
            <a:picLocks noChangeAspect="1"/>
          </p:cNvPicPr>
          <p:nvPr>
            <p:custDataLst>
              <p:tags r:id="rId11"/>
            </p:custDataLst>
          </p:nvPr>
        </p:nvPicPr>
        <p:blipFill rotWithShape="1">
          <a:blip r:embed="rId12"/>
          <a:srcRect/>
          <a:stretch>
            <a:fillRect/>
          </a:stretch>
        </p:blipFill>
        <p:spPr>
          <a:xfrm>
            <a:off x="10795048" y="0"/>
            <a:ext cx="1209960" cy="1263833"/>
          </a:xfrm>
          <a:prstGeom prst="rect">
            <a:avLst/>
          </a:prstGeom>
        </p:spPr>
      </p:pic>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腰带">
    <p:bg>
      <p:bgPr>
        <a:solidFill>
          <a:schemeClr val="bg2"/>
        </a:solidFill>
        <a:effectLst/>
      </p:bgPr>
    </p:bg>
    <p:spTree>
      <p:nvGrpSpPr>
        <p:cNvPr id="1" name=""/>
        <p:cNvGrpSpPr/>
        <p:nvPr/>
      </p:nvGrpSpPr>
      <p:grpSpPr>
        <a:xfrm>
          <a:off x="0" y="0"/>
          <a:ext cx="0" cy="0"/>
          <a:chOff x="0" y="0"/>
          <a:chExt cx="0" cy="0"/>
        </a:xfrm>
      </p:grpSpPr>
      <p:sp>
        <p:nvSpPr>
          <p:cNvPr id="10" name="矩形 9"/>
          <p:cNvSpPr/>
          <p:nvPr>
            <p:custDataLst>
              <p:tags r:id="rId2"/>
            </p:custDataLst>
          </p:nvPr>
        </p:nvSpPr>
        <p:spPr>
          <a:xfrm>
            <a:off x="0" y="959402"/>
            <a:ext cx="12190095" cy="4940468"/>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grpSp>
        <p:nvGrpSpPr>
          <p:cNvPr id="9" name="组合 8"/>
          <p:cNvGrpSpPr/>
          <p:nvPr>
            <p:custDataLst>
              <p:tags r:id="rId3"/>
            </p:custDataLst>
          </p:nvPr>
        </p:nvGrpSpPr>
        <p:grpSpPr>
          <a:xfrm>
            <a:off x="126014" y="2689398"/>
            <a:ext cx="12060907" cy="1897096"/>
            <a:chOff x="126034" y="2688900"/>
            <a:chExt cx="12062792" cy="1896745"/>
          </a:xfrm>
        </p:grpSpPr>
        <p:pic>
          <p:nvPicPr>
            <p:cNvPr id="6" name="图片 5"/>
            <p:cNvPicPr>
              <a:picLocks noChangeAspect="1"/>
            </p:cNvPicPr>
            <p:nvPr userDrawn="1">
              <p:custDataLst>
                <p:tags r:id="rId4"/>
              </p:custDataLst>
            </p:nvPr>
          </p:nvPicPr>
          <p:blipFill rotWithShape="1">
            <a:blip r:embed="rId5"/>
            <a:srcRect/>
            <a:stretch>
              <a:fillRect/>
            </a:stretch>
          </p:blipFill>
          <p:spPr>
            <a:xfrm>
              <a:off x="126034" y="2716273"/>
              <a:ext cx="1080465" cy="1748999"/>
            </a:xfrm>
            <a:prstGeom prst="rect">
              <a:avLst/>
            </a:prstGeom>
          </p:spPr>
        </p:pic>
        <p:pic>
          <p:nvPicPr>
            <p:cNvPr id="8" name="图片 7"/>
            <p:cNvPicPr>
              <a:picLocks noChangeAspect="1"/>
            </p:cNvPicPr>
            <p:nvPr userDrawn="1">
              <p:custDataLst>
                <p:tags r:id="rId6"/>
              </p:custDataLst>
            </p:nvPr>
          </p:nvPicPr>
          <p:blipFill rotWithShape="1">
            <a:blip r:embed="rId7"/>
            <a:srcRect/>
            <a:stretch>
              <a:fillRect/>
            </a:stretch>
          </p:blipFill>
          <p:spPr>
            <a:xfrm>
              <a:off x="10305416" y="2688900"/>
              <a:ext cx="1883410" cy="1896745"/>
            </a:xfrm>
            <a:prstGeom prst="rect">
              <a:avLst/>
            </a:prstGeom>
          </p:spPr>
        </p:pic>
      </p:grpSp>
      <p:sp>
        <p:nvSpPr>
          <p:cNvPr id="2" name="标题 1"/>
          <p:cNvSpPr>
            <a:spLocks noGrp="1"/>
          </p:cNvSpPr>
          <p:nvPr>
            <p:ph type="title" hasCustomPrompt="1"/>
            <p:custDataLst>
              <p:tags r:id="rId8"/>
            </p:custDataLst>
          </p:nvPr>
        </p:nvSpPr>
        <p:spPr>
          <a:xfrm>
            <a:off x="1522562" y="1339448"/>
            <a:ext cx="9142571" cy="2387242"/>
          </a:xfrm>
        </p:spPr>
        <p:txBody>
          <a:bodyPr anchor="b"/>
          <a:lstStyle>
            <a:lvl1pPr algn="ctr">
              <a:defRPr sz="6000" baseline="0">
                <a:solidFill>
                  <a:schemeClr val="tx1">
                    <a:lumMod val="85000"/>
                    <a:lumOff val="15000"/>
                  </a:schemeClr>
                </a:solidFill>
                <a:latin typeface="Arial" panose="020B0604020202020204" pitchFamily="34" charset="0"/>
                <a:ea typeface="微软雅黑" panose="020B0503020204020204" pitchFamily="34" charset="-122"/>
              </a:defRPr>
            </a:lvl1pPr>
          </a:lstStyle>
          <a:p>
            <a:r>
              <a:rPr lang="zh-CN" altLang="en-US" dirty="0"/>
              <a:t>单击此处编辑标题</a:t>
            </a:r>
            <a:endParaRPr lang="zh-CN" altLang="en-US" dirty="0"/>
          </a:p>
        </p:txBody>
      </p:sp>
      <p:sp>
        <p:nvSpPr>
          <p:cNvPr id="3" name="日期占位符 2"/>
          <p:cNvSpPr>
            <a:spLocks noGrp="1"/>
          </p:cNvSpPr>
          <p:nvPr>
            <p:ph type="dt" sz="half" idx="10"/>
            <p:custDataLst>
              <p:tags r:id="rId9"/>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0"/>
            </p:custDataLst>
          </p:nvPr>
        </p:nvSpPr>
        <p:spPr/>
        <p:txBody>
          <a:bodyPr/>
          <a:lstStyle/>
          <a:p>
            <a:endParaRPr lang="zh-CN" altLang="en-US" dirty="0"/>
          </a:p>
        </p:txBody>
      </p:sp>
      <p:sp>
        <p:nvSpPr>
          <p:cNvPr id="5" name="灯片编号占位符 4"/>
          <p:cNvSpPr>
            <a:spLocks noGrp="1"/>
          </p:cNvSpPr>
          <p:nvPr>
            <p:ph type="sldNum" sz="quarter" idx="12"/>
            <p:custDataLst>
              <p:tags r:id="rId11"/>
            </p:custDataLst>
          </p:nvPr>
        </p:nvSpPr>
        <p:spPr/>
        <p:txBody>
          <a:body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2"/>
            </p:custDataLst>
          </p:nvPr>
        </p:nvSpPr>
        <p:spPr>
          <a:xfrm>
            <a:off x="1522175" y="3863515"/>
            <a:ext cx="9142571" cy="1656307"/>
          </a:xfrm>
        </p:spPr>
        <p:txBody>
          <a:bodyPr/>
          <a:lstStyle>
            <a:lvl1pPr algn="ctr">
              <a:defRPr baseline="0">
                <a:solidFill>
                  <a:schemeClr val="tx1">
                    <a:lumMod val="85000"/>
                    <a:lumOff val="15000"/>
                  </a:schemeClr>
                </a:solidFill>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chemeClr val="bg2"/>
        </a:solidFill>
        <a:effectLst/>
      </p:bgPr>
    </p:bg>
    <p:spTree>
      <p:nvGrpSpPr>
        <p:cNvPr id="1" name=""/>
        <p:cNvGrpSpPr/>
        <p:nvPr/>
      </p:nvGrpSpPr>
      <p:grpSpPr>
        <a:xfrm>
          <a:off x="0" y="0"/>
          <a:ext cx="0" cy="0"/>
          <a:chOff x="0" y="0"/>
          <a:chExt cx="0" cy="0"/>
        </a:xfrm>
      </p:grpSpPr>
      <p:pic>
        <p:nvPicPr>
          <p:cNvPr id="8" name="图片 7"/>
          <p:cNvPicPr>
            <a:picLocks noChangeAspect="1"/>
          </p:cNvPicPr>
          <p:nvPr>
            <p:custDataLst>
              <p:tags r:id="rId2"/>
            </p:custDataLst>
          </p:nvPr>
        </p:nvPicPr>
        <p:blipFill rotWithShape="1">
          <a:blip r:embed="rId3"/>
          <a:srcRect/>
          <a:stretch>
            <a:fillRect/>
          </a:stretch>
        </p:blipFill>
        <p:spPr>
          <a:xfrm>
            <a:off x="11157386" y="1"/>
            <a:ext cx="847622" cy="885362"/>
          </a:xfrm>
          <a:prstGeom prst="rect">
            <a:avLst/>
          </a:prstGeom>
        </p:spPr>
      </p:pic>
      <p:sp>
        <p:nvSpPr>
          <p:cNvPr id="2" name="标题 1"/>
          <p:cNvSpPr>
            <a:spLocks noGrp="1"/>
          </p:cNvSpPr>
          <p:nvPr>
            <p:ph type="title"/>
            <p:custDataLst>
              <p:tags r:id="rId4"/>
            </p:custDataLst>
          </p:nvPr>
        </p:nvSpPr>
        <p:spPr>
          <a:xfrm>
            <a:off x="669777" y="443316"/>
            <a:ext cx="10850541" cy="442046"/>
          </a:xfrm>
        </p:spPr>
        <p:txBody>
          <a:bodyPr vert="horz" lIns="90170" tIns="46990" rIns="90170" bIns="46990" rtlCol="0" anchor="t" anchorCtr="0">
            <a:norm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5"/>
            </p:custDataLst>
          </p:nvPr>
        </p:nvSpPr>
        <p:spPr>
          <a:xfrm>
            <a:off x="669777" y="952684"/>
            <a:ext cx="10850541" cy="5389905"/>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4pPr>
            <a:lvl5pPr marL="2056765"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6"/>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7"/>
            </p:custDataLst>
          </p:nvPr>
        </p:nvSpPr>
        <p:spPr/>
        <p:txBody>
          <a:bodyPr/>
          <a:lstStyle/>
          <a:p>
            <a:endParaRPr lang="zh-CN" altLang="en-US"/>
          </a:p>
        </p:txBody>
      </p:sp>
      <p:sp>
        <p:nvSpPr>
          <p:cNvPr id="6" name="灯片编号占位符 5"/>
          <p:cNvSpPr>
            <a:spLocks noGrp="1"/>
          </p:cNvSpPr>
          <p:nvPr>
            <p:ph type="sldNum" sz="quarter" idx="12"/>
            <p:custDataLst>
              <p:tags r:id="rId8"/>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4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5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6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7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8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9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10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bg>
      <p:bgPr>
        <a:solidFill>
          <a:schemeClr val="bg2"/>
        </a:solidFill>
        <a:effectLst/>
      </p:bgPr>
    </p:bg>
    <p:spTree>
      <p:nvGrpSpPr>
        <p:cNvPr id="1" name=""/>
        <p:cNvGrpSpPr/>
        <p:nvPr/>
      </p:nvGrpSpPr>
      <p:grpSpPr>
        <a:xfrm>
          <a:off x="0" y="0"/>
          <a:ext cx="0" cy="0"/>
          <a:chOff x="0" y="0"/>
          <a:chExt cx="0" cy="0"/>
        </a:xfrm>
      </p:grpSpPr>
      <p:grpSp>
        <p:nvGrpSpPr>
          <p:cNvPr id="7" name="组合 6"/>
          <p:cNvGrpSpPr/>
          <p:nvPr>
            <p:custDataLst>
              <p:tags r:id="rId2"/>
            </p:custDataLst>
          </p:nvPr>
        </p:nvGrpSpPr>
        <p:grpSpPr>
          <a:xfrm>
            <a:off x="0" y="0"/>
            <a:ext cx="12005008" cy="6859270"/>
            <a:chOff x="0" y="0"/>
            <a:chExt cx="12006884" cy="6858000"/>
          </a:xfrm>
        </p:grpSpPr>
        <p:sp>
          <p:nvSpPr>
            <p:cNvPr id="8" name="矩形 7"/>
            <p:cNvSpPr/>
            <p:nvPr>
              <p:custDataLst>
                <p:tags r:id="rId3"/>
              </p:custDataLst>
            </p:nvPr>
          </p:nvSpPr>
          <p:spPr>
            <a:xfrm>
              <a:off x="11412638" y="4224762"/>
              <a:ext cx="381965" cy="1458410"/>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 name="组合 8"/>
            <p:cNvGrpSpPr/>
            <p:nvPr/>
          </p:nvGrpSpPr>
          <p:grpSpPr>
            <a:xfrm>
              <a:off x="0" y="0"/>
              <a:ext cx="12006884" cy="6858000"/>
              <a:chOff x="0" y="0"/>
              <a:chExt cx="12006884" cy="6858000"/>
            </a:xfrm>
          </p:grpSpPr>
          <p:grpSp>
            <p:nvGrpSpPr>
              <p:cNvPr id="10" name="组合 9"/>
              <p:cNvGrpSpPr/>
              <p:nvPr/>
            </p:nvGrpSpPr>
            <p:grpSpPr>
              <a:xfrm>
                <a:off x="0" y="0"/>
                <a:ext cx="12006884" cy="6858000"/>
                <a:chOff x="0" y="0"/>
                <a:chExt cx="12006884" cy="6858000"/>
              </a:xfrm>
            </p:grpSpPr>
            <p:sp>
              <p:nvSpPr>
                <p:cNvPr id="12" name="矩形 11"/>
                <p:cNvSpPr/>
                <p:nvPr>
                  <p:custDataLst>
                    <p:tags r:id="rId4"/>
                  </p:custDataLst>
                </p:nvPr>
              </p:nvSpPr>
              <p:spPr>
                <a:xfrm>
                  <a:off x="0" y="0"/>
                  <a:ext cx="6096000" cy="6858000"/>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3" name="矩形 12"/>
                <p:cNvSpPr/>
                <p:nvPr>
                  <p:custDataLst>
                    <p:tags r:id="rId5"/>
                  </p:custDataLst>
                </p:nvPr>
              </p:nvSpPr>
              <p:spPr>
                <a:xfrm>
                  <a:off x="580664" y="593203"/>
                  <a:ext cx="11030673" cy="5671595"/>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4" name="图片 13"/>
                <p:cNvPicPr>
                  <a:picLocks noChangeAspect="1"/>
                </p:cNvPicPr>
                <p:nvPr>
                  <p:custDataLst>
                    <p:tags r:id="rId6"/>
                  </p:custDataLst>
                </p:nvPr>
              </p:nvPicPr>
              <p:blipFill rotWithShape="1">
                <a:blip r:embed="rId7"/>
                <a:srcRect/>
                <a:stretch>
                  <a:fillRect/>
                </a:stretch>
              </p:blipFill>
              <p:spPr>
                <a:xfrm>
                  <a:off x="580664" y="1886673"/>
                  <a:ext cx="4858137" cy="4674726"/>
                </a:xfrm>
                <a:prstGeom prst="rect">
                  <a:avLst/>
                </a:prstGeom>
              </p:spPr>
            </p:pic>
            <p:pic>
              <p:nvPicPr>
                <p:cNvPr id="15" name="图片 14"/>
                <p:cNvPicPr>
                  <a:picLocks noChangeAspect="1"/>
                </p:cNvPicPr>
                <p:nvPr>
                  <p:custDataLst>
                    <p:tags r:id="rId8"/>
                  </p:custDataLst>
                </p:nvPr>
              </p:nvPicPr>
              <p:blipFill rotWithShape="1">
                <a:blip r:embed="rId9"/>
                <a:srcRect/>
                <a:stretch>
                  <a:fillRect/>
                </a:stretch>
              </p:blipFill>
              <p:spPr>
                <a:xfrm>
                  <a:off x="10289803" y="0"/>
                  <a:ext cx="1717081" cy="1792921"/>
                </a:xfrm>
                <a:prstGeom prst="rect">
                  <a:avLst/>
                </a:prstGeom>
              </p:spPr>
            </p:pic>
          </p:grpSp>
          <p:pic>
            <p:nvPicPr>
              <p:cNvPr id="11" name="图片 10"/>
              <p:cNvPicPr>
                <a:picLocks noChangeAspect="1"/>
              </p:cNvPicPr>
              <p:nvPr>
                <p:custDataLst>
                  <p:tags r:id="rId10"/>
                </p:custDataLst>
              </p:nvPr>
            </p:nvPicPr>
            <p:blipFill>
              <a:blip r:embed="rId11"/>
              <a:stretch>
                <a:fillRect/>
              </a:stretch>
            </p:blipFill>
            <p:spPr>
              <a:xfrm rot="19414000" flipH="1">
                <a:off x="4400402" y="3137998"/>
                <a:ext cx="352594" cy="582004"/>
              </a:xfrm>
              <a:prstGeom prst="rect">
                <a:avLst/>
              </a:prstGeom>
            </p:spPr>
          </p:pic>
        </p:grpSp>
      </p:grpSp>
      <p:sp>
        <p:nvSpPr>
          <p:cNvPr id="4" name="日期占位符 3"/>
          <p:cNvSpPr>
            <a:spLocks noGrp="1"/>
          </p:cNvSpPr>
          <p:nvPr>
            <p:ph type="dt" sz="half" idx="10"/>
            <p:custDataLst>
              <p:tags r:id="rId12"/>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13"/>
            </p:custDataLst>
          </p:nvPr>
        </p:nvSpPr>
        <p:spPr/>
        <p:txBody>
          <a:bodyPr/>
          <a:lstStyle/>
          <a:p>
            <a:endParaRPr lang="zh-CN" altLang="en-US"/>
          </a:p>
        </p:txBody>
      </p:sp>
      <p:sp>
        <p:nvSpPr>
          <p:cNvPr id="6" name="灯片编号占位符 5"/>
          <p:cNvSpPr>
            <a:spLocks noGrp="1"/>
          </p:cNvSpPr>
          <p:nvPr>
            <p:ph type="sldNum" sz="quarter" idx="12"/>
            <p:custDataLst>
              <p:tags r:id="rId1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15"/>
            </p:custDataLst>
          </p:nvPr>
        </p:nvSpPr>
        <p:spPr>
          <a:xfrm>
            <a:off x="7571827" y="1237844"/>
            <a:ext cx="884417" cy="4446458"/>
          </a:xfrm>
        </p:spPr>
        <p:txBody>
          <a:bodyPr lIns="90000" tIns="46800" rIns="90000" bIns="46800" anchor="ctr" anchorCtr="0">
            <a:normAutofit/>
          </a:bodyPr>
          <a:lstStyle>
            <a:lvl1pPr>
              <a:defRPr sz="3600" u="none" strike="noStrike" kern="1200" cap="none" spc="300" normalizeH="0" baseline="0">
                <a:solidFill>
                  <a:schemeClr val="tx1"/>
                </a:solidFill>
                <a:uFillTx/>
                <a:latin typeface="Arial" panose="020B0604020202020204" pitchFamily="34" charset="0"/>
                <a:ea typeface="汉仪旗黑-85S" panose="00020600040101010101" pitchFamily="18" charset="-122"/>
              </a:defRPr>
            </a:lvl1pPr>
          </a:lstStyle>
          <a:p>
            <a:r>
              <a:rPr lang="zh-CN" altLang="en-US" dirty="0"/>
              <a:t>单击此处编辑标题</a:t>
            </a:r>
            <a:endParaRPr lang="zh-CN" altLang="en-US" dirty="0"/>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1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1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13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14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15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16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17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18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19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20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chemeClr val="bg2"/>
        </a:solidFill>
        <a:effectLst/>
      </p:bgPr>
    </p:bg>
    <p:spTree>
      <p:nvGrpSpPr>
        <p:cNvPr id="1" name=""/>
        <p:cNvGrpSpPr/>
        <p:nvPr/>
      </p:nvGrpSpPr>
      <p:grpSpPr>
        <a:xfrm>
          <a:off x="0" y="0"/>
          <a:ext cx="0" cy="0"/>
          <a:chOff x="0" y="0"/>
          <a:chExt cx="0" cy="0"/>
        </a:xfrm>
      </p:grpSpPr>
      <p:pic>
        <p:nvPicPr>
          <p:cNvPr id="9" name="图片 8"/>
          <p:cNvPicPr>
            <a:picLocks noChangeAspect="1"/>
          </p:cNvPicPr>
          <p:nvPr>
            <p:custDataLst>
              <p:tags r:id="rId2"/>
            </p:custDataLst>
          </p:nvPr>
        </p:nvPicPr>
        <p:blipFill rotWithShape="1">
          <a:blip r:embed="rId3"/>
          <a:srcRect/>
          <a:stretch>
            <a:fillRect/>
          </a:stretch>
        </p:blipFill>
        <p:spPr>
          <a:xfrm>
            <a:off x="11157386" y="1"/>
            <a:ext cx="847622" cy="885362"/>
          </a:xfrm>
          <a:prstGeom prst="rect">
            <a:avLst/>
          </a:prstGeom>
        </p:spPr>
      </p:pic>
      <p:sp>
        <p:nvSpPr>
          <p:cNvPr id="2" name="标题 1"/>
          <p:cNvSpPr>
            <a:spLocks noGrp="1"/>
          </p:cNvSpPr>
          <p:nvPr>
            <p:ph type="title"/>
            <p:custDataLst>
              <p:tags r:id="rId4"/>
            </p:custDataLst>
          </p:nvPr>
        </p:nvSpPr>
        <p:spPr>
          <a:xfrm>
            <a:off x="669777" y="443316"/>
            <a:ext cx="10850541" cy="442046"/>
          </a:xfrm>
        </p:spPr>
        <p:txBody>
          <a:bodyPr vert="horz" lIns="90170" tIns="46990" rIns="90170" bIns="46990" rtlCol="0" anchor="t"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custDataLst>
              <p:tags r:id="rId5"/>
            </p:custDataLst>
          </p:nvPr>
        </p:nvSpPr>
        <p:spPr>
          <a:xfrm>
            <a:off x="669825" y="952684"/>
            <a:ext cx="5282416" cy="5389905"/>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4pPr>
            <a:lvl5pPr marL="2056765"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custDataLst>
              <p:tags r:id="rId6"/>
            </p:custDataLst>
          </p:nvPr>
        </p:nvSpPr>
        <p:spPr>
          <a:xfrm>
            <a:off x="6237902" y="952684"/>
            <a:ext cx="5282416" cy="5389905"/>
          </a:xfrm>
        </p:spPr>
        <p:txBody>
          <a:bodyPr lIns="90170" tIns="46990" rIns="90170" bIns="46990">
            <a:normAutofit/>
          </a:bodyPr>
          <a:lstStyle>
            <a:lvl1pPr>
              <a:defRPr sz="1600" baseline="0">
                <a:solidFill>
                  <a:schemeClr val="tx1">
                    <a:lumMod val="85000"/>
                    <a:lumOff val="15000"/>
                  </a:schemeClr>
                </a:solidFill>
                <a:latin typeface="Arial" panose="020B0604020202020204" pitchFamily="34" charset="0"/>
                <a:ea typeface="微软雅黑" panose="020B0503020204020204" pitchFamily="34" charset="-122"/>
              </a:defRPr>
            </a:lvl1pPr>
            <a:lvl2pPr>
              <a:defRPr sz="1600" baseline="0">
                <a:solidFill>
                  <a:schemeClr val="tx1">
                    <a:lumMod val="85000"/>
                    <a:lumOff val="15000"/>
                  </a:schemeClr>
                </a:solidFill>
                <a:latin typeface="Arial" panose="020B0604020202020204" pitchFamily="34" charset="0"/>
                <a:ea typeface="微软雅黑" panose="020B0503020204020204" pitchFamily="34" charset="-122"/>
              </a:defRPr>
            </a:lvl2pPr>
            <a:lvl3pPr>
              <a:defRPr sz="1600" baseline="0">
                <a:solidFill>
                  <a:schemeClr val="tx1">
                    <a:lumMod val="85000"/>
                    <a:lumOff val="15000"/>
                  </a:schemeClr>
                </a:solidFill>
                <a:latin typeface="Arial" panose="020B0604020202020204" pitchFamily="34" charset="0"/>
                <a:ea typeface="微软雅黑" panose="020B0503020204020204" pitchFamily="34" charset="-122"/>
              </a:defRPr>
            </a:lvl3pPr>
            <a:lvl4pPr>
              <a:defRPr sz="1600" baseline="0">
                <a:solidFill>
                  <a:schemeClr val="tx1">
                    <a:lumMod val="85000"/>
                    <a:lumOff val="15000"/>
                  </a:schemeClr>
                </a:solidFill>
                <a:latin typeface="Arial" panose="020B0604020202020204" pitchFamily="34" charset="0"/>
                <a:ea typeface="微软雅黑" panose="020B0503020204020204" pitchFamily="34" charset="-122"/>
              </a:defRPr>
            </a:lvl4pPr>
            <a:lvl5pPr>
              <a:defRPr sz="1600" baseline="0">
                <a:solidFill>
                  <a:schemeClr val="tx1">
                    <a:lumMod val="85000"/>
                    <a:lumOff val="15000"/>
                  </a:schemeClr>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8"/>
            </p:custDataLst>
          </p:nvPr>
        </p:nvSpPr>
        <p:spPr/>
        <p:txBody>
          <a:bodyPr/>
          <a:lstStyle/>
          <a:p>
            <a:endParaRPr lang="zh-CN" altLang="en-US"/>
          </a:p>
        </p:txBody>
      </p:sp>
      <p:sp>
        <p:nvSpPr>
          <p:cNvPr id="7" name="灯片编号占位符 6"/>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2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2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23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24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25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26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27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28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29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30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chemeClr val="bg2"/>
        </a:solidFill>
        <a:effectLst/>
      </p:bgPr>
    </p:bg>
    <p:spTree>
      <p:nvGrpSpPr>
        <p:cNvPr id="1" name=""/>
        <p:cNvGrpSpPr/>
        <p:nvPr/>
      </p:nvGrpSpPr>
      <p:grpSpPr>
        <a:xfrm>
          <a:off x="0" y="0"/>
          <a:ext cx="0" cy="0"/>
          <a:chOff x="0" y="0"/>
          <a:chExt cx="0" cy="0"/>
        </a:xfrm>
      </p:grpSpPr>
      <p:pic>
        <p:nvPicPr>
          <p:cNvPr id="11" name="图片 10"/>
          <p:cNvPicPr>
            <a:picLocks noChangeAspect="1"/>
          </p:cNvPicPr>
          <p:nvPr>
            <p:custDataLst>
              <p:tags r:id="rId2"/>
            </p:custDataLst>
          </p:nvPr>
        </p:nvPicPr>
        <p:blipFill rotWithShape="1">
          <a:blip r:embed="rId3"/>
          <a:srcRect/>
          <a:stretch>
            <a:fillRect/>
          </a:stretch>
        </p:blipFill>
        <p:spPr>
          <a:xfrm>
            <a:off x="11157386" y="1"/>
            <a:ext cx="847622" cy="885362"/>
          </a:xfrm>
          <a:prstGeom prst="rect">
            <a:avLst/>
          </a:prstGeom>
        </p:spPr>
      </p:pic>
      <p:sp>
        <p:nvSpPr>
          <p:cNvPr id="2" name="标题 1"/>
          <p:cNvSpPr>
            <a:spLocks noGrp="1"/>
          </p:cNvSpPr>
          <p:nvPr>
            <p:ph type="title"/>
            <p:custDataLst>
              <p:tags r:id="rId4"/>
            </p:custDataLst>
          </p:nvPr>
        </p:nvSpPr>
        <p:spPr>
          <a:xfrm>
            <a:off x="669777" y="443316"/>
            <a:ext cx="10850541" cy="442046"/>
          </a:xfrm>
        </p:spPr>
        <p:txBody>
          <a:bodyPr vert="horz" lIns="90170" tIns="46990" rIns="90170" bIns="46990" rtlCol="0" anchor="t"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5"/>
            </p:custDataLst>
          </p:nvPr>
        </p:nvSpPr>
        <p:spPr>
          <a:xfrm>
            <a:off x="669825" y="952684"/>
            <a:ext cx="5282416" cy="381074"/>
          </a:xfrm>
        </p:spPr>
        <p:txBody>
          <a:bodyPr lIns="90170" tIns="46990" rIns="90170" bIns="46990" anchor="t" anchorCtr="0">
            <a:normAutofit/>
          </a:bodyPr>
          <a:lstStyle>
            <a:lvl1pPr marL="0" indent="0" eaLnBrk="1" fontAlgn="auto" latinLnBrk="0" hangingPunct="1">
              <a:lnSpc>
                <a:spcPct val="100000"/>
              </a:lnSpc>
              <a:spcAft>
                <a:spcPts val="0"/>
              </a:spcAft>
              <a:buNone/>
              <a:defRPr sz="2000" b="0"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5365" indent="0">
              <a:buNone/>
              <a:defRPr sz="1600" b="1"/>
            </a:lvl6pPr>
            <a:lvl7pPr marL="2742565" indent="0">
              <a:buNone/>
              <a:defRPr sz="1600" b="1"/>
            </a:lvl7pPr>
            <a:lvl8pPr marL="3199765" indent="0">
              <a:buNone/>
              <a:defRPr sz="1600" b="1"/>
            </a:lvl8pPr>
            <a:lvl9pPr marL="3656965"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6"/>
            </p:custDataLst>
          </p:nvPr>
        </p:nvSpPr>
        <p:spPr>
          <a:xfrm>
            <a:off x="669820" y="1406785"/>
            <a:ext cx="5282375" cy="4935666"/>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4pPr>
            <a:lvl5pPr marL="2056765"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7"/>
            </p:custDataLst>
          </p:nvPr>
        </p:nvSpPr>
        <p:spPr>
          <a:xfrm>
            <a:off x="6234776" y="952684"/>
            <a:ext cx="5282416" cy="381074"/>
          </a:xfrm>
        </p:spPr>
        <p:txBody>
          <a:bodyPr vert="horz" lIns="90170" tIns="46990" rIns="90170" bIns="46990" rtlCol="0" anchor="t" anchorCtr="0">
            <a:norm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5365" indent="0">
              <a:buNone/>
              <a:defRPr sz="1600" b="1"/>
            </a:lvl6pPr>
            <a:lvl7pPr marL="2742565" indent="0">
              <a:buNone/>
              <a:defRPr sz="1600" b="1"/>
            </a:lvl7pPr>
            <a:lvl8pPr marL="3199765" indent="0">
              <a:buNone/>
              <a:defRPr sz="1600" b="1"/>
            </a:lvl8pPr>
            <a:lvl9pPr marL="3656965"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8"/>
            </p:custDataLst>
          </p:nvPr>
        </p:nvSpPr>
        <p:spPr>
          <a:xfrm>
            <a:off x="6234776" y="1406785"/>
            <a:ext cx="5282416" cy="4935666"/>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4pPr>
            <a:lvl5pPr marL="2056765"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9"/>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10"/>
            </p:custDataLst>
          </p:nvPr>
        </p:nvSpPr>
        <p:spPr/>
        <p:txBody>
          <a:bodyPr/>
          <a:lstStyle/>
          <a:p>
            <a:endParaRPr lang="zh-CN" altLang="en-US"/>
          </a:p>
        </p:txBody>
      </p:sp>
      <p:sp>
        <p:nvSpPr>
          <p:cNvPr id="9" name="灯片编号占位符 8"/>
          <p:cNvSpPr>
            <a:spLocks noGrp="1"/>
          </p:cNvSpPr>
          <p:nvPr>
            <p:ph type="sldNum" sz="quarter" idx="12"/>
            <p:custDataLst>
              <p:tags r:id="rId11"/>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3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3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33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34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35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36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37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38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39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40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chemeClr val="bg2"/>
        </a:solidFill>
        <a:effectLst/>
      </p:bgPr>
    </p:bg>
    <p:spTree>
      <p:nvGrpSpPr>
        <p:cNvPr id="1" name=""/>
        <p:cNvGrpSpPr/>
        <p:nvPr/>
      </p:nvGrpSpPr>
      <p:grpSpPr>
        <a:xfrm>
          <a:off x="0" y="0"/>
          <a:ext cx="0" cy="0"/>
          <a:chOff x="0" y="0"/>
          <a:chExt cx="0" cy="0"/>
        </a:xfrm>
      </p:grpSpPr>
      <p:grpSp>
        <p:nvGrpSpPr>
          <p:cNvPr id="6" name="组合 5"/>
          <p:cNvGrpSpPr/>
          <p:nvPr>
            <p:custDataLst>
              <p:tags r:id="rId2"/>
            </p:custDataLst>
          </p:nvPr>
        </p:nvGrpSpPr>
        <p:grpSpPr>
          <a:xfrm>
            <a:off x="0" y="0"/>
            <a:ext cx="11792760" cy="6859270"/>
            <a:chOff x="0" y="0"/>
            <a:chExt cx="11794603" cy="6858000"/>
          </a:xfrm>
        </p:grpSpPr>
        <p:sp>
          <p:nvSpPr>
            <p:cNvPr id="7" name="矩形 6"/>
            <p:cNvSpPr/>
            <p:nvPr>
              <p:custDataLst>
                <p:tags r:id="rId3"/>
              </p:custDataLst>
            </p:nvPr>
          </p:nvSpPr>
          <p:spPr>
            <a:xfrm>
              <a:off x="11412638" y="4224762"/>
              <a:ext cx="381965" cy="1458410"/>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 name="组合 7"/>
            <p:cNvGrpSpPr/>
            <p:nvPr/>
          </p:nvGrpSpPr>
          <p:grpSpPr>
            <a:xfrm>
              <a:off x="0" y="0"/>
              <a:ext cx="11611337" cy="6858000"/>
              <a:chOff x="0" y="0"/>
              <a:chExt cx="11611337" cy="6858000"/>
            </a:xfrm>
          </p:grpSpPr>
          <p:grpSp>
            <p:nvGrpSpPr>
              <p:cNvPr id="9" name="组合 8"/>
              <p:cNvGrpSpPr/>
              <p:nvPr/>
            </p:nvGrpSpPr>
            <p:grpSpPr>
              <a:xfrm>
                <a:off x="0" y="0"/>
                <a:ext cx="11611337" cy="6858000"/>
                <a:chOff x="0" y="0"/>
                <a:chExt cx="11611337" cy="6858000"/>
              </a:xfrm>
            </p:grpSpPr>
            <p:sp>
              <p:nvSpPr>
                <p:cNvPr id="11" name="矩形 10"/>
                <p:cNvSpPr/>
                <p:nvPr>
                  <p:custDataLst>
                    <p:tags r:id="rId4"/>
                  </p:custDataLst>
                </p:nvPr>
              </p:nvSpPr>
              <p:spPr>
                <a:xfrm>
                  <a:off x="0" y="0"/>
                  <a:ext cx="6096000" cy="6858000"/>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2" name="矩形 11"/>
                <p:cNvSpPr/>
                <p:nvPr>
                  <p:custDataLst>
                    <p:tags r:id="rId5"/>
                  </p:custDataLst>
                </p:nvPr>
              </p:nvSpPr>
              <p:spPr>
                <a:xfrm>
                  <a:off x="580664" y="593203"/>
                  <a:ext cx="11030673" cy="5671595"/>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3" name="图片 12"/>
                <p:cNvPicPr>
                  <a:picLocks noChangeAspect="1"/>
                </p:cNvPicPr>
                <p:nvPr>
                  <p:custDataLst>
                    <p:tags r:id="rId6"/>
                  </p:custDataLst>
                </p:nvPr>
              </p:nvPicPr>
              <p:blipFill rotWithShape="1">
                <a:blip r:embed="rId7" cstate="email"/>
                <a:srcRect/>
                <a:stretch>
                  <a:fillRect/>
                </a:stretch>
              </p:blipFill>
              <p:spPr>
                <a:xfrm>
                  <a:off x="1180616" y="2097979"/>
                  <a:ext cx="3784923" cy="4166820"/>
                </a:xfrm>
                <a:prstGeom prst="rect">
                  <a:avLst/>
                </a:prstGeom>
              </p:spPr>
            </p:pic>
          </p:grpSp>
          <p:pic>
            <p:nvPicPr>
              <p:cNvPr id="10" name="图片 9"/>
              <p:cNvPicPr>
                <a:picLocks noChangeAspect="1"/>
              </p:cNvPicPr>
              <p:nvPr>
                <p:custDataLst>
                  <p:tags r:id="rId8"/>
                </p:custDataLst>
              </p:nvPr>
            </p:nvPicPr>
            <p:blipFill>
              <a:blip r:embed="rId9"/>
              <a:stretch>
                <a:fillRect/>
              </a:stretch>
            </p:blipFill>
            <p:spPr>
              <a:xfrm flipH="1">
                <a:off x="4476896" y="5150734"/>
                <a:ext cx="518030" cy="855079"/>
              </a:xfrm>
              <a:prstGeom prst="rect">
                <a:avLst/>
              </a:prstGeom>
            </p:spPr>
          </p:pic>
        </p:grpSp>
      </p:grpSp>
      <p:sp>
        <p:nvSpPr>
          <p:cNvPr id="2" name="标题 1"/>
          <p:cNvSpPr>
            <a:spLocks noGrp="1"/>
          </p:cNvSpPr>
          <p:nvPr>
            <p:ph type="title"/>
            <p:custDataLst>
              <p:tags r:id="rId10"/>
            </p:custDataLst>
          </p:nvPr>
        </p:nvSpPr>
        <p:spPr>
          <a:xfrm>
            <a:off x="6284793" y="920314"/>
            <a:ext cx="4936317" cy="442046"/>
          </a:xfrm>
        </p:spPr>
        <p:txBody>
          <a:bodyPr vert="horz" lIns="90170" tIns="46990" rIns="90170" bIns="46990" rtlCol="0" anchor="t"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微软雅黑" panose="020B0503020204020204" pitchFamily="34" charset="-122"/>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日期占位符 2"/>
          <p:cNvSpPr>
            <a:spLocks noGrp="1"/>
          </p:cNvSpPr>
          <p:nvPr>
            <p:ph type="dt" sz="half" idx="10"/>
            <p:custDataLst>
              <p:tags r:id="rId11"/>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2"/>
            </p:custDataLst>
          </p:nvPr>
        </p:nvSpPr>
        <p:spPr/>
        <p:txBody>
          <a:bodyPr/>
          <a:lstStyle/>
          <a:p>
            <a:endParaRPr lang="zh-CN" altLang="en-US"/>
          </a:p>
        </p:txBody>
      </p:sp>
      <p:sp>
        <p:nvSpPr>
          <p:cNvPr id="5" name="灯片编号占位符 4"/>
          <p:cNvSpPr>
            <a:spLocks noGrp="1"/>
          </p:cNvSpPr>
          <p:nvPr>
            <p:ph type="sldNum" sz="quarter" idx="12"/>
            <p:custDataLst>
              <p:tags r:id="rId13"/>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4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4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43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44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45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46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47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48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49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50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空白">
    <p:bg>
      <p:bgPr>
        <a:solidFill>
          <a:schemeClr val="bg2"/>
        </a:solidFill>
        <a:effectLst/>
      </p:bgPr>
    </p:bg>
    <p:spTree>
      <p:nvGrpSpPr>
        <p:cNvPr id="1" name=""/>
        <p:cNvGrpSpPr/>
        <p:nvPr/>
      </p:nvGrpSpPr>
      <p:grpSpPr>
        <a:xfrm>
          <a:off x="0" y="0"/>
          <a:ext cx="0" cy="0"/>
          <a:chOff x="0" y="0"/>
          <a:chExt cx="0" cy="0"/>
        </a:xfrm>
      </p:grpSpPr>
      <p:pic>
        <p:nvPicPr>
          <p:cNvPr id="6" name="图片 5"/>
          <p:cNvPicPr>
            <a:picLocks noChangeAspect="1"/>
          </p:cNvPicPr>
          <p:nvPr>
            <p:custDataLst>
              <p:tags r:id="rId2"/>
            </p:custDataLst>
          </p:nvPr>
        </p:nvPicPr>
        <p:blipFill rotWithShape="1">
          <a:blip r:embed="rId3"/>
          <a:srcRect/>
          <a:stretch>
            <a:fillRect/>
          </a:stretch>
        </p:blipFill>
        <p:spPr>
          <a:xfrm>
            <a:off x="11157386" y="1"/>
            <a:ext cx="847622" cy="885362"/>
          </a:xfrm>
          <a:prstGeom prst="rect">
            <a:avLst/>
          </a:prstGeom>
        </p:spPr>
      </p:pic>
      <p:sp>
        <p:nvSpPr>
          <p:cNvPr id="2" name="日期占位符 1"/>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5"/>
            </p:custDataLst>
          </p:nvPr>
        </p:nvSpPr>
        <p:spPr/>
        <p:txBody>
          <a:bodyPr/>
          <a:lstStyle/>
          <a:p>
            <a:endParaRPr lang="zh-CN" altLang="en-US"/>
          </a:p>
        </p:txBody>
      </p:sp>
      <p:sp>
        <p:nvSpPr>
          <p:cNvPr id="4" name="灯片编号占位符 3"/>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
        <p:nvSpPr>
          <p:cNvPr id="5" name="标题 4"/>
          <p:cNvSpPr>
            <a:spLocks noGrp="1"/>
          </p:cNvSpPr>
          <p:nvPr>
            <p:ph type="title"/>
            <p:custDataLst>
              <p:tags r:id="rId7"/>
            </p:custDataLst>
          </p:nvPr>
        </p:nvSpPr>
        <p:spPr/>
        <p:txBody>
          <a:bodyPr/>
          <a:lstStyle/>
          <a:p>
            <a:r>
              <a:rPr lang="zh-CN" altLang="en-US"/>
              <a:t>单击此处编辑母版标题样式</a:t>
            </a:r>
            <a:endParaRPr lang="zh-CN" altLang="en-US"/>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5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5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53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54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55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56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57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58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59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60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bg>
      <p:bgPr>
        <a:solidFill>
          <a:schemeClr val="bg2"/>
        </a:solidFill>
        <a:effectLst/>
      </p:bgPr>
    </p:bg>
    <p:spTree>
      <p:nvGrpSpPr>
        <p:cNvPr id="1" name=""/>
        <p:cNvGrpSpPr/>
        <p:nvPr/>
      </p:nvGrpSpPr>
      <p:grpSpPr>
        <a:xfrm>
          <a:off x="0" y="0"/>
          <a:ext cx="0" cy="0"/>
          <a:chOff x="0" y="0"/>
          <a:chExt cx="0" cy="0"/>
        </a:xfrm>
      </p:grpSpPr>
      <p:pic>
        <p:nvPicPr>
          <p:cNvPr id="9" name="图片 8"/>
          <p:cNvPicPr>
            <a:picLocks noChangeAspect="1"/>
          </p:cNvPicPr>
          <p:nvPr>
            <p:custDataLst>
              <p:tags r:id="rId2"/>
            </p:custDataLst>
          </p:nvPr>
        </p:nvPicPr>
        <p:blipFill rotWithShape="1">
          <a:blip r:embed="rId3"/>
          <a:srcRect/>
          <a:stretch>
            <a:fillRect/>
          </a:stretch>
        </p:blipFill>
        <p:spPr>
          <a:xfrm>
            <a:off x="11157386" y="1"/>
            <a:ext cx="847622" cy="885362"/>
          </a:xfrm>
          <a:prstGeom prst="rect">
            <a:avLst/>
          </a:prstGeom>
        </p:spPr>
      </p:pic>
      <p:sp>
        <p:nvSpPr>
          <p:cNvPr id="2" name="标题 1"/>
          <p:cNvSpPr>
            <a:spLocks noGrp="1"/>
          </p:cNvSpPr>
          <p:nvPr>
            <p:ph type="title"/>
            <p:custDataLst>
              <p:tags r:id="rId4"/>
            </p:custDataLst>
          </p:nvPr>
        </p:nvSpPr>
        <p:spPr>
          <a:xfrm>
            <a:off x="669825" y="443316"/>
            <a:ext cx="10850541" cy="442046"/>
          </a:xfrm>
        </p:spPr>
        <p:txBody>
          <a:bodyPr vert="horz" lIns="90170" tIns="46990" rIns="90170" bIns="46990" rtlCol="0" anchor="t"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图片占位符 2"/>
          <p:cNvSpPr>
            <a:spLocks noGrp="1"/>
          </p:cNvSpPr>
          <p:nvPr>
            <p:ph type="pic" idx="1"/>
            <p:custDataLst>
              <p:tags r:id="rId5"/>
            </p:custDataLst>
          </p:nvPr>
        </p:nvSpPr>
        <p:spPr>
          <a:xfrm>
            <a:off x="669825" y="952684"/>
            <a:ext cx="5282416" cy="5389905"/>
          </a:xfrm>
        </p:spPr>
        <p:txBody>
          <a:bodyPr vert="horz" lIns="90170" tIns="46990" rIns="90170" bIns="4699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6765"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6"/>
            </p:custDataLst>
          </p:nvPr>
        </p:nvSpPr>
        <p:spPr>
          <a:xfrm>
            <a:off x="6237950" y="952684"/>
            <a:ext cx="5282416" cy="5389905"/>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7"/>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8"/>
            </p:custDataLst>
          </p:nvPr>
        </p:nvSpPr>
        <p:spPr/>
        <p:txBody>
          <a:bodyPr/>
          <a:lstStyle/>
          <a:p>
            <a:endParaRPr lang="zh-CN" altLang="en-US" dirty="0"/>
          </a:p>
        </p:txBody>
      </p:sp>
      <p:sp>
        <p:nvSpPr>
          <p:cNvPr id="7" name="灯片编号占位符 6"/>
          <p:cNvSpPr>
            <a:spLocks noGrp="1"/>
          </p:cNvSpPr>
          <p:nvPr>
            <p:ph type="sldNum" sz="quarter" idx="12"/>
            <p:custDataLst>
              <p:tags r:id="rId9"/>
            </p:custDataLst>
          </p:nvPr>
        </p:nvSpPr>
        <p:spPr/>
        <p:txBody>
          <a:bodyPr/>
          <a:lstStyle/>
          <a:p>
            <a:fld id="{FABC47A4-756D-490B-A52F-7D9E2C9FC05F}" type="slidenum">
              <a:rPr lang="zh-CN" altLang="en-US" smtClean="0"/>
            </a:fld>
            <a:endParaRPr lang="zh-CN" altLang="en-US"/>
          </a:p>
        </p:txBody>
      </p:sp>
    </p:spTree>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6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6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63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64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65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bg>
      <p:bgPr>
        <a:solidFill>
          <a:schemeClr val="tx2"/>
        </a:solidFill>
        <a:effectLst/>
      </p:bgPr>
    </p:bg>
    <p:spTree>
      <p:nvGrpSpPr>
        <p:cNvPr id="1" name=""/>
        <p:cNvGrpSpPr/>
        <p:nvPr/>
      </p:nvGrpSpPr>
      <p:grpSpPr>
        <a:xfrm>
          <a:off x="0" y="0"/>
          <a:ext cx="0" cy="0"/>
          <a:chOff x="0" y="0"/>
          <a:chExt cx="0" cy="0"/>
        </a:xfrm>
      </p:grpSpPr>
      <p:grpSp>
        <p:nvGrpSpPr>
          <p:cNvPr id="8" name="组合 7"/>
          <p:cNvGrpSpPr/>
          <p:nvPr>
            <p:custDataLst>
              <p:tags r:id="rId2"/>
            </p:custDataLst>
          </p:nvPr>
        </p:nvGrpSpPr>
        <p:grpSpPr>
          <a:xfrm>
            <a:off x="286340" y="1"/>
            <a:ext cx="11718668" cy="6586168"/>
            <a:chOff x="286385" y="1"/>
            <a:chExt cx="11720499" cy="6584949"/>
          </a:xfrm>
        </p:grpSpPr>
        <p:sp>
          <p:nvSpPr>
            <p:cNvPr id="9" name="矩形 8"/>
            <p:cNvSpPr/>
            <p:nvPr userDrawn="1">
              <p:custDataLst>
                <p:tags r:id="rId3"/>
              </p:custDataLst>
            </p:nvPr>
          </p:nvSpPr>
          <p:spPr>
            <a:xfrm>
              <a:off x="286385" y="273050"/>
              <a:ext cx="11616055" cy="6311900"/>
            </a:xfrm>
            <a:prstGeom prst="rect">
              <a:avLst/>
            </a:prstGeom>
            <a:solidFill>
              <a:schemeClr val="bg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dirty="0">
                <a:sym typeface="+mn-ea"/>
              </a:endParaRPr>
            </a:p>
          </p:txBody>
        </p:sp>
        <p:pic>
          <p:nvPicPr>
            <p:cNvPr id="10" name="图片 9"/>
            <p:cNvPicPr>
              <a:picLocks noChangeAspect="1"/>
            </p:cNvPicPr>
            <p:nvPr userDrawn="1">
              <p:custDataLst>
                <p:tags r:id="rId4"/>
              </p:custDataLst>
            </p:nvPr>
          </p:nvPicPr>
          <p:blipFill rotWithShape="1">
            <a:blip r:embed="rId5"/>
            <a:srcRect/>
            <a:stretch>
              <a:fillRect/>
            </a:stretch>
          </p:blipFill>
          <p:spPr>
            <a:xfrm>
              <a:off x="11159130" y="1"/>
              <a:ext cx="847754" cy="885198"/>
            </a:xfrm>
            <a:prstGeom prst="rect">
              <a:avLst/>
            </a:prstGeom>
          </p:spPr>
        </p:pic>
      </p:grpSp>
      <p:sp>
        <p:nvSpPr>
          <p:cNvPr id="2" name="竖排标题 1"/>
          <p:cNvSpPr>
            <a:spLocks noGrp="1"/>
          </p:cNvSpPr>
          <p:nvPr>
            <p:ph type="title" orient="vert"/>
            <p:custDataLst>
              <p:tags r:id="rId6"/>
            </p:custDataLst>
          </p:nvPr>
        </p:nvSpPr>
        <p:spPr>
          <a:xfrm>
            <a:off x="10569483" y="952684"/>
            <a:ext cx="950835" cy="5389905"/>
          </a:xfrm>
        </p:spPr>
        <p:txBody>
          <a:bodyPr vert="eaVert" lIns="90170" tIns="46990" rIns="90170" bIns="46990" rtlCol="0" anchor="ctr" anchorCtr="0">
            <a:normAutofit/>
          </a:bodyPr>
          <a:lstStyle>
            <a:lvl1pPr marL="0" marR="0" lvl="0" algn="l" defTabSz="914400" rtl="0" eaLnBrk="1" fontAlgn="auto" latinLnBrk="0" hangingPunct="1">
              <a:lnSpc>
                <a:spcPct val="100000"/>
              </a:lnSpc>
              <a:spcAft>
                <a:spcPts val="0"/>
              </a:spcAft>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custDataLst>
              <p:tags r:id="rId7"/>
            </p:custDataLst>
          </p:nvPr>
        </p:nvSpPr>
        <p:spPr>
          <a:xfrm>
            <a:off x="669820" y="952676"/>
            <a:ext cx="9826565" cy="5389905"/>
          </a:xfrm>
        </p:spPr>
        <p:txBody>
          <a:bodyPr vert="eaVert" lIns="90170" tIns="46990" rIns="90170" bIns="46990">
            <a:normAutofit/>
          </a:bodyPr>
          <a:lstStyle>
            <a:lvl1pPr indent="0" eaLnBrk="1" fontAlgn="auto" latinLnBrk="0" hangingPunct="1">
              <a:defRPr baseline="0">
                <a:solidFill>
                  <a:schemeClr val="tx1">
                    <a:lumMod val="85000"/>
                    <a:lumOff val="15000"/>
                  </a:schemeClr>
                </a:solidFill>
                <a:latin typeface="Arial" panose="020B0604020202020204" pitchFamily="34" charset="0"/>
                <a:ea typeface="微软雅黑" panose="020B0503020204020204" pitchFamily="34" charset="-122"/>
              </a:defRPr>
            </a:lvl1pPr>
            <a:lvl2pPr indent="0" eaLnBrk="1" fontAlgn="auto" latinLnBrk="0" hangingPunct="1">
              <a:defRPr baseline="0">
                <a:solidFill>
                  <a:schemeClr val="tx1">
                    <a:lumMod val="85000"/>
                    <a:lumOff val="15000"/>
                  </a:schemeClr>
                </a:solidFill>
                <a:latin typeface="Arial" panose="020B0604020202020204" pitchFamily="34" charset="0"/>
                <a:ea typeface="微软雅黑" panose="020B0503020204020204" pitchFamily="34" charset="-122"/>
              </a:defRPr>
            </a:lvl2pPr>
            <a:lvl3pPr indent="0" eaLnBrk="1" fontAlgn="auto" latinLnBrk="0" hangingPunct="1">
              <a:defRPr baseline="0">
                <a:solidFill>
                  <a:schemeClr val="tx1">
                    <a:lumMod val="85000"/>
                    <a:lumOff val="15000"/>
                  </a:schemeClr>
                </a:solidFill>
                <a:latin typeface="Arial" panose="020B0604020202020204" pitchFamily="34" charset="0"/>
                <a:ea typeface="微软雅黑" panose="020B0503020204020204" pitchFamily="34" charset="-122"/>
              </a:defRPr>
            </a:lvl3pPr>
            <a:lvl4pPr indent="0" eaLnBrk="1" fontAlgn="auto" latinLnBrk="0" hangingPunct="1">
              <a:defRPr baseline="0">
                <a:solidFill>
                  <a:schemeClr val="tx1">
                    <a:lumMod val="85000"/>
                    <a:lumOff val="15000"/>
                  </a:schemeClr>
                </a:solidFill>
                <a:latin typeface="Arial" panose="020B0604020202020204" pitchFamily="34" charset="0"/>
                <a:ea typeface="微软雅黑" panose="020B0503020204020204" pitchFamily="34" charset="-122"/>
              </a:defRPr>
            </a:lvl4pPr>
            <a:lvl5pPr indent="0" eaLnBrk="1" fontAlgn="auto" latinLnBrk="0" hangingPunct="1">
              <a:defRPr baseline="0">
                <a:solidFill>
                  <a:schemeClr val="tx1">
                    <a:lumMod val="85000"/>
                    <a:lumOff val="15000"/>
                  </a:schemeClr>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8"/>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9"/>
            </p:custDataLst>
          </p:nvPr>
        </p:nvSpPr>
        <p:spPr/>
        <p:txBody>
          <a:bodyPr/>
          <a:lstStyle/>
          <a:p>
            <a:endParaRPr lang="zh-CN" altLang="en-US"/>
          </a:p>
        </p:txBody>
      </p:sp>
      <p:sp>
        <p:nvSpPr>
          <p:cNvPr id="6" name="灯片编号占位符 5"/>
          <p:cNvSpPr>
            <a:spLocks noGrp="1"/>
          </p:cNvSpPr>
          <p:nvPr>
            <p:ph type="sldNum" sz="quarter" idx="12"/>
            <p:custDataLst>
              <p:tags r:id="rId10"/>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1" Type="http://schemas.openxmlformats.org/officeDocument/2006/relationships/theme" Target="../theme/theme1.xml"/><Relationship Id="rId90" Type="http://schemas.openxmlformats.org/officeDocument/2006/relationships/tags" Target="../tags/tag152.xml"/><Relationship Id="rId9" Type="http://schemas.openxmlformats.org/officeDocument/2006/relationships/slideLayout" Target="../slideLayouts/slideLayout9.xml"/><Relationship Id="rId89" Type="http://schemas.openxmlformats.org/officeDocument/2006/relationships/tags" Target="../tags/tag151.xml"/><Relationship Id="rId88" Type="http://schemas.openxmlformats.org/officeDocument/2006/relationships/tags" Target="../tags/tag150.xml"/><Relationship Id="rId87" Type="http://schemas.openxmlformats.org/officeDocument/2006/relationships/tags" Target="../tags/tag149.xml"/><Relationship Id="rId86" Type="http://schemas.openxmlformats.org/officeDocument/2006/relationships/tags" Target="../tags/tag148.xml"/><Relationship Id="rId85" Type="http://schemas.openxmlformats.org/officeDocument/2006/relationships/tags" Target="../tags/tag147.xml"/><Relationship Id="rId84" Type="http://schemas.openxmlformats.org/officeDocument/2006/relationships/slideLayout" Target="../slideLayouts/slideLayout84.xml"/><Relationship Id="rId83" Type="http://schemas.openxmlformats.org/officeDocument/2006/relationships/slideLayout" Target="../slideLayouts/slideLayout83.xml"/><Relationship Id="rId82" Type="http://schemas.openxmlformats.org/officeDocument/2006/relationships/slideLayout" Target="../slideLayouts/slideLayout82.xml"/><Relationship Id="rId81" Type="http://schemas.openxmlformats.org/officeDocument/2006/relationships/slideLayout" Target="../slideLayouts/slideLayout81.xml"/><Relationship Id="rId80" Type="http://schemas.openxmlformats.org/officeDocument/2006/relationships/slideLayout" Target="../slideLayouts/slideLayout80.xml"/><Relationship Id="rId8" Type="http://schemas.openxmlformats.org/officeDocument/2006/relationships/slideLayout" Target="../slideLayouts/slideLayout8.xml"/><Relationship Id="rId79" Type="http://schemas.openxmlformats.org/officeDocument/2006/relationships/slideLayout" Target="../slideLayouts/slideLayout79.xml"/><Relationship Id="rId78" Type="http://schemas.openxmlformats.org/officeDocument/2006/relationships/slideLayout" Target="../slideLayouts/slideLayout78.xml"/><Relationship Id="rId77" Type="http://schemas.openxmlformats.org/officeDocument/2006/relationships/slideLayout" Target="../slideLayouts/slideLayout77.xml"/><Relationship Id="rId76" Type="http://schemas.openxmlformats.org/officeDocument/2006/relationships/slideLayout" Target="../slideLayouts/slideLayout76.xml"/><Relationship Id="rId75" Type="http://schemas.openxmlformats.org/officeDocument/2006/relationships/slideLayout" Target="../slideLayouts/slideLayout75.xml"/><Relationship Id="rId74" Type="http://schemas.openxmlformats.org/officeDocument/2006/relationships/slideLayout" Target="../slideLayouts/slideLayout74.xml"/><Relationship Id="rId73" Type="http://schemas.openxmlformats.org/officeDocument/2006/relationships/slideLayout" Target="../slideLayouts/slideLayout73.xml"/><Relationship Id="rId72" Type="http://schemas.openxmlformats.org/officeDocument/2006/relationships/slideLayout" Target="../slideLayouts/slideLayout72.xml"/><Relationship Id="rId71" Type="http://schemas.openxmlformats.org/officeDocument/2006/relationships/slideLayout" Target="../slideLayouts/slideLayout71.xml"/><Relationship Id="rId70" Type="http://schemas.openxmlformats.org/officeDocument/2006/relationships/slideLayout" Target="../slideLayouts/slideLayout70.xml"/><Relationship Id="rId7" Type="http://schemas.openxmlformats.org/officeDocument/2006/relationships/slideLayout" Target="../slideLayouts/slideLayout7.xml"/><Relationship Id="rId69" Type="http://schemas.openxmlformats.org/officeDocument/2006/relationships/slideLayout" Target="../slideLayouts/slideLayout69.xml"/><Relationship Id="rId68" Type="http://schemas.openxmlformats.org/officeDocument/2006/relationships/slideLayout" Target="../slideLayouts/slideLayout68.xml"/><Relationship Id="rId67" Type="http://schemas.openxmlformats.org/officeDocument/2006/relationships/slideLayout" Target="../slideLayouts/slideLayout67.xml"/><Relationship Id="rId66" Type="http://schemas.openxmlformats.org/officeDocument/2006/relationships/slideLayout" Target="../slideLayouts/slideLayout66.xml"/><Relationship Id="rId65" Type="http://schemas.openxmlformats.org/officeDocument/2006/relationships/slideLayout" Target="../slideLayouts/slideLayout65.xml"/><Relationship Id="rId64" Type="http://schemas.openxmlformats.org/officeDocument/2006/relationships/slideLayout" Target="../slideLayouts/slideLayout64.xml"/><Relationship Id="rId63" Type="http://schemas.openxmlformats.org/officeDocument/2006/relationships/slideLayout" Target="../slideLayouts/slideLayout63.xml"/><Relationship Id="rId62" Type="http://schemas.openxmlformats.org/officeDocument/2006/relationships/slideLayout" Target="../slideLayouts/slideLayout62.xml"/><Relationship Id="rId61" Type="http://schemas.openxmlformats.org/officeDocument/2006/relationships/slideLayout" Target="../slideLayouts/slideLayout61.xml"/><Relationship Id="rId60" Type="http://schemas.openxmlformats.org/officeDocument/2006/relationships/slideLayout" Target="../slideLayouts/slideLayout60.xml"/><Relationship Id="rId6" Type="http://schemas.openxmlformats.org/officeDocument/2006/relationships/slideLayout" Target="../slideLayouts/slideLayout6.xml"/><Relationship Id="rId59" Type="http://schemas.openxmlformats.org/officeDocument/2006/relationships/slideLayout" Target="../slideLayouts/slideLayout59.xml"/><Relationship Id="rId58" Type="http://schemas.openxmlformats.org/officeDocument/2006/relationships/slideLayout" Target="../slideLayouts/slideLayout58.xml"/><Relationship Id="rId57" Type="http://schemas.openxmlformats.org/officeDocument/2006/relationships/slideLayout" Target="../slideLayouts/slideLayout57.xml"/><Relationship Id="rId56" Type="http://schemas.openxmlformats.org/officeDocument/2006/relationships/slideLayout" Target="../slideLayouts/slideLayout56.xml"/><Relationship Id="rId55" Type="http://schemas.openxmlformats.org/officeDocument/2006/relationships/slideLayout" Target="../slideLayouts/slideLayout55.xml"/><Relationship Id="rId54" Type="http://schemas.openxmlformats.org/officeDocument/2006/relationships/slideLayout" Target="../slideLayouts/slideLayout54.xml"/><Relationship Id="rId53" Type="http://schemas.openxmlformats.org/officeDocument/2006/relationships/slideLayout" Target="../slideLayouts/slideLayout53.xml"/><Relationship Id="rId52" Type="http://schemas.openxmlformats.org/officeDocument/2006/relationships/slideLayout" Target="../slideLayouts/slideLayout52.xml"/><Relationship Id="rId51" Type="http://schemas.openxmlformats.org/officeDocument/2006/relationships/slideLayout" Target="../slideLayouts/slideLayout51.xml"/><Relationship Id="rId50" Type="http://schemas.openxmlformats.org/officeDocument/2006/relationships/slideLayout" Target="../slideLayouts/slideLayout50.xml"/><Relationship Id="rId5" Type="http://schemas.openxmlformats.org/officeDocument/2006/relationships/slideLayout" Target="../slideLayouts/slideLayout5.xml"/><Relationship Id="rId49" Type="http://schemas.openxmlformats.org/officeDocument/2006/relationships/slideLayout" Target="../slideLayouts/slideLayout49.xml"/><Relationship Id="rId48" Type="http://schemas.openxmlformats.org/officeDocument/2006/relationships/slideLayout" Target="../slideLayouts/slideLayout48.xml"/><Relationship Id="rId47" Type="http://schemas.openxmlformats.org/officeDocument/2006/relationships/slideLayout" Target="../slideLayouts/slideLayout47.xml"/><Relationship Id="rId46" Type="http://schemas.openxmlformats.org/officeDocument/2006/relationships/slideLayout" Target="../slideLayouts/slideLayout46.xml"/><Relationship Id="rId45" Type="http://schemas.openxmlformats.org/officeDocument/2006/relationships/slideLayout" Target="../slideLayouts/slideLayout45.xml"/><Relationship Id="rId44" Type="http://schemas.openxmlformats.org/officeDocument/2006/relationships/slideLayout" Target="../slideLayouts/slideLayout44.xml"/><Relationship Id="rId43" Type="http://schemas.openxmlformats.org/officeDocument/2006/relationships/slideLayout" Target="../slideLayouts/slideLayout43.xml"/><Relationship Id="rId42" Type="http://schemas.openxmlformats.org/officeDocument/2006/relationships/slideLayout" Target="../slideLayouts/slideLayout42.xml"/><Relationship Id="rId41" Type="http://schemas.openxmlformats.org/officeDocument/2006/relationships/slideLayout" Target="../slideLayouts/slideLayout41.xml"/><Relationship Id="rId40" Type="http://schemas.openxmlformats.org/officeDocument/2006/relationships/slideLayout" Target="../slideLayouts/slideLayout40.xml"/><Relationship Id="rId4" Type="http://schemas.openxmlformats.org/officeDocument/2006/relationships/slideLayout" Target="../slideLayouts/slideLayout4.xml"/><Relationship Id="rId39" Type="http://schemas.openxmlformats.org/officeDocument/2006/relationships/slideLayout" Target="../slideLayouts/slideLayout39.xml"/><Relationship Id="rId38" Type="http://schemas.openxmlformats.org/officeDocument/2006/relationships/slideLayout" Target="../slideLayouts/slideLayout38.xml"/><Relationship Id="rId37" Type="http://schemas.openxmlformats.org/officeDocument/2006/relationships/slideLayout" Target="../slideLayouts/slideLayout37.xml"/><Relationship Id="rId36" Type="http://schemas.openxmlformats.org/officeDocument/2006/relationships/slideLayout" Target="../slideLayouts/slideLayout36.xml"/><Relationship Id="rId35" Type="http://schemas.openxmlformats.org/officeDocument/2006/relationships/slideLayout" Target="../slideLayouts/slideLayout35.xml"/><Relationship Id="rId34" Type="http://schemas.openxmlformats.org/officeDocument/2006/relationships/slideLayout" Target="../slideLayouts/slideLayout34.xml"/><Relationship Id="rId33" Type="http://schemas.openxmlformats.org/officeDocument/2006/relationships/slideLayout" Target="../slideLayouts/slideLayout33.xml"/><Relationship Id="rId32" Type="http://schemas.openxmlformats.org/officeDocument/2006/relationships/slideLayout" Target="../slideLayouts/slideLayout32.xml"/><Relationship Id="rId31" Type="http://schemas.openxmlformats.org/officeDocument/2006/relationships/slideLayout" Target="../slideLayouts/slideLayout31.xml"/><Relationship Id="rId30" Type="http://schemas.openxmlformats.org/officeDocument/2006/relationships/slideLayout" Target="../slideLayouts/slideLayout30.xml"/><Relationship Id="rId3" Type="http://schemas.openxmlformats.org/officeDocument/2006/relationships/slideLayout" Target="../slideLayouts/slideLayout3.xml"/><Relationship Id="rId29" Type="http://schemas.openxmlformats.org/officeDocument/2006/relationships/slideLayout" Target="../slideLayouts/slideLayout29.xml"/><Relationship Id="rId28" Type="http://schemas.openxmlformats.org/officeDocument/2006/relationships/slideLayout" Target="../slideLayouts/slideLayout28.xml"/><Relationship Id="rId27" Type="http://schemas.openxmlformats.org/officeDocument/2006/relationships/slideLayout" Target="../slideLayouts/slideLayout27.xml"/><Relationship Id="rId26" Type="http://schemas.openxmlformats.org/officeDocument/2006/relationships/slideLayout" Target="../slideLayouts/slideLayout26.xml"/><Relationship Id="rId25" Type="http://schemas.openxmlformats.org/officeDocument/2006/relationships/slideLayout" Target="../slideLayouts/slideLayout25.xml"/><Relationship Id="rId24" Type="http://schemas.openxmlformats.org/officeDocument/2006/relationships/slideLayout" Target="../slideLayouts/slideLayout24.xml"/><Relationship Id="rId23" Type="http://schemas.openxmlformats.org/officeDocument/2006/relationships/slideLayout" Target="../slideLayouts/slideLayout23.xml"/><Relationship Id="rId22" Type="http://schemas.openxmlformats.org/officeDocument/2006/relationships/slideLayout" Target="../slideLayouts/slideLayout22.xml"/><Relationship Id="rId21" Type="http://schemas.openxmlformats.org/officeDocument/2006/relationships/slideLayout" Target="../slideLayouts/slideLayout21.xml"/><Relationship Id="rId20" Type="http://schemas.openxmlformats.org/officeDocument/2006/relationships/slideLayout" Target="../slideLayouts/slideLayout20.xml"/><Relationship Id="rId2" Type="http://schemas.openxmlformats.org/officeDocument/2006/relationships/slideLayout" Target="../slideLayouts/slideLayout2.xml"/><Relationship Id="rId19" Type="http://schemas.openxmlformats.org/officeDocument/2006/relationships/slideLayout" Target="../slideLayouts/slideLayout19.xml"/><Relationship Id="rId18" Type="http://schemas.openxmlformats.org/officeDocument/2006/relationships/slideLayout" Target="../slideLayouts/slideLayout18.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85"/>
            </p:custDataLst>
          </p:nvPr>
        </p:nvSpPr>
        <p:spPr>
          <a:xfrm>
            <a:off x="669777" y="443312"/>
            <a:ext cx="10850541" cy="442046"/>
          </a:xfrm>
          <a:prstGeom prst="rect">
            <a:avLst/>
          </a:prstGeom>
        </p:spPr>
        <p:txBody>
          <a:bodyPr vert="horz" lIns="90170" tIns="46990" rIns="90170" bIns="46990" rtlCol="0" anchor="t"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86"/>
            </p:custDataLst>
          </p:nvPr>
        </p:nvSpPr>
        <p:spPr>
          <a:xfrm>
            <a:off x="669777" y="952684"/>
            <a:ext cx="10850541" cy="5389905"/>
          </a:xfrm>
          <a:prstGeom prst="rect">
            <a:avLst/>
          </a:prstGeom>
        </p:spPr>
        <p:txBody>
          <a:bodyPr vert="horz" lIns="90170" tIns="46990" rIns="90170" bIns="4699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87"/>
            </p:custDataLst>
          </p:nvPr>
        </p:nvSpPr>
        <p:spPr>
          <a:xfrm>
            <a:off x="879605" y="6351009"/>
            <a:ext cx="2699578" cy="316859"/>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88"/>
            </p:custDataLst>
          </p:nvPr>
        </p:nvSpPr>
        <p:spPr>
          <a:xfrm>
            <a:off x="4115357" y="6351009"/>
            <a:ext cx="3959381" cy="316859"/>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89"/>
            </p:custDataLst>
          </p:nvPr>
        </p:nvSpPr>
        <p:spPr>
          <a:xfrm>
            <a:off x="8609255" y="6351009"/>
            <a:ext cx="2699578" cy="316859"/>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fld>
            <a:endParaRPr lang="zh-CN" altLang="en-US" dirty="0"/>
          </a:p>
        </p:txBody>
      </p:sp>
      <p:sp>
        <p:nvSpPr>
          <p:cNvPr id="7" name="KSO_TEMPLATE" hidden="1"/>
          <p:cNvSpPr/>
          <p:nvPr>
            <p:custDataLst>
              <p:tags r:id="rId90"/>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 id="2147483676" r:id="rId28"/>
    <p:sldLayoutId id="2147483677" r:id="rId29"/>
    <p:sldLayoutId id="2147483678" r:id="rId30"/>
    <p:sldLayoutId id="2147483679" r:id="rId31"/>
    <p:sldLayoutId id="2147483680" r:id="rId32"/>
    <p:sldLayoutId id="2147483681" r:id="rId33"/>
    <p:sldLayoutId id="2147483682" r:id="rId34"/>
    <p:sldLayoutId id="2147483683" r:id="rId35"/>
    <p:sldLayoutId id="2147483684" r:id="rId36"/>
    <p:sldLayoutId id="2147483685" r:id="rId37"/>
    <p:sldLayoutId id="2147483686" r:id="rId38"/>
    <p:sldLayoutId id="2147483687" r:id="rId39"/>
    <p:sldLayoutId id="2147483688" r:id="rId40"/>
    <p:sldLayoutId id="2147483689" r:id="rId41"/>
    <p:sldLayoutId id="2147483690" r:id="rId42"/>
    <p:sldLayoutId id="2147483691" r:id="rId43"/>
    <p:sldLayoutId id="2147483692" r:id="rId44"/>
    <p:sldLayoutId id="2147483693" r:id="rId45"/>
    <p:sldLayoutId id="2147483694" r:id="rId46"/>
    <p:sldLayoutId id="2147483695" r:id="rId47"/>
    <p:sldLayoutId id="2147483696" r:id="rId48"/>
    <p:sldLayoutId id="2147483697" r:id="rId49"/>
    <p:sldLayoutId id="2147483698" r:id="rId50"/>
    <p:sldLayoutId id="2147483699" r:id="rId51"/>
    <p:sldLayoutId id="2147483700" r:id="rId52"/>
    <p:sldLayoutId id="2147483701" r:id="rId53"/>
    <p:sldLayoutId id="2147483702" r:id="rId54"/>
    <p:sldLayoutId id="2147483703" r:id="rId55"/>
    <p:sldLayoutId id="2147483704" r:id="rId56"/>
    <p:sldLayoutId id="2147483705" r:id="rId57"/>
    <p:sldLayoutId id="2147483706" r:id="rId58"/>
    <p:sldLayoutId id="2147483707" r:id="rId59"/>
    <p:sldLayoutId id="2147483708" r:id="rId60"/>
    <p:sldLayoutId id="2147483709" r:id="rId61"/>
    <p:sldLayoutId id="2147483710" r:id="rId62"/>
    <p:sldLayoutId id="2147483711" r:id="rId63"/>
    <p:sldLayoutId id="2147483712" r:id="rId64"/>
    <p:sldLayoutId id="2147483713" r:id="rId65"/>
    <p:sldLayoutId id="2147483714" r:id="rId66"/>
    <p:sldLayoutId id="2147483715" r:id="rId67"/>
    <p:sldLayoutId id="2147483716" r:id="rId68"/>
    <p:sldLayoutId id="2147483717" r:id="rId69"/>
    <p:sldLayoutId id="2147483718" r:id="rId70"/>
    <p:sldLayoutId id="2147483719" r:id="rId71"/>
    <p:sldLayoutId id="2147483720" r:id="rId72"/>
    <p:sldLayoutId id="2147483721" r:id="rId73"/>
    <p:sldLayoutId id="2147483722" r:id="rId74"/>
    <p:sldLayoutId id="2147483723" r:id="rId75"/>
    <p:sldLayoutId id="2147483724" r:id="rId76"/>
    <p:sldLayoutId id="2147483725" r:id="rId77"/>
    <p:sldLayoutId id="2147483726" r:id="rId78"/>
    <p:sldLayoutId id="2147483727" r:id="rId79"/>
    <p:sldLayoutId id="2147483728" r:id="rId80"/>
    <p:sldLayoutId id="2147483729" r:id="rId81"/>
    <p:sldLayoutId id="2147483730" r:id="rId82"/>
    <p:sldLayoutId id="2147483731" r:id="rId83"/>
    <p:sldLayoutId id="2147483732" r:id="rId84"/>
  </p:sldLayoutIdLst>
  <p:txStyles>
    <p:titleStyle>
      <a:lvl1pPr algn="l" defTabSz="914400" rtl="0" eaLnBrk="1" fontAlgn="auto" latinLnBrk="0" hangingPunct="1">
        <a:lnSpc>
          <a:spcPct val="100000"/>
        </a:lnSpc>
        <a:spcBef>
          <a:spcPct val="0"/>
        </a:spcBef>
        <a:buNone/>
        <a:defRPr sz="2400" b="1"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4pPr>
      <a:lvl5pPr marL="2056765"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5pPr>
      <a:lvl6pPr marL="251396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16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36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556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5365" algn="l" defTabSz="914400" rtl="0" eaLnBrk="1" latinLnBrk="0" hangingPunct="1">
        <a:defRPr sz="1800" kern="1200">
          <a:solidFill>
            <a:schemeClr val="tx1"/>
          </a:solidFill>
          <a:latin typeface="+mn-lt"/>
          <a:ea typeface="+mn-ea"/>
          <a:cs typeface="+mn-cs"/>
        </a:defRPr>
      </a:lvl6pPr>
      <a:lvl7pPr marL="2742565" algn="l" defTabSz="914400" rtl="0" eaLnBrk="1" latinLnBrk="0" hangingPunct="1">
        <a:defRPr sz="1800" kern="1200">
          <a:solidFill>
            <a:schemeClr val="tx1"/>
          </a:solidFill>
          <a:latin typeface="+mn-lt"/>
          <a:ea typeface="+mn-ea"/>
          <a:cs typeface="+mn-cs"/>
        </a:defRPr>
      </a:lvl7pPr>
      <a:lvl8pPr marL="3199765" algn="l" defTabSz="914400" rtl="0" eaLnBrk="1" latinLnBrk="0" hangingPunct="1">
        <a:defRPr sz="1800" kern="1200">
          <a:solidFill>
            <a:schemeClr val="tx1"/>
          </a:solidFill>
          <a:latin typeface="+mn-lt"/>
          <a:ea typeface="+mn-ea"/>
          <a:cs typeface="+mn-cs"/>
        </a:defRPr>
      </a:lvl8pPr>
      <a:lvl9pPr marL="3656965"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153.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7.xml"/><Relationship Id="rId1" Type="http://schemas.openxmlformats.org/officeDocument/2006/relationships/tags" Target="../tags/tag162.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7.xml"/><Relationship Id="rId1" Type="http://schemas.openxmlformats.org/officeDocument/2006/relationships/tags" Target="../tags/tag163.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7.xml"/><Relationship Id="rId1" Type="http://schemas.openxmlformats.org/officeDocument/2006/relationships/tags" Target="../tags/tag164.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7.xml"/><Relationship Id="rId1" Type="http://schemas.openxmlformats.org/officeDocument/2006/relationships/tags" Target="../tags/tag165.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7.xml"/><Relationship Id="rId1" Type="http://schemas.openxmlformats.org/officeDocument/2006/relationships/tags" Target="../tags/tag166.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7.xml"/><Relationship Id="rId1" Type="http://schemas.openxmlformats.org/officeDocument/2006/relationships/tags" Target="../tags/tag167.xml"/></Relationships>
</file>

<file path=ppt/slides/_rels/slide16.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tags" Target="../tags/tag168.xml"/><Relationship Id="rId2" Type="http://schemas.openxmlformats.org/officeDocument/2006/relationships/image" Target="../media/image13.png"/><Relationship Id="rId1" Type="http://schemas.openxmlformats.org/officeDocument/2006/relationships/image" Target="../media/image12.png"/></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69.xml"/></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70.xml"/></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71.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154.xml"/><Relationship Id="rId1" Type="http://schemas.openxmlformats.org/officeDocument/2006/relationships/image" Target="../media/image11.jpeg"/></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72.xml"/></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73.xml"/></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174.xml"/><Relationship Id="rId1" Type="http://schemas.openxmlformats.org/officeDocument/2006/relationships/image" Target="../media/image12.png"/></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75.xml"/></Relationships>
</file>

<file path=ppt/slides/_rels/slide24.xml.rels><?xml version="1.0" encoding="UTF-8" standalone="yes"?>
<Relationships xmlns="http://schemas.openxmlformats.org/package/2006/relationships"><Relationship Id="rId5" Type="http://schemas.openxmlformats.org/officeDocument/2006/relationships/notesSlide" Target="../notesSlides/notesSlide13.xml"/><Relationship Id="rId4" Type="http://schemas.openxmlformats.org/officeDocument/2006/relationships/slideLayout" Target="../slideLayouts/slideLayout7.xml"/><Relationship Id="rId3" Type="http://schemas.openxmlformats.org/officeDocument/2006/relationships/tags" Target="../tags/tag176.xml"/><Relationship Id="rId2" Type="http://schemas.openxmlformats.org/officeDocument/2006/relationships/slide" Target="slide25.xml"/><Relationship Id="rId1" Type="http://schemas.openxmlformats.org/officeDocument/2006/relationships/image" Target="../media/image12.png"/></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7.xml"/><Relationship Id="rId1" Type="http://schemas.openxmlformats.org/officeDocument/2006/relationships/tags" Target="../tags/tag177.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7.xml"/><Relationship Id="rId1" Type="http://schemas.openxmlformats.org/officeDocument/2006/relationships/tags" Target="../tags/tag178.xml"/></Relationships>
</file>

<file path=ppt/slides/_rels/slide27.xml.rels><?xml version="1.0" encoding="UTF-8" standalone="yes"?>
<Relationships xmlns="http://schemas.openxmlformats.org/package/2006/relationships"><Relationship Id="rId4" Type="http://schemas.openxmlformats.org/officeDocument/2006/relationships/notesSlide" Target="../notesSlides/notesSlide16.xml"/><Relationship Id="rId3" Type="http://schemas.openxmlformats.org/officeDocument/2006/relationships/slideLayout" Target="../slideLayouts/slideLayout7.xml"/><Relationship Id="rId2" Type="http://schemas.openxmlformats.org/officeDocument/2006/relationships/tags" Target="../tags/tag179.xml"/><Relationship Id="rId1" Type="http://schemas.openxmlformats.org/officeDocument/2006/relationships/image" Target="../media/image14.png"/></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7.xml"/><Relationship Id="rId1" Type="http://schemas.openxmlformats.org/officeDocument/2006/relationships/tags" Target="../tags/tag180.xml"/></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7.xml"/><Relationship Id="rId1" Type="http://schemas.openxmlformats.org/officeDocument/2006/relationships/tags" Target="../tags/tag181.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55.xml"/></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7.xml"/><Relationship Id="rId1" Type="http://schemas.openxmlformats.org/officeDocument/2006/relationships/tags" Target="../tags/tag182.xml"/></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7.xml"/><Relationship Id="rId1" Type="http://schemas.openxmlformats.org/officeDocument/2006/relationships/tags" Target="../tags/tag183.xml"/></Relationships>
</file>

<file path=ppt/slides/_rels/slide32.xml.rels><?xml version="1.0" encoding="UTF-8" standalone="yes"?>
<Relationships xmlns="http://schemas.openxmlformats.org/package/2006/relationships"><Relationship Id="rId5" Type="http://schemas.openxmlformats.org/officeDocument/2006/relationships/notesSlide" Target="../notesSlides/notesSlide21.xml"/><Relationship Id="rId4" Type="http://schemas.openxmlformats.org/officeDocument/2006/relationships/slideLayout" Target="../slideLayouts/slideLayout7.xml"/><Relationship Id="rId3" Type="http://schemas.openxmlformats.org/officeDocument/2006/relationships/tags" Target="../tags/tag184.xml"/><Relationship Id="rId2" Type="http://schemas.openxmlformats.org/officeDocument/2006/relationships/slide" Target="slide32.xml"/><Relationship Id="rId1" Type="http://schemas.openxmlformats.org/officeDocument/2006/relationships/slide" Target="slide1.xml"/></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7.xml"/><Relationship Id="rId1" Type="http://schemas.openxmlformats.org/officeDocument/2006/relationships/tags" Target="../tags/tag185.xml"/></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7.xml"/><Relationship Id="rId1" Type="http://schemas.openxmlformats.org/officeDocument/2006/relationships/tags" Target="../tags/tag186.xml"/></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7.xml"/><Relationship Id="rId1" Type="http://schemas.openxmlformats.org/officeDocument/2006/relationships/tags" Target="../tags/tag187.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7.xml"/><Relationship Id="rId1" Type="http://schemas.openxmlformats.org/officeDocument/2006/relationships/tags" Target="../tags/tag156.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7.xml"/><Relationship Id="rId1" Type="http://schemas.openxmlformats.org/officeDocument/2006/relationships/tags" Target="../tags/tag157.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7.xml"/><Relationship Id="rId1" Type="http://schemas.openxmlformats.org/officeDocument/2006/relationships/tags" Target="../tags/tag158.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7.xml"/><Relationship Id="rId1" Type="http://schemas.openxmlformats.org/officeDocument/2006/relationships/tags" Target="../tags/tag159.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7.xml"/><Relationship Id="rId1" Type="http://schemas.openxmlformats.org/officeDocument/2006/relationships/tags" Target="../tags/tag160.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7.xml"/><Relationship Id="rId1" Type="http://schemas.openxmlformats.org/officeDocument/2006/relationships/tags" Target="../tags/tag161.xml"/></Relationships>
</file>

<file path=ppt/slides/slide1.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4" name="矩形 259"/>
          <p:cNvSpPr>
            <a:spLocks noChangeArrowheads="1"/>
          </p:cNvSpPr>
          <p:nvPr/>
        </p:nvSpPr>
        <p:spPr bwMode="auto">
          <a:xfrm>
            <a:off x="1075055" y="951865"/>
            <a:ext cx="4268470" cy="440055"/>
          </a:xfrm>
          <a:prstGeom prst="rect">
            <a:avLst/>
          </a:prstGeom>
          <a:noFill/>
          <a:ln w="9525">
            <a:noFill/>
            <a:miter lim="800000"/>
          </a:ln>
          <a:effectLst/>
        </p:spPr>
        <p:txBody>
          <a:bodyPr wrap="square" lIns="36000" tIns="36000" rIns="36000" bIns="36000" anchor="t" anchorCtr="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spcBef>
                <a:spcPts val="0"/>
              </a:spcBef>
              <a:buFont typeface="Arial" panose="020B0604020202020204" pitchFamily="34" charset="0"/>
              <a:buNone/>
            </a:pPr>
            <a:r>
              <a:rPr lang="zh-CN" altLang="en-US" sz="2400" dirty="0">
                <a:solidFill>
                  <a:srgbClr val="4F81BD">
                    <a:lumMod val="50000"/>
                  </a:srgbClr>
                </a:solidFill>
                <a:latin typeface="Arial" panose="020B0604020202020204" pitchFamily="34" charset="0"/>
                <a:cs typeface="Arial" panose="020B0604020202020204" pitchFamily="34" charset="0"/>
              </a:rPr>
              <a:t>第一单元　泛舟诗词的</a:t>
            </a:r>
            <a:r>
              <a:rPr lang="zh-CN" altLang="en-US" sz="2400" dirty="0" smtClean="0">
                <a:solidFill>
                  <a:srgbClr val="4F81BD">
                    <a:lumMod val="50000"/>
                  </a:srgbClr>
                </a:solidFill>
                <a:latin typeface="Arial" panose="020B0604020202020204" pitchFamily="34" charset="0"/>
                <a:cs typeface="Arial" panose="020B0604020202020204" pitchFamily="34" charset="0"/>
              </a:rPr>
              <a:t>海洋</a:t>
            </a:r>
            <a:r>
              <a:rPr lang="zh-CN" altLang="en-US" sz="1400" dirty="0" smtClean="0">
                <a:solidFill>
                  <a:srgbClr val="4F81BD">
                    <a:lumMod val="50000"/>
                  </a:srgbClr>
                </a:solidFill>
                <a:latin typeface="Arial" panose="020B0604020202020204" pitchFamily="34" charset="0"/>
                <a:cs typeface="Arial" panose="020B0604020202020204" pitchFamily="34" charset="0"/>
              </a:rPr>
              <a:t> </a:t>
            </a:r>
            <a:endParaRPr lang="zh-CN" altLang="en-US" sz="1400" dirty="0">
              <a:solidFill>
                <a:srgbClr val="4F81BD">
                  <a:lumMod val="50000"/>
                </a:srgbClr>
              </a:solidFill>
              <a:latin typeface="Arial" panose="020B0604020202020204" pitchFamily="34" charset="0"/>
              <a:cs typeface="Arial" panose="020B0604020202020204" pitchFamily="34" charset="0"/>
            </a:endParaRPr>
          </a:p>
        </p:txBody>
      </p:sp>
      <p:sp>
        <p:nvSpPr>
          <p:cNvPr id="13" name="标题 2"/>
          <p:cNvSpPr txBox="1"/>
          <p:nvPr/>
        </p:nvSpPr>
        <p:spPr>
          <a:xfrm>
            <a:off x="6071870" y="1906270"/>
            <a:ext cx="5407025" cy="1223645"/>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nSpc>
                <a:spcPct val="150000"/>
              </a:lnSpc>
            </a:pPr>
            <a:r>
              <a:rPr lang="zh-CN" altLang="en-US" sz="4000" b="1" kern="100" dirty="0" smtClean="0">
                <a:solidFill>
                  <a:prstClr val="black"/>
                </a:solidFill>
                <a:latin typeface="Times New Roman" panose="02020603050405020304"/>
                <a:ea typeface="微软雅黑" panose="020B0503020204020204" pitchFamily="34" charset="-122"/>
              </a:rPr>
              <a:t>沁园春　长沙</a:t>
            </a:r>
            <a:endParaRPr lang="zh-CN" altLang="en-US" sz="4000" b="1" kern="100" dirty="0">
              <a:solidFill>
                <a:prstClr val="black"/>
              </a:solidFill>
              <a:latin typeface="Times New Roman" panose="02020603050405020304"/>
              <a:ea typeface="微软雅黑" panose="020B0503020204020204" pitchFamily="34" charset="-122"/>
            </a:endParaRPr>
          </a:p>
        </p:txBody>
      </p:sp>
      <p:sp>
        <p:nvSpPr>
          <p:cNvPr id="16" name="标题 2"/>
          <p:cNvSpPr txBox="1"/>
          <p:nvPr/>
        </p:nvSpPr>
        <p:spPr>
          <a:xfrm>
            <a:off x="7993078" y="3551382"/>
            <a:ext cx="1564187" cy="627955"/>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sz="2800" kern="100" dirty="0">
                <a:solidFill>
                  <a:prstClr val="black"/>
                </a:solidFill>
                <a:latin typeface="华文楷体" pitchFamily="2" charset="-122"/>
                <a:ea typeface="华文楷体" pitchFamily="2" charset="-122"/>
                <a:cs typeface="Times New Roman" panose="02020603050405020304"/>
              </a:rPr>
              <a:t>毛泽东</a:t>
            </a:r>
            <a:endParaRPr lang="zh-CN" altLang="en-US" sz="2800" kern="100" dirty="0">
              <a:solidFill>
                <a:prstClr val="black"/>
              </a:solidFill>
              <a:latin typeface="华文楷体" pitchFamily="2" charset="-122"/>
              <a:ea typeface="华文楷体" pitchFamily="2" charset="-122"/>
              <a:cs typeface="Times New Roman" panose="02020603050405020304"/>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p>
            <a:endParaRPr lang="zh-CN" altLang="en-US"/>
          </a:p>
        </p:txBody>
      </p:sp>
      <p:sp>
        <p:nvSpPr>
          <p:cNvPr id="9" name="矩形 8"/>
          <p:cNvSpPr/>
          <p:nvPr/>
        </p:nvSpPr>
        <p:spPr>
          <a:xfrm>
            <a:off x="389206" y="1279079"/>
            <a:ext cx="11412000" cy="4552315"/>
          </a:xfrm>
          <a:prstGeom prst="rect">
            <a:avLst/>
          </a:prstGeom>
        </p:spPr>
        <p:txBody>
          <a:bodyPr wrap="square" lIns="121898" tIns="60948" rIns="121898" bIns="60948">
            <a:spAutoFit/>
          </a:bodyPr>
          <a:lstStyle/>
          <a:p>
            <a:pPr algn="just">
              <a:lnSpc>
                <a:spcPct val="150000"/>
              </a:lnSpc>
              <a:spcAft>
                <a:spcPts val="0"/>
              </a:spcAft>
              <a:tabLst>
                <a:tab pos="2250440" algn="l"/>
              </a:tabLst>
            </a:pPr>
            <a:r>
              <a:rPr lang="zh-CN" altLang="zh-CN" sz="2400" b="1" kern="10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答案　</a:t>
            </a:r>
            <a:r>
              <a:rPr lang="zh-CN" altLang="zh-CN" sz="2400" kern="10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上阕虽着重写景，却处处景中寓情。</a:t>
            </a:r>
            <a:r>
              <a:rPr lang="en-US" altLang="zh-CN" sz="2400" kern="10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万山红遍，层林尽染</a:t>
            </a:r>
            <a:r>
              <a:rPr lang="en-US" altLang="zh-CN" sz="2400" kern="10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，既是四周枫林如火的写照，又寄寓着词人火热的革命情怀。</a:t>
            </a:r>
            <a:r>
              <a:rPr lang="en-US" altLang="zh-CN" sz="2400" kern="10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万山红遍</a:t>
            </a:r>
            <a:r>
              <a:rPr lang="en-US" altLang="zh-CN" sz="2400" kern="10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正是词人</a:t>
            </a:r>
            <a:r>
              <a:rPr lang="en-US" altLang="zh-CN" sz="2400" kern="10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星火燎原</a:t>
            </a:r>
            <a:r>
              <a:rPr lang="en-US" altLang="zh-CN" sz="2400" kern="10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思想的形象化表现。</a:t>
            </a:r>
            <a:r>
              <a:rPr lang="en-US" altLang="zh-CN" sz="2400" kern="10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鹰击长空，鱼翔浅底，万类霜天竞自由</a:t>
            </a:r>
            <a:r>
              <a:rPr lang="en-US" altLang="zh-CN" sz="2400" kern="10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，则是词人对自由解放的向往与追求。</a:t>
            </a:r>
            <a:r>
              <a:rPr lang="en-US" altLang="zh-CN" sz="2400" kern="10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怅寥廓，问苍茫大地，谁主沉浮</a:t>
            </a:r>
            <a:r>
              <a:rPr lang="en-US" altLang="zh-CN" sz="2400" kern="10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的感叹，则由写景直接转入抒情。</a:t>
            </a:r>
            <a:endParaRPr lang="zh-CN" altLang="zh-CN" sz="2400" kern="100">
              <a:latin typeface="宋体" panose="02010600030101010101" pitchFamily="2" charset="-122"/>
              <a:cs typeface="Courier New" panose="02070309020205020404" pitchFamily="49" charset="0"/>
            </a:endParaRPr>
          </a:p>
          <a:p>
            <a:pPr algn="just">
              <a:lnSpc>
                <a:spcPct val="150000"/>
              </a:lnSpc>
              <a:spcAft>
                <a:spcPts val="0"/>
              </a:spcAft>
              <a:tabLst>
                <a:tab pos="2250440" algn="l"/>
              </a:tabLst>
            </a:pPr>
            <a:r>
              <a:rPr lang="zh-CN" altLang="zh-CN" sz="2400" kern="10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下阕虽着重抒情，但也不乏情中含景之处。</a:t>
            </a:r>
            <a:r>
              <a:rPr lang="en-US" altLang="zh-CN" sz="2400" kern="10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忆往昔峥嵘岁月稠</a:t>
            </a:r>
            <a:r>
              <a:rPr lang="en-US" altLang="zh-CN" sz="2400" kern="10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，将不平凡的岁月，化为一座座有形的峥嵘的山峰，给人以巍峨奇丽的崇高美。</a:t>
            </a:r>
            <a:r>
              <a:rPr lang="en-US" altLang="zh-CN" sz="2400" kern="10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中流击水，浪遏飞舟</a:t>
            </a:r>
            <a:r>
              <a:rPr lang="en-US" altLang="zh-CN" sz="2400" kern="10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，也是一幅奋勇进击、劈波斩浪的宏伟画面。</a:t>
            </a:r>
            <a:endParaRPr lang="zh-CN" altLang="zh-CN" sz="2400" kern="100">
              <a:latin typeface="宋体" panose="02010600030101010101" pitchFamily="2" charset="-122"/>
              <a:cs typeface="Courier New" panose="02070309020205020404" pitchFamily="49" charset="0"/>
            </a:endParaRPr>
          </a:p>
        </p:txBody>
      </p:sp>
      <p:sp>
        <p:nvSpPr>
          <p:cNvPr id="11" name="矩形 10"/>
          <p:cNvSpPr/>
          <p:nvPr/>
        </p:nvSpPr>
        <p:spPr>
          <a:xfrm>
            <a:off x="389206" y="693490"/>
            <a:ext cx="11412000" cy="674370"/>
          </a:xfrm>
          <a:prstGeom prst="rect">
            <a:avLst/>
          </a:prstGeom>
        </p:spPr>
        <p:txBody>
          <a:bodyPr wrap="square" lIns="121898" tIns="60948" rIns="121898" bIns="60948">
            <a:spAutoFit/>
          </a:bodyPr>
          <a:lstStyle/>
          <a:p>
            <a:pPr algn="just">
              <a:lnSpc>
                <a:spcPct val="150000"/>
              </a:lnSpc>
              <a:spcAft>
                <a:spcPts val="0"/>
              </a:spcAft>
              <a:tabLst>
                <a:tab pos="2250440" algn="l"/>
              </a:tabLst>
            </a:pPr>
            <a:r>
              <a:rPr lang="en-US" altLang="zh-CN" sz="2400" kern="100">
                <a:solidFill>
                  <a:srgbClr val="000000"/>
                </a:solidFill>
                <a:latin typeface="Times New Roman" panose="02020603050405020304" pitchFamily="18" charset="0"/>
                <a:ea typeface="微软雅黑" panose="020B0503020204020204" pitchFamily="34" charset="-122"/>
                <a:cs typeface="Courier New" panose="02070309020205020404" pitchFamily="49" charset="0"/>
              </a:rPr>
              <a:t>8.</a:t>
            </a:r>
            <a:r>
              <a:rPr lang="zh-CN" altLang="zh-CN" sz="2400" kern="1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本词在景与情的处理上有什么特点？</a:t>
            </a:r>
            <a:endParaRPr lang="zh-CN" altLang="zh-CN" sz="2400" kern="100">
              <a:latin typeface="宋体" panose="02010600030101010101" pitchFamily="2" charset="-122"/>
              <a:cs typeface="Courier New" panose="02070309020205020404" pitchFamily="49" charset="0"/>
            </a:endParaRPr>
          </a:p>
        </p:txBody>
      </p:sp>
      <p:sp>
        <p:nvSpPr>
          <p:cNvPr id="8" name="答案"/>
          <p:cNvSpPr/>
          <p:nvPr/>
        </p:nvSpPr>
        <p:spPr bwMode="auto">
          <a:xfrm>
            <a:off x="11211213" y="6398788"/>
            <a:ext cx="979200" cy="460800"/>
          </a:xfrm>
          <a:prstGeom prst="rect">
            <a:avLst/>
          </a:prstGeom>
          <a:solidFill>
            <a:srgbClr val="EEECE1">
              <a:lumMod val="90000"/>
              <a:alpha val="60000"/>
            </a:srgbClr>
          </a:solidFill>
          <a:ln w="25400" cap="flat" cmpd="sng" algn="ctr">
            <a:noFill/>
            <a:prstDash val="solid"/>
          </a:ln>
          <a:effectLst/>
        </p:spPr>
        <p:txBody>
          <a:bodyPr anchor="ctr"/>
          <a:lstStyle/>
          <a:p>
            <a:pPr marL="0" marR="0" lvl="0" indent="0" algn="ctr" defTabSz="1219200" eaLnBrk="1" fontAlgn="auto" latinLnBrk="0" hangingPunct="1">
              <a:lnSpc>
                <a:spcPct val="100000"/>
              </a:lnSpc>
              <a:spcBef>
                <a:spcPct val="50000"/>
              </a:spcBef>
              <a:spcAft>
                <a:spcPts val="0"/>
              </a:spcAft>
              <a:buClrTx/>
              <a:buSzTx/>
              <a:buFontTx/>
              <a:buNone/>
              <a:defRPr/>
            </a:pPr>
            <a:r>
              <a:rPr kumimoji="0" lang="zh-CN" altLang="en-US" sz="2000" b="0" i="0" u="none" strike="noStrike" kern="100" cap="none" spc="0" normalizeH="0" baseline="0" noProof="0" dirty="0" smtClean="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Times New Roman" panose="02020603050405020304"/>
              </a:rPr>
              <a:t>答 案</a:t>
            </a:r>
            <a:endParaRPr kumimoji="0" lang="zh-CN" altLang="en-US" sz="2000" b="0" i="0" u="none" strike="noStrike" kern="100" cap="none" spc="0" normalizeH="0" baseline="0" noProof="0" dirty="0" smtClean="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Times New Roman" panose="02020603050405020304"/>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8"/>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blinds(horizontal)">
                                      <p:cBhvr>
                                        <p:cTn id="7" dur="500"/>
                                        <p:tgtEl>
                                          <p:spTgt spid="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9">
                                            <p:txEl>
                                              <p:pRg st="1" end="1"/>
                                            </p:txEl>
                                          </p:spTgt>
                                        </p:tgtEl>
                                        <p:attrNameLst>
                                          <p:attrName>style.visibility</p:attrName>
                                        </p:attrNameLst>
                                      </p:cBhvr>
                                      <p:to>
                                        <p:strVal val="visible"/>
                                      </p:to>
                                    </p:set>
                                    <p:animEffect transition="in" filter="blinds(horizontal)">
                                      <p:cBhvr>
                                        <p:cTn id="12" dur="500"/>
                                        <p:tgtEl>
                                          <p:spTgt spid="9">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0" nodeType="clickEffect">
                                  <p:stCondLst>
                                    <p:cond delay="0"/>
                                  </p:stCondLst>
                                  <p:childTnLst>
                                    <p:animEffect transition="out" filter="fade">
                                      <p:cBhvr>
                                        <p:cTn id="16" dur="500"/>
                                        <p:tgtEl>
                                          <p:spTgt spid="9">
                                            <p:txEl>
                                              <p:pRg st="0" end="0"/>
                                            </p:txEl>
                                          </p:spTgt>
                                        </p:tgtEl>
                                      </p:cBhvr>
                                    </p:animEffect>
                                    <p:set>
                                      <p:cBhvr>
                                        <p:cTn id="17" dur="1" fill="hold">
                                          <p:stCondLst>
                                            <p:cond delay="499"/>
                                          </p:stCondLst>
                                        </p:cTn>
                                        <p:tgtEl>
                                          <p:spTgt spid="9">
                                            <p:txEl>
                                              <p:pRg st="0" end="0"/>
                                            </p:txEl>
                                          </p:spTgt>
                                        </p:tgtEl>
                                        <p:attrNameLst>
                                          <p:attrName>style.visibility</p:attrName>
                                        </p:attrNameLst>
                                      </p:cBhvr>
                                      <p:to>
                                        <p:strVal val="hidden"/>
                                      </p:to>
                                    </p:set>
                                  </p:childTnLst>
                                </p:cTn>
                              </p:par>
                              <p:par>
                                <p:cTn id="18" presetID="10" presetClass="exit" presetSubtype="0" fill="hold" grpId="0" nodeType="withEffect">
                                  <p:stCondLst>
                                    <p:cond delay="0"/>
                                  </p:stCondLst>
                                  <p:childTnLst>
                                    <p:animEffect transition="out" filter="fade">
                                      <p:cBhvr>
                                        <p:cTn id="19" dur="500"/>
                                        <p:tgtEl>
                                          <p:spTgt spid="9">
                                            <p:txEl>
                                              <p:pRg st="1" end="1"/>
                                            </p:txEl>
                                          </p:spTgt>
                                        </p:tgtEl>
                                      </p:cBhvr>
                                    </p:animEffect>
                                    <p:set>
                                      <p:cBhvr>
                                        <p:cTn id="20" dur="1" fill="hold">
                                          <p:stCondLst>
                                            <p:cond delay="499"/>
                                          </p:stCondLst>
                                        </p:cTn>
                                        <p:tgtEl>
                                          <p:spTgt spid="9">
                                            <p:txEl>
                                              <p:pRg st="1" end="1"/>
                                            </p:txEl>
                                          </p:spTgt>
                                        </p:tgtEl>
                                        <p:attrNameLst>
                                          <p:attrName>style.visibility</p:attrName>
                                        </p:attrNameLst>
                                      </p:cBhvr>
                                      <p:to>
                                        <p:strVal val="hidden"/>
                                      </p:to>
                                    </p:set>
                                  </p:childTnLst>
                                </p:cTn>
                              </p:par>
                            </p:childTnLst>
                          </p:cTn>
                        </p:par>
                      </p:childTnLst>
                    </p:cTn>
                  </p:par>
                </p:childTnLst>
              </p:cTn>
              <p:nextCondLst>
                <p:cond evt="onClick" delay="0">
                  <p:tgtEl>
                    <p:spTgt spid="8"/>
                  </p:tgtEl>
                </p:cond>
              </p:nextCondLst>
            </p:seq>
          </p:childTnLst>
        </p:cTn>
      </p:par>
    </p:tnLst>
    <p:bldLst>
      <p:bldP spid="9" grpId="0" uiExpand="1" build="allAtOnce"/>
    </p:bld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p>
            <a:endParaRPr lang="zh-CN" altLang="en-US"/>
          </a:p>
        </p:txBody>
      </p:sp>
      <p:sp>
        <p:nvSpPr>
          <p:cNvPr id="9" name="矩形 8"/>
          <p:cNvSpPr/>
          <p:nvPr/>
        </p:nvSpPr>
        <p:spPr>
          <a:xfrm>
            <a:off x="389206" y="1053530"/>
            <a:ext cx="11412000" cy="5805170"/>
          </a:xfrm>
          <a:prstGeom prst="rect">
            <a:avLst/>
          </a:prstGeom>
        </p:spPr>
        <p:txBody>
          <a:bodyPr wrap="square" lIns="121898" tIns="60948" rIns="121898" bIns="60948">
            <a:spAutoFit/>
          </a:bodyPr>
          <a:lstStyle/>
          <a:p>
            <a:pPr algn="just">
              <a:lnSpc>
                <a:spcPct val="140000"/>
              </a:lnSpc>
              <a:spcAft>
                <a:spcPts val="0"/>
              </a:spcAft>
              <a:tabLst>
                <a:tab pos="2250440" algn="l"/>
              </a:tabLst>
            </a:pPr>
            <a:r>
              <a:rPr lang="zh-CN" altLang="zh-CN" sz="2400" b="1" kern="100" dirty="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答案　</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秋天容易给人以荒凉肃杀、清冷惨淡之感。秋风萧瑟，万物凋零，古人写秋多怨秋、悲秋，把秋景写得萧瑟悲凉、清冷惨淡。毛泽东笔下之秋却与众不同，在对景物的描绘和对往事的回忆中，表现了词人的博大胸怀和革命壮志。</a:t>
            </a:r>
            <a:endParaRPr lang="zh-CN" altLang="zh-CN" sz="2400" kern="100" dirty="0">
              <a:latin typeface="宋体" panose="02010600030101010101" pitchFamily="2" charset="-122"/>
              <a:cs typeface="Courier New" panose="02070309020205020404" pitchFamily="49" charset="0"/>
            </a:endParaRPr>
          </a:p>
          <a:p>
            <a:pPr algn="just">
              <a:lnSpc>
                <a:spcPct val="140000"/>
              </a:lnSpc>
              <a:spcAft>
                <a:spcPts val="0"/>
              </a:spcAft>
              <a:tabLst>
                <a:tab pos="2250440" algn="l"/>
              </a:tabLst>
            </a:pP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这种不同，与词人所处的那个革命如雨后春笋般蓬勃发展的社会环境密切相关，也与词人的志向、胸襟、性格密切相关。毛泽东是叱咤风云的一代伟人，是胸怀大志的政治家，他有着博大的胸襟和高远的志向，有着奋发向上、永不消沉的乐观性格，不同于那些多愁善感的纤弱文人。他在任何时候、任何处境，都不会伤感，不会消沉，不会颓丧。他在困境中依然自信乐观，依然昂扬奋发。所以，他的诗词也不同凡响，充满豪情壮志。他即使</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独立寒秋</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，也是以火热的心观看秋色，在对大自然万类生物的关注中融入自己对人生的积极追求。因此，他笔下的秋色丝毫没有古人的萧瑟、凄凉之感，而是充满活力、生机勃勃、昂扬奋发的。</a:t>
            </a:r>
            <a:endParaRPr lang="zh-CN" altLang="zh-CN" sz="2400" kern="100" dirty="0">
              <a:latin typeface="宋体" panose="02010600030101010101" pitchFamily="2" charset="-122"/>
              <a:cs typeface="Courier New" panose="02070309020205020404" pitchFamily="49" charset="0"/>
            </a:endParaRPr>
          </a:p>
        </p:txBody>
      </p:sp>
      <p:sp>
        <p:nvSpPr>
          <p:cNvPr id="11" name="矩形 10"/>
          <p:cNvSpPr/>
          <p:nvPr/>
        </p:nvSpPr>
        <p:spPr>
          <a:xfrm>
            <a:off x="389206" y="54943"/>
            <a:ext cx="11412000" cy="1153795"/>
          </a:xfrm>
          <a:prstGeom prst="rect">
            <a:avLst/>
          </a:prstGeom>
        </p:spPr>
        <p:txBody>
          <a:bodyPr wrap="square" lIns="121898" tIns="60948" rIns="121898" bIns="60948">
            <a:spAutoFit/>
          </a:bodyPr>
          <a:lstStyle/>
          <a:p>
            <a:pPr algn="just">
              <a:lnSpc>
                <a:spcPct val="140000"/>
              </a:lnSpc>
              <a:spcAft>
                <a:spcPts val="0"/>
              </a:spcAft>
              <a:tabLst>
                <a:tab pos="2250440" algn="l"/>
              </a:tabLst>
            </a:pPr>
            <a:r>
              <a:rPr lang="en-US" altLang="zh-CN" sz="2400" kern="100" dirty="0">
                <a:solidFill>
                  <a:srgbClr val="000000"/>
                </a:solidFill>
                <a:latin typeface="Times New Roman" panose="02020603050405020304" pitchFamily="18" charset="0"/>
                <a:ea typeface="微软雅黑" panose="020B0503020204020204" pitchFamily="34" charset="-122"/>
                <a:cs typeface="Courier New" panose="02070309020205020404" pitchFamily="49" charset="0"/>
              </a:rPr>
              <a:t>9.</a:t>
            </a:r>
            <a:r>
              <a:rPr lang="zh-CN" altLang="zh-CN" sz="24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古人笔下的秋景大多肃杀悲凉，而毛泽东笔下的秋景却与古人的传统咏秋在感情色彩上有明显不同，为什么？</a:t>
            </a:r>
            <a:endParaRPr lang="zh-CN" altLang="zh-CN" sz="2400" kern="100" dirty="0">
              <a:latin typeface="宋体" panose="02010600030101010101" pitchFamily="2" charset="-122"/>
              <a:cs typeface="Courier New" panose="02070309020205020404" pitchFamily="49" charset="0"/>
            </a:endParaRPr>
          </a:p>
        </p:txBody>
      </p:sp>
      <p:sp>
        <p:nvSpPr>
          <p:cNvPr id="8" name="答案"/>
          <p:cNvSpPr/>
          <p:nvPr/>
        </p:nvSpPr>
        <p:spPr bwMode="auto">
          <a:xfrm>
            <a:off x="11211213" y="6398788"/>
            <a:ext cx="979200" cy="460800"/>
          </a:xfrm>
          <a:prstGeom prst="rect">
            <a:avLst/>
          </a:prstGeom>
          <a:solidFill>
            <a:srgbClr val="EEECE1">
              <a:lumMod val="90000"/>
              <a:alpha val="60000"/>
            </a:srgbClr>
          </a:solidFill>
          <a:ln w="25400" cap="flat" cmpd="sng" algn="ctr">
            <a:noFill/>
            <a:prstDash val="solid"/>
          </a:ln>
          <a:effectLst/>
        </p:spPr>
        <p:txBody>
          <a:bodyPr anchor="ctr"/>
          <a:lstStyle/>
          <a:p>
            <a:pPr marL="0" marR="0" lvl="0" indent="0" algn="ctr" defTabSz="1219200" eaLnBrk="1" fontAlgn="auto" latinLnBrk="0" hangingPunct="1">
              <a:lnSpc>
                <a:spcPct val="100000"/>
              </a:lnSpc>
              <a:spcBef>
                <a:spcPct val="50000"/>
              </a:spcBef>
              <a:spcAft>
                <a:spcPts val="0"/>
              </a:spcAft>
              <a:buClrTx/>
              <a:buSzTx/>
              <a:buFontTx/>
              <a:buNone/>
              <a:defRPr/>
            </a:pPr>
            <a:r>
              <a:rPr kumimoji="0" lang="zh-CN" altLang="en-US" sz="2000" b="0" i="0" u="none" strike="noStrike" kern="100" cap="none" spc="0" normalizeH="0" baseline="0" noProof="0" dirty="0" smtClean="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Times New Roman" panose="02020603050405020304"/>
              </a:rPr>
              <a:t>答 案</a:t>
            </a:r>
            <a:endParaRPr kumimoji="0" lang="zh-CN" altLang="en-US" sz="2000" b="0" i="0" u="none" strike="noStrike" kern="100" cap="none" spc="0" normalizeH="0" baseline="0" noProof="0" dirty="0" smtClean="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Times New Roman" panose="02020603050405020304"/>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8"/>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blinds(horizontal)">
                                      <p:cBhvr>
                                        <p:cTn id="7" dur="500"/>
                                        <p:tgtEl>
                                          <p:spTgt spid="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9">
                                            <p:txEl>
                                              <p:pRg st="1" end="1"/>
                                            </p:txEl>
                                          </p:spTgt>
                                        </p:tgtEl>
                                        <p:attrNameLst>
                                          <p:attrName>style.visibility</p:attrName>
                                        </p:attrNameLst>
                                      </p:cBhvr>
                                      <p:to>
                                        <p:strVal val="visible"/>
                                      </p:to>
                                    </p:set>
                                    <p:animEffect transition="in" filter="blinds(horizontal)">
                                      <p:cBhvr>
                                        <p:cTn id="12" dur="500"/>
                                        <p:tgtEl>
                                          <p:spTgt spid="9">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0" nodeType="clickEffect">
                                  <p:stCondLst>
                                    <p:cond delay="0"/>
                                  </p:stCondLst>
                                  <p:childTnLst>
                                    <p:animEffect transition="out" filter="fade">
                                      <p:cBhvr>
                                        <p:cTn id="16" dur="500"/>
                                        <p:tgtEl>
                                          <p:spTgt spid="9">
                                            <p:txEl>
                                              <p:pRg st="0" end="0"/>
                                            </p:txEl>
                                          </p:spTgt>
                                        </p:tgtEl>
                                      </p:cBhvr>
                                    </p:animEffect>
                                    <p:set>
                                      <p:cBhvr>
                                        <p:cTn id="17" dur="1" fill="hold">
                                          <p:stCondLst>
                                            <p:cond delay="499"/>
                                          </p:stCondLst>
                                        </p:cTn>
                                        <p:tgtEl>
                                          <p:spTgt spid="9">
                                            <p:txEl>
                                              <p:pRg st="0" end="0"/>
                                            </p:txEl>
                                          </p:spTgt>
                                        </p:tgtEl>
                                        <p:attrNameLst>
                                          <p:attrName>style.visibility</p:attrName>
                                        </p:attrNameLst>
                                      </p:cBhvr>
                                      <p:to>
                                        <p:strVal val="hidden"/>
                                      </p:to>
                                    </p:set>
                                  </p:childTnLst>
                                </p:cTn>
                              </p:par>
                              <p:par>
                                <p:cTn id="18" presetID="10" presetClass="exit" presetSubtype="0" fill="hold" grpId="0" nodeType="withEffect">
                                  <p:stCondLst>
                                    <p:cond delay="0"/>
                                  </p:stCondLst>
                                  <p:childTnLst>
                                    <p:animEffect transition="out" filter="fade">
                                      <p:cBhvr>
                                        <p:cTn id="19" dur="500"/>
                                        <p:tgtEl>
                                          <p:spTgt spid="9">
                                            <p:txEl>
                                              <p:pRg st="1" end="1"/>
                                            </p:txEl>
                                          </p:spTgt>
                                        </p:tgtEl>
                                      </p:cBhvr>
                                    </p:animEffect>
                                    <p:set>
                                      <p:cBhvr>
                                        <p:cTn id="20" dur="1" fill="hold">
                                          <p:stCondLst>
                                            <p:cond delay="499"/>
                                          </p:stCondLst>
                                        </p:cTn>
                                        <p:tgtEl>
                                          <p:spTgt spid="9">
                                            <p:txEl>
                                              <p:pRg st="1" end="1"/>
                                            </p:txEl>
                                          </p:spTgt>
                                        </p:tgtEl>
                                        <p:attrNameLst>
                                          <p:attrName>style.visibility</p:attrName>
                                        </p:attrNameLst>
                                      </p:cBhvr>
                                      <p:to>
                                        <p:strVal val="hidden"/>
                                      </p:to>
                                    </p:set>
                                  </p:childTnLst>
                                </p:cTn>
                              </p:par>
                            </p:childTnLst>
                          </p:cTn>
                        </p:par>
                      </p:childTnLst>
                    </p:cTn>
                  </p:par>
                </p:childTnLst>
              </p:cTn>
              <p:nextCondLst>
                <p:cond evt="onClick" delay="0">
                  <p:tgtEl>
                    <p:spTgt spid="8"/>
                  </p:tgtEl>
                </p:cond>
              </p:nextCondLst>
            </p:seq>
          </p:childTnLst>
        </p:cTn>
      </p:par>
    </p:tnLst>
    <p:bldLst>
      <p:bldP spid="9" grpId="0" uiExpand="1" build="allAtOnce"/>
    </p:bld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p>
            <a:endParaRPr lang="zh-CN" altLang="en-US"/>
          </a:p>
        </p:txBody>
      </p:sp>
      <p:sp>
        <p:nvSpPr>
          <p:cNvPr id="6" name="矩形 5"/>
          <p:cNvSpPr/>
          <p:nvPr/>
        </p:nvSpPr>
        <p:spPr>
          <a:xfrm>
            <a:off x="389206" y="3357786"/>
            <a:ext cx="11412000" cy="1782445"/>
          </a:xfrm>
          <a:prstGeom prst="rect">
            <a:avLst/>
          </a:prstGeom>
        </p:spPr>
        <p:txBody>
          <a:bodyPr wrap="square" lIns="121898" tIns="60948" rIns="121898" bIns="60948">
            <a:spAutoFit/>
          </a:bodyPr>
          <a:lstStyle/>
          <a:p>
            <a:pPr algn="just">
              <a:lnSpc>
                <a:spcPct val="150000"/>
              </a:lnSpc>
              <a:spcAft>
                <a:spcPts val="0"/>
              </a:spcAft>
              <a:tabLst>
                <a:tab pos="2250440" algn="l"/>
              </a:tabLst>
            </a:pPr>
            <a:r>
              <a:rPr lang="zh-CN" altLang="zh-CN" sz="2400" b="1" kern="100" dirty="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答案　</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不能。</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独立</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，独自站立，表现出词人面对湘江滚滚北去时那种顶天立地、中流砥柱的英雄气概；</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伫立</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，长时间站着，没有动作感，不能表现词人的英雄气概。所以不能更换</a:t>
            </a:r>
            <a:r>
              <a:rPr lang="zh-CN"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r>
              <a:rPr lang="en-US"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 </a:t>
            </a:r>
            <a:endParaRPr lang="zh-CN" altLang="zh-CN" sz="2400" kern="100" dirty="0">
              <a:solidFill>
                <a:srgbClr val="C00000"/>
              </a:solidFill>
              <a:latin typeface="宋体" panose="02010600030101010101" pitchFamily="2" charset="-122"/>
              <a:cs typeface="Courier New" panose="02070309020205020404" pitchFamily="49" charset="0"/>
            </a:endParaRPr>
          </a:p>
        </p:txBody>
      </p:sp>
      <p:sp>
        <p:nvSpPr>
          <p:cNvPr id="7" name="矩形 6"/>
          <p:cNvSpPr/>
          <p:nvPr/>
        </p:nvSpPr>
        <p:spPr>
          <a:xfrm>
            <a:off x="389206" y="536719"/>
            <a:ext cx="11412000" cy="2890520"/>
          </a:xfrm>
          <a:prstGeom prst="rect">
            <a:avLst/>
          </a:prstGeom>
        </p:spPr>
        <p:txBody>
          <a:bodyPr wrap="square" lIns="121898" tIns="60948" rIns="121898" bIns="60948">
            <a:spAutoFit/>
          </a:bodyPr>
          <a:lstStyle/>
          <a:p>
            <a:pPr algn="just">
              <a:lnSpc>
                <a:spcPct val="150000"/>
              </a:lnSpc>
              <a:tabLst>
                <a:tab pos="2250440" algn="l"/>
              </a:tabLst>
            </a:pPr>
            <a:r>
              <a:rPr lang="zh-CN" altLang="en-US" sz="2400" b="1" kern="100" dirty="0">
                <a:latin typeface="微软雅黑" panose="020B0503020204020204" pitchFamily="34" charset="-122"/>
                <a:ea typeface="微软雅黑" panose="020B0503020204020204" pitchFamily="34" charset="-122"/>
                <a:cs typeface="Times New Roman" panose="02020603050405020304"/>
              </a:rPr>
              <a:t>微任务活动三　品味语言，鉴赏</a:t>
            </a:r>
            <a:r>
              <a:rPr lang="zh-CN" altLang="en-US" sz="2400" b="1" kern="100" dirty="0" smtClean="0">
                <a:latin typeface="微软雅黑" panose="020B0503020204020204" pitchFamily="34" charset="-122"/>
                <a:ea typeface="微软雅黑" panose="020B0503020204020204" pitchFamily="34" charset="-122"/>
                <a:cs typeface="Times New Roman" panose="02020603050405020304"/>
              </a:rPr>
              <a:t>评价</a:t>
            </a:r>
            <a:endParaRPr lang="en-US" altLang="zh-CN" sz="2400" kern="100" dirty="0" smtClean="0">
              <a:latin typeface="Times New Roman" panose="02020603050405020304" pitchFamily="18" charset="0"/>
              <a:ea typeface="微软雅黑" panose="020B0503020204020204" pitchFamily="34" charset="-122"/>
              <a:cs typeface="Courier New" panose="02070309020205020404" pitchFamily="49" charset="0"/>
            </a:endParaRPr>
          </a:p>
          <a:p>
            <a:pPr algn="just">
              <a:lnSpc>
                <a:spcPct val="150000"/>
              </a:lnSpc>
              <a:spcAft>
                <a:spcPts val="0"/>
              </a:spcAft>
              <a:tabLst>
                <a:tab pos="2250440" algn="l"/>
              </a:tabLst>
            </a:pPr>
            <a:r>
              <a:rPr lang="en-US" altLang="zh-CN" sz="2400" kern="100" dirty="0" smtClean="0">
                <a:latin typeface="Times New Roman" panose="02020603050405020304" pitchFamily="18" charset="0"/>
                <a:ea typeface="微软雅黑" panose="020B0503020204020204" pitchFamily="34" charset="-122"/>
                <a:cs typeface="Courier New" panose="02070309020205020404" pitchFamily="49" charset="0"/>
              </a:rPr>
              <a:t>10</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炼字，又称</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炼词</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，即根据内容和意境的需要，精心挑选最贴切、最富有表现力的字词来表情达意。古人作诗，常常</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吟安一个字，捻断数茎须</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卢延让《苦吟》</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。《沁园春长沙》这首词同样用词精当、形象，极富表现力。词开头的</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独立</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能否改为</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伫立</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？为什么</a:t>
            </a:r>
            <a:r>
              <a:rPr lang="zh-CN" altLang="zh-CN" sz="2400" kern="100" dirty="0" smtClean="0">
                <a:latin typeface="Times New Roman" panose="02020603050405020304" pitchFamily="18" charset="0"/>
                <a:ea typeface="微软雅黑" panose="020B0503020204020204" pitchFamily="34" charset="-122"/>
                <a:cs typeface="Times New Roman" panose="02020603050405020304" pitchFamily="18" charset="0"/>
              </a:rPr>
              <a:t>？</a:t>
            </a:r>
            <a:endParaRPr lang="zh-CN" altLang="zh-CN" sz="2400" kern="100" dirty="0">
              <a:latin typeface="宋体" panose="02010600030101010101" pitchFamily="2" charset="-122"/>
              <a:cs typeface="Courier New" panose="02070309020205020404" pitchFamily="49" charset="0"/>
            </a:endParaRPr>
          </a:p>
        </p:txBody>
      </p:sp>
      <p:sp>
        <p:nvSpPr>
          <p:cNvPr id="10" name="答案"/>
          <p:cNvSpPr/>
          <p:nvPr/>
        </p:nvSpPr>
        <p:spPr bwMode="auto">
          <a:xfrm>
            <a:off x="11211213" y="6398788"/>
            <a:ext cx="979200" cy="460800"/>
          </a:xfrm>
          <a:prstGeom prst="rect">
            <a:avLst/>
          </a:prstGeom>
          <a:solidFill>
            <a:srgbClr val="EEECE1">
              <a:lumMod val="90000"/>
              <a:alpha val="60000"/>
            </a:srgbClr>
          </a:solidFill>
          <a:ln w="25400" cap="flat" cmpd="sng" algn="ctr">
            <a:noFill/>
            <a:prstDash val="solid"/>
          </a:ln>
          <a:effectLst/>
        </p:spPr>
        <p:txBody>
          <a:bodyPr anchor="ctr"/>
          <a:lstStyle/>
          <a:p>
            <a:pPr marL="0" marR="0" lvl="0" indent="0" algn="ctr" defTabSz="1219200" eaLnBrk="1" fontAlgn="auto" latinLnBrk="0" hangingPunct="1">
              <a:lnSpc>
                <a:spcPct val="100000"/>
              </a:lnSpc>
              <a:spcBef>
                <a:spcPct val="50000"/>
              </a:spcBef>
              <a:spcAft>
                <a:spcPts val="0"/>
              </a:spcAft>
              <a:buClrTx/>
              <a:buSzTx/>
              <a:buFontTx/>
              <a:buNone/>
              <a:defRPr/>
            </a:pPr>
            <a:r>
              <a:rPr kumimoji="0" lang="zh-CN" altLang="en-US" sz="2000" b="0" i="0" u="none" strike="noStrike" kern="100" cap="none" spc="0" normalizeH="0" baseline="0" noProof="0" dirty="0" smtClean="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Times New Roman" panose="02020603050405020304"/>
              </a:rPr>
              <a:t>答 案</a:t>
            </a:r>
            <a:endParaRPr kumimoji="0" lang="zh-CN" altLang="en-US" sz="2000" b="0" i="0" u="none" strike="noStrike" kern="100" cap="none" spc="0" normalizeH="0" baseline="0" noProof="0" dirty="0" smtClean="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Times New Roman" panose="02020603050405020304"/>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0"/>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blinds(horizontal)">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6">
                                            <p:txEl>
                                              <p:pRg st="0" end="0"/>
                                            </p:txEl>
                                          </p:spTgt>
                                        </p:tgtEl>
                                      </p:cBhvr>
                                    </p:animEffect>
                                    <p:set>
                                      <p:cBhvr>
                                        <p:cTn id="12" dur="1" fill="hold">
                                          <p:stCondLst>
                                            <p:cond delay="499"/>
                                          </p:stCondLst>
                                        </p:cTn>
                                        <p:tgtEl>
                                          <p:spTgt spid="6">
                                            <p:txEl>
                                              <p:pRg st="0" end="0"/>
                                            </p:txEl>
                                          </p:spTgt>
                                        </p:tgtEl>
                                        <p:attrNameLst>
                                          <p:attrName>style.visibility</p:attrName>
                                        </p:attrNameLst>
                                      </p:cBhvr>
                                      <p:to>
                                        <p:strVal val="hidden"/>
                                      </p:to>
                                    </p:set>
                                  </p:childTnLst>
                                </p:cTn>
                              </p:par>
                            </p:childTnLst>
                          </p:cTn>
                        </p:par>
                      </p:childTnLst>
                    </p:cTn>
                  </p:par>
                </p:childTnLst>
              </p:cTn>
              <p:nextCondLst>
                <p:cond evt="onClick" delay="0">
                  <p:tgtEl>
                    <p:spTgt spid="10"/>
                  </p:tgtEl>
                </p:cond>
              </p:nextCondLst>
            </p:seq>
          </p:childTnLst>
        </p:cTn>
      </p:par>
    </p:tnLst>
    <p:bldLst>
      <p:bldP spid="6" grpId="0" build="allAtOnce"/>
    </p:bld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标题 8"/>
          <p:cNvSpPr>
            <a:spLocks noGrp="1"/>
          </p:cNvSpPr>
          <p:nvPr>
            <p:ph type="title"/>
          </p:nvPr>
        </p:nvSpPr>
        <p:spPr/>
        <p:txBody>
          <a:bodyPr>
            <a:normAutofit fontScale="90000"/>
          </a:bodyPr>
          <a:p>
            <a:endParaRPr lang="zh-CN" altLang="en-US"/>
          </a:p>
        </p:txBody>
      </p:sp>
      <p:sp>
        <p:nvSpPr>
          <p:cNvPr id="5" name="矩形 4"/>
          <p:cNvSpPr/>
          <p:nvPr/>
        </p:nvSpPr>
        <p:spPr>
          <a:xfrm>
            <a:off x="389206" y="45418"/>
            <a:ext cx="11412000" cy="1228090"/>
          </a:xfrm>
          <a:prstGeom prst="rect">
            <a:avLst/>
          </a:prstGeom>
        </p:spPr>
        <p:txBody>
          <a:bodyPr wrap="square" lIns="121898" tIns="60948" rIns="121898" bIns="60948">
            <a:spAutoFit/>
          </a:bodyPr>
          <a:lstStyle/>
          <a:p>
            <a:pPr algn="just">
              <a:lnSpc>
                <a:spcPct val="150000"/>
              </a:lnSpc>
            </a:pPr>
            <a:r>
              <a:rPr lang="en-US" altLang="zh-CN" sz="2400" kern="100" dirty="0">
                <a:solidFill>
                  <a:srgbClr val="000000"/>
                </a:solidFill>
                <a:latin typeface="Times New Roman" panose="02020603050405020304" pitchFamily="18" charset="0"/>
                <a:ea typeface="微软雅黑" panose="020B0503020204020204" pitchFamily="34" charset="-122"/>
              </a:rPr>
              <a:t>11.</a:t>
            </a:r>
            <a:r>
              <a:rPr lang="en-US" altLang="zh-CN" sz="2400" kern="100" dirty="0">
                <a:solidFill>
                  <a:srgbClr val="0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看万山红遍</a:t>
            </a:r>
            <a:r>
              <a:rPr lang="en-US" altLang="zh-CN" sz="2400" kern="100" dirty="0">
                <a:solidFill>
                  <a:srgbClr val="0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鱼翔浅底</a:t>
            </a:r>
            <a:r>
              <a:rPr lang="en-US" altLang="zh-CN" sz="2400" kern="100" dirty="0">
                <a:solidFill>
                  <a:srgbClr val="0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中，用得十分精彩的词有哪些？请找出来并分析其表达效果。</a:t>
            </a:r>
            <a:endParaRPr lang="zh-CN" altLang="zh-CN" sz="2400" b="1" kern="100" dirty="0">
              <a:solidFill>
                <a:srgbClr val="3114AC"/>
              </a:solidFill>
              <a:latin typeface="微软雅黑" panose="020B0503020204020204" pitchFamily="34" charset="-122"/>
              <a:ea typeface="微软雅黑" panose="020B0503020204020204" pitchFamily="34" charset="-122"/>
              <a:cs typeface="Times New Roman" panose="02020603050405020304"/>
            </a:endParaRPr>
          </a:p>
        </p:txBody>
      </p:sp>
      <p:graphicFrame>
        <p:nvGraphicFramePr>
          <p:cNvPr id="3" name="表格 2"/>
          <p:cNvGraphicFramePr>
            <a:graphicFrameLocks noGrp="1"/>
          </p:cNvGraphicFramePr>
          <p:nvPr/>
        </p:nvGraphicFramePr>
        <p:xfrm>
          <a:off x="481990" y="1197546"/>
          <a:ext cx="11445864" cy="5271138"/>
        </p:xfrm>
        <a:graphic>
          <a:graphicData uri="http://schemas.openxmlformats.org/drawingml/2006/table">
            <a:tbl>
              <a:tblPr/>
              <a:tblGrid>
                <a:gridCol w="1508760"/>
                <a:gridCol w="1656184"/>
                <a:gridCol w="8280920"/>
              </a:tblGrid>
              <a:tr h="534917">
                <a:tc>
                  <a:txBody>
                    <a:bodyPr/>
                    <a:lstStyle/>
                    <a:p>
                      <a:pPr algn="ctr">
                        <a:lnSpc>
                          <a:spcPct val="120000"/>
                        </a:lnSpc>
                        <a:spcAft>
                          <a:spcPts val="0"/>
                        </a:spcAft>
                        <a:tabLst>
                          <a:tab pos="2250440" algn="l"/>
                        </a:tabLst>
                      </a:pPr>
                      <a:r>
                        <a:rPr lang="zh-CN" sz="2400" kern="100" dirty="0">
                          <a:solidFill>
                            <a:srgbClr val="000000"/>
                          </a:solidFill>
                          <a:effectLst/>
                          <a:latin typeface="Times New Roman" panose="02020603050405020304" pitchFamily="18" charset="0"/>
                          <a:ea typeface="微软雅黑" panose="020B0503020204020204" pitchFamily="34" charset="-122"/>
                          <a:cs typeface="Times New Roman" panose="02020603050405020304" pitchFamily="18" charset="0"/>
                        </a:rPr>
                        <a:t>词句</a:t>
                      </a:r>
                      <a:endParaRPr lang="zh-CN" sz="2400" kern="100" dirty="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20000"/>
                        </a:lnSpc>
                        <a:spcAft>
                          <a:spcPts val="0"/>
                        </a:spcAft>
                        <a:tabLst>
                          <a:tab pos="2250440" algn="l"/>
                        </a:tabLst>
                      </a:pPr>
                      <a:r>
                        <a:rPr lang="zh-CN" sz="2400" kern="100">
                          <a:solidFill>
                            <a:srgbClr val="000000"/>
                          </a:solidFill>
                          <a:effectLst/>
                          <a:latin typeface="Times New Roman" panose="02020603050405020304" pitchFamily="18" charset="0"/>
                          <a:ea typeface="微软雅黑" panose="020B0503020204020204" pitchFamily="34" charset="-122"/>
                          <a:cs typeface="Times New Roman" panose="02020603050405020304" pitchFamily="18" charset="0"/>
                        </a:rPr>
                        <a:t>精彩用词</a:t>
                      </a:r>
                      <a:endParaRPr lang="zh-CN" sz="24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20000"/>
                        </a:lnSpc>
                        <a:spcAft>
                          <a:spcPts val="0"/>
                        </a:spcAft>
                        <a:tabLst>
                          <a:tab pos="2250440" algn="l"/>
                        </a:tabLst>
                      </a:pPr>
                      <a:r>
                        <a:rPr lang="zh-CN" sz="2400" kern="100">
                          <a:solidFill>
                            <a:srgbClr val="000000"/>
                          </a:solidFill>
                          <a:effectLst/>
                          <a:latin typeface="Times New Roman" panose="02020603050405020304" pitchFamily="18" charset="0"/>
                          <a:ea typeface="微软雅黑" panose="020B0503020204020204" pitchFamily="34" charset="-122"/>
                          <a:cs typeface="Times New Roman" panose="02020603050405020304" pitchFamily="18" charset="0"/>
                        </a:rPr>
                        <a:t>表达效果</a:t>
                      </a:r>
                      <a:endParaRPr lang="zh-CN" sz="24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977251">
                <a:tc>
                  <a:txBody>
                    <a:bodyPr/>
                    <a:lstStyle/>
                    <a:p>
                      <a:pPr algn="ctr">
                        <a:lnSpc>
                          <a:spcPct val="120000"/>
                        </a:lnSpc>
                        <a:spcAft>
                          <a:spcPts val="0"/>
                        </a:spcAft>
                        <a:tabLst>
                          <a:tab pos="2250440" algn="l"/>
                        </a:tabLst>
                      </a:pPr>
                      <a:r>
                        <a:rPr lang="zh-CN" sz="2400" kern="100" dirty="0">
                          <a:solidFill>
                            <a:srgbClr val="000000"/>
                          </a:solidFill>
                          <a:effectLst/>
                          <a:latin typeface="Times New Roman" panose="02020603050405020304" pitchFamily="18" charset="0"/>
                          <a:ea typeface="微软雅黑" panose="020B0503020204020204" pitchFamily="34" charset="-122"/>
                          <a:cs typeface="Times New Roman" panose="02020603050405020304" pitchFamily="18" charset="0"/>
                        </a:rPr>
                        <a:t>万山红遍</a:t>
                      </a:r>
                      <a:endParaRPr lang="zh-CN" sz="2400" kern="100" dirty="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20000"/>
                        </a:lnSpc>
                        <a:spcAft>
                          <a:spcPts val="0"/>
                        </a:spcAft>
                        <a:tabLst>
                          <a:tab pos="2250440" algn="l"/>
                        </a:tabLst>
                      </a:pPr>
                      <a:endParaRPr lang="en-US" sz="2400" kern="100" dirty="0" smtClean="0">
                        <a:solidFill>
                          <a:srgbClr val="000000"/>
                        </a:solidFill>
                        <a:effectLst/>
                        <a:latin typeface="Times New Roman" panose="02020603050405020304" pitchFamily="18" charset="0"/>
                        <a:ea typeface="微软雅黑" panose="020B0503020204020204" pitchFamily="34" charset="-122"/>
                        <a:cs typeface="Courier New" panose="02070309020205020404" pitchFamily="49" charset="0"/>
                      </a:endParaRPr>
                    </a:p>
                    <a:p>
                      <a:pPr algn="ctr">
                        <a:lnSpc>
                          <a:spcPct val="120000"/>
                        </a:lnSpc>
                        <a:spcAft>
                          <a:spcPts val="0"/>
                        </a:spcAft>
                        <a:tabLst>
                          <a:tab pos="2250440" algn="l"/>
                        </a:tabLst>
                      </a:pPr>
                      <a:r>
                        <a:rPr lang="en-US" sz="2400" kern="100" dirty="0">
                          <a:solidFill>
                            <a:srgbClr val="000000"/>
                          </a:solidFill>
                          <a:effectLst/>
                          <a:latin typeface="Times New Roman" panose="02020603050405020304" pitchFamily="18" charset="0"/>
                          <a:ea typeface="微软雅黑" panose="020B0503020204020204" pitchFamily="34" charset="-122"/>
                          <a:cs typeface="Courier New" panose="02070309020205020404" pitchFamily="49" charset="0"/>
                        </a:rPr>
                        <a:t> </a:t>
                      </a:r>
                      <a:endParaRPr lang="zh-CN" sz="2400" kern="100" dirty="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20000"/>
                        </a:lnSpc>
                        <a:spcAft>
                          <a:spcPts val="0"/>
                        </a:spcAft>
                        <a:tabLst>
                          <a:tab pos="2250440" algn="l"/>
                        </a:tabLst>
                      </a:pPr>
                      <a:r>
                        <a:rPr lang="en-US" sz="2400" kern="100">
                          <a:solidFill>
                            <a:srgbClr val="000000"/>
                          </a:solidFill>
                          <a:effectLst/>
                          <a:latin typeface="Times New Roman" panose="02020603050405020304" pitchFamily="18" charset="0"/>
                          <a:ea typeface="微软雅黑" panose="020B0503020204020204" pitchFamily="34" charset="-122"/>
                          <a:cs typeface="Courier New" panose="02070309020205020404" pitchFamily="49" charset="0"/>
                        </a:rPr>
                        <a:t> </a:t>
                      </a:r>
                      <a:endParaRPr lang="zh-CN" sz="24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864096">
                <a:tc>
                  <a:txBody>
                    <a:bodyPr/>
                    <a:lstStyle/>
                    <a:p>
                      <a:pPr algn="ctr">
                        <a:lnSpc>
                          <a:spcPct val="120000"/>
                        </a:lnSpc>
                        <a:spcAft>
                          <a:spcPts val="0"/>
                        </a:spcAft>
                        <a:tabLst>
                          <a:tab pos="2250440" algn="l"/>
                        </a:tabLst>
                      </a:pPr>
                      <a:r>
                        <a:rPr lang="zh-CN" sz="2400" kern="100" dirty="0">
                          <a:solidFill>
                            <a:srgbClr val="000000"/>
                          </a:solidFill>
                          <a:effectLst/>
                          <a:latin typeface="Times New Roman" panose="02020603050405020304" pitchFamily="18" charset="0"/>
                          <a:ea typeface="微软雅黑" panose="020B0503020204020204" pitchFamily="34" charset="-122"/>
                          <a:cs typeface="Times New Roman" panose="02020603050405020304" pitchFamily="18" charset="0"/>
                        </a:rPr>
                        <a:t>层林尽</a:t>
                      </a:r>
                      <a:r>
                        <a:rPr lang="zh-CN" sz="2400" kern="100" dirty="0" smtClean="0">
                          <a:solidFill>
                            <a:srgbClr val="000000"/>
                          </a:solidFill>
                          <a:effectLst/>
                          <a:latin typeface="Times New Roman" panose="02020603050405020304" pitchFamily="18" charset="0"/>
                          <a:ea typeface="微软雅黑" panose="020B0503020204020204" pitchFamily="34" charset="-122"/>
                          <a:cs typeface="Times New Roman" panose="02020603050405020304" pitchFamily="18" charset="0"/>
                        </a:rPr>
                        <a:t>染</a:t>
                      </a:r>
                      <a:endParaRPr lang="zh-CN" sz="2400" kern="100" dirty="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20000"/>
                        </a:lnSpc>
                        <a:spcAft>
                          <a:spcPts val="0"/>
                        </a:spcAft>
                        <a:tabLst>
                          <a:tab pos="2250440" algn="l"/>
                        </a:tabLst>
                      </a:pPr>
                      <a:endParaRPr lang="en-US" sz="2400" kern="100" dirty="0" smtClean="0">
                        <a:solidFill>
                          <a:srgbClr val="000000"/>
                        </a:solidFill>
                        <a:effectLst/>
                        <a:latin typeface="Times New Roman" panose="02020603050405020304" pitchFamily="18" charset="0"/>
                        <a:ea typeface="微软雅黑" panose="020B0503020204020204" pitchFamily="34" charset="-122"/>
                        <a:cs typeface="Courier New" panose="02070309020205020404" pitchFamily="49" charset="0"/>
                      </a:endParaRPr>
                    </a:p>
                    <a:p>
                      <a:pPr algn="ctr">
                        <a:lnSpc>
                          <a:spcPct val="120000"/>
                        </a:lnSpc>
                        <a:spcAft>
                          <a:spcPts val="0"/>
                        </a:spcAft>
                        <a:tabLst>
                          <a:tab pos="2250440" algn="l"/>
                        </a:tabLst>
                      </a:pPr>
                      <a:r>
                        <a:rPr lang="en-US" sz="2400" kern="100" dirty="0">
                          <a:solidFill>
                            <a:srgbClr val="000000"/>
                          </a:solidFill>
                          <a:effectLst/>
                          <a:latin typeface="Times New Roman" panose="02020603050405020304" pitchFamily="18" charset="0"/>
                          <a:ea typeface="微软雅黑" panose="020B0503020204020204" pitchFamily="34" charset="-122"/>
                          <a:cs typeface="Courier New" panose="02070309020205020404" pitchFamily="49" charset="0"/>
                        </a:rPr>
                        <a:t> </a:t>
                      </a:r>
                      <a:endParaRPr lang="zh-CN" sz="2400" kern="100" dirty="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20000"/>
                        </a:lnSpc>
                        <a:spcAft>
                          <a:spcPts val="0"/>
                        </a:spcAft>
                        <a:tabLst>
                          <a:tab pos="2250440" algn="l"/>
                        </a:tabLst>
                      </a:pPr>
                      <a:r>
                        <a:rPr lang="en-US" sz="2400" kern="100">
                          <a:solidFill>
                            <a:srgbClr val="000000"/>
                          </a:solidFill>
                          <a:effectLst/>
                          <a:latin typeface="Times New Roman" panose="02020603050405020304" pitchFamily="18" charset="0"/>
                          <a:ea typeface="微软雅黑" panose="020B0503020204020204" pitchFamily="34" charset="-122"/>
                          <a:cs typeface="Courier New" panose="02070309020205020404" pitchFamily="49" charset="0"/>
                        </a:rPr>
                        <a:t> </a:t>
                      </a:r>
                      <a:endParaRPr lang="zh-CN" sz="24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021803">
                <a:tc>
                  <a:txBody>
                    <a:bodyPr/>
                    <a:lstStyle/>
                    <a:p>
                      <a:pPr algn="ctr">
                        <a:lnSpc>
                          <a:spcPct val="120000"/>
                        </a:lnSpc>
                        <a:spcAft>
                          <a:spcPts val="0"/>
                        </a:spcAft>
                        <a:tabLst>
                          <a:tab pos="2250440" algn="l"/>
                        </a:tabLst>
                      </a:pPr>
                      <a:r>
                        <a:rPr lang="zh-CN" sz="2400" kern="100">
                          <a:solidFill>
                            <a:srgbClr val="000000"/>
                          </a:solidFill>
                          <a:effectLst/>
                          <a:latin typeface="Times New Roman" panose="02020603050405020304" pitchFamily="18" charset="0"/>
                          <a:ea typeface="微软雅黑" panose="020B0503020204020204" pitchFamily="34" charset="-122"/>
                          <a:cs typeface="Times New Roman" panose="02020603050405020304" pitchFamily="18" charset="0"/>
                        </a:rPr>
                        <a:t>漫江碧透</a:t>
                      </a:r>
                      <a:endParaRPr lang="zh-CN" sz="24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20000"/>
                        </a:lnSpc>
                        <a:spcAft>
                          <a:spcPts val="0"/>
                        </a:spcAft>
                        <a:tabLst>
                          <a:tab pos="2250440" algn="l"/>
                        </a:tabLst>
                      </a:pPr>
                      <a:endParaRPr lang="en-US" sz="2400" kern="100" dirty="0" smtClean="0">
                        <a:solidFill>
                          <a:srgbClr val="000000"/>
                        </a:solidFill>
                        <a:effectLst/>
                        <a:latin typeface="Times New Roman" panose="02020603050405020304" pitchFamily="18" charset="0"/>
                        <a:ea typeface="微软雅黑" panose="020B0503020204020204" pitchFamily="34" charset="-122"/>
                        <a:cs typeface="Courier New" panose="02070309020205020404" pitchFamily="49" charset="0"/>
                      </a:endParaRPr>
                    </a:p>
                    <a:p>
                      <a:pPr algn="ctr">
                        <a:lnSpc>
                          <a:spcPct val="120000"/>
                        </a:lnSpc>
                        <a:spcAft>
                          <a:spcPts val="0"/>
                        </a:spcAft>
                        <a:tabLst>
                          <a:tab pos="2250440" algn="l"/>
                        </a:tabLst>
                      </a:pPr>
                      <a:r>
                        <a:rPr lang="en-US" sz="2400" kern="100" dirty="0">
                          <a:solidFill>
                            <a:srgbClr val="000000"/>
                          </a:solidFill>
                          <a:effectLst/>
                          <a:latin typeface="Times New Roman" panose="02020603050405020304" pitchFamily="18" charset="0"/>
                          <a:ea typeface="微软雅黑" panose="020B0503020204020204" pitchFamily="34" charset="-122"/>
                          <a:cs typeface="Courier New" panose="02070309020205020404" pitchFamily="49" charset="0"/>
                        </a:rPr>
                        <a:t> </a:t>
                      </a:r>
                      <a:endParaRPr lang="zh-CN" sz="2400" kern="100" dirty="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20000"/>
                        </a:lnSpc>
                        <a:spcAft>
                          <a:spcPts val="0"/>
                        </a:spcAft>
                        <a:tabLst>
                          <a:tab pos="2250440" algn="l"/>
                        </a:tabLst>
                      </a:pPr>
                      <a:r>
                        <a:rPr lang="en-US" sz="2400" kern="100">
                          <a:solidFill>
                            <a:srgbClr val="000000"/>
                          </a:solidFill>
                          <a:effectLst/>
                          <a:latin typeface="Times New Roman" panose="02020603050405020304" pitchFamily="18" charset="0"/>
                          <a:ea typeface="微软雅黑" panose="020B0503020204020204" pitchFamily="34" charset="-122"/>
                          <a:cs typeface="Courier New" panose="02070309020205020404" pitchFamily="49" charset="0"/>
                        </a:rPr>
                        <a:t> </a:t>
                      </a:r>
                      <a:endParaRPr lang="zh-CN" sz="24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778397">
                <a:tc>
                  <a:txBody>
                    <a:bodyPr/>
                    <a:lstStyle/>
                    <a:p>
                      <a:pPr algn="ctr">
                        <a:lnSpc>
                          <a:spcPct val="120000"/>
                        </a:lnSpc>
                        <a:spcAft>
                          <a:spcPts val="0"/>
                        </a:spcAft>
                        <a:tabLst>
                          <a:tab pos="2250440" algn="l"/>
                        </a:tabLst>
                      </a:pPr>
                      <a:r>
                        <a:rPr lang="zh-CN" sz="2400" kern="100" dirty="0">
                          <a:solidFill>
                            <a:srgbClr val="000000"/>
                          </a:solidFill>
                          <a:effectLst/>
                          <a:latin typeface="Times New Roman" panose="02020603050405020304" pitchFamily="18" charset="0"/>
                          <a:ea typeface="微软雅黑" panose="020B0503020204020204" pitchFamily="34" charset="-122"/>
                          <a:cs typeface="Times New Roman" panose="02020603050405020304" pitchFamily="18" charset="0"/>
                        </a:rPr>
                        <a:t>百舸争流</a:t>
                      </a:r>
                      <a:endParaRPr lang="zh-CN" sz="2400" kern="100" dirty="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20000"/>
                        </a:lnSpc>
                        <a:spcAft>
                          <a:spcPts val="0"/>
                        </a:spcAft>
                        <a:tabLst>
                          <a:tab pos="2250440" algn="l"/>
                        </a:tabLst>
                      </a:pPr>
                      <a:endParaRPr lang="en-US" sz="2400" kern="100" dirty="0" smtClean="0">
                        <a:solidFill>
                          <a:srgbClr val="000000"/>
                        </a:solidFill>
                        <a:effectLst/>
                        <a:latin typeface="Times New Roman" panose="02020603050405020304" pitchFamily="18" charset="0"/>
                        <a:ea typeface="微软雅黑" panose="020B0503020204020204" pitchFamily="34" charset="-122"/>
                        <a:cs typeface="Courier New" panose="02070309020205020404" pitchFamily="49" charset="0"/>
                      </a:endParaRPr>
                    </a:p>
                    <a:p>
                      <a:pPr algn="ctr">
                        <a:lnSpc>
                          <a:spcPct val="120000"/>
                        </a:lnSpc>
                        <a:spcAft>
                          <a:spcPts val="0"/>
                        </a:spcAft>
                        <a:tabLst>
                          <a:tab pos="2250440" algn="l"/>
                        </a:tabLst>
                      </a:pPr>
                      <a:r>
                        <a:rPr lang="en-US" sz="2400" kern="100" dirty="0">
                          <a:solidFill>
                            <a:srgbClr val="000000"/>
                          </a:solidFill>
                          <a:effectLst/>
                          <a:latin typeface="Times New Roman" panose="02020603050405020304" pitchFamily="18" charset="0"/>
                          <a:ea typeface="微软雅黑" panose="020B0503020204020204" pitchFamily="34" charset="-122"/>
                          <a:cs typeface="Courier New" panose="02070309020205020404" pitchFamily="49" charset="0"/>
                        </a:rPr>
                        <a:t> </a:t>
                      </a:r>
                      <a:endParaRPr lang="zh-CN" sz="2400" kern="100" dirty="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20000"/>
                        </a:lnSpc>
                        <a:spcAft>
                          <a:spcPts val="0"/>
                        </a:spcAft>
                        <a:tabLst>
                          <a:tab pos="2250440" algn="l"/>
                        </a:tabLst>
                      </a:pPr>
                      <a:r>
                        <a:rPr lang="en-US" sz="2400" kern="100">
                          <a:solidFill>
                            <a:srgbClr val="000000"/>
                          </a:solidFill>
                          <a:effectLst/>
                          <a:latin typeface="Times New Roman" panose="02020603050405020304" pitchFamily="18" charset="0"/>
                          <a:ea typeface="微软雅黑" panose="020B0503020204020204" pitchFamily="34" charset="-122"/>
                          <a:cs typeface="Courier New" panose="02070309020205020404" pitchFamily="49" charset="0"/>
                        </a:rPr>
                        <a:t> </a:t>
                      </a:r>
                      <a:endParaRPr lang="zh-CN" sz="24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46602">
                <a:tc>
                  <a:txBody>
                    <a:bodyPr/>
                    <a:lstStyle/>
                    <a:p>
                      <a:pPr algn="ctr">
                        <a:lnSpc>
                          <a:spcPct val="120000"/>
                        </a:lnSpc>
                        <a:spcAft>
                          <a:spcPts val="0"/>
                        </a:spcAft>
                        <a:tabLst>
                          <a:tab pos="2250440" algn="l"/>
                        </a:tabLst>
                      </a:pPr>
                      <a:r>
                        <a:rPr lang="zh-CN" sz="2400" kern="100" dirty="0">
                          <a:solidFill>
                            <a:srgbClr val="000000"/>
                          </a:solidFill>
                          <a:effectLst/>
                          <a:latin typeface="Times New Roman" panose="02020603050405020304" pitchFamily="18" charset="0"/>
                          <a:ea typeface="微软雅黑" panose="020B0503020204020204" pitchFamily="34" charset="-122"/>
                          <a:cs typeface="Times New Roman" panose="02020603050405020304" pitchFamily="18" charset="0"/>
                        </a:rPr>
                        <a:t>鹰击长空</a:t>
                      </a:r>
                      <a:endParaRPr lang="zh-CN" sz="2400" kern="100" dirty="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20000"/>
                        </a:lnSpc>
                        <a:spcAft>
                          <a:spcPts val="0"/>
                        </a:spcAft>
                        <a:tabLst>
                          <a:tab pos="2250440" algn="l"/>
                        </a:tabLst>
                      </a:pPr>
                      <a:r>
                        <a:rPr lang="en-US" sz="2400" kern="100" dirty="0">
                          <a:solidFill>
                            <a:srgbClr val="000000"/>
                          </a:solidFill>
                          <a:effectLst/>
                          <a:latin typeface="Times New Roman" panose="02020603050405020304" pitchFamily="18" charset="0"/>
                          <a:ea typeface="微软雅黑" panose="020B0503020204020204" pitchFamily="34" charset="-122"/>
                          <a:cs typeface="Courier New" panose="02070309020205020404" pitchFamily="49" charset="0"/>
                        </a:rPr>
                        <a:t> </a:t>
                      </a:r>
                      <a:endParaRPr lang="zh-CN" sz="2400" kern="100" dirty="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20000"/>
                        </a:lnSpc>
                        <a:spcAft>
                          <a:spcPts val="0"/>
                        </a:spcAft>
                        <a:tabLst>
                          <a:tab pos="2250440" algn="l"/>
                        </a:tabLst>
                      </a:pPr>
                      <a:r>
                        <a:rPr lang="en-US" sz="2400" kern="100">
                          <a:solidFill>
                            <a:srgbClr val="000000"/>
                          </a:solidFill>
                          <a:effectLst/>
                          <a:latin typeface="Times New Roman" panose="02020603050405020304" pitchFamily="18" charset="0"/>
                          <a:ea typeface="微软雅黑" panose="020B0503020204020204" pitchFamily="34" charset="-122"/>
                          <a:cs typeface="Courier New" panose="02070309020205020404" pitchFamily="49" charset="0"/>
                        </a:rPr>
                        <a:t> </a:t>
                      </a:r>
                      <a:endParaRPr lang="zh-CN" sz="24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34917">
                <a:tc>
                  <a:txBody>
                    <a:bodyPr/>
                    <a:lstStyle/>
                    <a:p>
                      <a:pPr algn="ctr">
                        <a:lnSpc>
                          <a:spcPct val="120000"/>
                        </a:lnSpc>
                        <a:spcAft>
                          <a:spcPts val="0"/>
                        </a:spcAft>
                        <a:tabLst>
                          <a:tab pos="2250440" algn="l"/>
                        </a:tabLst>
                      </a:pPr>
                      <a:r>
                        <a:rPr lang="zh-CN" sz="2400" kern="100">
                          <a:solidFill>
                            <a:srgbClr val="000000"/>
                          </a:solidFill>
                          <a:effectLst/>
                          <a:latin typeface="Times New Roman" panose="02020603050405020304" pitchFamily="18" charset="0"/>
                          <a:ea typeface="微软雅黑" panose="020B0503020204020204" pitchFamily="34" charset="-122"/>
                          <a:cs typeface="Times New Roman" panose="02020603050405020304" pitchFamily="18" charset="0"/>
                        </a:rPr>
                        <a:t>鱼翔浅底</a:t>
                      </a:r>
                      <a:endParaRPr lang="zh-CN" sz="24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20000"/>
                        </a:lnSpc>
                        <a:spcAft>
                          <a:spcPts val="0"/>
                        </a:spcAft>
                        <a:tabLst>
                          <a:tab pos="2250440" algn="l"/>
                        </a:tabLst>
                      </a:pPr>
                      <a:r>
                        <a:rPr lang="en-US" sz="2400" kern="100" dirty="0">
                          <a:solidFill>
                            <a:srgbClr val="000000"/>
                          </a:solidFill>
                          <a:effectLst/>
                          <a:latin typeface="Times New Roman" panose="02020603050405020304" pitchFamily="18" charset="0"/>
                          <a:ea typeface="微软雅黑" panose="020B0503020204020204" pitchFamily="34" charset="-122"/>
                          <a:cs typeface="Courier New" panose="02070309020205020404" pitchFamily="49" charset="0"/>
                        </a:rPr>
                        <a:t> </a:t>
                      </a:r>
                      <a:endParaRPr lang="zh-CN" sz="2400" kern="100" dirty="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20000"/>
                        </a:lnSpc>
                        <a:spcAft>
                          <a:spcPts val="0"/>
                        </a:spcAft>
                        <a:tabLst>
                          <a:tab pos="2250440" algn="l"/>
                        </a:tabLst>
                      </a:pPr>
                      <a:r>
                        <a:rPr lang="en-US" sz="2400" kern="100" dirty="0">
                          <a:solidFill>
                            <a:srgbClr val="000000"/>
                          </a:solidFill>
                          <a:effectLst/>
                          <a:latin typeface="Times New Roman" panose="02020603050405020304" pitchFamily="18" charset="0"/>
                          <a:ea typeface="微软雅黑" panose="020B0503020204020204" pitchFamily="34" charset="-122"/>
                          <a:cs typeface="Courier New" panose="02070309020205020404" pitchFamily="49" charset="0"/>
                        </a:rPr>
                        <a:t> </a:t>
                      </a:r>
                      <a:endParaRPr lang="zh-CN" sz="2400" kern="100" dirty="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graphicFrame>
        <p:nvGraphicFramePr>
          <p:cNvPr id="11" name="表格 10"/>
          <p:cNvGraphicFramePr>
            <a:graphicFrameLocks noGrp="1"/>
          </p:cNvGraphicFramePr>
          <p:nvPr/>
        </p:nvGraphicFramePr>
        <p:xfrm>
          <a:off x="2081808" y="1701602"/>
          <a:ext cx="9555549" cy="950976"/>
        </p:xfrm>
        <a:graphic>
          <a:graphicData uri="http://schemas.openxmlformats.org/drawingml/2006/table">
            <a:tbl>
              <a:tblPr/>
              <a:tblGrid>
                <a:gridCol w="1612707"/>
                <a:gridCol w="7942842"/>
              </a:tblGrid>
              <a:tr h="785542">
                <a:tc>
                  <a:txBody>
                    <a:bodyPr/>
                    <a:lstStyle/>
                    <a:p>
                      <a:pPr algn="ctr">
                        <a:lnSpc>
                          <a:spcPct val="130000"/>
                        </a:lnSpc>
                        <a:spcAft>
                          <a:spcPts val="0"/>
                        </a:spcAft>
                        <a:tabLst>
                          <a:tab pos="2250440" algn="l"/>
                        </a:tabLst>
                      </a:pPr>
                      <a:r>
                        <a:rPr lang="zh-CN" sz="2400" kern="100" dirty="0">
                          <a:solidFill>
                            <a:srgbClr val="C00000"/>
                          </a:solidFill>
                          <a:effectLst/>
                          <a:latin typeface="Times New Roman" panose="02020603050405020304" pitchFamily="18" charset="0"/>
                          <a:ea typeface="微软雅黑" panose="020B0503020204020204" pitchFamily="34" charset="-122"/>
                          <a:cs typeface="Times New Roman" panose="02020603050405020304" pitchFamily="18" charset="0"/>
                        </a:rPr>
                        <a:t>万、遍</a:t>
                      </a:r>
                      <a:endParaRPr lang="zh-CN" sz="2400" kern="100" dirty="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l">
                        <a:lnSpc>
                          <a:spcPct val="130000"/>
                        </a:lnSpc>
                        <a:spcAft>
                          <a:spcPts val="0"/>
                        </a:spcAft>
                        <a:tabLst>
                          <a:tab pos="2250440" algn="l"/>
                        </a:tabLst>
                      </a:pPr>
                      <a:r>
                        <a:rPr lang="zh-CN" sz="2400" kern="100" dirty="0">
                          <a:solidFill>
                            <a:srgbClr val="C00000"/>
                          </a:solidFill>
                          <a:effectLst/>
                          <a:latin typeface="Times New Roman" panose="02020603050405020304" pitchFamily="18" charset="0"/>
                          <a:ea typeface="微软雅黑" panose="020B0503020204020204" pitchFamily="34" charset="-122"/>
                          <a:cs typeface="Times New Roman" panose="02020603050405020304" pitchFamily="18" charset="0"/>
                        </a:rPr>
                        <a:t>万</a:t>
                      </a:r>
                      <a:r>
                        <a:rPr lang="en-US" sz="2400" kern="100" dirty="0">
                          <a:solidFill>
                            <a:srgbClr val="C00000"/>
                          </a:solidFill>
                          <a:effectLst/>
                          <a:latin typeface="Times New Roman" panose="02020603050405020304" pitchFamily="18" charset="0"/>
                          <a:ea typeface="微软雅黑" panose="020B0503020204020204" pitchFamily="34" charset="-122"/>
                          <a:cs typeface="Courier New" panose="02070309020205020404" pitchFamily="49" charset="0"/>
                        </a:rPr>
                        <a:t>——</a:t>
                      </a:r>
                      <a:r>
                        <a:rPr lang="zh-CN" sz="2400" kern="100" dirty="0">
                          <a:solidFill>
                            <a:srgbClr val="C00000"/>
                          </a:solidFill>
                          <a:effectLst/>
                          <a:latin typeface="Times New Roman" panose="02020603050405020304" pitchFamily="18" charset="0"/>
                          <a:ea typeface="微软雅黑" panose="020B0503020204020204" pitchFamily="34" charset="-122"/>
                          <a:cs typeface="Times New Roman" panose="02020603050405020304" pitchFamily="18" charset="0"/>
                        </a:rPr>
                        <a:t>山之多，写出了群山重叠之态</a:t>
                      </a:r>
                      <a:endParaRPr lang="zh-CN" sz="2400" kern="100" dirty="0">
                        <a:effectLst/>
                        <a:latin typeface="宋体" panose="02010600030101010101" pitchFamily="2" charset="-122"/>
                        <a:ea typeface="宋体" panose="02010600030101010101" pitchFamily="2" charset="-122"/>
                        <a:cs typeface="Courier New" panose="02070309020205020404" pitchFamily="49" charset="0"/>
                      </a:endParaRPr>
                    </a:p>
                    <a:p>
                      <a:pPr algn="l">
                        <a:lnSpc>
                          <a:spcPct val="130000"/>
                        </a:lnSpc>
                        <a:spcAft>
                          <a:spcPts val="0"/>
                        </a:spcAft>
                        <a:tabLst>
                          <a:tab pos="2250440" algn="l"/>
                        </a:tabLst>
                      </a:pPr>
                      <a:r>
                        <a:rPr lang="zh-CN" sz="2400" kern="100" dirty="0">
                          <a:solidFill>
                            <a:srgbClr val="C00000"/>
                          </a:solidFill>
                          <a:effectLst/>
                          <a:latin typeface="Times New Roman" panose="02020603050405020304" pitchFamily="18" charset="0"/>
                          <a:ea typeface="微软雅黑" panose="020B0503020204020204" pitchFamily="34" charset="-122"/>
                          <a:cs typeface="Times New Roman" panose="02020603050405020304" pitchFamily="18" charset="0"/>
                        </a:rPr>
                        <a:t>遍</a:t>
                      </a:r>
                      <a:r>
                        <a:rPr lang="en-US" sz="2400" kern="100" dirty="0">
                          <a:solidFill>
                            <a:srgbClr val="C00000"/>
                          </a:solidFill>
                          <a:effectLst/>
                          <a:latin typeface="Times New Roman" panose="02020603050405020304" pitchFamily="18" charset="0"/>
                          <a:ea typeface="微软雅黑" panose="020B0503020204020204" pitchFamily="34" charset="-122"/>
                          <a:cs typeface="Courier New" panose="02070309020205020404" pitchFamily="49" charset="0"/>
                        </a:rPr>
                        <a:t>——</a:t>
                      </a:r>
                      <a:r>
                        <a:rPr lang="zh-CN" sz="2400" kern="100" dirty="0">
                          <a:solidFill>
                            <a:srgbClr val="C00000"/>
                          </a:solidFill>
                          <a:effectLst/>
                          <a:latin typeface="Times New Roman" panose="02020603050405020304" pitchFamily="18" charset="0"/>
                          <a:ea typeface="微软雅黑" panose="020B0503020204020204" pitchFamily="34" charset="-122"/>
                          <a:cs typeface="Times New Roman" panose="02020603050405020304" pitchFamily="18" charset="0"/>
                        </a:rPr>
                        <a:t>红之广，写出了树林红得彻底</a:t>
                      </a:r>
                      <a:endParaRPr lang="zh-CN" sz="2400" kern="100" dirty="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bl>
          </a:graphicData>
        </a:graphic>
      </p:graphicFrame>
      <p:graphicFrame>
        <p:nvGraphicFramePr>
          <p:cNvPr id="2" name="表格 1"/>
          <p:cNvGraphicFramePr>
            <a:graphicFrameLocks noGrp="1"/>
          </p:cNvGraphicFramePr>
          <p:nvPr/>
        </p:nvGraphicFramePr>
        <p:xfrm>
          <a:off x="2081808" y="2694842"/>
          <a:ext cx="9555549" cy="950976"/>
        </p:xfrm>
        <a:graphic>
          <a:graphicData uri="http://schemas.openxmlformats.org/drawingml/2006/table">
            <a:tbl>
              <a:tblPr/>
              <a:tblGrid>
                <a:gridCol w="1612707"/>
                <a:gridCol w="7942842"/>
              </a:tblGrid>
              <a:tr h="785542">
                <a:tc>
                  <a:txBody>
                    <a:bodyPr/>
                    <a:lstStyle/>
                    <a:p>
                      <a:pPr algn="ctr">
                        <a:lnSpc>
                          <a:spcPct val="130000"/>
                        </a:lnSpc>
                        <a:spcAft>
                          <a:spcPts val="0"/>
                        </a:spcAft>
                        <a:tabLst>
                          <a:tab pos="2250440" algn="l"/>
                        </a:tabLst>
                      </a:pPr>
                      <a:r>
                        <a:rPr lang="zh-CN" sz="2400" kern="100" dirty="0" smtClean="0">
                          <a:solidFill>
                            <a:srgbClr val="C00000"/>
                          </a:solidFill>
                          <a:effectLst/>
                          <a:latin typeface="Times New Roman" panose="02020603050405020304" pitchFamily="18" charset="0"/>
                          <a:ea typeface="微软雅黑" panose="020B0503020204020204" pitchFamily="34" charset="-122"/>
                          <a:cs typeface="Times New Roman" panose="02020603050405020304" pitchFamily="18" charset="0"/>
                        </a:rPr>
                        <a:t>层、染</a:t>
                      </a:r>
                      <a:endParaRPr lang="zh-CN" sz="2400" kern="100" dirty="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l">
                        <a:lnSpc>
                          <a:spcPct val="130000"/>
                        </a:lnSpc>
                        <a:spcAft>
                          <a:spcPts val="0"/>
                        </a:spcAft>
                        <a:tabLst>
                          <a:tab pos="2250440" algn="l"/>
                        </a:tabLst>
                      </a:pPr>
                      <a:r>
                        <a:rPr lang="zh-CN" sz="2400" kern="100" dirty="0">
                          <a:solidFill>
                            <a:srgbClr val="C00000"/>
                          </a:solidFill>
                          <a:effectLst/>
                          <a:latin typeface="Times New Roman" panose="02020603050405020304" pitchFamily="18" charset="0"/>
                          <a:ea typeface="微软雅黑" panose="020B0503020204020204" pitchFamily="34" charset="-122"/>
                          <a:cs typeface="Times New Roman" panose="02020603050405020304" pitchFamily="18" charset="0"/>
                        </a:rPr>
                        <a:t>层</a:t>
                      </a:r>
                      <a:r>
                        <a:rPr lang="en-US" sz="2400" kern="100" dirty="0">
                          <a:solidFill>
                            <a:srgbClr val="C00000"/>
                          </a:solidFill>
                          <a:effectLst/>
                          <a:latin typeface="Times New Roman" panose="02020603050405020304" pitchFamily="18" charset="0"/>
                          <a:ea typeface="微软雅黑" panose="020B0503020204020204" pitchFamily="34" charset="-122"/>
                          <a:cs typeface="Courier New" panose="02070309020205020404" pitchFamily="49" charset="0"/>
                        </a:rPr>
                        <a:t>——</a:t>
                      </a:r>
                      <a:r>
                        <a:rPr lang="zh-CN" sz="2400" kern="100" dirty="0">
                          <a:solidFill>
                            <a:srgbClr val="C00000"/>
                          </a:solidFill>
                          <a:effectLst/>
                          <a:latin typeface="Times New Roman" panose="02020603050405020304" pitchFamily="18" charset="0"/>
                          <a:ea typeface="微软雅黑" panose="020B0503020204020204" pitchFamily="34" charset="-122"/>
                          <a:cs typeface="Times New Roman" panose="02020603050405020304" pitchFamily="18" charset="0"/>
                        </a:rPr>
                        <a:t>写出了林之密</a:t>
                      </a:r>
                      <a:endParaRPr lang="zh-CN" sz="2400" kern="100" dirty="0">
                        <a:effectLst/>
                        <a:latin typeface="宋体" panose="02010600030101010101" pitchFamily="2" charset="-122"/>
                        <a:ea typeface="宋体" panose="02010600030101010101" pitchFamily="2" charset="-122"/>
                        <a:cs typeface="Courier New" panose="02070309020205020404" pitchFamily="49" charset="0"/>
                      </a:endParaRPr>
                    </a:p>
                    <a:p>
                      <a:pPr algn="l">
                        <a:lnSpc>
                          <a:spcPct val="130000"/>
                        </a:lnSpc>
                        <a:spcAft>
                          <a:spcPts val="0"/>
                        </a:spcAft>
                        <a:tabLst>
                          <a:tab pos="2250440" algn="l"/>
                        </a:tabLst>
                      </a:pPr>
                      <a:r>
                        <a:rPr lang="zh-CN" sz="2400" kern="100" dirty="0">
                          <a:solidFill>
                            <a:srgbClr val="C00000"/>
                          </a:solidFill>
                          <a:effectLst/>
                          <a:latin typeface="Times New Roman" panose="02020603050405020304" pitchFamily="18" charset="0"/>
                          <a:ea typeface="微软雅黑" panose="020B0503020204020204" pitchFamily="34" charset="-122"/>
                          <a:cs typeface="Times New Roman" panose="02020603050405020304" pitchFamily="18" charset="0"/>
                        </a:rPr>
                        <a:t>染</a:t>
                      </a:r>
                      <a:r>
                        <a:rPr lang="en-US" sz="2400" kern="100" dirty="0">
                          <a:solidFill>
                            <a:srgbClr val="C00000"/>
                          </a:solidFill>
                          <a:effectLst/>
                          <a:latin typeface="Times New Roman" panose="02020603050405020304" pitchFamily="18" charset="0"/>
                          <a:ea typeface="微软雅黑" panose="020B0503020204020204" pitchFamily="34" charset="-122"/>
                          <a:cs typeface="Courier New" panose="02070309020205020404" pitchFamily="49" charset="0"/>
                        </a:rPr>
                        <a:t>——</a:t>
                      </a:r>
                      <a:r>
                        <a:rPr lang="zh-CN" sz="2400" kern="100" dirty="0">
                          <a:solidFill>
                            <a:srgbClr val="C00000"/>
                          </a:solidFill>
                          <a:effectLst/>
                          <a:latin typeface="Times New Roman" panose="02020603050405020304" pitchFamily="18" charset="0"/>
                          <a:ea typeface="微软雅黑" panose="020B0503020204020204" pitchFamily="34" charset="-122"/>
                          <a:cs typeface="Times New Roman" panose="02020603050405020304" pitchFamily="18" charset="0"/>
                        </a:rPr>
                        <a:t>拟人手法，写出了秋景红色之深</a:t>
                      </a:r>
                      <a:endParaRPr lang="zh-CN" sz="2400" kern="100" dirty="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bl>
          </a:graphicData>
        </a:graphic>
      </p:graphicFrame>
      <p:graphicFrame>
        <p:nvGraphicFramePr>
          <p:cNvPr id="4" name="表格 3"/>
          <p:cNvGraphicFramePr>
            <a:graphicFrameLocks noGrp="1"/>
          </p:cNvGraphicFramePr>
          <p:nvPr/>
        </p:nvGraphicFramePr>
        <p:xfrm>
          <a:off x="2081808" y="3602385"/>
          <a:ext cx="9555549" cy="950976"/>
        </p:xfrm>
        <a:graphic>
          <a:graphicData uri="http://schemas.openxmlformats.org/drawingml/2006/table">
            <a:tbl>
              <a:tblPr/>
              <a:tblGrid>
                <a:gridCol w="1612707"/>
                <a:gridCol w="7942842"/>
              </a:tblGrid>
              <a:tr h="785542">
                <a:tc>
                  <a:txBody>
                    <a:bodyPr/>
                    <a:lstStyle/>
                    <a:p>
                      <a:pPr algn="ctr">
                        <a:lnSpc>
                          <a:spcPct val="130000"/>
                        </a:lnSpc>
                        <a:spcAft>
                          <a:spcPts val="0"/>
                        </a:spcAft>
                        <a:tabLst>
                          <a:tab pos="2250440" algn="l"/>
                        </a:tabLst>
                      </a:pPr>
                      <a:r>
                        <a:rPr lang="zh-CN" sz="2400" kern="100" dirty="0">
                          <a:solidFill>
                            <a:srgbClr val="C00000"/>
                          </a:solidFill>
                          <a:effectLst/>
                          <a:latin typeface="Times New Roman" panose="02020603050405020304" pitchFamily="18" charset="0"/>
                          <a:ea typeface="微软雅黑" panose="020B0503020204020204" pitchFamily="34" charset="-122"/>
                          <a:cs typeface="Times New Roman" panose="02020603050405020304" pitchFamily="18" charset="0"/>
                        </a:rPr>
                        <a:t>漫、透</a:t>
                      </a:r>
                      <a:endParaRPr lang="zh-CN" sz="2400" kern="100" dirty="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l">
                        <a:lnSpc>
                          <a:spcPct val="130000"/>
                        </a:lnSpc>
                        <a:spcAft>
                          <a:spcPts val="0"/>
                        </a:spcAft>
                        <a:tabLst>
                          <a:tab pos="2250440" algn="l"/>
                        </a:tabLst>
                      </a:pPr>
                      <a:r>
                        <a:rPr lang="zh-CN" sz="2400" kern="100" dirty="0">
                          <a:solidFill>
                            <a:srgbClr val="C00000"/>
                          </a:solidFill>
                          <a:effectLst/>
                          <a:latin typeface="Times New Roman" panose="02020603050405020304" pitchFamily="18" charset="0"/>
                          <a:ea typeface="微软雅黑" panose="020B0503020204020204" pitchFamily="34" charset="-122"/>
                          <a:cs typeface="Times New Roman" panose="02020603050405020304" pitchFamily="18" charset="0"/>
                        </a:rPr>
                        <a:t>漫</a:t>
                      </a:r>
                      <a:r>
                        <a:rPr lang="en-US" sz="2400" kern="100" dirty="0">
                          <a:solidFill>
                            <a:srgbClr val="C00000"/>
                          </a:solidFill>
                          <a:effectLst/>
                          <a:latin typeface="Times New Roman" panose="02020603050405020304" pitchFamily="18" charset="0"/>
                          <a:ea typeface="微软雅黑" panose="020B0503020204020204" pitchFamily="34" charset="-122"/>
                          <a:cs typeface="Courier New" panose="02070309020205020404" pitchFamily="49" charset="0"/>
                        </a:rPr>
                        <a:t>——</a:t>
                      </a:r>
                      <a:r>
                        <a:rPr lang="zh-CN" sz="2400" kern="100" dirty="0">
                          <a:solidFill>
                            <a:srgbClr val="C00000"/>
                          </a:solidFill>
                          <a:effectLst/>
                          <a:latin typeface="Times New Roman" panose="02020603050405020304" pitchFamily="18" charset="0"/>
                          <a:ea typeface="微软雅黑" panose="020B0503020204020204" pitchFamily="34" charset="-122"/>
                          <a:cs typeface="Times New Roman" panose="02020603050405020304" pitchFamily="18" charset="0"/>
                        </a:rPr>
                        <a:t>写出了江水的溢满之状</a:t>
                      </a:r>
                      <a:endParaRPr lang="zh-CN" sz="2400" kern="100" dirty="0">
                        <a:effectLst/>
                        <a:latin typeface="宋体" panose="02010600030101010101" pitchFamily="2" charset="-122"/>
                        <a:ea typeface="宋体" panose="02010600030101010101" pitchFamily="2" charset="-122"/>
                        <a:cs typeface="Courier New" panose="02070309020205020404" pitchFamily="49" charset="0"/>
                      </a:endParaRPr>
                    </a:p>
                    <a:p>
                      <a:pPr algn="l">
                        <a:lnSpc>
                          <a:spcPct val="130000"/>
                        </a:lnSpc>
                        <a:spcAft>
                          <a:spcPts val="0"/>
                        </a:spcAft>
                        <a:tabLst>
                          <a:tab pos="2250440" algn="l"/>
                        </a:tabLst>
                      </a:pPr>
                      <a:r>
                        <a:rPr lang="zh-CN" sz="2400" kern="100" dirty="0">
                          <a:solidFill>
                            <a:srgbClr val="C00000"/>
                          </a:solidFill>
                          <a:effectLst/>
                          <a:latin typeface="Times New Roman" panose="02020603050405020304" pitchFamily="18" charset="0"/>
                          <a:ea typeface="微软雅黑" panose="020B0503020204020204" pitchFamily="34" charset="-122"/>
                          <a:cs typeface="Times New Roman" panose="02020603050405020304" pitchFamily="18" charset="0"/>
                        </a:rPr>
                        <a:t>透</a:t>
                      </a:r>
                      <a:r>
                        <a:rPr lang="en-US" sz="2400" kern="100" dirty="0">
                          <a:solidFill>
                            <a:srgbClr val="C00000"/>
                          </a:solidFill>
                          <a:effectLst/>
                          <a:latin typeface="Times New Roman" panose="02020603050405020304" pitchFamily="18" charset="0"/>
                          <a:ea typeface="微软雅黑" panose="020B0503020204020204" pitchFamily="34" charset="-122"/>
                          <a:cs typeface="Courier New" panose="02070309020205020404" pitchFamily="49" charset="0"/>
                        </a:rPr>
                        <a:t>——</a:t>
                      </a:r>
                      <a:r>
                        <a:rPr lang="zh-CN" sz="2400" kern="100" dirty="0">
                          <a:solidFill>
                            <a:srgbClr val="C00000"/>
                          </a:solidFill>
                          <a:effectLst/>
                          <a:latin typeface="Times New Roman" panose="02020603050405020304" pitchFamily="18" charset="0"/>
                          <a:ea typeface="微软雅黑" panose="020B0503020204020204" pitchFamily="34" charset="-122"/>
                          <a:cs typeface="Times New Roman" panose="02020603050405020304" pitchFamily="18" charset="0"/>
                        </a:rPr>
                        <a:t>写出了江水的碧绿清澈之状</a:t>
                      </a:r>
                      <a:endParaRPr lang="zh-CN" sz="2400" kern="100" dirty="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bl>
          </a:graphicData>
        </a:graphic>
      </p:graphicFrame>
      <p:graphicFrame>
        <p:nvGraphicFramePr>
          <p:cNvPr id="6" name="表格 5"/>
          <p:cNvGraphicFramePr>
            <a:graphicFrameLocks noGrp="1"/>
          </p:cNvGraphicFramePr>
          <p:nvPr/>
        </p:nvGraphicFramePr>
        <p:xfrm>
          <a:off x="2081808" y="4562872"/>
          <a:ext cx="9555549" cy="950976"/>
        </p:xfrm>
        <a:graphic>
          <a:graphicData uri="http://schemas.openxmlformats.org/drawingml/2006/table">
            <a:tbl>
              <a:tblPr/>
              <a:tblGrid>
                <a:gridCol w="1612707"/>
                <a:gridCol w="7942842"/>
              </a:tblGrid>
              <a:tr h="785542">
                <a:tc>
                  <a:txBody>
                    <a:bodyPr/>
                    <a:lstStyle/>
                    <a:p>
                      <a:pPr algn="ctr">
                        <a:lnSpc>
                          <a:spcPct val="130000"/>
                        </a:lnSpc>
                        <a:spcAft>
                          <a:spcPts val="0"/>
                        </a:spcAft>
                        <a:tabLst>
                          <a:tab pos="2250440" algn="l"/>
                        </a:tabLst>
                      </a:pPr>
                      <a:r>
                        <a:rPr lang="zh-CN" sz="2400" kern="100" dirty="0">
                          <a:solidFill>
                            <a:srgbClr val="C00000"/>
                          </a:solidFill>
                          <a:effectLst/>
                          <a:latin typeface="Times New Roman" panose="02020603050405020304" pitchFamily="18" charset="0"/>
                          <a:ea typeface="微软雅黑" panose="020B0503020204020204" pitchFamily="34" charset="-122"/>
                          <a:cs typeface="Times New Roman" panose="02020603050405020304" pitchFamily="18" charset="0"/>
                        </a:rPr>
                        <a:t>百、争</a:t>
                      </a:r>
                      <a:endParaRPr lang="zh-CN" sz="2400" kern="100" dirty="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l">
                        <a:lnSpc>
                          <a:spcPct val="130000"/>
                        </a:lnSpc>
                        <a:spcAft>
                          <a:spcPts val="0"/>
                        </a:spcAft>
                        <a:tabLst>
                          <a:tab pos="2250440" algn="l"/>
                        </a:tabLst>
                      </a:pPr>
                      <a:r>
                        <a:rPr lang="zh-CN" sz="2400" kern="100" dirty="0">
                          <a:solidFill>
                            <a:srgbClr val="C00000"/>
                          </a:solidFill>
                          <a:effectLst/>
                          <a:latin typeface="Times New Roman" panose="02020603050405020304" pitchFamily="18" charset="0"/>
                          <a:ea typeface="微软雅黑" panose="020B0503020204020204" pitchFamily="34" charset="-122"/>
                          <a:cs typeface="Times New Roman" panose="02020603050405020304" pitchFamily="18" charset="0"/>
                        </a:rPr>
                        <a:t>百</a:t>
                      </a:r>
                      <a:r>
                        <a:rPr lang="en-US" sz="2400" kern="100" dirty="0">
                          <a:solidFill>
                            <a:srgbClr val="C00000"/>
                          </a:solidFill>
                          <a:effectLst/>
                          <a:latin typeface="Times New Roman" panose="02020603050405020304" pitchFamily="18" charset="0"/>
                          <a:ea typeface="微软雅黑" panose="020B0503020204020204" pitchFamily="34" charset="-122"/>
                          <a:cs typeface="Courier New" panose="02070309020205020404" pitchFamily="49" charset="0"/>
                        </a:rPr>
                        <a:t>——</a:t>
                      </a:r>
                      <a:r>
                        <a:rPr lang="zh-CN" sz="2400" kern="100" dirty="0">
                          <a:solidFill>
                            <a:srgbClr val="C00000"/>
                          </a:solidFill>
                          <a:effectLst/>
                          <a:latin typeface="Times New Roman" panose="02020603050405020304" pitchFamily="18" charset="0"/>
                          <a:ea typeface="微软雅黑" panose="020B0503020204020204" pitchFamily="34" charset="-122"/>
                          <a:cs typeface="Times New Roman" panose="02020603050405020304" pitchFamily="18" charset="0"/>
                        </a:rPr>
                        <a:t>形容船只之多</a:t>
                      </a:r>
                      <a:endParaRPr lang="zh-CN" sz="2400" kern="100" dirty="0">
                        <a:effectLst/>
                        <a:latin typeface="宋体" panose="02010600030101010101" pitchFamily="2" charset="-122"/>
                        <a:ea typeface="宋体" panose="02010600030101010101" pitchFamily="2" charset="-122"/>
                        <a:cs typeface="Courier New" panose="02070309020205020404" pitchFamily="49" charset="0"/>
                      </a:endParaRPr>
                    </a:p>
                    <a:p>
                      <a:pPr algn="l">
                        <a:lnSpc>
                          <a:spcPct val="130000"/>
                        </a:lnSpc>
                        <a:spcAft>
                          <a:spcPts val="0"/>
                        </a:spcAft>
                        <a:tabLst>
                          <a:tab pos="2250440" algn="l"/>
                        </a:tabLst>
                      </a:pPr>
                      <a:r>
                        <a:rPr lang="zh-CN" sz="2400" kern="100" dirty="0">
                          <a:solidFill>
                            <a:srgbClr val="C00000"/>
                          </a:solidFill>
                          <a:effectLst/>
                          <a:latin typeface="Times New Roman" panose="02020603050405020304" pitchFamily="18" charset="0"/>
                          <a:ea typeface="微软雅黑" panose="020B0503020204020204" pitchFamily="34" charset="-122"/>
                          <a:cs typeface="Times New Roman" panose="02020603050405020304" pitchFamily="18" charset="0"/>
                        </a:rPr>
                        <a:t>争</a:t>
                      </a:r>
                      <a:r>
                        <a:rPr lang="en-US" sz="2400" kern="100" dirty="0">
                          <a:solidFill>
                            <a:srgbClr val="C00000"/>
                          </a:solidFill>
                          <a:effectLst/>
                          <a:latin typeface="Times New Roman" panose="02020603050405020304" pitchFamily="18" charset="0"/>
                          <a:ea typeface="微软雅黑" panose="020B0503020204020204" pitchFamily="34" charset="-122"/>
                          <a:cs typeface="Courier New" panose="02070309020205020404" pitchFamily="49" charset="0"/>
                        </a:rPr>
                        <a:t>——</a:t>
                      </a:r>
                      <a:r>
                        <a:rPr lang="zh-CN" sz="2400" kern="100" dirty="0">
                          <a:solidFill>
                            <a:srgbClr val="C00000"/>
                          </a:solidFill>
                          <a:effectLst/>
                          <a:latin typeface="Times New Roman" panose="02020603050405020304" pitchFamily="18" charset="0"/>
                          <a:ea typeface="微软雅黑" panose="020B0503020204020204" pitchFamily="34" charset="-122"/>
                          <a:cs typeface="Times New Roman" panose="02020603050405020304" pitchFamily="18" charset="0"/>
                        </a:rPr>
                        <a:t>写出了千帆竞发、争先恐后的热烈场面</a:t>
                      </a:r>
                      <a:endParaRPr lang="zh-CN" sz="2400" kern="100" dirty="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bl>
          </a:graphicData>
        </a:graphic>
      </p:graphicFrame>
      <p:graphicFrame>
        <p:nvGraphicFramePr>
          <p:cNvPr id="7" name="表格 6"/>
          <p:cNvGraphicFramePr>
            <a:graphicFrameLocks noGrp="1"/>
          </p:cNvGraphicFramePr>
          <p:nvPr/>
        </p:nvGraphicFramePr>
        <p:xfrm>
          <a:off x="2062758" y="5446018"/>
          <a:ext cx="9555549" cy="475488"/>
        </p:xfrm>
        <a:graphic>
          <a:graphicData uri="http://schemas.openxmlformats.org/drawingml/2006/table">
            <a:tbl>
              <a:tblPr/>
              <a:tblGrid>
                <a:gridCol w="1612707"/>
                <a:gridCol w="7942842"/>
              </a:tblGrid>
              <a:tr h="392771">
                <a:tc>
                  <a:txBody>
                    <a:bodyPr/>
                    <a:lstStyle/>
                    <a:p>
                      <a:pPr algn="ctr">
                        <a:lnSpc>
                          <a:spcPct val="130000"/>
                        </a:lnSpc>
                        <a:spcAft>
                          <a:spcPts val="0"/>
                        </a:spcAft>
                        <a:tabLst>
                          <a:tab pos="2250440" algn="l"/>
                        </a:tabLst>
                      </a:pPr>
                      <a:r>
                        <a:rPr lang="zh-CN" sz="2400" kern="100" dirty="0">
                          <a:solidFill>
                            <a:srgbClr val="C00000"/>
                          </a:solidFill>
                          <a:effectLst/>
                          <a:latin typeface="Times New Roman" panose="02020603050405020304" pitchFamily="18" charset="0"/>
                          <a:ea typeface="微软雅黑" panose="020B0503020204020204" pitchFamily="34" charset="-122"/>
                          <a:cs typeface="Times New Roman" panose="02020603050405020304" pitchFamily="18" charset="0"/>
                        </a:rPr>
                        <a:t>击</a:t>
                      </a:r>
                      <a:endParaRPr lang="zh-CN" sz="2400" kern="100" dirty="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l">
                        <a:lnSpc>
                          <a:spcPct val="130000"/>
                        </a:lnSpc>
                        <a:spcAft>
                          <a:spcPts val="0"/>
                        </a:spcAft>
                        <a:tabLst>
                          <a:tab pos="2250440" algn="l"/>
                        </a:tabLst>
                      </a:pPr>
                      <a:r>
                        <a:rPr lang="en-US" altLang="zh-CN" sz="2400" kern="100" dirty="0" smtClean="0">
                          <a:solidFill>
                            <a:srgbClr val="C00000"/>
                          </a:solidFill>
                          <a:effectLst/>
                          <a:latin typeface="Times New Roman" panose="02020603050405020304" pitchFamily="18" charset="0"/>
                          <a:ea typeface="微软雅黑" panose="020B0503020204020204" pitchFamily="34" charset="-122"/>
                          <a:cs typeface="Times New Roman" panose="02020603050405020304" pitchFamily="18" charset="0"/>
                        </a:rPr>
                        <a:t>  </a:t>
                      </a:r>
                      <a:r>
                        <a:rPr lang="zh-CN" sz="2400" kern="100" dirty="0" smtClean="0">
                          <a:solidFill>
                            <a:srgbClr val="C00000"/>
                          </a:solidFill>
                          <a:effectLst/>
                          <a:latin typeface="Times New Roman" panose="02020603050405020304" pitchFamily="18" charset="0"/>
                          <a:ea typeface="微软雅黑" panose="020B0503020204020204" pitchFamily="34" charset="-122"/>
                          <a:cs typeface="Times New Roman" panose="02020603050405020304" pitchFamily="18" charset="0"/>
                        </a:rPr>
                        <a:t>准确</a:t>
                      </a:r>
                      <a:r>
                        <a:rPr lang="zh-CN" sz="2400" kern="100" dirty="0">
                          <a:solidFill>
                            <a:srgbClr val="C00000"/>
                          </a:solidFill>
                          <a:effectLst/>
                          <a:latin typeface="Times New Roman" panose="02020603050405020304" pitchFamily="18" charset="0"/>
                          <a:ea typeface="微软雅黑" panose="020B0503020204020204" pitchFamily="34" charset="-122"/>
                          <a:cs typeface="Times New Roman" panose="02020603050405020304" pitchFamily="18" charset="0"/>
                        </a:rPr>
                        <a:t>地展现了雄鹰在空中展翅翱翔、迅猛有力的矫健身姿</a:t>
                      </a:r>
                      <a:endParaRPr lang="zh-CN" sz="2400" kern="100" dirty="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bl>
          </a:graphicData>
        </a:graphic>
      </p:graphicFrame>
      <p:graphicFrame>
        <p:nvGraphicFramePr>
          <p:cNvPr id="8" name="表格 7"/>
          <p:cNvGraphicFramePr>
            <a:graphicFrameLocks noGrp="1"/>
          </p:cNvGraphicFramePr>
          <p:nvPr/>
        </p:nvGraphicFramePr>
        <p:xfrm>
          <a:off x="2084273" y="5956417"/>
          <a:ext cx="9555549" cy="475488"/>
        </p:xfrm>
        <a:graphic>
          <a:graphicData uri="http://schemas.openxmlformats.org/drawingml/2006/table">
            <a:tbl>
              <a:tblPr/>
              <a:tblGrid>
                <a:gridCol w="1612707"/>
                <a:gridCol w="7942842"/>
              </a:tblGrid>
              <a:tr h="392771">
                <a:tc>
                  <a:txBody>
                    <a:bodyPr/>
                    <a:lstStyle/>
                    <a:p>
                      <a:pPr algn="ctr">
                        <a:lnSpc>
                          <a:spcPct val="130000"/>
                        </a:lnSpc>
                        <a:spcAft>
                          <a:spcPts val="0"/>
                        </a:spcAft>
                        <a:tabLst>
                          <a:tab pos="2250440" algn="l"/>
                        </a:tabLst>
                      </a:pPr>
                      <a:r>
                        <a:rPr lang="zh-CN" sz="2400" kern="100" dirty="0">
                          <a:solidFill>
                            <a:srgbClr val="C00000"/>
                          </a:solidFill>
                          <a:effectLst/>
                          <a:latin typeface="Times New Roman" panose="02020603050405020304" pitchFamily="18" charset="0"/>
                          <a:ea typeface="微软雅黑" panose="020B0503020204020204" pitchFamily="34" charset="-122"/>
                          <a:cs typeface="Times New Roman" panose="02020603050405020304" pitchFamily="18" charset="0"/>
                        </a:rPr>
                        <a:t>翔</a:t>
                      </a:r>
                      <a:endParaRPr lang="zh-CN" sz="2400" kern="100" dirty="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l">
                        <a:lnSpc>
                          <a:spcPct val="130000"/>
                        </a:lnSpc>
                        <a:spcAft>
                          <a:spcPts val="0"/>
                        </a:spcAft>
                        <a:tabLst>
                          <a:tab pos="2250440" algn="l"/>
                        </a:tabLst>
                      </a:pPr>
                      <a:r>
                        <a:rPr lang="en-US" altLang="zh-CN" sz="2400" kern="100" dirty="0" smtClean="0">
                          <a:solidFill>
                            <a:srgbClr val="C00000"/>
                          </a:solidFill>
                          <a:effectLst/>
                          <a:latin typeface="Times New Roman" panose="02020603050405020304" pitchFamily="18" charset="0"/>
                          <a:ea typeface="微软雅黑" panose="020B0503020204020204" pitchFamily="34" charset="-122"/>
                          <a:cs typeface="Times New Roman" panose="02020603050405020304" pitchFamily="18" charset="0"/>
                        </a:rPr>
                        <a:t>  </a:t>
                      </a:r>
                      <a:r>
                        <a:rPr lang="zh-CN" sz="2400" kern="100" dirty="0" smtClean="0">
                          <a:solidFill>
                            <a:srgbClr val="C00000"/>
                          </a:solidFill>
                          <a:effectLst/>
                          <a:latin typeface="Times New Roman" panose="02020603050405020304" pitchFamily="18" charset="0"/>
                          <a:ea typeface="微软雅黑" panose="020B0503020204020204" pitchFamily="34" charset="-122"/>
                          <a:cs typeface="Times New Roman" panose="02020603050405020304" pitchFamily="18" charset="0"/>
                        </a:rPr>
                        <a:t>鲜活</a:t>
                      </a:r>
                      <a:r>
                        <a:rPr lang="zh-CN" sz="2400" kern="100" dirty="0">
                          <a:solidFill>
                            <a:srgbClr val="C00000"/>
                          </a:solidFill>
                          <a:effectLst/>
                          <a:latin typeface="Times New Roman" panose="02020603050405020304" pitchFamily="18" charset="0"/>
                          <a:ea typeface="微软雅黑" panose="020B0503020204020204" pitchFamily="34" charset="-122"/>
                          <a:cs typeface="Times New Roman" panose="02020603050405020304" pitchFamily="18" charset="0"/>
                        </a:rPr>
                        <a:t>地刻画出鱼儿在水中自由自在、轻快活泼的游动神态</a:t>
                      </a:r>
                      <a:endParaRPr lang="zh-CN" sz="2400" kern="100" dirty="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bl>
          </a:graphicData>
        </a:graphic>
      </p:graphicFrame>
      <p:sp>
        <p:nvSpPr>
          <p:cNvPr id="10" name="答案"/>
          <p:cNvSpPr/>
          <p:nvPr/>
        </p:nvSpPr>
        <p:spPr bwMode="auto">
          <a:xfrm>
            <a:off x="11211213" y="6398788"/>
            <a:ext cx="979200" cy="460800"/>
          </a:xfrm>
          <a:prstGeom prst="rect">
            <a:avLst/>
          </a:prstGeom>
          <a:solidFill>
            <a:srgbClr val="EEECE1">
              <a:lumMod val="90000"/>
              <a:alpha val="60000"/>
            </a:srgbClr>
          </a:solidFill>
          <a:ln w="25400" cap="flat" cmpd="sng" algn="ctr">
            <a:noFill/>
            <a:prstDash val="solid"/>
          </a:ln>
          <a:effectLst/>
        </p:spPr>
        <p:txBody>
          <a:bodyPr anchor="ctr"/>
          <a:lstStyle/>
          <a:p>
            <a:pPr marL="0" marR="0" lvl="0" indent="0" algn="ctr" defTabSz="1219200" eaLnBrk="1" fontAlgn="auto" latinLnBrk="0" hangingPunct="1">
              <a:lnSpc>
                <a:spcPct val="100000"/>
              </a:lnSpc>
              <a:spcBef>
                <a:spcPct val="50000"/>
              </a:spcBef>
              <a:spcAft>
                <a:spcPts val="0"/>
              </a:spcAft>
              <a:buClrTx/>
              <a:buSzTx/>
              <a:buFontTx/>
              <a:buNone/>
              <a:defRPr/>
            </a:pPr>
            <a:r>
              <a:rPr kumimoji="0" lang="zh-CN" altLang="en-US" sz="2000" b="0" i="0" u="none" strike="noStrike" kern="100" cap="none" spc="0" normalizeH="0" baseline="0" noProof="0" dirty="0" smtClean="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Times New Roman" panose="02020603050405020304"/>
              </a:rPr>
              <a:t>答 案</a:t>
            </a:r>
            <a:endParaRPr kumimoji="0" lang="zh-CN" altLang="en-US" sz="2000" b="0" i="0" u="none" strike="noStrike" kern="100" cap="none" spc="0" normalizeH="0" baseline="0" noProof="0" dirty="0" smtClean="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Times New Roman" panose="02020603050405020304"/>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0"/>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linds(horizontal)">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blinds(horizontal)">
                                      <p:cBhvr>
                                        <p:cTn id="17" dur="5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blinds(horizontal)">
                                      <p:cBhvr>
                                        <p:cTn id="22" dur="5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blinds(horizontal)">
                                      <p:cBhvr>
                                        <p:cTn id="27" dur="500"/>
                                        <p:tgtEl>
                                          <p:spTgt spid="7"/>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blinds(horizontal)">
                                      <p:cBhvr>
                                        <p:cTn id="32" dur="500"/>
                                        <p:tgtEl>
                                          <p:spTgt spid="8"/>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xit" presetSubtype="0" fill="hold" nodeType="clickEffect">
                                  <p:stCondLst>
                                    <p:cond delay="0"/>
                                  </p:stCondLst>
                                  <p:childTnLst>
                                    <p:animEffect transition="out" filter="fade">
                                      <p:cBhvr>
                                        <p:cTn id="36" dur="500"/>
                                        <p:tgtEl>
                                          <p:spTgt spid="11"/>
                                        </p:tgtEl>
                                      </p:cBhvr>
                                    </p:animEffect>
                                    <p:set>
                                      <p:cBhvr>
                                        <p:cTn id="37" dur="1" fill="hold">
                                          <p:stCondLst>
                                            <p:cond delay="499"/>
                                          </p:stCondLst>
                                        </p:cTn>
                                        <p:tgtEl>
                                          <p:spTgt spid="11"/>
                                        </p:tgtEl>
                                        <p:attrNameLst>
                                          <p:attrName>style.visibility</p:attrName>
                                        </p:attrNameLst>
                                      </p:cBhvr>
                                      <p:to>
                                        <p:strVal val="hidden"/>
                                      </p:to>
                                    </p:set>
                                  </p:childTnLst>
                                </p:cTn>
                              </p:par>
                              <p:par>
                                <p:cTn id="38" presetID="10" presetClass="exit" presetSubtype="0" fill="hold" nodeType="withEffect">
                                  <p:stCondLst>
                                    <p:cond delay="0"/>
                                  </p:stCondLst>
                                  <p:childTnLst>
                                    <p:animEffect transition="out" filter="fade">
                                      <p:cBhvr>
                                        <p:cTn id="39" dur="500"/>
                                        <p:tgtEl>
                                          <p:spTgt spid="2"/>
                                        </p:tgtEl>
                                      </p:cBhvr>
                                    </p:animEffect>
                                    <p:set>
                                      <p:cBhvr>
                                        <p:cTn id="40" dur="1" fill="hold">
                                          <p:stCondLst>
                                            <p:cond delay="499"/>
                                          </p:stCondLst>
                                        </p:cTn>
                                        <p:tgtEl>
                                          <p:spTgt spid="2"/>
                                        </p:tgtEl>
                                        <p:attrNameLst>
                                          <p:attrName>style.visibility</p:attrName>
                                        </p:attrNameLst>
                                      </p:cBhvr>
                                      <p:to>
                                        <p:strVal val="hidden"/>
                                      </p:to>
                                    </p:set>
                                  </p:childTnLst>
                                </p:cTn>
                              </p:par>
                              <p:par>
                                <p:cTn id="41" presetID="10" presetClass="exit" presetSubtype="0" fill="hold" nodeType="withEffect">
                                  <p:stCondLst>
                                    <p:cond delay="0"/>
                                  </p:stCondLst>
                                  <p:childTnLst>
                                    <p:animEffect transition="out" filter="fade">
                                      <p:cBhvr>
                                        <p:cTn id="42" dur="500"/>
                                        <p:tgtEl>
                                          <p:spTgt spid="4"/>
                                        </p:tgtEl>
                                      </p:cBhvr>
                                    </p:animEffect>
                                    <p:set>
                                      <p:cBhvr>
                                        <p:cTn id="43" dur="1" fill="hold">
                                          <p:stCondLst>
                                            <p:cond delay="499"/>
                                          </p:stCondLst>
                                        </p:cTn>
                                        <p:tgtEl>
                                          <p:spTgt spid="4"/>
                                        </p:tgtEl>
                                        <p:attrNameLst>
                                          <p:attrName>style.visibility</p:attrName>
                                        </p:attrNameLst>
                                      </p:cBhvr>
                                      <p:to>
                                        <p:strVal val="hidden"/>
                                      </p:to>
                                    </p:set>
                                  </p:childTnLst>
                                </p:cTn>
                              </p:par>
                              <p:par>
                                <p:cTn id="44" presetID="10" presetClass="exit" presetSubtype="0" fill="hold" nodeType="withEffect">
                                  <p:stCondLst>
                                    <p:cond delay="0"/>
                                  </p:stCondLst>
                                  <p:childTnLst>
                                    <p:animEffect transition="out" filter="fade">
                                      <p:cBhvr>
                                        <p:cTn id="45" dur="500"/>
                                        <p:tgtEl>
                                          <p:spTgt spid="6"/>
                                        </p:tgtEl>
                                      </p:cBhvr>
                                    </p:animEffect>
                                    <p:set>
                                      <p:cBhvr>
                                        <p:cTn id="46" dur="1" fill="hold">
                                          <p:stCondLst>
                                            <p:cond delay="499"/>
                                          </p:stCondLst>
                                        </p:cTn>
                                        <p:tgtEl>
                                          <p:spTgt spid="6"/>
                                        </p:tgtEl>
                                        <p:attrNameLst>
                                          <p:attrName>style.visibility</p:attrName>
                                        </p:attrNameLst>
                                      </p:cBhvr>
                                      <p:to>
                                        <p:strVal val="hidden"/>
                                      </p:to>
                                    </p:set>
                                  </p:childTnLst>
                                </p:cTn>
                              </p:par>
                              <p:par>
                                <p:cTn id="47" presetID="10" presetClass="exit" presetSubtype="0" fill="hold" nodeType="withEffect">
                                  <p:stCondLst>
                                    <p:cond delay="0"/>
                                  </p:stCondLst>
                                  <p:childTnLst>
                                    <p:animEffect transition="out" filter="fade">
                                      <p:cBhvr>
                                        <p:cTn id="48" dur="500"/>
                                        <p:tgtEl>
                                          <p:spTgt spid="7"/>
                                        </p:tgtEl>
                                      </p:cBhvr>
                                    </p:animEffect>
                                    <p:set>
                                      <p:cBhvr>
                                        <p:cTn id="49" dur="1" fill="hold">
                                          <p:stCondLst>
                                            <p:cond delay="499"/>
                                          </p:stCondLst>
                                        </p:cTn>
                                        <p:tgtEl>
                                          <p:spTgt spid="7"/>
                                        </p:tgtEl>
                                        <p:attrNameLst>
                                          <p:attrName>style.visibility</p:attrName>
                                        </p:attrNameLst>
                                      </p:cBhvr>
                                      <p:to>
                                        <p:strVal val="hidden"/>
                                      </p:to>
                                    </p:set>
                                  </p:childTnLst>
                                </p:cTn>
                              </p:par>
                              <p:par>
                                <p:cTn id="50" presetID="10" presetClass="exit" presetSubtype="0" fill="hold" nodeType="withEffect">
                                  <p:stCondLst>
                                    <p:cond delay="0"/>
                                  </p:stCondLst>
                                  <p:childTnLst>
                                    <p:animEffect transition="out" filter="fade">
                                      <p:cBhvr>
                                        <p:cTn id="51" dur="500"/>
                                        <p:tgtEl>
                                          <p:spTgt spid="8"/>
                                        </p:tgtEl>
                                      </p:cBhvr>
                                    </p:animEffect>
                                    <p:set>
                                      <p:cBhvr>
                                        <p:cTn id="52" dur="1" fill="hold">
                                          <p:stCondLst>
                                            <p:cond delay="499"/>
                                          </p:stCondLst>
                                        </p:cTn>
                                        <p:tgtEl>
                                          <p:spTgt spid="8"/>
                                        </p:tgtEl>
                                        <p:attrNameLst>
                                          <p:attrName>style.visibility</p:attrName>
                                        </p:attrNameLst>
                                      </p:cBhvr>
                                      <p:to>
                                        <p:strVal val="hidden"/>
                                      </p:to>
                                    </p:set>
                                  </p:childTnLst>
                                </p:cTn>
                              </p:par>
                            </p:childTnLst>
                          </p:cTn>
                        </p:par>
                      </p:childTnLst>
                    </p:cTn>
                  </p:par>
                </p:childTnLst>
              </p:cTn>
              <p:nextCondLst>
                <p:cond evt="onClick" delay="0">
                  <p:tgtEl>
                    <p:spTgt spid="10"/>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p>
            <a:endParaRPr lang="zh-CN" altLang="en-US"/>
          </a:p>
        </p:txBody>
      </p:sp>
      <p:sp>
        <p:nvSpPr>
          <p:cNvPr id="5" name="矩形 4"/>
          <p:cNvSpPr/>
          <p:nvPr/>
        </p:nvSpPr>
        <p:spPr>
          <a:xfrm>
            <a:off x="389206" y="1453808"/>
            <a:ext cx="11412000" cy="674370"/>
          </a:xfrm>
          <a:prstGeom prst="rect">
            <a:avLst/>
          </a:prstGeom>
        </p:spPr>
        <p:txBody>
          <a:bodyPr wrap="square" lIns="121898" tIns="60948" rIns="121898" bIns="60948">
            <a:spAutoFit/>
          </a:bodyPr>
          <a:lstStyle/>
          <a:p>
            <a:pPr algn="just">
              <a:lnSpc>
                <a:spcPct val="150000"/>
              </a:lnSpc>
              <a:spcAft>
                <a:spcPts val="0"/>
              </a:spcAft>
              <a:tabLst>
                <a:tab pos="2250440" algn="l"/>
              </a:tabLst>
            </a:pPr>
            <a:r>
              <a:rPr lang="en-US" altLang="zh-CN" sz="2400" kern="100" dirty="0">
                <a:solidFill>
                  <a:srgbClr val="000000"/>
                </a:solidFill>
                <a:latin typeface="Times New Roman" panose="02020603050405020304" pitchFamily="18" charset="0"/>
                <a:ea typeface="微软雅黑" panose="020B0503020204020204" pitchFamily="34" charset="-122"/>
                <a:cs typeface="Courier New" panose="02070309020205020404" pitchFamily="49" charset="0"/>
              </a:rPr>
              <a:t>12.</a:t>
            </a:r>
            <a:r>
              <a:rPr lang="en-US" altLang="zh-CN" sz="2400" kern="100" dirty="0">
                <a:solidFill>
                  <a:srgbClr val="0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万类霜天竞自由</a:t>
            </a:r>
            <a:r>
              <a:rPr lang="en-US" altLang="zh-CN" sz="2400" kern="100" dirty="0">
                <a:solidFill>
                  <a:srgbClr val="0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中的</a:t>
            </a:r>
            <a:r>
              <a:rPr lang="en-US" altLang="zh-CN" sz="2400" kern="100" dirty="0">
                <a:solidFill>
                  <a:srgbClr val="0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竞</a:t>
            </a:r>
            <a:r>
              <a:rPr lang="en-US" altLang="zh-CN" sz="2400" kern="100" dirty="0">
                <a:solidFill>
                  <a:srgbClr val="0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字有怎样的表达效果？</a:t>
            </a:r>
            <a:endParaRPr lang="zh-CN" altLang="zh-CN" sz="2400" kern="100" dirty="0">
              <a:latin typeface="宋体" panose="02010600030101010101" pitchFamily="2" charset="-122"/>
              <a:cs typeface="Courier New" panose="02070309020205020404" pitchFamily="49" charset="0"/>
            </a:endParaRPr>
          </a:p>
        </p:txBody>
      </p:sp>
      <p:sp>
        <p:nvSpPr>
          <p:cNvPr id="6" name="矩形 5"/>
          <p:cNvSpPr/>
          <p:nvPr/>
        </p:nvSpPr>
        <p:spPr>
          <a:xfrm>
            <a:off x="389206" y="2133650"/>
            <a:ext cx="11412000" cy="2336165"/>
          </a:xfrm>
          <a:prstGeom prst="rect">
            <a:avLst/>
          </a:prstGeom>
        </p:spPr>
        <p:txBody>
          <a:bodyPr wrap="square" lIns="121898" tIns="60948" rIns="121898" bIns="60948">
            <a:spAutoFit/>
          </a:bodyPr>
          <a:lstStyle/>
          <a:p>
            <a:pPr algn="just">
              <a:lnSpc>
                <a:spcPct val="150000"/>
              </a:lnSpc>
              <a:spcAft>
                <a:spcPts val="0"/>
              </a:spcAft>
              <a:tabLst>
                <a:tab pos="2250440" algn="l"/>
              </a:tabLst>
            </a:pPr>
            <a:r>
              <a:rPr lang="zh-CN" altLang="zh-CN" sz="2400" b="1" kern="10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答案　</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万类霜天竞自由</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，从眼前的山、树、水、船、鹰、鱼，一下扩展到了世间万物，并对在寒秋严霜下的万物蓬勃活跃、奋发自强的情状，作了富有哲理性的概括。一个</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竞</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字，生动地表现了自然万物自由生长的蓬勃生机，表达了词人对自由的向往与追求。</a:t>
            </a:r>
            <a:endParaRPr lang="zh-CN" altLang="zh-CN" sz="2400" kern="100" dirty="0">
              <a:latin typeface="宋体" panose="02010600030101010101" pitchFamily="2" charset="-122"/>
              <a:cs typeface="Courier New" panose="02070309020205020404" pitchFamily="49" charset="0"/>
            </a:endParaRPr>
          </a:p>
        </p:txBody>
      </p:sp>
      <p:sp>
        <p:nvSpPr>
          <p:cNvPr id="10" name="答案"/>
          <p:cNvSpPr/>
          <p:nvPr/>
        </p:nvSpPr>
        <p:spPr bwMode="auto">
          <a:xfrm>
            <a:off x="11211213" y="6398788"/>
            <a:ext cx="979200" cy="460800"/>
          </a:xfrm>
          <a:prstGeom prst="rect">
            <a:avLst/>
          </a:prstGeom>
          <a:solidFill>
            <a:srgbClr val="EEECE1">
              <a:lumMod val="90000"/>
              <a:alpha val="60000"/>
            </a:srgbClr>
          </a:solidFill>
          <a:ln w="25400" cap="flat" cmpd="sng" algn="ctr">
            <a:noFill/>
            <a:prstDash val="solid"/>
          </a:ln>
          <a:effectLst/>
        </p:spPr>
        <p:txBody>
          <a:bodyPr anchor="ctr"/>
          <a:lstStyle/>
          <a:p>
            <a:pPr marL="0" marR="0" lvl="0" indent="0" algn="ctr" defTabSz="1219200" eaLnBrk="1" fontAlgn="auto" latinLnBrk="0" hangingPunct="1">
              <a:lnSpc>
                <a:spcPct val="100000"/>
              </a:lnSpc>
              <a:spcBef>
                <a:spcPct val="50000"/>
              </a:spcBef>
              <a:spcAft>
                <a:spcPts val="0"/>
              </a:spcAft>
              <a:buClrTx/>
              <a:buSzTx/>
              <a:buFontTx/>
              <a:buNone/>
              <a:defRPr/>
            </a:pPr>
            <a:r>
              <a:rPr kumimoji="0" lang="zh-CN" altLang="en-US" sz="2000" b="0" i="0" u="none" strike="noStrike" kern="100" cap="none" spc="0" normalizeH="0" baseline="0" noProof="0" dirty="0" smtClean="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Times New Roman" panose="02020603050405020304"/>
              </a:rPr>
              <a:t>答 案</a:t>
            </a:r>
            <a:endParaRPr kumimoji="0" lang="zh-CN" altLang="en-US" sz="2000" b="0" i="0" u="none" strike="noStrike" kern="100" cap="none" spc="0" normalizeH="0" baseline="0" noProof="0" dirty="0" smtClean="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Times New Roman" panose="02020603050405020304"/>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0"/>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blinds(horizontal)">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6">
                                            <p:txEl>
                                              <p:pRg st="0" end="0"/>
                                            </p:txEl>
                                          </p:spTgt>
                                        </p:tgtEl>
                                      </p:cBhvr>
                                    </p:animEffect>
                                    <p:set>
                                      <p:cBhvr>
                                        <p:cTn id="12" dur="1" fill="hold">
                                          <p:stCondLst>
                                            <p:cond delay="499"/>
                                          </p:stCondLst>
                                        </p:cTn>
                                        <p:tgtEl>
                                          <p:spTgt spid="6">
                                            <p:txEl>
                                              <p:pRg st="0" end="0"/>
                                            </p:txEl>
                                          </p:spTgt>
                                        </p:tgtEl>
                                        <p:attrNameLst>
                                          <p:attrName>style.visibility</p:attrName>
                                        </p:attrNameLst>
                                      </p:cBhvr>
                                      <p:to>
                                        <p:strVal val="hidden"/>
                                      </p:to>
                                    </p:set>
                                  </p:childTnLst>
                                </p:cTn>
                              </p:par>
                            </p:childTnLst>
                          </p:cTn>
                        </p:par>
                      </p:childTnLst>
                    </p:cTn>
                  </p:par>
                </p:childTnLst>
              </p:cTn>
              <p:nextCondLst>
                <p:cond evt="onClick" delay="0">
                  <p:tgtEl>
                    <p:spTgt spid="10"/>
                  </p:tgtEl>
                </p:cond>
              </p:nextCondLst>
            </p:seq>
          </p:childTnLst>
        </p:cTn>
      </p:par>
    </p:tnLst>
    <p:bldLst>
      <p:bldP spid="6" grpId="0" build="allAtOnce"/>
    </p:bld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p>
            <a:endParaRPr lang="zh-CN" altLang="en-US"/>
          </a:p>
        </p:txBody>
      </p:sp>
      <p:sp>
        <p:nvSpPr>
          <p:cNvPr id="12" name="矩形 11"/>
          <p:cNvSpPr/>
          <p:nvPr/>
        </p:nvSpPr>
        <p:spPr>
          <a:xfrm>
            <a:off x="389206" y="2256343"/>
            <a:ext cx="11412000" cy="4552315"/>
          </a:xfrm>
          <a:prstGeom prst="rect">
            <a:avLst/>
          </a:prstGeom>
        </p:spPr>
        <p:txBody>
          <a:bodyPr wrap="square" lIns="121898" tIns="60948" rIns="121898" bIns="60948">
            <a:spAutoFit/>
          </a:bodyPr>
          <a:lstStyle/>
          <a:p>
            <a:pPr algn="just">
              <a:lnSpc>
                <a:spcPct val="150000"/>
              </a:lnSpc>
              <a:spcAft>
                <a:spcPts val="0"/>
              </a:spcAft>
              <a:tabLst>
                <a:tab pos="2250440" algn="l"/>
              </a:tabLst>
            </a:pPr>
            <a:r>
              <a:rPr lang="zh-CN" altLang="zh-CN" sz="2400" b="1" kern="100" dirty="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答案　</a:t>
            </a:r>
            <a:r>
              <a:rPr lang="en-US" altLang="zh-CN" sz="2400" kern="100" dirty="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观点一</a:t>
            </a:r>
            <a:r>
              <a:rPr lang="en-US" altLang="zh-CN" sz="2400" kern="100" dirty="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怅</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字原是失意的意思。面对祖国的大好河山，词人陷入了沉思，河山虽壮美，但革命的形势不容乐观。</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怅</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字表现了词人的迷茫和惆怅。</a:t>
            </a:r>
            <a:endParaRPr lang="zh-CN" altLang="zh-CN" sz="2400" kern="100" dirty="0">
              <a:latin typeface="宋体" panose="02010600030101010101" pitchFamily="2" charset="-122"/>
              <a:cs typeface="Courier New" panose="02070309020205020404" pitchFamily="49" charset="0"/>
            </a:endParaRPr>
          </a:p>
          <a:p>
            <a:pPr algn="just">
              <a:lnSpc>
                <a:spcPct val="150000"/>
              </a:lnSpc>
              <a:spcAft>
                <a:spcPts val="0"/>
              </a:spcAft>
              <a:tabLst>
                <a:tab pos="2250440" algn="l"/>
              </a:tabLst>
            </a:pPr>
            <a:r>
              <a:rPr lang="en-US" altLang="zh-CN" sz="2400" kern="100" dirty="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观点二</a:t>
            </a:r>
            <a:r>
              <a:rPr lang="en-US" altLang="zh-CN" sz="2400" kern="100" dirty="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从课本注释来看，</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怅</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字在本词中不能理解为</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失意</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，而是表达了词人由眼前的景物引发激昂慷慨的心绪。词人面对生机勃勃的大千世界，思绪万千，不禁发问：</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广阔无垠的大地呀，谁才是主宰你消长兴衰命运的真正主人呢？</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这一问道出了词人的雄心壮志，表现了他的博大胸怀。</a:t>
            </a:r>
            <a:endParaRPr lang="zh-CN" altLang="zh-CN" sz="2400" kern="100" dirty="0">
              <a:latin typeface="宋体" panose="02010600030101010101" pitchFamily="2" charset="-122"/>
              <a:cs typeface="Courier New" panose="02070309020205020404" pitchFamily="49" charset="0"/>
            </a:endParaRPr>
          </a:p>
          <a:p>
            <a:pPr algn="just">
              <a:lnSpc>
                <a:spcPct val="150000"/>
              </a:lnSpc>
              <a:spcAft>
                <a:spcPts val="0"/>
              </a:spcAft>
              <a:tabLst>
                <a:tab pos="2250440" algn="l"/>
              </a:tabLst>
            </a:pPr>
            <a:r>
              <a:rPr lang="en-US" altLang="zh-CN" sz="2400" kern="100" dirty="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观点三</a:t>
            </a:r>
            <a:r>
              <a:rPr lang="en-US" altLang="zh-CN" sz="2400" kern="100" dirty="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词人设问时，答案是了然于胸的。那就是他们这些风华正茂的学生，将唤起民众来主宰沉浮。只是由于当时革命形势不甚明朗，所以词人</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怅寥廓</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endParaRPr lang="zh-CN" altLang="zh-CN" sz="2400" kern="100" dirty="0">
              <a:latin typeface="宋体" panose="02010600030101010101" pitchFamily="2" charset="-122"/>
              <a:cs typeface="Courier New" panose="02070309020205020404" pitchFamily="49" charset="0"/>
            </a:endParaRPr>
          </a:p>
        </p:txBody>
      </p:sp>
      <p:sp>
        <p:nvSpPr>
          <p:cNvPr id="30" name="矩形 29"/>
          <p:cNvSpPr/>
          <p:nvPr/>
        </p:nvSpPr>
        <p:spPr>
          <a:xfrm>
            <a:off x="389206" y="981522"/>
            <a:ext cx="11412000" cy="1228090"/>
          </a:xfrm>
          <a:prstGeom prst="rect">
            <a:avLst/>
          </a:prstGeom>
        </p:spPr>
        <p:txBody>
          <a:bodyPr wrap="square" lIns="121898" tIns="60948" rIns="121898" bIns="60948">
            <a:spAutoFit/>
          </a:bodyPr>
          <a:lstStyle/>
          <a:p>
            <a:pPr algn="just">
              <a:lnSpc>
                <a:spcPct val="150000"/>
              </a:lnSpc>
              <a:spcAft>
                <a:spcPts val="0"/>
              </a:spcAft>
              <a:tabLst>
                <a:tab pos="2250440" algn="l"/>
              </a:tabLst>
            </a:pPr>
            <a:r>
              <a:rPr lang="en-US" altLang="zh-CN" sz="2400" kern="100">
                <a:solidFill>
                  <a:srgbClr val="0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怅寥廓，问苍茫大地，谁主沉浮？</a:t>
            </a:r>
            <a:r>
              <a:rPr lang="en-US" altLang="zh-CN" sz="2400" kern="100" dirty="0">
                <a:solidFill>
                  <a:srgbClr val="0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这几句境界高远。请说说</a:t>
            </a:r>
            <a:r>
              <a:rPr lang="en-US" altLang="zh-CN" sz="2400" kern="100" dirty="0">
                <a:solidFill>
                  <a:srgbClr val="0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怅</a:t>
            </a:r>
            <a:r>
              <a:rPr lang="en-US" altLang="zh-CN" sz="2400" kern="100" dirty="0">
                <a:solidFill>
                  <a:srgbClr val="0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字寄寓了词人怎样的思想感情。</a:t>
            </a:r>
            <a:endParaRPr lang="zh-CN" altLang="zh-CN" sz="2400" kern="100" dirty="0">
              <a:latin typeface="宋体" panose="02010600030101010101" pitchFamily="2" charset="-122"/>
              <a:cs typeface="Courier New" panose="02070309020205020404" pitchFamily="49" charset="0"/>
            </a:endParaRPr>
          </a:p>
        </p:txBody>
      </p:sp>
      <p:sp>
        <p:nvSpPr>
          <p:cNvPr id="11" name="答案"/>
          <p:cNvSpPr/>
          <p:nvPr/>
        </p:nvSpPr>
        <p:spPr bwMode="auto">
          <a:xfrm>
            <a:off x="11211213" y="6398788"/>
            <a:ext cx="979200" cy="460800"/>
          </a:xfrm>
          <a:prstGeom prst="rect">
            <a:avLst/>
          </a:prstGeom>
          <a:solidFill>
            <a:srgbClr val="EEECE1">
              <a:lumMod val="90000"/>
              <a:alpha val="60000"/>
            </a:srgbClr>
          </a:solidFill>
          <a:ln w="25400" cap="flat" cmpd="sng" algn="ctr">
            <a:noFill/>
            <a:prstDash val="solid"/>
          </a:ln>
          <a:effectLst/>
        </p:spPr>
        <p:txBody>
          <a:bodyPr anchor="ctr"/>
          <a:lstStyle/>
          <a:p>
            <a:pPr marL="0" marR="0" lvl="0" indent="0" algn="ctr" defTabSz="1219200" eaLnBrk="1" fontAlgn="auto" latinLnBrk="0" hangingPunct="1">
              <a:lnSpc>
                <a:spcPct val="100000"/>
              </a:lnSpc>
              <a:spcBef>
                <a:spcPct val="50000"/>
              </a:spcBef>
              <a:spcAft>
                <a:spcPts val="0"/>
              </a:spcAft>
              <a:buClrTx/>
              <a:buSzTx/>
              <a:buFontTx/>
              <a:buNone/>
              <a:defRPr/>
            </a:pPr>
            <a:r>
              <a:rPr kumimoji="0" lang="zh-CN" altLang="en-US" sz="2000" b="0" i="0" u="none" strike="noStrike" kern="100" cap="none" spc="0" normalizeH="0" baseline="0" noProof="0" dirty="0" smtClean="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Times New Roman" panose="02020603050405020304"/>
              </a:rPr>
              <a:t>答 案</a:t>
            </a:r>
            <a:endParaRPr kumimoji="0" lang="zh-CN" altLang="en-US" sz="2000" b="0" i="0" u="none" strike="noStrike" kern="100" cap="none" spc="0" normalizeH="0" baseline="0" noProof="0" dirty="0" smtClean="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Times New Roman" panose="02020603050405020304"/>
            </a:endParaRPr>
          </a:p>
        </p:txBody>
      </p:sp>
      <p:sp>
        <p:nvSpPr>
          <p:cNvPr id="14" name="矩形 13"/>
          <p:cNvSpPr/>
          <p:nvPr/>
        </p:nvSpPr>
        <p:spPr>
          <a:xfrm>
            <a:off x="3763591" y="-26590"/>
            <a:ext cx="3680121" cy="57606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scene3d>
              <a:camera prst="orthographicFront"/>
              <a:lightRig rig="threePt" dir="t"/>
            </a:scene3d>
          </a:bodyPr>
          <a:lstStyle/>
          <a:p>
            <a:r>
              <a:rPr lang="zh-CN" altLang="en-US" sz="2800" b="1" kern="100" dirty="0">
                <a:ln/>
                <a:solidFill>
                  <a:schemeClr val="accent1"/>
                </a:solidFill>
                <a:effectLst>
                  <a:outerShdw blurRad="38100" dist="25400" dir="5400000" algn="ctr" rotWithShape="0">
                    <a:srgbClr val="6E747A">
                      <a:alpha val="43000"/>
                    </a:srgbClr>
                  </a:outerShdw>
                </a:effectLst>
                <a:latin typeface="方正清刻本悦宋简体"/>
                <a:ea typeface="微软雅黑" panose="020B0503020204020204" pitchFamily="34" charset="-122"/>
                <a:cs typeface="Times New Roman" panose="02020603050405020304"/>
              </a:rPr>
              <a:t>疑难探究，思维提升</a:t>
            </a:r>
            <a:endParaRPr lang="zh-CN" altLang="en-US" sz="2800" b="1" kern="100" dirty="0">
              <a:ln/>
              <a:solidFill>
                <a:schemeClr val="accent1"/>
              </a:solidFill>
              <a:effectLst>
                <a:outerShdw blurRad="38100" dist="25400" dir="5400000" algn="ctr" rotWithShape="0">
                  <a:srgbClr val="6E747A">
                    <a:alpha val="43000"/>
                  </a:srgbClr>
                </a:outerShdw>
              </a:effectLst>
              <a:latin typeface="方正清刻本悦宋简体"/>
              <a:ea typeface="微软雅黑" panose="020B0503020204020204" pitchFamily="34" charset="-122"/>
              <a:cs typeface="Times New Roman" panose="02020603050405020304"/>
            </a:endParaRPr>
          </a:p>
        </p:txBody>
      </p:sp>
      <p:sp>
        <p:nvSpPr>
          <p:cNvPr id="15" name="矩形 14"/>
          <p:cNvSpPr/>
          <p:nvPr/>
        </p:nvSpPr>
        <p:spPr>
          <a:xfrm>
            <a:off x="2223210" y="59760"/>
            <a:ext cx="1254556" cy="402432"/>
          </a:xfrm>
          <a:prstGeom prst="rect">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600" b="1" kern="100" dirty="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Ⅲ</a:t>
            </a:r>
            <a:r>
              <a:rPr lang="zh-CN" altLang="en-US" sz="2600" kern="100" dirty="0">
                <a:solidFill>
                  <a:schemeClr val="bg1"/>
                </a:solidFill>
                <a:latin typeface="微软雅黑" panose="020B0503020204020204" pitchFamily="34" charset="-122"/>
                <a:ea typeface="微软雅黑" panose="020B0503020204020204" pitchFamily="34" charset="-122"/>
                <a:cs typeface="Times New Roman" panose="02020603050405020304"/>
              </a:rPr>
              <a:t>延读</a:t>
            </a:r>
            <a:endParaRPr lang="zh-CN" altLang="en-US" sz="2600" kern="100" dirty="0">
              <a:solidFill>
                <a:schemeClr val="bg1"/>
              </a:solidFill>
              <a:latin typeface="微软雅黑" panose="020B0503020204020204" pitchFamily="34" charset="-122"/>
              <a:ea typeface="微软雅黑" panose="020B0503020204020204" pitchFamily="34" charset="-122"/>
              <a:cs typeface="Times New Roman" panose="02020603050405020304"/>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1"/>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2">
                                            <p:txEl>
                                              <p:pRg st="0" end="0"/>
                                            </p:txEl>
                                          </p:spTgt>
                                        </p:tgtEl>
                                        <p:attrNameLst>
                                          <p:attrName>style.visibility</p:attrName>
                                        </p:attrNameLst>
                                      </p:cBhvr>
                                      <p:to>
                                        <p:strVal val="visible"/>
                                      </p:to>
                                    </p:set>
                                    <p:animEffect transition="in" filter="blinds(horizontal)">
                                      <p:cBhvr>
                                        <p:cTn id="7" dur="500"/>
                                        <p:tgtEl>
                                          <p:spTgt spid="1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2">
                                            <p:txEl>
                                              <p:pRg st="1" end="1"/>
                                            </p:txEl>
                                          </p:spTgt>
                                        </p:tgtEl>
                                        <p:attrNameLst>
                                          <p:attrName>style.visibility</p:attrName>
                                        </p:attrNameLst>
                                      </p:cBhvr>
                                      <p:to>
                                        <p:strVal val="visible"/>
                                      </p:to>
                                    </p:set>
                                    <p:animEffect transition="in" filter="blinds(horizontal)">
                                      <p:cBhvr>
                                        <p:cTn id="12" dur="500"/>
                                        <p:tgtEl>
                                          <p:spTgt spid="12">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12">
                                            <p:txEl>
                                              <p:pRg st="2" end="2"/>
                                            </p:txEl>
                                          </p:spTgt>
                                        </p:tgtEl>
                                        <p:attrNameLst>
                                          <p:attrName>style.visibility</p:attrName>
                                        </p:attrNameLst>
                                      </p:cBhvr>
                                      <p:to>
                                        <p:strVal val="visible"/>
                                      </p:to>
                                    </p:set>
                                    <p:animEffect transition="in" filter="blinds(horizontal)">
                                      <p:cBhvr>
                                        <p:cTn id="17" dur="500"/>
                                        <p:tgtEl>
                                          <p:spTgt spid="12">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grpId="0" nodeType="clickEffect">
                                  <p:stCondLst>
                                    <p:cond delay="0"/>
                                  </p:stCondLst>
                                  <p:childTnLst>
                                    <p:animEffect transition="out" filter="fade">
                                      <p:cBhvr>
                                        <p:cTn id="21" dur="500"/>
                                        <p:tgtEl>
                                          <p:spTgt spid="12">
                                            <p:txEl>
                                              <p:pRg st="0" end="0"/>
                                            </p:txEl>
                                          </p:spTgt>
                                        </p:tgtEl>
                                      </p:cBhvr>
                                    </p:animEffect>
                                    <p:set>
                                      <p:cBhvr>
                                        <p:cTn id="22" dur="1" fill="hold">
                                          <p:stCondLst>
                                            <p:cond delay="499"/>
                                          </p:stCondLst>
                                        </p:cTn>
                                        <p:tgtEl>
                                          <p:spTgt spid="12">
                                            <p:txEl>
                                              <p:pRg st="0" end="0"/>
                                            </p:txEl>
                                          </p:spTgt>
                                        </p:tgtEl>
                                        <p:attrNameLst>
                                          <p:attrName>style.visibility</p:attrName>
                                        </p:attrNameLst>
                                      </p:cBhvr>
                                      <p:to>
                                        <p:strVal val="hidden"/>
                                      </p:to>
                                    </p:set>
                                  </p:childTnLst>
                                </p:cTn>
                              </p:par>
                              <p:par>
                                <p:cTn id="23" presetID="10" presetClass="exit" presetSubtype="0" fill="hold" grpId="0" nodeType="withEffect">
                                  <p:stCondLst>
                                    <p:cond delay="0"/>
                                  </p:stCondLst>
                                  <p:childTnLst>
                                    <p:animEffect transition="out" filter="fade">
                                      <p:cBhvr>
                                        <p:cTn id="24" dur="500"/>
                                        <p:tgtEl>
                                          <p:spTgt spid="12">
                                            <p:txEl>
                                              <p:pRg st="1" end="1"/>
                                            </p:txEl>
                                          </p:spTgt>
                                        </p:tgtEl>
                                      </p:cBhvr>
                                    </p:animEffect>
                                    <p:set>
                                      <p:cBhvr>
                                        <p:cTn id="25" dur="1" fill="hold">
                                          <p:stCondLst>
                                            <p:cond delay="499"/>
                                          </p:stCondLst>
                                        </p:cTn>
                                        <p:tgtEl>
                                          <p:spTgt spid="12">
                                            <p:txEl>
                                              <p:pRg st="1" end="1"/>
                                            </p:txEl>
                                          </p:spTgt>
                                        </p:tgtEl>
                                        <p:attrNameLst>
                                          <p:attrName>style.visibility</p:attrName>
                                        </p:attrNameLst>
                                      </p:cBhvr>
                                      <p:to>
                                        <p:strVal val="hidden"/>
                                      </p:to>
                                    </p:set>
                                  </p:childTnLst>
                                </p:cTn>
                              </p:par>
                              <p:par>
                                <p:cTn id="26" presetID="10" presetClass="exit" presetSubtype="0" fill="hold" grpId="0" nodeType="withEffect">
                                  <p:stCondLst>
                                    <p:cond delay="0"/>
                                  </p:stCondLst>
                                  <p:childTnLst>
                                    <p:animEffect transition="out" filter="fade">
                                      <p:cBhvr>
                                        <p:cTn id="27" dur="500"/>
                                        <p:tgtEl>
                                          <p:spTgt spid="12">
                                            <p:txEl>
                                              <p:pRg st="2" end="2"/>
                                            </p:txEl>
                                          </p:spTgt>
                                        </p:tgtEl>
                                      </p:cBhvr>
                                    </p:animEffect>
                                    <p:set>
                                      <p:cBhvr>
                                        <p:cTn id="28" dur="1" fill="hold">
                                          <p:stCondLst>
                                            <p:cond delay="499"/>
                                          </p:stCondLst>
                                        </p:cTn>
                                        <p:tgtEl>
                                          <p:spTgt spid="12">
                                            <p:txEl>
                                              <p:pRg st="2" end="2"/>
                                            </p:txEl>
                                          </p:spTgt>
                                        </p:tgtEl>
                                        <p:attrNameLst>
                                          <p:attrName>style.visibility</p:attrName>
                                        </p:attrNameLst>
                                      </p:cBhvr>
                                      <p:to>
                                        <p:strVal val="hidden"/>
                                      </p:to>
                                    </p:set>
                                  </p:childTnLst>
                                </p:cTn>
                              </p:par>
                            </p:childTnLst>
                          </p:cTn>
                        </p:par>
                      </p:childTnLst>
                    </p:cTn>
                  </p:par>
                </p:childTnLst>
              </p:cTn>
              <p:nextCondLst>
                <p:cond evt="onClick" delay="0">
                  <p:tgtEl>
                    <p:spTgt spid="11"/>
                  </p:tgtEl>
                </p:cond>
              </p:nextCondLst>
            </p:seq>
          </p:childTnLst>
        </p:cTn>
      </p:par>
    </p:tnLst>
    <p:bldLst>
      <p:bldP spid="12" grpId="0" build="allAtOnce"/>
    </p:bld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矩形 7"/>
          <p:cNvSpPr/>
          <p:nvPr/>
        </p:nvSpPr>
        <p:spPr>
          <a:xfrm>
            <a:off x="531540" y="181997"/>
            <a:ext cx="1503680" cy="491490"/>
          </a:xfrm>
          <a:prstGeom prst="rect">
            <a:avLst/>
          </a:prstGeom>
        </p:spPr>
        <p:txBody>
          <a:bodyPr wrap="none">
            <a:spAutoFit/>
          </a:bodyPr>
          <a:lstStyle/>
          <a:p>
            <a:pPr fontAlgn="base">
              <a:spcBef>
                <a:spcPct val="0"/>
              </a:spcBef>
              <a:spcAft>
                <a:spcPct val="0"/>
              </a:spcAft>
            </a:pPr>
            <a:r>
              <a:rPr lang="zh-CN" altLang="en-US" sz="2600" b="1" dirty="0">
                <a:solidFill>
                  <a:srgbClr val="0070C0"/>
                </a:solidFill>
                <a:latin typeface="Impact" panose="020B0806030902050204" pitchFamily="34" charset="0"/>
                <a:ea typeface="微软雅黑" panose="020B0503020204020204" pitchFamily="34" charset="-122"/>
                <a:cs typeface="宋体" panose="02010600030101010101" pitchFamily="2" charset="-122"/>
              </a:rPr>
              <a:t>助读材料</a:t>
            </a:r>
            <a:endParaRPr lang="en-US" altLang="zh-CN" sz="2600" b="1" dirty="0">
              <a:solidFill>
                <a:srgbClr val="0070C0"/>
              </a:solidFill>
              <a:latin typeface="Impact" panose="020B0806030902050204" pitchFamily="34" charset="0"/>
              <a:ea typeface="微软雅黑" panose="020B0503020204020204" pitchFamily="34" charset="-122"/>
              <a:cs typeface="宋体" panose="02010600030101010101" pitchFamily="2" charset="-122"/>
            </a:endParaRPr>
          </a:p>
        </p:txBody>
      </p:sp>
      <p:sp>
        <p:nvSpPr>
          <p:cNvPr id="6" name="矩形 5"/>
          <p:cNvSpPr/>
          <p:nvPr/>
        </p:nvSpPr>
        <p:spPr>
          <a:xfrm>
            <a:off x="389206" y="830119"/>
            <a:ext cx="11412000" cy="674370"/>
          </a:xfrm>
          <a:prstGeom prst="rect">
            <a:avLst/>
          </a:prstGeom>
        </p:spPr>
        <p:txBody>
          <a:bodyPr wrap="square" lIns="121898" tIns="60948" rIns="121898" bIns="60948">
            <a:spAutoFit/>
          </a:bodyPr>
          <a:lstStyle/>
          <a:p>
            <a:pPr algn="just">
              <a:lnSpc>
                <a:spcPct val="150000"/>
              </a:lnSpc>
              <a:spcAft>
                <a:spcPts val="0"/>
              </a:spcAft>
              <a:tabLst>
                <a:tab pos="2250440" algn="l"/>
              </a:tabLst>
            </a:pPr>
            <a:r>
              <a:rPr lang="en-US" altLang="zh-CN" sz="2400" b="1" kern="100">
                <a:solidFill>
                  <a:srgbClr val="000000"/>
                </a:solidFill>
                <a:latin typeface="微软雅黑" panose="020B0503020204020204" pitchFamily="34" charset="-122"/>
                <a:ea typeface="微软雅黑" panose="020B0503020204020204" pitchFamily="34" charset="-122"/>
                <a:cs typeface="Courier New" panose="02070309020205020404" pitchFamily="49" charset="0"/>
              </a:rPr>
              <a:t>1.</a:t>
            </a:r>
            <a:r>
              <a:rPr lang="zh-CN" altLang="zh-CN" sz="2400" b="1" kern="10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独领一代风骚的伟大诗人</a:t>
            </a:r>
            <a:r>
              <a:rPr lang="en-US" altLang="zh-CN" sz="2400" b="1" kern="100">
                <a:solidFill>
                  <a:srgbClr val="000000"/>
                </a:solidFill>
                <a:latin typeface="微软雅黑" panose="020B0503020204020204" pitchFamily="34" charset="-122"/>
                <a:ea typeface="微软雅黑" panose="020B0503020204020204" pitchFamily="34" charset="-122"/>
                <a:cs typeface="Courier New" panose="02070309020205020404" pitchFamily="49" charset="0"/>
              </a:rPr>
              <a:t>——</a:t>
            </a:r>
            <a:r>
              <a:rPr lang="zh-CN" altLang="zh-CN" sz="2400" b="1" kern="10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毛泽东</a:t>
            </a:r>
            <a:endParaRPr lang="zh-CN" altLang="zh-CN" sz="2400" b="1" kern="100">
              <a:latin typeface="微软雅黑" panose="020B0503020204020204" pitchFamily="34" charset="-122"/>
              <a:ea typeface="微软雅黑" panose="020B0503020204020204" pitchFamily="34" charset="-122"/>
              <a:cs typeface="Courier New" panose="02070309020205020404" pitchFamily="49" charset="0"/>
            </a:endParaRPr>
          </a:p>
        </p:txBody>
      </p:sp>
      <p:sp>
        <p:nvSpPr>
          <p:cNvPr id="7" name="矩形 6"/>
          <p:cNvSpPr/>
          <p:nvPr/>
        </p:nvSpPr>
        <p:spPr>
          <a:xfrm>
            <a:off x="389206" y="1520730"/>
            <a:ext cx="8370296" cy="3444240"/>
          </a:xfrm>
          <a:prstGeom prst="rect">
            <a:avLst/>
          </a:prstGeom>
        </p:spPr>
        <p:txBody>
          <a:bodyPr wrap="square" lIns="121898" tIns="60948" rIns="121898" bIns="60948">
            <a:spAutoFit/>
          </a:bodyPr>
          <a:lstStyle/>
          <a:p>
            <a:pPr algn="just">
              <a:lnSpc>
                <a:spcPct val="150000"/>
              </a:lnSpc>
              <a:spcAft>
                <a:spcPts val="0"/>
              </a:spcAft>
              <a:tabLst>
                <a:tab pos="2250440" algn="l"/>
              </a:tabLst>
            </a:pPr>
            <a:r>
              <a:rPr lang="zh-CN" altLang="zh-CN" sz="24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毛泽东</a:t>
            </a:r>
            <a:r>
              <a:rPr lang="en-US" altLang="zh-CN" sz="2400" kern="100" dirty="0">
                <a:solidFill>
                  <a:srgbClr val="000000"/>
                </a:solidFill>
                <a:latin typeface="Times New Roman" panose="02020603050405020304" pitchFamily="18" charset="0"/>
                <a:ea typeface="微软雅黑" panose="020B0503020204020204" pitchFamily="34" charset="-122"/>
                <a:cs typeface="Courier New" panose="02070309020205020404" pitchFamily="49" charset="0"/>
              </a:rPr>
              <a:t>(1893—1976)</a:t>
            </a:r>
            <a:r>
              <a:rPr lang="zh-CN" altLang="zh-CN" sz="24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字润之，笔名子任。中国人民的伟大领袖，马克思主义者，伟大的无产阶级革命家、战略家、军事家、思想家和理论家，中国共产党、中国人民解放军和中华人民共和国的主要缔造者和领导人，诗人，书法家。被视为现代世界历史中最重要的人物之一，《时代》杂志将他评为</a:t>
            </a:r>
            <a:r>
              <a:rPr lang="en-US" altLang="zh-CN" sz="2400" kern="100" dirty="0">
                <a:solidFill>
                  <a:srgbClr val="000000"/>
                </a:solidFill>
                <a:latin typeface="Times New Roman" panose="02020603050405020304" pitchFamily="18" charset="0"/>
                <a:ea typeface="微软雅黑" panose="020B0503020204020204" pitchFamily="34" charset="-122"/>
                <a:cs typeface="Courier New" panose="02070309020205020404" pitchFamily="49" charset="0"/>
              </a:rPr>
              <a:t>20</a:t>
            </a:r>
            <a:r>
              <a:rPr lang="zh-CN" altLang="zh-CN" sz="24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世纪最具影响</a:t>
            </a:r>
            <a:r>
              <a:rPr lang="en-US" altLang="zh-CN" sz="2400" kern="100" dirty="0">
                <a:solidFill>
                  <a:srgbClr val="000000"/>
                </a:solidFill>
                <a:latin typeface="Times New Roman" panose="02020603050405020304" pitchFamily="18" charset="0"/>
                <a:ea typeface="微软雅黑" panose="020B0503020204020204" pitchFamily="34" charset="-122"/>
                <a:cs typeface="Courier New" panose="02070309020205020404" pitchFamily="49" charset="0"/>
              </a:rPr>
              <a:t>100</a:t>
            </a:r>
            <a:r>
              <a:rPr lang="zh-CN" altLang="zh-CN" sz="24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人之一。</a:t>
            </a:r>
            <a:endParaRPr lang="zh-CN" altLang="zh-CN" sz="2400" kern="100" dirty="0">
              <a:latin typeface="宋体" panose="02010600030101010101" pitchFamily="2" charset="-122"/>
              <a:cs typeface="Courier New" panose="02070309020205020404" pitchFamily="49" charset="0"/>
            </a:endParaRPr>
          </a:p>
        </p:txBody>
      </p:sp>
      <p:pic>
        <p:nvPicPr>
          <p:cNvPr id="11" name="图片 10"/>
          <p:cNvPicPr>
            <a:picLocks noChangeAspect="1"/>
          </p:cNvPicPr>
          <p:nvPr/>
        </p:nvPicPr>
        <p:blipFill rotWithShape="1">
          <a:blip r:embed="rId1">
            <a:duotone>
              <a:prstClr val="black"/>
              <a:schemeClr val="tx2">
                <a:tint val="45000"/>
                <a:satMod val="400000"/>
              </a:schemeClr>
            </a:duotone>
            <a:extLst>
              <a:ext uri="{28A0092B-C50C-407E-A947-70E740481C1C}">
                <a14:useLocalDpi xmlns:a14="http://schemas.microsoft.com/office/drawing/2010/main" val="0"/>
              </a:ext>
            </a:extLst>
          </a:blip>
          <a:srcRect l="73973" t="21970" r="10756" b="73156"/>
          <a:stretch>
            <a:fillRect/>
          </a:stretch>
        </p:blipFill>
        <p:spPr>
          <a:xfrm flipH="1">
            <a:off x="-71632" y="477466"/>
            <a:ext cx="1054270" cy="362090"/>
          </a:xfrm>
          <a:prstGeom prst="rect">
            <a:avLst/>
          </a:prstGeom>
        </p:spPr>
      </p:pic>
      <p:pic>
        <p:nvPicPr>
          <p:cNvPr id="6146" name="Picture 2" descr="6"/>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8931750" y="1531060"/>
            <a:ext cx="2993885" cy="29621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矩形 8"/>
          <p:cNvSpPr/>
          <p:nvPr/>
        </p:nvSpPr>
        <p:spPr>
          <a:xfrm>
            <a:off x="389206" y="4910192"/>
            <a:ext cx="11412000" cy="674370"/>
          </a:xfrm>
          <a:prstGeom prst="rect">
            <a:avLst/>
          </a:prstGeom>
        </p:spPr>
        <p:txBody>
          <a:bodyPr wrap="square" lIns="121898" tIns="60948" rIns="121898" bIns="60948">
            <a:spAutoFit/>
          </a:bodyPr>
          <a:lstStyle/>
          <a:p>
            <a:pPr algn="just">
              <a:lnSpc>
                <a:spcPct val="150000"/>
              </a:lnSpc>
              <a:spcAft>
                <a:spcPts val="0"/>
              </a:spcAft>
              <a:tabLst>
                <a:tab pos="2250440" algn="l"/>
              </a:tabLst>
            </a:pPr>
            <a:r>
              <a:rPr lang="zh-CN" altLang="zh-CN" sz="2400" kern="1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主要著作《毛泽东选集》</a:t>
            </a:r>
            <a:r>
              <a:rPr lang="en-US" altLang="zh-CN" sz="2400" kern="100" dirty="0">
                <a:solidFill>
                  <a:srgbClr val="000000"/>
                </a:solidFill>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四卷</a:t>
            </a:r>
            <a:r>
              <a:rPr lang="en-US" altLang="zh-CN" sz="2400" kern="100" dirty="0">
                <a:solidFill>
                  <a:srgbClr val="000000"/>
                </a:solidFill>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、《毛泽东文集》</a:t>
            </a:r>
            <a:r>
              <a:rPr lang="en-US" altLang="zh-CN" sz="2400" kern="100" dirty="0">
                <a:solidFill>
                  <a:srgbClr val="000000"/>
                </a:solidFill>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八卷</a:t>
            </a:r>
            <a:r>
              <a:rPr lang="en-US" altLang="zh-CN" sz="2400" kern="100" dirty="0">
                <a:solidFill>
                  <a:srgbClr val="000000"/>
                </a:solidFill>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、《毛泽东诗词》</a:t>
            </a:r>
            <a:r>
              <a:rPr lang="en-US" altLang="zh-CN" sz="2400" kern="100" dirty="0">
                <a:solidFill>
                  <a:srgbClr val="000000"/>
                </a:solidFill>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共</a:t>
            </a:r>
            <a:r>
              <a:rPr lang="en-US" altLang="zh-CN" sz="2400" kern="100" dirty="0">
                <a:solidFill>
                  <a:srgbClr val="000000"/>
                </a:solidFill>
                <a:latin typeface="Times New Roman" panose="02020603050405020304" pitchFamily="18" charset="0"/>
                <a:ea typeface="微软雅黑" panose="020B0503020204020204" pitchFamily="34" charset="-122"/>
                <a:cs typeface="Courier New" panose="02070309020205020404" pitchFamily="49" charset="0"/>
              </a:rPr>
              <a:t>67</a:t>
            </a:r>
            <a:r>
              <a:rPr lang="zh-CN" altLang="zh-CN" sz="24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首</a:t>
            </a:r>
            <a:r>
              <a:rPr lang="en-US" altLang="zh-CN" sz="2400" kern="100" dirty="0">
                <a:solidFill>
                  <a:srgbClr val="000000"/>
                </a:solidFill>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endParaRPr lang="zh-CN" altLang="zh-CN" sz="2400" kern="100" dirty="0">
              <a:latin typeface="宋体" panose="02010600030101010101" pitchFamily="2" charset="-122"/>
              <a:cs typeface="Courier New" panose="02070309020205020404" pitchFamily="49" charset="0"/>
            </a:endParaRPr>
          </a:p>
        </p:txBody>
      </p:sp>
    </p:spTree>
    <p:custDataLst>
      <p:tags r:id="rId3"/>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p>
            <a:endParaRPr lang="zh-CN" altLang="en-US"/>
          </a:p>
        </p:txBody>
      </p:sp>
      <p:sp>
        <p:nvSpPr>
          <p:cNvPr id="7" name="矩形 6"/>
          <p:cNvSpPr/>
          <p:nvPr/>
        </p:nvSpPr>
        <p:spPr>
          <a:xfrm>
            <a:off x="389206" y="621482"/>
            <a:ext cx="11412000" cy="5660390"/>
          </a:xfrm>
          <a:prstGeom prst="rect">
            <a:avLst/>
          </a:prstGeom>
        </p:spPr>
        <p:txBody>
          <a:bodyPr wrap="square" lIns="121898" tIns="60948" rIns="121898" bIns="60948">
            <a:spAutoFit/>
          </a:bodyPr>
          <a:lstStyle/>
          <a:p>
            <a:pPr algn="just">
              <a:lnSpc>
                <a:spcPct val="150000"/>
              </a:lnSpc>
              <a:tabLst>
                <a:tab pos="2250440" algn="l"/>
              </a:tabLst>
            </a:pPr>
            <a:r>
              <a:rPr lang="en-US" altLang="zh-CN" sz="2400" b="1" kern="100" dirty="0">
                <a:solidFill>
                  <a:srgbClr val="000000"/>
                </a:solidFill>
                <a:latin typeface="微软雅黑" panose="020B0503020204020204" pitchFamily="34" charset="-122"/>
                <a:ea typeface="微软雅黑" panose="020B0503020204020204" pitchFamily="34" charset="-122"/>
                <a:cs typeface="Courier New" panose="02070309020205020404" pitchFamily="49" charset="0"/>
              </a:rPr>
              <a:t>2.</a:t>
            </a:r>
            <a:r>
              <a:rPr lang="zh-CN" altLang="zh-CN" sz="2400" b="1" kern="100" dirty="0">
                <a:solidFill>
                  <a:srgbClr val="000000"/>
                </a:solidFill>
                <a:latin typeface="微软雅黑" panose="020B0503020204020204" pitchFamily="34" charset="-122"/>
                <a:ea typeface="微软雅黑" panose="020B0503020204020204" pitchFamily="34" charset="-122"/>
                <a:cs typeface="Courier New" panose="02070309020205020404" pitchFamily="49" charset="0"/>
              </a:rPr>
              <a:t>以天下为己任</a:t>
            </a:r>
            <a:endParaRPr lang="zh-CN" altLang="zh-CN" sz="2400" b="1" kern="100" dirty="0">
              <a:solidFill>
                <a:srgbClr val="000000"/>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50000"/>
              </a:lnSpc>
              <a:spcAft>
                <a:spcPts val="0"/>
              </a:spcAft>
              <a:tabLst>
                <a:tab pos="2250440" algn="l"/>
              </a:tabLst>
            </a:pPr>
            <a:r>
              <a:rPr lang="zh-CN" altLang="zh-CN" sz="24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毛泽东从青少年时代就立志救国，献身革命。他在中学念书的时候，同学们称他</a:t>
            </a:r>
            <a:r>
              <a:rPr lang="en-US" altLang="zh-CN" sz="2400" kern="100" dirty="0">
                <a:solidFill>
                  <a:srgbClr val="0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身无分文，心忧天下</a:t>
            </a:r>
            <a:r>
              <a:rPr lang="en-US" altLang="zh-CN" sz="2400" kern="100" dirty="0">
                <a:solidFill>
                  <a:srgbClr val="0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。他在离家求学前夕改写了一首诗留给父亲：</a:t>
            </a:r>
            <a:r>
              <a:rPr lang="en-US" altLang="zh-CN" sz="2400" kern="100" dirty="0">
                <a:solidFill>
                  <a:srgbClr val="0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孩儿立志出乡关，学不成名誓不还。埋骨何须桑梓地，人生无处不青山。</a:t>
            </a:r>
            <a:r>
              <a:rPr lang="en-US" altLang="zh-CN" sz="2400" kern="100" dirty="0">
                <a:solidFill>
                  <a:srgbClr val="000000"/>
                </a:solidFill>
                <a:latin typeface="宋体" panose="02010600030101010101" pitchFamily="2" charset="-122"/>
                <a:ea typeface="微软雅黑" panose="020B0503020204020204" pitchFamily="34" charset="-122"/>
                <a:cs typeface="Times New Roman" panose="02020603050405020304" pitchFamily="18" charset="0"/>
              </a:rPr>
              <a:t>”</a:t>
            </a:r>
            <a:r>
              <a:rPr lang="en-US" altLang="zh-CN" sz="2400" kern="100" dirty="0">
                <a:solidFill>
                  <a:srgbClr val="000000"/>
                </a:solidFill>
                <a:latin typeface="Times New Roman" panose="02020603050405020304" pitchFamily="18" charset="0"/>
                <a:ea typeface="微软雅黑" panose="020B0503020204020204" pitchFamily="34" charset="-122"/>
                <a:cs typeface="Courier New" panose="02070309020205020404" pitchFamily="49" charset="0"/>
              </a:rPr>
              <a:t>1914</a:t>
            </a:r>
            <a:r>
              <a:rPr lang="zh-CN" altLang="zh-CN" sz="24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年，毛泽东在长沙第一师范学习期间，全部费用只有</a:t>
            </a:r>
            <a:r>
              <a:rPr lang="en-US" altLang="zh-CN" sz="2400" kern="100" dirty="0">
                <a:solidFill>
                  <a:srgbClr val="000000"/>
                </a:solidFill>
                <a:latin typeface="Times New Roman" panose="02020603050405020304" pitchFamily="18" charset="0"/>
                <a:ea typeface="微软雅黑" panose="020B0503020204020204" pitchFamily="34" charset="-122"/>
                <a:cs typeface="Courier New" panose="02070309020205020404" pitchFamily="49" charset="0"/>
              </a:rPr>
              <a:t>169</a:t>
            </a:r>
            <a:r>
              <a:rPr lang="zh-CN" altLang="zh-CN" sz="24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元钱，而且其中三分之一花在订报上，铺盖和衣服则非常简陋单薄。但他从不以此为念，常常和朋友们互相勉励说，读书要有理想，要有</a:t>
            </a:r>
            <a:r>
              <a:rPr lang="en-US" altLang="zh-CN" sz="2400" kern="100" dirty="0">
                <a:solidFill>
                  <a:srgbClr val="0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以天下为己任</a:t>
            </a:r>
            <a:r>
              <a:rPr lang="en-US" altLang="zh-CN" sz="2400" kern="100" dirty="0">
                <a:solidFill>
                  <a:srgbClr val="0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的雄心壮志。他还与朋友们提出</a:t>
            </a:r>
            <a:r>
              <a:rPr lang="en-US" altLang="zh-CN" sz="2400" kern="100" dirty="0">
                <a:solidFill>
                  <a:srgbClr val="0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三不谈</a:t>
            </a:r>
            <a:r>
              <a:rPr lang="en-US" altLang="zh-CN" sz="2400" kern="100" dirty="0">
                <a:solidFill>
                  <a:srgbClr val="0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：不谈金钱，不谈身边琐事，在校学习期间不谈男女恋爱问题。他认为，改造国家，改造社会，对学问的需要太迫切了，一定要珍惜宝贵的青春，把时间和精力都花在有价值的事情上</a:t>
            </a:r>
            <a:r>
              <a:rPr lang="zh-CN" altLang="zh-CN" sz="24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en-US" altLang="zh-CN" sz="24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 </a:t>
            </a:r>
            <a:endParaRPr lang="zh-CN" altLang="zh-CN" sz="2400" kern="100" dirty="0">
              <a:latin typeface="宋体" panose="02010600030101010101" pitchFamily="2" charset="-122"/>
              <a:cs typeface="Courier New" panose="02070309020205020404" pitchFamily="49" charset="0"/>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p>
            <a:endParaRPr lang="zh-CN" altLang="en-US"/>
          </a:p>
        </p:txBody>
      </p:sp>
      <p:sp>
        <p:nvSpPr>
          <p:cNvPr id="6" name="矩形 5"/>
          <p:cNvSpPr/>
          <p:nvPr/>
        </p:nvSpPr>
        <p:spPr>
          <a:xfrm>
            <a:off x="389206" y="765498"/>
            <a:ext cx="11412000" cy="3444240"/>
          </a:xfrm>
          <a:prstGeom prst="rect">
            <a:avLst/>
          </a:prstGeom>
        </p:spPr>
        <p:txBody>
          <a:bodyPr wrap="square" lIns="121898" tIns="60948" rIns="121898" bIns="60948">
            <a:spAutoFit/>
          </a:bodyPr>
          <a:lstStyle/>
          <a:p>
            <a:pPr algn="just">
              <a:lnSpc>
                <a:spcPct val="150000"/>
              </a:lnSpc>
              <a:tabLst>
                <a:tab pos="2250440" algn="l"/>
              </a:tabLst>
            </a:pPr>
            <a:r>
              <a:rPr lang="en-US" altLang="zh-CN" sz="2400" b="1" kern="100" dirty="0">
                <a:solidFill>
                  <a:srgbClr val="000000"/>
                </a:solidFill>
                <a:latin typeface="微软雅黑" panose="020B0503020204020204" pitchFamily="34" charset="-122"/>
                <a:ea typeface="微软雅黑" panose="020B0503020204020204" pitchFamily="34" charset="-122"/>
                <a:cs typeface="Courier New" panose="02070309020205020404" pitchFamily="49" charset="0"/>
              </a:rPr>
              <a:t>3.</a:t>
            </a:r>
            <a:r>
              <a:rPr lang="zh-CN" altLang="zh-CN" sz="2400" b="1" kern="100" dirty="0">
                <a:solidFill>
                  <a:srgbClr val="000000"/>
                </a:solidFill>
                <a:latin typeface="微软雅黑" panose="020B0503020204020204" pitchFamily="34" charset="-122"/>
                <a:ea typeface="微软雅黑" panose="020B0503020204020204" pitchFamily="34" charset="-122"/>
                <a:cs typeface="Courier New" panose="02070309020205020404" pitchFamily="49" charset="0"/>
              </a:rPr>
              <a:t>故地重游抒豪情</a:t>
            </a:r>
            <a:endParaRPr lang="zh-CN" altLang="zh-CN" sz="2400" b="1" kern="100" dirty="0">
              <a:solidFill>
                <a:srgbClr val="000000"/>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50000"/>
              </a:lnSpc>
              <a:spcAft>
                <a:spcPts val="0"/>
              </a:spcAft>
              <a:tabLst>
                <a:tab pos="2250440" algn="l"/>
              </a:tabLst>
            </a:pPr>
            <a:r>
              <a:rPr lang="zh-CN" altLang="zh-CN" sz="24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《沁园春　长沙》这首词作于</a:t>
            </a:r>
            <a:r>
              <a:rPr lang="en-US" altLang="zh-CN" sz="2400" kern="100" dirty="0">
                <a:solidFill>
                  <a:srgbClr val="000000"/>
                </a:solidFill>
                <a:latin typeface="Times New Roman" panose="02020603050405020304" pitchFamily="18" charset="0"/>
                <a:ea typeface="微软雅黑" panose="020B0503020204020204" pitchFamily="34" charset="-122"/>
                <a:cs typeface="Courier New" panose="02070309020205020404" pitchFamily="49" charset="0"/>
              </a:rPr>
              <a:t>1925</a:t>
            </a:r>
            <a:r>
              <a:rPr lang="zh-CN" altLang="zh-CN" sz="24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年。</a:t>
            </a:r>
            <a:r>
              <a:rPr lang="en-US" altLang="zh-CN" sz="2400" kern="100" dirty="0">
                <a:solidFill>
                  <a:srgbClr val="000000"/>
                </a:solidFill>
                <a:latin typeface="Times New Roman" panose="02020603050405020304" pitchFamily="18" charset="0"/>
                <a:ea typeface="微软雅黑" panose="020B0503020204020204" pitchFamily="34" charset="-122"/>
                <a:cs typeface="Courier New" panose="02070309020205020404" pitchFamily="49" charset="0"/>
              </a:rPr>
              <a:t>1925</a:t>
            </a:r>
            <a:r>
              <a:rPr lang="zh-CN" altLang="zh-CN" sz="24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年，全国工农运动形势高涨，革命势头异常迅猛，五卅运动和省港大罢工相继爆发，毛泽东直接领导了湖南的农民运动。同时，国共两党的统一战线已经确立，国民革命政府已在广州正式成立。这年深秋，毛泽东去广州主持农民运动讲习所，途经长沙，重游橘子洲，面对湘江上美丽动人的自然秋景，联想起当时的革命形势，便以</a:t>
            </a:r>
            <a:r>
              <a:rPr lang="en-US" altLang="zh-CN" sz="2400" kern="100" dirty="0">
                <a:solidFill>
                  <a:srgbClr val="0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长沙</a:t>
            </a:r>
            <a:r>
              <a:rPr lang="en-US" altLang="zh-CN" sz="2400" kern="100" dirty="0">
                <a:solidFill>
                  <a:srgbClr val="0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为题写下了这首词</a:t>
            </a:r>
            <a:r>
              <a:rPr lang="zh-CN" altLang="zh-CN" sz="24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en-US" altLang="zh-CN" sz="24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 </a:t>
            </a:r>
            <a:endParaRPr lang="zh-CN" altLang="zh-CN" sz="2400" kern="100" dirty="0">
              <a:latin typeface="宋体" panose="02010600030101010101" pitchFamily="2" charset="-122"/>
              <a:cs typeface="Courier New" panose="02070309020205020404" pitchFamily="49" charset="0"/>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p>
            <a:endParaRPr lang="zh-CN" altLang="en-US"/>
          </a:p>
        </p:txBody>
      </p:sp>
      <p:sp>
        <p:nvSpPr>
          <p:cNvPr id="6" name="矩形 5"/>
          <p:cNvSpPr/>
          <p:nvPr/>
        </p:nvSpPr>
        <p:spPr>
          <a:xfrm>
            <a:off x="389206" y="261442"/>
            <a:ext cx="11412000" cy="6214745"/>
          </a:xfrm>
          <a:prstGeom prst="rect">
            <a:avLst/>
          </a:prstGeom>
        </p:spPr>
        <p:txBody>
          <a:bodyPr wrap="square" lIns="121898" tIns="60948" rIns="121898" bIns="60948">
            <a:spAutoFit/>
          </a:bodyPr>
          <a:lstStyle/>
          <a:p>
            <a:pPr algn="just">
              <a:lnSpc>
                <a:spcPct val="150000"/>
              </a:lnSpc>
              <a:tabLst>
                <a:tab pos="2250440" algn="l"/>
              </a:tabLst>
            </a:pPr>
            <a:r>
              <a:rPr lang="en-US" altLang="zh-CN" sz="2400" b="1" kern="100" dirty="0">
                <a:solidFill>
                  <a:srgbClr val="000000"/>
                </a:solidFill>
                <a:latin typeface="微软雅黑" panose="020B0503020204020204" pitchFamily="34" charset="-122"/>
                <a:ea typeface="微软雅黑" panose="020B0503020204020204" pitchFamily="34" charset="-122"/>
                <a:cs typeface="Courier New" panose="02070309020205020404" pitchFamily="49" charset="0"/>
              </a:rPr>
              <a:t>4.</a:t>
            </a:r>
            <a:r>
              <a:rPr lang="zh-CN" altLang="zh-CN" sz="2400" b="1" kern="100" dirty="0">
                <a:solidFill>
                  <a:srgbClr val="000000"/>
                </a:solidFill>
                <a:latin typeface="微软雅黑" panose="020B0503020204020204" pitchFamily="34" charset="-122"/>
                <a:ea typeface="微软雅黑" panose="020B0503020204020204" pitchFamily="34" charset="-122"/>
                <a:cs typeface="Courier New" panose="02070309020205020404" pitchFamily="49" charset="0"/>
              </a:rPr>
              <a:t>文学知识</a:t>
            </a:r>
            <a:endParaRPr lang="zh-CN" altLang="zh-CN" sz="2400" b="1" kern="100" dirty="0">
              <a:solidFill>
                <a:srgbClr val="000000"/>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50000"/>
              </a:lnSpc>
              <a:spcAft>
                <a:spcPts val="0"/>
              </a:spcAft>
              <a:tabLst>
                <a:tab pos="2250440" algn="l"/>
              </a:tabLst>
            </a:pPr>
            <a:r>
              <a:rPr lang="en-US" altLang="zh-CN" sz="2400" kern="100" dirty="0">
                <a:solidFill>
                  <a:srgbClr val="000000"/>
                </a:solidFill>
                <a:latin typeface="Times New Roman" panose="02020603050405020304" pitchFamily="18" charset="0"/>
                <a:ea typeface="微软雅黑" panose="020B0503020204020204" pitchFamily="34" charset="-122"/>
                <a:cs typeface="Courier New" panose="02070309020205020404" pitchFamily="49" charset="0"/>
              </a:rPr>
              <a:t>(1)</a:t>
            </a:r>
            <a:r>
              <a:rPr lang="zh-CN" altLang="zh-CN" sz="24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词</a:t>
            </a:r>
            <a:endParaRPr lang="zh-CN" altLang="zh-CN" sz="2400" kern="100" dirty="0">
              <a:latin typeface="宋体" panose="02010600030101010101" pitchFamily="2" charset="-122"/>
              <a:cs typeface="Courier New" panose="02070309020205020404" pitchFamily="49" charset="0"/>
            </a:endParaRPr>
          </a:p>
          <a:p>
            <a:pPr algn="just">
              <a:lnSpc>
                <a:spcPct val="150000"/>
              </a:lnSpc>
              <a:spcAft>
                <a:spcPts val="0"/>
              </a:spcAft>
              <a:tabLst>
                <a:tab pos="2250440" algn="l"/>
              </a:tabLst>
            </a:pPr>
            <a:r>
              <a:rPr lang="zh-CN" altLang="zh-CN" sz="24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词是诗的别体，起源于隋唐，盛行于宋，又叫诗余、长短句、近体乐府、曲子、曲词等。词的特点是，词有定调，调有定句，句有定字，字有定声。词按字数多少，可分为小令</a:t>
            </a:r>
            <a:r>
              <a:rPr lang="en-US" altLang="zh-CN" sz="2400" kern="100" dirty="0">
                <a:solidFill>
                  <a:srgbClr val="000000"/>
                </a:solidFill>
                <a:latin typeface="Times New Roman" panose="02020603050405020304" pitchFamily="18" charset="0"/>
                <a:ea typeface="微软雅黑" panose="020B0503020204020204" pitchFamily="34" charset="-122"/>
                <a:cs typeface="Courier New" panose="02070309020205020404" pitchFamily="49" charset="0"/>
              </a:rPr>
              <a:t>(58</a:t>
            </a:r>
            <a:r>
              <a:rPr lang="zh-CN" altLang="zh-CN" sz="24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字以内</a:t>
            </a:r>
            <a:r>
              <a:rPr lang="en-US" altLang="zh-CN" sz="2400" kern="100" dirty="0">
                <a:solidFill>
                  <a:srgbClr val="000000"/>
                </a:solidFill>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、中调</a:t>
            </a:r>
            <a:r>
              <a:rPr lang="en-US" altLang="zh-CN" sz="2400" kern="100" dirty="0">
                <a:solidFill>
                  <a:srgbClr val="000000"/>
                </a:solidFill>
                <a:latin typeface="Times New Roman" panose="02020603050405020304" pitchFamily="18" charset="0"/>
                <a:ea typeface="微软雅黑" panose="020B0503020204020204" pitchFamily="34" charset="-122"/>
                <a:cs typeface="Courier New" panose="02070309020205020404" pitchFamily="49" charset="0"/>
              </a:rPr>
              <a:t>(59</a:t>
            </a:r>
            <a:r>
              <a:rPr lang="zh-CN" altLang="zh-CN" sz="24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en-US" altLang="zh-CN" sz="2400" kern="100" dirty="0">
                <a:solidFill>
                  <a:srgbClr val="000000"/>
                </a:solidFill>
                <a:latin typeface="Times New Roman" panose="02020603050405020304" pitchFamily="18" charset="0"/>
                <a:ea typeface="微软雅黑" panose="020B0503020204020204" pitchFamily="34" charset="-122"/>
                <a:cs typeface="Courier New" panose="02070309020205020404" pitchFamily="49" charset="0"/>
              </a:rPr>
              <a:t>90</a:t>
            </a:r>
            <a:r>
              <a:rPr lang="zh-CN" altLang="zh-CN" sz="24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字</a:t>
            </a:r>
            <a:r>
              <a:rPr lang="en-US" altLang="zh-CN" sz="2400" kern="100" dirty="0">
                <a:solidFill>
                  <a:srgbClr val="000000"/>
                </a:solidFill>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、长调</a:t>
            </a:r>
            <a:r>
              <a:rPr lang="en-US" altLang="zh-CN" sz="2400" kern="100" dirty="0">
                <a:solidFill>
                  <a:srgbClr val="000000"/>
                </a:solidFill>
                <a:latin typeface="Times New Roman" panose="02020603050405020304" pitchFamily="18" charset="0"/>
                <a:ea typeface="微软雅黑" panose="020B0503020204020204" pitchFamily="34" charset="-122"/>
                <a:cs typeface="Courier New" panose="02070309020205020404" pitchFamily="49" charset="0"/>
              </a:rPr>
              <a:t>(91</a:t>
            </a:r>
            <a:r>
              <a:rPr lang="zh-CN" altLang="zh-CN" sz="24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字以上</a:t>
            </a:r>
            <a:r>
              <a:rPr lang="en-US" altLang="zh-CN" sz="2400" kern="100" dirty="0">
                <a:solidFill>
                  <a:srgbClr val="000000"/>
                </a:solidFill>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；按段落多少，可分为单调、双调、三叠、四叠等。</a:t>
            </a:r>
            <a:r>
              <a:rPr lang="en-US" altLang="zh-CN" sz="2400" kern="100" dirty="0">
                <a:solidFill>
                  <a:srgbClr val="0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沁园春</a:t>
            </a:r>
            <a:r>
              <a:rPr lang="en-US" altLang="zh-CN" sz="2400" kern="100" dirty="0">
                <a:solidFill>
                  <a:srgbClr val="0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属于长调；分上下阕，为双调。</a:t>
            </a:r>
            <a:endParaRPr lang="zh-CN" altLang="zh-CN" sz="2400" kern="100" dirty="0">
              <a:latin typeface="宋体" panose="02010600030101010101" pitchFamily="2" charset="-122"/>
              <a:cs typeface="Courier New" panose="02070309020205020404" pitchFamily="49" charset="0"/>
            </a:endParaRPr>
          </a:p>
          <a:p>
            <a:pPr algn="just">
              <a:lnSpc>
                <a:spcPct val="150000"/>
              </a:lnSpc>
              <a:spcAft>
                <a:spcPts val="0"/>
              </a:spcAft>
              <a:tabLst>
                <a:tab pos="2250440" algn="l"/>
              </a:tabLst>
            </a:pPr>
            <a:r>
              <a:rPr lang="en-US" altLang="zh-CN" sz="2400" kern="100" dirty="0">
                <a:solidFill>
                  <a:srgbClr val="000000"/>
                </a:solidFill>
                <a:latin typeface="Times New Roman" panose="02020603050405020304" pitchFamily="18" charset="0"/>
                <a:ea typeface="微软雅黑" panose="020B0503020204020204" pitchFamily="34" charset="-122"/>
                <a:cs typeface="Courier New" panose="02070309020205020404" pitchFamily="49" charset="0"/>
              </a:rPr>
              <a:t>(2)</a:t>
            </a:r>
            <a:r>
              <a:rPr lang="zh-CN" altLang="zh-CN" sz="24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词牌</a:t>
            </a:r>
            <a:endParaRPr lang="zh-CN" altLang="zh-CN" sz="2400" kern="100" dirty="0">
              <a:latin typeface="宋体" panose="02010600030101010101" pitchFamily="2" charset="-122"/>
              <a:cs typeface="Courier New" panose="02070309020205020404" pitchFamily="49" charset="0"/>
            </a:endParaRPr>
          </a:p>
          <a:p>
            <a:pPr algn="just">
              <a:lnSpc>
                <a:spcPct val="150000"/>
              </a:lnSpc>
              <a:spcAft>
                <a:spcPts val="0"/>
              </a:spcAft>
              <a:tabLst>
                <a:tab pos="2250440" algn="l"/>
              </a:tabLst>
            </a:pPr>
            <a:r>
              <a:rPr lang="zh-CN" altLang="zh-CN" sz="24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词牌，最初是特定的词乐曲调的名称，后成为特定的词体格式的标目，即一首词的词牌限制这首词的形式</a:t>
            </a:r>
            <a:r>
              <a:rPr lang="en-US" altLang="zh-CN" sz="2400" kern="100" dirty="0">
                <a:solidFill>
                  <a:srgbClr val="000000"/>
                </a:solidFill>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句数、平仄、押韵等</a:t>
            </a:r>
            <a:r>
              <a:rPr lang="en-US" altLang="zh-CN" sz="2400" kern="100" dirty="0">
                <a:solidFill>
                  <a:srgbClr val="000000"/>
                </a:solidFill>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。紧连着词牌的词题就是这首词的内容，也就是说词牌表明形式，词题表明内容。《沁园春　长沙》中，</a:t>
            </a:r>
            <a:r>
              <a:rPr lang="en-US" altLang="zh-CN" sz="2400" kern="100" dirty="0">
                <a:solidFill>
                  <a:srgbClr val="0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沁园春</a:t>
            </a:r>
            <a:r>
              <a:rPr lang="en-US" altLang="zh-CN" sz="2400" kern="100" dirty="0">
                <a:solidFill>
                  <a:srgbClr val="0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是词牌，</a:t>
            </a:r>
            <a:r>
              <a:rPr lang="en-US" altLang="zh-CN" sz="2400" kern="100" dirty="0">
                <a:solidFill>
                  <a:srgbClr val="0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长沙</a:t>
            </a:r>
            <a:r>
              <a:rPr lang="en-US" altLang="zh-CN" sz="2400" kern="100" dirty="0">
                <a:solidFill>
                  <a:srgbClr val="0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是词题，揭示词是一首写景抒怀词，地点是长沙</a:t>
            </a:r>
            <a:r>
              <a:rPr lang="zh-CN" altLang="zh-CN" sz="24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en-US" altLang="zh-CN" sz="24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 </a:t>
            </a:r>
            <a:endParaRPr lang="zh-CN" altLang="zh-CN" sz="2400" kern="100" dirty="0">
              <a:latin typeface="宋体" panose="02010600030101010101" pitchFamily="2" charset="-122"/>
              <a:cs typeface="Courier New" panose="02070309020205020404" pitchFamily="49" charset="0"/>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 name="Text Box 9"/>
          <p:cNvSpPr txBox="1">
            <a:spLocks noChangeArrowheads="1"/>
          </p:cNvSpPr>
          <p:nvPr/>
        </p:nvSpPr>
        <p:spPr bwMode="auto">
          <a:xfrm>
            <a:off x="5029200" y="491490"/>
            <a:ext cx="1953260" cy="4914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b="1">
                <a:solidFill>
                  <a:schemeClr val="tx1"/>
                </a:solidFill>
                <a:latin typeface="Arial" panose="020B0604020202020204" pitchFamily="34" charset="0"/>
                <a:ea typeface="宋体" panose="02010600030101010101" pitchFamily="2" charset="-122"/>
              </a:defRPr>
            </a:lvl1pPr>
            <a:lvl2pPr marL="742950" indent="-285750" eaLnBrk="0" hangingPunct="0">
              <a:defRPr b="1">
                <a:solidFill>
                  <a:schemeClr val="tx1"/>
                </a:solidFill>
                <a:latin typeface="Arial" panose="020B0604020202020204" pitchFamily="34" charset="0"/>
                <a:ea typeface="宋体" panose="02010600030101010101" pitchFamily="2" charset="-122"/>
              </a:defRPr>
            </a:lvl2pPr>
            <a:lvl3pPr marL="1143000" indent="-228600" eaLnBrk="0" hangingPunct="0">
              <a:defRPr b="1">
                <a:solidFill>
                  <a:schemeClr val="tx1"/>
                </a:solidFill>
                <a:latin typeface="Arial" panose="020B0604020202020204" pitchFamily="34" charset="0"/>
                <a:ea typeface="宋体" panose="02010600030101010101" pitchFamily="2" charset="-122"/>
              </a:defRPr>
            </a:lvl3pPr>
            <a:lvl4pPr marL="1600200" indent="-228600" eaLnBrk="0" hangingPunct="0">
              <a:defRPr b="1">
                <a:solidFill>
                  <a:schemeClr val="tx1"/>
                </a:solidFill>
                <a:latin typeface="Arial" panose="020B0604020202020204" pitchFamily="34" charset="0"/>
                <a:ea typeface="宋体" panose="02010600030101010101" pitchFamily="2" charset="-122"/>
              </a:defRPr>
            </a:lvl4pPr>
            <a:lvl5pPr marL="2057400" indent="-228600" eaLnBrk="0" hangingPunct="0">
              <a:defRPr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pPr>
            <a:r>
              <a:rPr lang="zh-CN" altLang="en-US" sz="2600" dirty="0" smtClean="0">
                <a:latin typeface="Impact" panose="020B0806030902050204" pitchFamily="34" charset="0"/>
                <a:ea typeface="微软雅黑" panose="020B0503020204020204" pitchFamily="34" charset="-122"/>
                <a:cs typeface="宋体" panose="02010600030101010101" pitchFamily="2" charset="-122"/>
                <a:sym typeface="Arial" panose="020B0604020202020204" pitchFamily="34" charset="0"/>
              </a:rPr>
              <a:t>课文导览</a:t>
            </a:r>
            <a:endParaRPr lang="zh-CN" altLang="en-US" sz="2600" dirty="0">
              <a:latin typeface="Impact" panose="020B0806030902050204" pitchFamily="34" charset="0"/>
              <a:ea typeface="微软雅黑" panose="020B0503020204020204" pitchFamily="34" charset="-122"/>
              <a:cs typeface="宋体" panose="02010600030101010101" pitchFamily="2" charset="-122"/>
              <a:sym typeface="Arial" panose="020B0604020202020204" pitchFamily="34" charset="0"/>
            </a:endParaRPr>
          </a:p>
        </p:txBody>
      </p:sp>
      <p:pic>
        <p:nvPicPr>
          <p:cNvPr id="12" name="图片 11"/>
          <p:cNvPicPr>
            <a:picLocks noChangeAspect="1"/>
          </p:cNvPicPr>
          <p:nvPr/>
        </p:nvPicPr>
        <p:blipFill>
          <a:blip r:embed="rId1">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4192900" y="1130482"/>
            <a:ext cx="4228189" cy="124883"/>
          </a:xfrm>
          <a:prstGeom prst="rect">
            <a:avLst/>
          </a:prstGeom>
        </p:spPr>
      </p:pic>
      <p:sp>
        <p:nvSpPr>
          <p:cNvPr id="13" name="矩形 12"/>
          <p:cNvSpPr/>
          <p:nvPr/>
        </p:nvSpPr>
        <p:spPr>
          <a:xfrm>
            <a:off x="255494" y="1665453"/>
            <a:ext cx="11501118" cy="4452620"/>
          </a:xfrm>
          <a:prstGeom prst="rect">
            <a:avLst/>
          </a:prstGeom>
        </p:spPr>
        <p:txBody>
          <a:bodyPr wrap="square" lIns="121898" tIns="60948" rIns="121898" bIns="60948">
            <a:spAutoFit/>
          </a:bodyPr>
          <a:lstStyle/>
          <a:p>
            <a:pPr>
              <a:lnSpc>
                <a:spcPct val="143000"/>
              </a:lnSpc>
              <a:spcAft>
                <a:spcPts val="0"/>
              </a:spcAft>
            </a:pPr>
            <a:r>
              <a:rPr lang="en-US" altLang="zh-CN" sz="2800" b="1" kern="100" dirty="0">
                <a:solidFill>
                  <a:srgbClr val="3114AC"/>
                </a:solidFill>
                <a:latin typeface="Calibri" panose="020F0502020204030204" pitchFamily="34" charset="0"/>
                <a:ea typeface="黑体" panose="02010609060101010101" pitchFamily="49" charset="-122"/>
              </a:rPr>
              <a:t>《</a:t>
            </a:r>
            <a:r>
              <a:rPr lang="zh-CN" altLang="en-US" sz="2800" b="1" kern="100" dirty="0">
                <a:solidFill>
                  <a:srgbClr val="3114AC"/>
                </a:solidFill>
                <a:latin typeface="Calibri" panose="020F0502020204030204" pitchFamily="34" charset="0"/>
                <a:ea typeface="黑体" panose="02010609060101010101" pitchFamily="49" charset="-122"/>
              </a:rPr>
              <a:t>沁园春 长沙</a:t>
            </a:r>
            <a:r>
              <a:rPr lang="en-US" altLang="zh-CN" sz="2800" b="1" kern="100" dirty="0">
                <a:solidFill>
                  <a:srgbClr val="3114AC"/>
                </a:solidFill>
                <a:latin typeface="Calibri" panose="020F0502020204030204" pitchFamily="34" charset="0"/>
                <a:ea typeface="黑体" panose="02010609060101010101" pitchFamily="49" charset="-122"/>
              </a:rPr>
              <a:t>》</a:t>
            </a:r>
            <a:endParaRPr lang="en-US" altLang="zh-CN" sz="2800" b="1" kern="100" dirty="0">
              <a:solidFill>
                <a:srgbClr val="3114AC"/>
              </a:solidFill>
              <a:latin typeface="Calibri" panose="020F0502020204030204" pitchFamily="34" charset="0"/>
              <a:ea typeface="黑体" panose="02010609060101010101" pitchFamily="49" charset="-122"/>
            </a:endParaRPr>
          </a:p>
          <a:p>
            <a:pPr algn="just">
              <a:lnSpc>
                <a:spcPct val="120000"/>
              </a:lnSpc>
              <a:spcAft>
                <a:spcPts val="0"/>
              </a:spcAft>
            </a:pPr>
            <a:r>
              <a:rPr lang="en-US" altLang="zh-CN" sz="2800" kern="100" dirty="0">
                <a:latin typeface="Times New Roman" panose="02020603050405020304" pitchFamily="18" charset="0"/>
                <a:ea typeface="微软雅黑" panose="020B0503020204020204" pitchFamily="34" charset="-122"/>
                <a:cs typeface="Courier New" panose="02070309020205020404" pitchFamily="49" charset="0"/>
              </a:rPr>
              <a:t>      </a:t>
            </a:r>
            <a:r>
              <a:rPr lang="en-US" altLang="zh-CN" sz="2800" kern="100" dirty="0">
                <a:latin typeface="Times New Roman" panose="02020603050405020304" pitchFamily="18" charset="0"/>
                <a:ea typeface="楷体_GB2312" panose="02010609030101010101" pitchFamily="49" charset="-122"/>
                <a:cs typeface="Courier New" panose="02070309020205020404" pitchFamily="49" charset="0"/>
              </a:rPr>
              <a:t> </a:t>
            </a:r>
            <a:r>
              <a:rPr lang="zh-CN" altLang="en-US" sz="2800" kern="100" dirty="0">
                <a:latin typeface="Times New Roman" panose="02020603050405020304" pitchFamily="18" charset="0"/>
                <a:ea typeface="楷体_GB2312" panose="02010609030101010101" pitchFamily="49" charset="-122"/>
                <a:cs typeface="Courier New" panose="02070309020205020404" pitchFamily="49" charset="0"/>
              </a:rPr>
              <a:t>他是领袖，他为人民谋幸福，他是共和国的缔造者；他更是诗人，他用平平仄仄的枪声写诗</a:t>
            </a:r>
            <a:r>
              <a:rPr lang="zh-CN" altLang="en-US" sz="2800" kern="100" dirty="0" smtClean="0">
                <a:latin typeface="Times New Roman" panose="02020603050405020304" pitchFamily="18" charset="0"/>
                <a:ea typeface="楷体_GB2312" panose="02010609030101010101" pitchFamily="49" charset="-122"/>
                <a:cs typeface="Courier New" panose="02070309020205020404" pitchFamily="49" charset="0"/>
              </a:rPr>
              <a:t>， </a:t>
            </a:r>
            <a:r>
              <a:rPr lang="zh-CN" altLang="en-US" sz="2800" kern="100" dirty="0">
                <a:latin typeface="Times New Roman" panose="02020603050405020304" pitchFamily="18" charset="0"/>
                <a:ea typeface="楷体_GB2312" panose="02010609030101010101" pitchFamily="49" charset="-122"/>
                <a:cs typeface="Courier New" panose="02070309020205020404" pitchFamily="49" charset="0"/>
              </a:rPr>
              <a:t>二万五千里长征是最长的一行。梅花瑞雪，战地黄花，如血残阳，红装素裹，指点江山，激扬文字，</a:t>
            </a:r>
            <a:r>
              <a:rPr lang="zh-CN" altLang="en-US" sz="2800" kern="100" dirty="0" smtClean="0">
                <a:latin typeface="Times New Roman" panose="02020603050405020304" pitchFamily="18" charset="0"/>
                <a:ea typeface="楷体_GB2312" panose="02010609030101010101" pitchFamily="49" charset="-122"/>
                <a:cs typeface="Courier New" panose="02070309020205020404" pitchFamily="49" charset="0"/>
              </a:rPr>
              <a:t>数今朝</a:t>
            </a:r>
            <a:r>
              <a:rPr lang="zh-CN" altLang="en-US" sz="2800" kern="100" dirty="0">
                <a:latin typeface="Times New Roman" panose="02020603050405020304" pitchFamily="18" charset="0"/>
                <a:ea typeface="楷体_GB2312" panose="02010609030101010101" pitchFamily="49" charset="-122"/>
                <a:cs typeface="Courier New" panose="02070309020205020404" pitchFamily="49" charset="0"/>
              </a:rPr>
              <a:t>之风流人物</a:t>
            </a:r>
            <a:r>
              <a:rPr lang="en-US" altLang="zh-CN" sz="2800" kern="100" dirty="0">
                <a:latin typeface="+mn-ea"/>
                <a:cs typeface="Courier New" panose="02070309020205020404" pitchFamily="49" charset="0"/>
              </a:rPr>
              <a:t>……</a:t>
            </a:r>
            <a:r>
              <a:rPr lang="zh-CN" altLang="en-US" sz="2800" kern="100" dirty="0">
                <a:latin typeface="Times New Roman" panose="02020603050405020304" pitchFamily="18" charset="0"/>
                <a:ea typeface="楷体_GB2312" panose="02010609030101010101" pitchFamily="49" charset="-122"/>
                <a:cs typeface="Courier New" panose="02070309020205020404" pitchFamily="49" charset="0"/>
              </a:rPr>
              <a:t>他就是伟人毛泽东。臧克家说：“毛泽东诗词是伟大的篇章。”读</a:t>
            </a:r>
            <a:r>
              <a:rPr lang="en-US" altLang="zh-CN" sz="2800" kern="100" dirty="0">
                <a:latin typeface="Times New Roman" panose="02020603050405020304" pitchFamily="18" charset="0"/>
                <a:ea typeface="楷体_GB2312" panose="02010609030101010101" pitchFamily="49" charset="-122"/>
                <a:cs typeface="Courier New" panose="02070309020205020404" pitchFamily="49" charset="0"/>
              </a:rPr>
              <a:t>《</a:t>
            </a:r>
            <a:r>
              <a:rPr lang="zh-CN" altLang="en-US" sz="2800" kern="100" dirty="0">
                <a:latin typeface="Times New Roman" panose="02020603050405020304" pitchFamily="18" charset="0"/>
                <a:ea typeface="楷体_GB2312" panose="02010609030101010101" pitchFamily="49" charset="-122"/>
                <a:cs typeface="Courier New" panose="02070309020205020404" pitchFamily="49" charset="0"/>
              </a:rPr>
              <a:t>沁园春 长沙</a:t>
            </a:r>
            <a:r>
              <a:rPr lang="en-US" altLang="zh-CN" sz="2800" kern="100" dirty="0">
                <a:latin typeface="Times New Roman" panose="02020603050405020304" pitchFamily="18" charset="0"/>
                <a:ea typeface="楷体_GB2312" panose="02010609030101010101" pitchFamily="49" charset="-122"/>
                <a:cs typeface="Courier New" panose="02070309020205020404" pitchFamily="49" charset="0"/>
              </a:rPr>
              <a:t>》</a:t>
            </a:r>
            <a:r>
              <a:rPr lang="zh-CN" altLang="en-US" sz="2800" kern="100" dirty="0" smtClean="0">
                <a:latin typeface="Times New Roman" panose="02020603050405020304" pitchFamily="18" charset="0"/>
                <a:ea typeface="楷体_GB2312" panose="02010609030101010101" pitchFamily="49" charset="-122"/>
                <a:cs typeface="Courier New" panose="02070309020205020404" pitchFamily="49" charset="0"/>
              </a:rPr>
              <a:t>，我们</a:t>
            </a:r>
            <a:r>
              <a:rPr lang="zh-CN" altLang="en-US" sz="2800" kern="100" dirty="0">
                <a:latin typeface="Times New Roman" panose="02020603050405020304" pitchFamily="18" charset="0"/>
                <a:ea typeface="楷体_GB2312" panose="02010609030101010101" pitchFamily="49" charset="-122"/>
                <a:cs typeface="Courier New" panose="02070309020205020404" pitchFamily="49" charset="0"/>
              </a:rPr>
              <a:t>一起追寻伟人的足迹，再回长沙，去感受词人的博大情怀和革命壮志。</a:t>
            </a:r>
            <a:endParaRPr lang="zh-CN" altLang="en-US" sz="2800" kern="100" dirty="0">
              <a:latin typeface="Times New Roman" panose="02020603050405020304" pitchFamily="18" charset="0"/>
              <a:ea typeface="楷体_GB2312" panose="02010609030101010101" pitchFamily="49" charset="-122"/>
              <a:cs typeface="Courier New" panose="02070309020205020404" pitchFamily="49" charset="0"/>
            </a:endParaRPr>
          </a:p>
          <a:p>
            <a:pPr>
              <a:lnSpc>
                <a:spcPct val="143000"/>
              </a:lnSpc>
              <a:spcAft>
                <a:spcPts val="0"/>
              </a:spcAft>
            </a:pPr>
            <a:endParaRPr lang="zh-CN" altLang="en-US" sz="2800" kern="100" dirty="0">
              <a:latin typeface="Times New Roman" panose="02020603050405020304" pitchFamily="18" charset="0"/>
              <a:ea typeface="楷体_GB2312" panose="02010609030101010101" pitchFamily="49" charset="-122"/>
              <a:cs typeface="Courier New" panose="02070309020205020404" pitchFamily="49" charset="0"/>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p>
            <a:endParaRPr lang="zh-CN" altLang="en-US"/>
          </a:p>
        </p:txBody>
      </p:sp>
      <p:sp>
        <p:nvSpPr>
          <p:cNvPr id="6" name="矩形 5"/>
          <p:cNvSpPr/>
          <p:nvPr/>
        </p:nvSpPr>
        <p:spPr>
          <a:xfrm>
            <a:off x="389206" y="733728"/>
            <a:ext cx="11412000" cy="1782445"/>
          </a:xfrm>
          <a:prstGeom prst="rect">
            <a:avLst/>
          </a:prstGeom>
        </p:spPr>
        <p:txBody>
          <a:bodyPr wrap="square" lIns="121898" tIns="60948" rIns="121898" bIns="60948">
            <a:spAutoFit/>
          </a:bodyPr>
          <a:lstStyle/>
          <a:p>
            <a:pPr algn="just">
              <a:lnSpc>
                <a:spcPct val="150000"/>
              </a:lnSpc>
              <a:spcAft>
                <a:spcPts val="0"/>
              </a:spcAft>
              <a:tabLst>
                <a:tab pos="2250440" algn="l"/>
              </a:tabLst>
            </a:pPr>
            <a:r>
              <a:rPr lang="en-US" altLang="zh-CN" sz="2400" kern="100">
                <a:solidFill>
                  <a:srgbClr val="000000"/>
                </a:solidFill>
                <a:latin typeface="Times New Roman" panose="02020603050405020304" pitchFamily="18" charset="0"/>
                <a:ea typeface="微软雅黑" panose="020B0503020204020204" pitchFamily="34" charset="-122"/>
                <a:cs typeface="Courier New" panose="02070309020205020404" pitchFamily="49" charset="0"/>
              </a:rPr>
              <a:t>(3)</a:t>
            </a:r>
            <a:r>
              <a:rPr lang="en-US" altLang="zh-CN" sz="2400" kern="100">
                <a:solidFill>
                  <a:srgbClr val="0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沁园春</a:t>
            </a:r>
            <a:r>
              <a:rPr lang="en-US" altLang="zh-CN" sz="2400" kern="100">
                <a:solidFill>
                  <a:srgbClr val="0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词牌的由来</a:t>
            </a:r>
            <a:endParaRPr lang="zh-CN" altLang="zh-CN" sz="2400" kern="100">
              <a:latin typeface="宋体" panose="02010600030101010101" pitchFamily="2" charset="-122"/>
              <a:cs typeface="Courier New" panose="02070309020205020404" pitchFamily="49" charset="0"/>
            </a:endParaRPr>
          </a:p>
          <a:p>
            <a:pPr algn="just">
              <a:lnSpc>
                <a:spcPct val="150000"/>
              </a:lnSpc>
              <a:spcAft>
                <a:spcPts val="0"/>
              </a:spcAft>
              <a:tabLst>
                <a:tab pos="2250440" algn="l"/>
              </a:tabLst>
            </a:pPr>
            <a:r>
              <a:rPr lang="en-US" altLang="zh-CN" sz="2400" kern="100">
                <a:solidFill>
                  <a:srgbClr val="0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沁园</a:t>
            </a:r>
            <a:r>
              <a:rPr lang="en-US" altLang="zh-CN" sz="2400" kern="100">
                <a:solidFill>
                  <a:srgbClr val="0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相传为东汉明帝女儿沁水公主的园林，后来为外戚窦宪所得，有人作诗咏其事，</a:t>
            </a:r>
            <a:r>
              <a:rPr lang="en-US" altLang="zh-CN" sz="2400" kern="100">
                <a:solidFill>
                  <a:srgbClr val="0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沁园春</a:t>
            </a:r>
            <a:r>
              <a:rPr lang="en-US" altLang="zh-CN" sz="2400" kern="100">
                <a:solidFill>
                  <a:srgbClr val="0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词牌由此得名。</a:t>
            </a:r>
            <a:endParaRPr lang="zh-CN" altLang="zh-CN" sz="2400" kern="100">
              <a:latin typeface="宋体" panose="02010600030101010101" pitchFamily="2" charset="-122"/>
              <a:cs typeface="Courier New" panose="02070309020205020404" pitchFamily="49" charset="0"/>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p>
            <a:endParaRPr lang="zh-CN" altLang="en-US"/>
          </a:p>
        </p:txBody>
      </p:sp>
      <p:sp>
        <p:nvSpPr>
          <p:cNvPr id="6" name="矩形 5"/>
          <p:cNvSpPr/>
          <p:nvPr/>
        </p:nvSpPr>
        <p:spPr>
          <a:xfrm>
            <a:off x="389206" y="733728"/>
            <a:ext cx="11412000" cy="3998595"/>
          </a:xfrm>
          <a:prstGeom prst="rect">
            <a:avLst/>
          </a:prstGeom>
        </p:spPr>
        <p:txBody>
          <a:bodyPr wrap="square" lIns="121898" tIns="60948" rIns="121898" bIns="60948">
            <a:spAutoFit/>
          </a:bodyPr>
          <a:lstStyle/>
          <a:p>
            <a:pPr algn="just">
              <a:lnSpc>
                <a:spcPct val="150000"/>
              </a:lnSpc>
              <a:tabLst>
                <a:tab pos="2250440" algn="l"/>
              </a:tabLst>
            </a:pPr>
            <a:r>
              <a:rPr lang="en-US" altLang="zh-CN" sz="2400" b="1" kern="100" dirty="0">
                <a:solidFill>
                  <a:srgbClr val="000000"/>
                </a:solidFill>
                <a:latin typeface="微软雅黑" panose="020B0503020204020204" pitchFamily="34" charset="-122"/>
                <a:ea typeface="微软雅黑" panose="020B0503020204020204" pitchFamily="34" charset="-122"/>
                <a:cs typeface="Courier New" panose="02070309020205020404" pitchFamily="49" charset="0"/>
              </a:rPr>
              <a:t>5.</a:t>
            </a:r>
            <a:r>
              <a:rPr lang="zh-CN" altLang="zh-CN" sz="2400" b="1" kern="100" dirty="0">
                <a:solidFill>
                  <a:srgbClr val="000000"/>
                </a:solidFill>
                <a:latin typeface="微软雅黑" panose="020B0503020204020204" pitchFamily="34" charset="-122"/>
                <a:ea typeface="微软雅黑" panose="020B0503020204020204" pitchFamily="34" charset="-122"/>
                <a:cs typeface="Courier New" panose="02070309020205020404" pitchFamily="49" charset="0"/>
              </a:rPr>
              <a:t>毛泽东名句辑录</a:t>
            </a:r>
            <a:endParaRPr lang="zh-CN" altLang="zh-CN" sz="2400" b="1" kern="100" dirty="0">
              <a:solidFill>
                <a:srgbClr val="000000"/>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50000"/>
              </a:lnSpc>
              <a:spcAft>
                <a:spcPts val="0"/>
              </a:spcAft>
              <a:tabLst>
                <a:tab pos="2250440" algn="l"/>
              </a:tabLst>
            </a:pPr>
            <a:r>
              <a:rPr lang="en-US" altLang="zh-CN" sz="2400" kern="100" dirty="0">
                <a:solidFill>
                  <a:srgbClr val="000000"/>
                </a:solidFill>
                <a:latin typeface="Times New Roman" panose="02020603050405020304" pitchFamily="18" charset="0"/>
                <a:ea typeface="微软雅黑" panose="020B0503020204020204" pitchFamily="34" charset="-122"/>
                <a:cs typeface="Courier New" panose="02070309020205020404" pitchFamily="49" charset="0"/>
              </a:rPr>
              <a:t>(1)</a:t>
            </a:r>
            <a:r>
              <a:rPr lang="zh-CN" altLang="zh-CN" sz="24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洒向人间都是怨，一枕黄粱再现。</a:t>
            </a:r>
            <a:r>
              <a:rPr lang="en-US" altLang="zh-CN" sz="2400" kern="100" dirty="0">
                <a:solidFill>
                  <a:srgbClr val="000000"/>
                </a:solidFill>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《清平乐</a:t>
            </a:r>
            <a:r>
              <a:rPr lang="en-US" altLang="zh-CN" sz="2400" kern="100" dirty="0">
                <a:solidFill>
                  <a:srgbClr val="000000"/>
                </a:solidFill>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蒋桂战争》</a:t>
            </a:r>
            <a:endParaRPr lang="zh-CN" altLang="zh-CN" sz="2400" kern="100" dirty="0">
              <a:latin typeface="宋体" panose="02010600030101010101" pitchFamily="2" charset="-122"/>
              <a:cs typeface="Courier New" panose="02070309020205020404" pitchFamily="49" charset="0"/>
            </a:endParaRPr>
          </a:p>
          <a:p>
            <a:pPr algn="just">
              <a:lnSpc>
                <a:spcPct val="150000"/>
              </a:lnSpc>
              <a:spcAft>
                <a:spcPts val="0"/>
              </a:spcAft>
              <a:tabLst>
                <a:tab pos="2250440" algn="l"/>
              </a:tabLst>
            </a:pPr>
            <a:r>
              <a:rPr lang="en-US" altLang="zh-CN" sz="2400" kern="100" dirty="0">
                <a:solidFill>
                  <a:srgbClr val="000000"/>
                </a:solidFill>
                <a:latin typeface="Times New Roman" panose="02020603050405020304" pitchFamily="18" charset="0"/>
                <a:ea typeface="微软雅黑" panose="020B0503020204020204" pitchFamily="34" charset="-122"/>
                <a:cs typeface="Courier New" panose="02070309020205020404" pitchFamily="49" charset="0"/>
              </a:rPr>
              <a:t>(2)</a:t>
            </a:r>
            <a:r>
              <a:rPr lang="zh-CN" altLang="zh-CN" sz="24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雄关漫道真如铁，而今迈步从头越。</a:t>
            </a:r>
            <a:r>
              <a:rPr lang="en-US" altLang="zh-CN" sz="2400" kern="100" dirty="0">
                <a:solidFill>
                  <a:srgbClr val="000000"/>
                </a:solidFill>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《忆秦娥</a:t>
            </a:r>
            <a:r>
              <a:rPr lang="en-US" altLang="zh-CN" sz="2400" kern="100" dirty="0">
                <a:solidFill>
                  <a:srgbClr val="000000"/>
                </a:solidFill>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娄山关》</a:t>
            </a:r>
            <a:endParaRPr lang="zh-CN" altLang="zh-CN" sz="2400" kern="100" dirty="0">
              <a:latin typeface="宋体" panose="02010600030101010101" pitchFamily="2" charset="-122"/>
              <a:cs typeface="Courier New" panose="02070309020205020404" pitchFamily="49" charset="0"/>
            </a:endParaRPr>
          </a:p>
          <a:p>
            <a:pPr algn="just">
              <a:lnSpc>
                <a:spcPct val="150000"/>
              </a:lnSpc>
              <a:spcAft>
                <a:spcPts val="0"/>
              </a:spcAft>
              <a:tabLst>
                <a:tab pos="2250440" algn="l"/>
              </a:tabLst>
            </a:pPr>
            <a:r>
              <a:rPr lang="en-US" altLang="zh-CN" sz="2400" kern="100" dirty="0">
                <a:solidFill>
                  <a:srgbClr val="000000"/>
                </a:solidFill>
                <a:latin typeface="Times New Roman" panose="02020603050405020304" pitchFamily="18" charset="0"/>
                <a:ea typeface="微软雅黑" panose="020B0503020204020204" pitchFamily="34" charset="-122"/>
                <a:cs typeface="Courier New" panose="02070309020205020404" pitchFamily="49" charset="0"/>
              </a:rPr>
              <a:t>(3)</a:t>
            </a:r>
            <a:r>
              <a:rPr lang="zh-CN" altLang="zh-CN" sz="24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天若有情天亦老，人间正道是沧桑。</a:t>
            </a:r>
            <a:r>
              <a:rPr lang="en-US" altLang="zh-CN" sz="2400" kern="100" dirty="0">
                <a:solidFill>
                  <a:srgbClr val="000000"/>
                </a:solidFill>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《七律</a:t>
            </a:r>
            <a:r>
              <a:rPr lang="en-US" altLang="zh-CN" sz="2400" kern="100" dirty="0">
                <a:solidFill>
                  <a:srgbClr val="000000"/>
                </a:solidFill>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人民解放军占领南京》</a:t>
            </a:r>
            <a:endParaRPr lang="zh-CN" altLang="zh-CN" sz="2400" kern="100" dirty="0">
              <a:latin typeface="宋体" panose="02010600030101010101" pitchFamily="2" charset="-122"/>
              <a:cs typeface="Courier New" panose="02070309020205020404" pitchFamily="49" charset="0"/>
            </a:endParaRPr>
          </a:p>
          <a:p>
            <a:pPr algn="just">
              <a:lnSpc>
                <a:spcPct val="150000"/>
              </a:lnSpc>
              <a:spcAft>
                <a:spcPts val="0"/>
              </a:spcAft>
              <a:tabLst>
                <a:tab pos="2250440" algn="l"/>
              </a:tabLst>
            </a:pPr>
            <a:r>
              <a:rPr lang="en-US" altLang="zh-CN" sz="2400" kern="100" dirty="0">
                <a:solidFill>
                  <a:srgbClr val="000000"/>
                </a:solidFill>
                <a:latin typeface="Times New Roman" panose="02020603050405020304" pitchFamily="18" charset="0"/>
                <a:ea typeface="微软雅黑" panose="020B0503020204020204" pitchFamily="34" charset="-122"/>
                <a:cs typeface="Courier New" panose="02070309020205020404" pitchFamily="49" charset="0"/>
              </a:rPr>
              <a:t>(4)</a:t>
            </a:r>
            <a:r>
              <a:rPr lang="zh-CN" altLang="zh-CN" sz="24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牢骚太盛防肠断，风物长宜放眼量。</a:t>
            </a:r>
            <a:r>
              <a:rPr lang="en-US" altLang="zh-CN" sz="2400" kern="100" dirty="0">
                <a:solidFill>
                  <a:srgbClr val="000000"/>
                </a:solidFill>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《七律</a:t>
            </a:r>
            <a:r>
              <a:rPr lang="en-US" altLang="zh-CN" sz="2400" kern="100" dirty="0">
                <a:solidFill>
                  <a:srgbClr val="000000"/>
                </a:solidFill>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和柳亚子先生》</a:t>
            </a:r>
            <a:endParaRPr lang="zh-CN" altLang="zh-CN" sz="2400" kern="100" dirty="0">
              <a:latin typeface="宋体" panose="02010600030101010101" pitchFamily="2" charset="-122"/>
              <a:cs typeface="Courier New" panose="02070309020205020404" pitchFamily="49" charset="0"/>
            </a:endParaRPr>
          </a:p>
          <a:p>
            <a:pPr algn="just">
              <a:lnSpc>
                <a:spcPct val="150000"/>
              </a:lnSpc>
              <a:spcAft>
                <a:spcPts val="0"/>
              </a:spcAft>
              <a:tabLst>
                <a:tab pos="2250440" algn="l"/>
              </a:tabLst>
            </a:pPr>
            <a:r>
              <a:rPr lang="en-US" altLang="zh-CN" sz="2400" kern="100" dirty="0">
                <a:solidFill>
                  <a:srgbClr val="000000"/>
                </a:solidFill>
                <a:latin typeface="Times New Roman" panose="02020603050405020304" pitchFamily="18" charset="0"/>
                <a:ea typeface="微软雅黑" panose="020B0503020204020204" pitchFamily="34" charset="-122"/>
                <a:cs typeface="Courier New" panose="02070309020205020404" pitchFamily="49" charset="0"/>
              </a:rPr>
              <a:t>(5)</a:t>
            </a:r>
            <a:r>
              <a:rPr lang="zh-CN" altLang="zh-CN" sz="24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为有牺牲多壮志，敢教日月换新天。</a:t>
            </a:r>
            <a:r>
              <a:rPr lang="en-US" altLang="zh-CN" sz="2400" kern="100" dirty="0">
                <a:solidFill>
                  <a:srgbClr val="000000"/>
                </a:solidFill>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《七律</a:t>
            </a:r>
            <a:r>
              <a:rPr lang="en-US" altLang="zh-CN" sz="2400" kern="100" dirty="0">
                <a:solidFill>
                  <a:srgbClr val="000000"/>
                </a:solidFill>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到韶山》</a:t>
            </a:r>
            <a:endParaRPr lang="zh-CN" altLang="zh-CN" sz="2400" kern="100" dirty="0">
              <a:latin typeface="宋体" panose="02010600030101010101" pitchFamily="2" charset="-122"/>
              <a:cs typeface="Courier New" panose="02070309020205020404" pitchFamily="49" charset="0"/>
            </a:endParaRPr>
          </a:p>
          <a:p>
            <a:pPr algn="just">
              <a:lnSpc>
                <a:spcPct val="150000"/>
              </a:lnSpc>
              <a:spcAft>
                <a:spcPts val="0"/>
              </a:spcAft>
              <a:tabLst>
                <a:tab pos="2250440" algn="l"/>
              </a:tabLst>
            </a:pPr>
            <a:r>
              <a:rPr lang="en-US" altLang="zh-CN" sz="2400" kern="100" dirty="0">
                <a:solidFill>
                  <a:srgbClr val="000000"/>
                </a:solidFill>
                <a:latin typeface="Times New Roman" panose="02020603050405020304" pitchFamily="18" charset="0"/>
                <a:ea typeface="微软雅黑" panose="020B0503020204020204" pitchFamily="34" charset="-122"/>
                <a:cs typeface="Courier New" panose="02070309020205020404" pitchFamily="49" charset="0"/>
              </a:rPr>
              <a:t>(6)</a:t>
            </a:r>
            <a:r>
              <a:rPr lang="zh-CN" altLang="zh-CN" sz="24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一万年太久，只争朝夕。</a:t>
            </a:r>
            <a:r>
              <a:rPr lang="en-US" altLang="zh-CN" sz="2400" kern="100" dirty="0">
                <a:solidFill>
                  <a:srgbClr val="000000"/>
                </a:solidFill>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《满江红</a:t>
            </a:r>
            <a:r>
              <a:rPr lang="en-US" altLang="zh-CN" sz="2400" kern="100" dirty="0">
                <a:solidFill>
                  <a:srgbClr val="000000"/>
                </a:solidFill>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和郭沫若同志</a:t>
            </a:r>
            <a:r>
              <a:rPr lang="zh-CN" altLang="zh-CN" sz="24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en-US" altLang="zh-CN" sz="24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 </a:t>
            </a:r>
            <a:endParaRPr lang="zh-CN" altLang="zh-CN" sz="2400" kern="100" dirty="0">
              <a:latin typeface="宋体" panose="02010600030101010101" pitchFamily="2" charset="-122"/>
              <a:cs typeface="Courier New" panose="02070309020205020404" pitchFamily="49" charset="0"/>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p>
            <a:endParaRPr lang="zh-CN" altLang="en-US"/>
          </a:p>
        </p:txBody>
      </p:sp>
      <p:sp>
        <p:nvSpPr>
          <p:cNvPr id="8" name="矩形 7"/>
          <p:cNvSpPr/>
          <p:nvPr/>
        </p:nvSpPr>
        <p:spPr>
          <a:xfrm>
            <a:off x="531540" y="198959"/>
            <a:ext cx="2824480" cy="491490"/>
          </a:xfrm>
          <a:prstGeom prst="rect">
            <a:avLst/>
          </a:prstGeom>
        </p:spPr>
        <p:txBody>
          <a:bodyPr wrap="none">
            <a:spAutoFit/>
          </a:bodyPr>
          <a:lstStyle/>
          <a:p>
            <a:pPr fontAlgn="base">
              <a:spcBef>
                <a:spcPct val="0"/>
              </a:spcBef>
              <a:spcAft>
                <a:spcPct val="0"/>
              </a:spcAft>
            </a:pPr>
            <a:r>
              <a:rPr lang="zh-CN" altLang="en-US" sz="2600" b="1" dirty="0">
                <a:solidFill>
                  <a:srgbClr val="0070C0"/>
                </a:solidFill>
                <a:latin typeface="Impact" panose="020B0806030902050204" pitchFamily="34" charset="0"/>
                <a:ea typeface="微软雅黑" panose="020B0503020204020204" pitchFamily="34" charset="-122"/>
                <a:cs typeface="宋体" panose="02010600030101010101" pitchFamily="2" charset="-122"/>
              </a:rPr>
              <a:t>必备知识积累卡片</a:t>
            </a:r>
            <a:endParaRPr lang="en-US" altLang="zh-CN" sz="2600" b="1" dirty="0">
              <a:solidFill>
                <a:srgbClr val="0070C0"/>
              </a:solidFill>
              <a:latin typeface="Impact" panose="020B0806030902050204" pitchFamily="34" charset="0"/>
              <a:ea typeface="微软雅黑" panose="020B0503020204020204" pitchFamily="34" charset="-122"/>
              <a:cs typeface="宋体" panose="02010600030101010101" pitchFamily="2" charset="-122"/>
            </a:endParaRPr>
          </a:p>
        </p:txBody>
      </p:sp>
      <p:sp>
        <p:nvSpPr>
          <p:cNvPr id="6" name="矩形 5"/>
          <p:cNvSpPr/>
          <p:nvPr/>
        </p:nvSpPr>
        <p:spPr>
          <a:xfrm>
            <a:off x="501637" y="1413570"/>
            <a:ext cx="5377545" cy="3444240"/>
          </a:xfrm>
          <a:prstGeom prst="rect">
            <a:avLst/>
          </a:prstGeom>
        </p:spPr>
        <p:txBody>
          <a:bodyPr wrap="square" lIns="121898" tIns="60948" rIns="121898" bIns="60948">
            <a:spAutoFit/>
          </a:bodyPr>
          <a:lstStyle/>
          <a:p>
            <a:pPr algn="just">
              <a:lnSpc>
                <a:spcPct val="150000"/>
              </a:lnSpc>
              <a:spcAft>
                <a:spcPts val="0"/>
              </a:spcAft>
              <a:tabLst>
                <a:tab pos="2250440" algn="l"/>
              </a:tabLst>
            </a:pPr>
            <a:r>
              <a:rPr lang="en-US" altLang="zh-CN" sz="2400" b="1" kern="100" dirty="0">
                <a:solidFill>
                  <a:srgbClr val="000000"/>
                </a:solidFill>
                <a:latin typeface="微软雅黑" panose="020B0503020204020204" pitchFamily="34" charset="-122"/>
                <a:ea typeface="微软雅黑" panose="020B0503020204020204" pitchFamily="34" charset="-122"/>
                <a:cs typeface="Courier New" panose="02070309020205020404" pitchFamily="49" charset="0"/>
              </a:rPr>
              <a:t>1.</a:t>
            </a:r>
            <a:r>
              <a:rPr lang="zh-CN" altLang="zh-CN" sz="2400" b="1" kern="100" dirty="0">
                <a:solidFill>
                  <a:srgbClr val="000000"/>
                </a:solidFill>
                <a:latin typeface="微软雅黑" panose="020B0503020204020204" pitchFamily="34" charset="-122"/>
                <a:ea typeface="微软雅黑" panose="020B0503020204020204" pitchFamily="34" charset="-122"/>
                <a:cs typeface="Courier New" panose="02070309020205020404" pitchFamily="49" charset="0"/>
              </a:rPr>
              <a:t>字词知识</a:t>
            </a:r>
            <a:endParaRPr lang="zh-CN" altLang="zh-CN" sz="2400" b="1" kern="100" dirty="0">
              <a:solidFill>
                <a:srgbClr val="000000"/>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50000"/>
              </a:lnSpc>
              <a:spcAft>
                <a:spcPts val="0"/>
              </a:spcAft>
              <a:tabLst>
                <a:tab pos="2250440" algn="l"/>
              </a:tabLst>
            </a:pPr>
            <a:r>
              <a:rPr lang="en-US" altLang="zh-CN" sz="2400" kern="100" dirty="0">
                <a:solidFill>
                  <a:srgbClr val="000000"/>
                </a:solidFill>
                <a:latin typeface="Times New Roman" panose="02020603050405020304" pitchFamily="18" charset="0"/>
                <a:ea typeface="微软雅黑" panose="020B0503020204020204" pitchFamily="34" charset="-122"/>
                <a:cs typeface="Courier New" panose="02070309020205020404" pitchFamily="49" charset="0"/>
              </a:rPr>
              <a:t>(1)</a:t>
            </a:r>
            <a:r>
              <a:rPr lang="zh-CN" altLang="zh-CN" sz="2400" kern="100" dirty="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舸</a:t>
            </a:r>
            <a:r>
              <a:rPr lang="en-US" altLang="zh-CN" sz="2400" kern="100" dirty="0">
                <a:solidFill>
                  <a:srgbClr val="000000"/>
                </a:solidFill>
                <a:latin typeface="Times New Roman" panose="02020603050405020304" pitchFamily="18" charset="0"/>
                <a:ea typeface="微软雅黑" panose="020B0503020204020204" pitchFamily="34" charset="-122"/>
                <a:cs typeface="Courier New" panose="02070309020205020404" pitchFamily="49" charset="0"/>
              </a:rPr>
              <a:t>(</a:t>
            </a:r>
            <a:r>
              <a:rPr lang="en-US" altLang="zh-CN" sz="2400" kern="100" dirty="0" err="1">
                <a:solidFill>
                  <a:srgbClr val="000000"/>
                </a:solidFill>
                <a:latin typeface="Times New Roman" panose="02020603050405020304" pitchFamily="18" charset="0"/>
                <a:ea typeface="微软雅黑" panose="020B0503020204020204" pitchFamily="34" charset="-122"/>
                <a:cs typeface="Courier New" panose="02070309020205020404" pitchFamily="49" charset="0"/>
              </a:rPr>
              <a:t>ɡě</a:t>
            </a:r>
            <a:r>
              <a:rPr lang="en-US" altLang="zh-CN" sz="2400" kern="100" dirty="0">
                <a:solidFill>
                  <a:srgbClr val="000000"/>
                </a:solidFill>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：大船，词中泛指船只。</a:t>
            </a:r>
            <a:endParaRPr lang="zh-CN" altLang="zh-CN" sz="2400" kern="100" dirty="0">
              <a:latin typeface="宋体" panose="02010600030101010101" pitchFamily="2" charset="-122"/>
              <a:cs typeface="Courier New" panose="02070309020205020404" pitchFamily="49" charset="0"/>
            </a:endParaRPr>
          </a:p>
          <a:p>
            <a:pPr algn="just">
              <a:lnSpc>
                <a:spcPct val="150000"/>
              </a:lnSpc>
              <a:spcAft>
                <a:spcPts val="0"/>
              </a:spcAft>
              <a:tabLst>
                <a:tab pos="2250440" algn="l"/>
              </a:tabLst>
            </a:pPr>
            <a:r>
              <a:rPr lang="en-US" altLang="zh-CN" sz="2400" kern="100" dirty="0">
                <a:solidFill>
                  <a:srgbClr val="000000"/>
                </a:solidFill>
                <a:latin typeface="Times New Roman" panose="02020603050405020304" pitchFamily="18" charset="0"/>
                <a:ea typeface="微软雅黑" panose="020B0503020204020204" pitchFamily="34" charset="-122"/>
                <a:cs typeface="Courier New" panose="02070309020205020404" pitchFamily="49" charset="0"/>
              </a:rPr>
              <a:t>(2)</a:t>
            </a:r>
            <a:r>
              <a:rPr lang="zh-CN" altLang="zh-CN" sz="24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寥</a:t>
            </a:r>
            <a:r>
              <a:rPr lang="zh-CN" altLang="zh-CN" sz="2400" kern="100" dirty="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廓</a:t>
            </a:r>
            <a:r>
              <a:rPr lang="en-US" altLang="zh-CN" sz="2400" kern="100" dirty="0">
                <a:solidFill>
                  <a:srgbClr val="000000"/>
                </a:solidFill>
                <a:latin typeface="Times New Roman" panose="02020603050405020304" pitchFamily="18" charset="0"/>
                <a:ea typeface="微软雅黑" panose="020B0503020204020204" pitchFamily="34" charset="-122"/>
                <a:cs typeface="Courier New" panose="02070309020205020404" pitchFamily="49" charset="0"/>
              </a:rPr>
              <a:t>(</a:t>
            </a:r>
            <a:r>
              <a:rPr lang="en-US" altLang="zh-CN" sz="2400" kern="100" dirty="0" err="1">
                <a:solidFill>
                  <a:srgbClr val="000000"/>
                </a:solidFill>
                <a:latin typeface="Times New Roman" panose="02020603050405020304" pitchFamily="18" charset="0"/>
                <a:ea typeface="微软雅黑" panose="020B0503020204020204" pitchFamily="34" charset="-122"/>
                <a:cs typeface="Courier New" panose="02070309020205020404" pitchFamily="49" charset="0"/>
              </a:rPr>
              <a:t>kuò</a:t>
            </a:r>
            <a:r>
              <a:rPr lang="en-US" altLang="zh-CN" sz="2400" kern="100" dirty="0">
                <a:solidFill>
                  <a:srgbClr val="000000"/>
                </a:solidFill>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：宇宙的广阔。</a:t>
            </a:r>
            <a:endParaRPr lang="zh-CN" altLang="zh-CN" sz="2400" kern="100" dirty="0">
              <a:latin typeface="宋体" panose="02010600030101010101" pitchFamily="2" charset="-122"/>
              <a:cs typeface="Courier New" panose="02070309020205020404" pitchFamily="49" charset="0"/>
            </a:endParaRPr>
          </a:p>
          <a:p>
            <a:pPr algn="just">
              <a:lnSpc>
                <a:spcPct val="150000"/>
              </a:lnSpc>
              <a:spcAft>
                <a:spcPts val="0"/>
              </a:spcAft>
              <a:tabLst>
                <a:tab pos="2250440" algn="l"/>
              </a:tabLst>
            </a:pPr>
            <a:r>
              <a:rPr lang="en-US" altLang="zh-CN" sz="2400" kern="100" dirty="0">
                <a:solidFill>
                  <a:srgbClr val="000000"/>
                </a:solidFill>
                <a:latin typeface="Times New Roman" panose="02020603050405020304" pitchFamily="18" charset="0"/>
                <a:ea typeface="微软雅黑" panose="020B0503020204020204" pitchFamily="34" charset="-122"/>
                <a:cs typeface="Courier New" panose="02070309020205020404" pitchFamily="49" charset="0"/>
              </a:rPr>
              <a:t>(3)</a:t>
            </a:r>
            <a:r>
              <a:rPr lang="zh-CN" altLang="zh-CN" sz="2400" kern="100" dirty="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遒</a:t>
            </a:r>
            <a:r>
              <a:rPr lang="en-US" altLang="zh-CN" sz="2400" kern="100" dirty="0">
                <a:solidFill>
                  <a:srgbClr val="000000"/>
                </a:solidFill>
                <a:latin typeface="Times New Roman" panose="02020603050405020304" pitchFamily="18" charset="0"/>
                <a:ea typeface="微软雅黑" panose="020B0503020204020204" pitchFamily="34" charset="-122"/>
                <a:cs typeface="Courier New" panose="02070309020205020404" pitchFamily="49" charset="0"/>
              </a:rPr>
              <a:t>(</a:t>
            </a:r>
            <a:r>
              <a:rPr lang="en-US" altLang="zh-CN" sz="2400" kern="100" dirty="0" err="1">
                <a:solidFill>
                  <a:srgbClr val="000000"/>
                </a:solidFill>
                <a:latin typeface="Times New Roman" panose="02020603050405020304" pitchFamily="18" charset="0"/>
                <a:ea typeface="微软雅黑" panose="020B0503020204020204" pitchFamily="34" charset="-122"/>
                <a:cs typeface="Courier New" panose="02070309020205020404" pitchFamily="49" charset="0"/>
              </a:rPr>
              <a:t>qiú</a:t>
            </a:r>
            <a:r>
              <a:rPr lang="en-US" altLang="zh-CN" sz="2400" kern="100" dirty="0">
                <a:solidFill>
                  <a:srgbClr val="000000"/>
                </a:solidFill>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：强劲有力。</a:t>
            </a:r>
            <a:endParaRPr lang="zh-CN" altLang="zh-CN" sz="2400" kern="100" dirty="0">
              <a:latin typeface="宋体" panose="02010600030101010101" pitchFamily="2" charset="-122"/>
              <a:cs typeface="Courier New" panose="02070309020205020404" pitchFamily="49" charset="0"/>
            </a:endParaRPr>
          </a:p>
          <a:p>
            <a:pPr algn="just">
              <a:lnSpc>
                <a:spcPct val="150000"/>
              </a:lnSpc>
              <a:spcAft>
                <a:spcPts val="0"/>
              </a:spcAft>
              <a:tabLst>
                <a:tab pos="2250440" algn="l"/>
              </a:tabLst>
            </a:pPr>
            <a:r>
              <a:rPr lang="en-US" altLang="zh-CN" sz="2400" kern="100" dirty="0">
                <a:solidFill>
                  <a:srgbClr val="000000"/>
                </a:solidFill>
                <a:latin typeface="Times New Roman" panose="02020603050405020304" pitchFamily="18" charset="0"/>
                <a:ea typeface="微软雅黑" panose="020B0503020204020204" pitchFamily="34" charset="-122"/>
                <a:cs typeface="Courier New" panose="02070309020205020404" pitchFamily="49" charset="0"/>
              </a:rPr>
              <a:t>(4)</a:t>
            </a:r>
            <a:r>
              <a:rPr lang="zh-CN" altLang="zh-CN" sz="2400" kern="100" dirty="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峥</a:t>
            </a:r>
            <a:r>
              <a:rPr lang="en-US" altLang="zh-CN" sz="2400" kern="100" dirty="0">
                <a:solidFill>
                  <a:srgbClr val="000000"/>
                </a:solidFill>
                <a:latin typeface="Times New Roman" panose="02020603050405020304" pitchFamily="18" charset="0"/>
                <a:ea typeface="微软雅黑" panose="020B0503020204020204" pitchFamily="34" charset="-122"/>
                <a:cs typeface="Courier New" panose="02070309020205020404" pitchFamily="49" charset="0"/>
              </a:rPr>
              <a:t>(</a:t>
            </a:r>
            <a:r>
              <a:rPr lang="en-US" altLang="zh-CN" sz="2400" kern="100" dirty="0" err="1">
                <a:solidFill>
                  <a:srgbClr val="000000"/>
                </a:solidFill>
                <a:latin typeface="Times New Roman" panose="02020603050405020304" pitchFamily="18" charset="0"/>
                <a:ea typeface="微软雅黑" panose="020B0503020204020204" pitchFamily="34" charset="-122"/>
                <a:cs typeface="Courier New" panose="02070309020205020404" pitchFamily="49" charset="0"/>
              </a:rPr>
              <a:t>zhēnɡ</a:t>
            </a:r>
            <a:r>
              <a:rPr lang="en-US" altLang="zh-CN" sz="2400" kern="100" dirty="0">
                <a:solidFill>
                  <a:srgbClr val="000000"/>
                </a:solidFill>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嵘</a:t>
            </a:r>
            <a:r>
              <a:rPr lang="en-US" altLang="zh-CN" sz="2400" kern="100" dirty="0">
                <a:solidFill>
                  <a:srgbClr val="000000"/>
                </a:solidFill>
                <a:latin typeface="Times New Roman" panose="02020603050405020304" pitchFamily="18" charset="0"/>
                <a:ea typeface="微软雅黑" panose="020B0503020204020204" pitchFamily="34" charset="-122"/>
                <a:cs typeface="Courier New" panose="02070309020205020404" pitchFamily="49" charset="0"/>
              </a:rPr>
              <a:t>(</a:t>
            </a:r>
            <a:r>
              <a:rPr lang="en-US" altLang="zh-CN" sz="2400" kern="100" dirty="0" err="1">
                <a:solidFill>
                  <a:srgbClr val="000000"/>
                </a:solidFill>
                <a:latin typeface="Times New Roman" panose="02020603050405020304" pitchFamily="18" charset="0"/>
                <a:ea typeface="微软雅黑" panose="020B0503020204020204" pitchFamily="34" charset="-122"/>
                <a:cs typeface="Courier New" panose="02070309020205020404" pitchFamily="49" charset="0"/>
              </a:rPr>
              <a:t>rónɡ</a:t>
            </a:r>
            <a:r>
              <a:rPr lang="en-US" altLang="zh-CN" sz="2400" kern="100" dirty="0">
                <a:solidFill>
                  <a:srgbClr val="000000"/>
                </a:solidFill>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：不平凡、不寻常。</a:t>
            </a:r>
            <a:endParaRPr lang="zh-CN" altLang="zh-CN" sz="2400" kern="100" dirty="0">
              <a:latin typeface="宋体" panose="02010600030101010101" pitchFamily="2" charset="-122"/>
              <a:cs typeface="Courier New" panose="02070309020205020404" pitchFamily="49" charset="0"/>
            </a:endParaRPr>
          </a:p>
          <a:p>
            <a:pPr algn="just">
              <a:lnSpc>
                <a:spcPct val="150000"/>
              </a:lnSpc>
              <a:spcAft>
                <a:spcPts val="0"/>
              </a:spcAft>
              <a:tabLst>
                <a:tab pos="2250440" algn="l"/>
              </a:tabLst>
            </a:pPr>
            <a:r>
              <a:rPr lang="en-US" altLang="zh-CN" sz="2400" kern="100" dirty="0">
                <a:solidFill>
                  <a:srgbClr val="000000"/>
                </a:solidFill>
                <a:latin typeface="Times New Roman" panose="02020603050405020304" pitchFamily="18" charset="0"/>
                <a:ea typeface="微软雅黑" panose="020B0503020204020204" pitchFamily="34" charset="-122"/>
                <a:cs typeface="Courier New" panose="02070309020205020404" pitchFamily="49" charset="0"/>
              </a:rPr>
              <a:t>(5)</a:t>
            </a:r>
            <a:r>
              <a:rPr lang="zh-CN" altLang="zh-CN" sz="2400" kern="100" dirty="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遏</a:t>
            </a:r>
            <a:r>
              <a:rPr lang="en-US" altLang="zh-CN" sz="2400" kern="100" dirty="0">
                <a:solidFill>
                  <a:srgbClr val="000000"/>
                </a:solidFill>
                <a:latin typeface="Times New Roman" panose="02020603050405020304" pitchFamily="18" charset="0"/>
                <a:ea typeface="微软雅黑" panose="020B0503020204020204" pitchFamily="34" charset="-122"/>
                <a:cs typeface="Courier New" panose="02070309020205020404" pitchFamily="49" charset="0"/>
              </a:rPr>
              <a:t>(è)</a:t>
            </a:r>
            <a:r>
              <a:rPr lang="zh-CN" altLang="zh-CN" sz="24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：阻止</a:t>
            </a:r>
            <a:r>
              <a:rPr lang="zh-CN" altLang="zh-CN" sz="24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en-US" altLang="zh-CN" sz="24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 </a:t>
            </a:r>
            <a:endParaRPr lang="zh-CN" altLang="zh-CN" sz="2400" kern="100" dirty="0">
              <a:latin typeface="宋体" panose="02010600030101010101" pitchFamily="2" charset="-122"/>
              <a:cs typeface="Courier New" panose="02070309020205020404" pitchFamily="49" charset="0"/>
            </a:endParaRPr>
          </a:p>
        </p:txBody>
      </p:sp>
      <p:pic>
        <p:nvPicPr>
          <p:cNvPr id="11" name="图片 10"/>
          <p:cNvPicPr>
            <a:picLocks noChangeAspect="1"/>
          </p:cNvPicPr>
          <p:nvPr/>
        </p:nvPicPr>
        <p:blipFill rotWithShape="1">
          <a:blip r:embed="rId1">
            <a:duotone>
              <a:prstClr val="black"/>
              <a:schemeClr val="tx2">
                <a:tint val="45000"/>
                <a:satMod val="400000"/>
              </a:schemeClr>
            </a:duotone>
            <a:extLst>
              <a:ext uri="{28A0092B-C50C-407E-A947-70E740481C1C}">
                <a14:useLocalDpi xmlns:a14="http://schemas.microsoft.com/office/drawing/2010/main" val="0"/>
              </a:ext>
            </a:extLst>
          </a:blip>
          <a:srcRect l="73973" t="21970" r="10756" b="73156"/>
          <a:stretch>
            <a:fillRect/>
          </a:stretch>
        </p:blipFill>
        <p:spPr>
          <a:xfrm flipH="1">
            <a:off x="-71632" y="477466"/>
            <a:ext cx="1054270" cy="362090"/>
          </a:xfrm>
          <a:prstGeom prst="rect">
            <a:avLst/>
          </a:prstGeom>
        </p:spPr>
      </p:pic>
    </p:spTree>
    <p:custDataLst>
      <p:tags r:id="rId2"/>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p>
            <a:endParaRPr lang="zh-CN" altLang="en-US"/>
          </a:p>
        </p:txBody>
      </p:sp>
      <p:sp>
        <p:nvSpPr>
          <p:cNvPr id="7" name="矩形 6"/>
          <p:cNvSpPr/>
          <p:nvPr/>
        </p:nvSpPr>
        <p:spPr>
          <a:xfrm>
            <a:off x="216309" y="-26590"/>
            <a:ext cx="11757795" cy="6768465"/>
          </a:xfrm>
          <a:prstGeom prst="rect">
            <a:avLst/>
          </a:prstGeom>
        </p:spPr>
        <p:txBody>
          <a:bodyPr wrap="square" lIns="121898" tIns="60948" rIns="121898" bIns="60948">
            <a:spAutoFit/>
          </a:bodyPr>
          <a:lstStyle/>
          <a:p>
            <a:pPr algn="just">
              <a:lnSpc>
                <a:spcPct val="150000"/>
              </a:lnSpc>
              <a:spcAft>
                <a:spcPts val="0"/>
              </a:spcAft>
              <a:tabLst>
                <a:tab pos="2250440" algn="l"/>
              </a:tabLst>
            </a:pPr>
            <a:r>
              <a:rPr lang="en-US" altLang="zh-CN" sz="2400" b="1" kern="100" dirty="0">
                <a:solidFill>
                  <a:srgbClr val="000000"/>
                </a:solidFill>
                <a:latin typeface="微软雅黑" panose="020B0503020204020204" pitchFamily="34" charset="-122"/>
                <a:ea typeface="微软雅黑" panose="020B0503020204020204" pitchFamily="34" charset="-122"/>
                <a:cs typeface="Courier New" panose="02070309020205020404" pitchFamily="49" charset="0"/>
              </a:rPr>
              <a:t>2.</a:t>
            </a:r>
            <a:r>
              <a:rPr lang="zh-CN" altLang="zh-CN" sz="2400" b="1" kern="100" dirty="0">
                <a:solidFill>
                  <a:srgbClr val="000000"/>
                </a:solidFill>
                <a:latin typeface="微软雅黑" panose="020B0503020204020204" pitchFamily="34" charset="-122"/>
                <a:ea typeface="微软雅黑" panose="020B0503020204020204" pitchFamily="34" charset="-122"/>
                <a:cs typeface="Courier New" panose="02070309020205020404" pitchFamily="49" charset="0"/>
              </a:rPr>
              <a:t>文化常识</a:t>
            </a:r>
            <a:endParaRPr lang="zh-CN" altLang="zh-CN" sz="2400" b="1" kern="100" dirty="0">
              <a:solidFill>
                <a:srgbClr val="000000"/>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50000"/>
              </a:lnSpc>
              <a:spcAft>
                <a:spcPts val="0"/>
              </a:spcAft>
              <a:tabLst>
                <a:tab pos="2250440" algn="l"/>
              </a:tabLst>
            </a:pPr>
            <a:r>
              <a:rPr lang="en-US" altLang="zh-CN" sz="2400" kern="100" dirty="0">
                <a:solidFill>
                  <a:srgbClr val="000000"/>
                </a:solidFill>
                <a:latin typeface="Times New Roman" panose="02020603050405020304" pitchFamily="18" charset="0"/>
                <a:ea typeface="微软雅黑" panose="020B0503020204020204" pitchFamily="34" charset="-122"/>
                <a:cs typeface="Courier New" panose="02070309020205020404" pitchFamily="49" charset="0"/>
              </a:rPr>
              <a:t>(1)</a:t>
            </a:r>
            <a:r>
              <a:rPr lang="zh-CN" altLang="zh-CN" sz="24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万户侯：食邑万户，号称</a:t>
            </a:r>
            <a:r>
              <a:rPr lang="en-US" altLang="zh-CN" sz="2400" kern="100" dirty="0">
                <a:solidFill>
                  <a:srgbClr val="0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万户侯</a:t>
            </a:r>
            <a:r>
              <a:rPr lang="en-US" altLang="zh-CN" sz="2400" kern="100" dirty="0">
                <a:solidFill>
                  <a:srgbClr val="000000"/>
                </a:solidFill>
                <a:latin typeface="宋体" panose="02010600030101010101" pitchFamily="2" charset="-122"/>
                <a:ea typeface="微软雅黑" panose="020B0503020204020204" pitchFamily="34" charset="-122"/>
                <a:cs typeface="Times New Roman" panose="02020603050405020304" pitchFamily="18" charset="0"/>
              </a:rPr>
              <a:t>”</a:t>
            </a:r>
            <a:r>
              <a:rPr lang="en-US" altLang="zh-CN" sz="2400" kern="100" dirty="0">
                <a:solidFill>
                  <a:srgbClr val="000000"/>
                </a:solidFill>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汉代侯爵最高的一级，其中卫青与霍去病是典型代表</a:t>
            </a:r>
            <a:r>
              <a:rPr lang="en-US" altLang="zh-CN" sz="2400" kern="100" dirty="0">
                <a:solidFill>
                  <a:srgbClr val="000000"/>
                </a:solidFill>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，后来泛指高官贵爵。如唐代李白《与韩荆州书》一文中有</a:t>
            </a:r>
            <a:r>
              <a:rPr lang="en-US" altLang="zh-CN" sz="2400" kern="100" dirty="0">
                <a:solidFill>
                  <a:srgbClr val="0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生不用封万户侯</a:t>
            </a:r>
            <a:r>
              <a:rPr lang="en-US" altLang="zh-CN" sz="2400" kern="100" dirty="0">
                <a:solidFill>
                  <a:srgbClr val="0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的句子。词中借指大军阀、大官僚。</a:t>
            </a:r>
            <a:endParaRPr lang="zh-CN" altLang="zh-CN" sz="2400" kern="100" dirty="0">
              <a:latin typeface="宋体" panose="02010600030101010101" pitchFamily="2" charset="-122"/>
              <a:cs typeface="Courier New" panose="02070309020205020404" pitchFamily="49" charset="0"/>
            </a:endParaRPr>
          </a:p>
          <a:p>
            <a:pPr algn="just">
              <a:lnSpc>
                <a:spcPct val="150000"/>
              </a:lnSpc>
              <a:spcAft>
                <a:spcPts val="0"/>
              </a:spcAft>
              <a:tabLst>
                <a:tab pos="2250440" algn="l"/>
              </a:tabLst>
            </a:pPr>
            <a:r>
              <a:rPr lang="en-US" altLang="zh-CN" sz="2400" kern="100" dirty="0">
                <a:solidFill>
                  <a:srgbClr val="000000"/>
                </a:solidFill>
                <a:latin typeface="Times New Roman" panose="02020603050405020304" pitchFamily="18" charset="0"/>
                <a:ea typeface="微软雅黑" panose="020B0503020204020204" pitchFamily="34" charset="-122"/>
                <a:cs typeface="Courier New" panose="02070309020205020404" pitchFamily="49" charset="0"/>
              </a:rPr>
              <a:t>(2)</a:t>
            </a:r>
            <a:r>
              <a:rPr lang="zh-CN" altLang="zh-CN" sz="24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同学少年：出自杜甫诗《秋兴八首》中的第三首：千家山郭静朝晖，日日江楼坐翠微。信宿渔人还泛泛，清秋燕子故飞飞。匡衡抗疏功名薄，刘向传经心事违。同学少年多不贱，五陵衣马自轻肥。</a:t>
            </a:r>
            <a:r>
              <a:rPr lang="en-US" altLang="zh-CN" sz="2400" kern="100" dirty="0">
                <a:solidFill>
                  <a:srgbClr val="0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同学少年多不贱，五陵衣马自轻肥</a:t>
            </a:r>
            <a:r>
              <a:rPr lang="en-US" altLang="zh-CN" sz="2400" kern="100" dirty="0">
                <a:solidFill>
                  <a:srgbClr val="0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是说当年的同窗好友现在大都成了富贵人，借此反衬自己的落魄。《沁园春　长沙》中，词人化用此语，却无杜甫的失落感，而是希望将来大家都能实现理想抱负。</a:t>
            </a:r>
            <a:endParaRPr lang="zh-CN" altLang="zh-CN" sz="2400" kern="100" dirty="0">
              <a:latin typeface="宋体" panose="02010600030101010101" pitchFamily="2" charset="-122"/>
              <a:cs typeface="Courier New" panose="02070309020205020404" pitchFamily="49" charset="0"/>
            </a:endParaRPr>
          </a:p>
          <a:p>
            <a:pPr>
              <a:lnSpc>
                <a:spcPct val="150000"/>
              </a:lnSpc>
            </a:pPr>
            <a:r>
              <a:rPr lang="en-US" altLang="zh-CN" sz="2400" kern="100" dirty="0">
                <a:solidFill>
                  <a:srgbClr val="000000"/>
                </a:solidFill>
                <a:latin typeface="Times New Roman" panose="02020603050405020304" pitchFamily="18" charset="0"/>
                <a:ea typeface="微软雅黑" panose="020B0503020204020204" pitchFamily="34" charset="-122"/>
              </a:rPr>
              <a:t>(3)</a:t>
            </a:r>
            <a:r>
              <a:rPr lang="zh-CN" altLang="zh-CN" sz="24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中流击水：化自</a:t>
            </a:r>
            <a:r>
              <a:rPr lang="en-US" altLang="zh-CN" sz="2400" kern="100" dirty="0">
                <a:solidFill>
                  <a:srgbClr val="0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中流击楫</a:t>
            </a:r>
            <a:r>
              <a:rPr lang="en-US" altLang="zh-CN" sz="2400" kern="100" dirty="0">
                <a:solidFill>
                  <a:srgbClr val="0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。《晋书</a:t>
            </a:r>
            <a:r>
              <a:rPr lang="en-US" altLang="zh-CN" sz="2400" kern="100" dirty="0">
                <a:solidFill>
                  <a:srgbClr val="000000"/>
                </a:solidFill>
                <a:latin typeface="Times New Roman" panose="02020603050405020304" pitchFamily="18" charset="0"/>
                <a:ea typeface="微软雅黑" panose="020B0503020204020204" pitchFamily="34" charset="-122"/>
              </a:rPr>
              <a:t>·</a:t>
            </a:r>
            <a:r>
              <a:rPr lang="zh-CN" altLang="zh-CN" sz="24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祖逖传》</a:t>
            </a:r>
            <a:r>
              <a:rPr lang="en-US" altLang="zh-CN" sz="2400" kern="100" dirty="0">
                <a:solidFill>
                  <a:srgbClr val="000000"/>
                </a:solidFill>
                <a:latin typeface="宋体" panose="02010600030101010101" pitchFamily="2" charset="-122"/>
                <a:ea typeface="微软雅黑" panose="020B0503020204020204" pitchFamily="34" charset="-122"/>
                <a:cs typeface="Times New Roman" panose="02020603050405020304" pitchFamily="18" charset="0"/>
              </a:rPr>
              <a:t>“</a:t>
            </a:r>
            <a:r>
              <a:rPr lang="en-US" altLang="zh-CN" sz="2400" kern="100" dirty="0">
                <a:solidFill>
                  <a:srgbClr val="000000"/>
                </a:solidFill>
                <a:latin typeface="Times New Roman" panose="02020603050405020304" pitchFamily="18" charset="0"/>
                <a:ea typeface="微软雅黑" panose="020B0503020204020204" pitchFamily="34" charset="-122"/>
              </a:rPr>
              <a:t>(</a:t>
            </a:r>
            <a:r>
              <a:rPr lang="zh-CN" altLang="zh-CN" sz="24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祖逖</a:t>
            </a:r>
            <a:r>
              <a:rPr lang="en-US" altLang="zh-CN" sz="2400" kern="100" dirty="0">
                <a:solidFill>
                  <a:srgbClr val="000000"/>
                </a:solidFill>
                <a:latin typeface="Times New Roman" panose="02020603050405020304" pitchFamily="18" charset="0"/>
                <a:ea typeface="微软雅黑" panose="020B0503020204020204" pitchFamily="34" charset="-122"/>
              </a:rPr>
              <a:t>)</a:t>
            </a:r>
            <a:r>
              <a:rPr lang="zh-CN" altLang="zh-CN" sz="24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中流击楫而誓曰：</a:t>
            </a:r>
            <a:r>
              <a:rPr lang="en-US" altLang="zh-CN" sz="2400" kern="100" dirty="0">
                <a:solidFill>
                  <a:srgbClr val="0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祖逖不能清中原而复济者，有如大江！</a:t>
            </a:r>
            <a:r>
              <a:rPr lang="en-US" altLang="zh-CN" sz="2400" kern="100" dirty="0">
                <a:solidFill>
                  <a:srgbClr val="0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词人用此典故，表达了革新中国、复兴民族的远大志向。将</a:t>
            </a:r>
            <a:r>
              <a:rPr lang="en-US" altLang="zh-CN" sz="2400" kern="100" dirty="0">
                <a:solidFill>
                  <a:srgbClr val="0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击楫</a:t>
            </a:r>
            <a:r>
              <a:rPr lang="en-US" altLang="zh-CN" sz="2400" kern="100" dirty="0">
                <a:solidFill>
                  <a:srgbClr val="0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化为</a:t>
            </a:r>
            <a:r>
              <a:rPr lang="en-US" altLang="zh-CN" sz="2400" kern="100" dirty="0">
                <a:solidFill>
                  <a:srgbClr val="0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击水</a:t>
            </a:r>
            <a:r>
              <a:rPr lang="en-US" altLang="zh-CN" sz="2400" kern="100" dirty="0">
                <a:solidFill>
                  <a:srgbClr val="0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，这种极具夸张效果的炼字更显词人的豪气</a:t>
            </a:r>
            <a:r>
              <a:rPr lang="zh-CN" altLang="zh-CN" sz="24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en-US" altLang="zh-CN" sz="24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  </a:t>
            </a:r>
            <a:endParaRPr lang="zh-CN" altLang="zh-CN" sz="2400" kern="100" dirty="0">
              <a:latin typeface="宋体" panose="02010600030101010101" pitchFamily="2" charset="-122"/>
              <a:cs typeface="Courier New" panose="02070309020205020404" pitchFamily="49" charset="0"/>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p>
            <a:endParaRPr lang="zh-CN" altLang="en-US"/>
          </a:p>
        </p:txBody>
      </p:sp>
      <p:sp>
        <p:nvSpPr>
          <p:cNvPr id="14" name="矩形 13"/>
          <p:cNvSpPr/>
          <p:nvPr/>
        </p:nvSpPr>
        <p:spPr>
          <a:xfrm>
            <a:off x="531540" y="198959"/>
            <a:ext cx="1173480" cy="491490"/>
          </a:xfrm>
          <a:prstGeom prst="rect">
            <a:avLst/>
          </a:prstGeom>
        </p:spPr>
        <p:txBody>
          <a:bodyPr wrap="none">
            <a:spAutoFit/>
          </a:bodyPr>
          <a:lstStyle/>
          <a:p>
            <a:pPr fontAlgn="base">
              <a:spcBef>
                <a:spcPct val="0"/>
              </a:spcBef>
              <a:spcAft>
                <a:spcPct val="0"/>
              </a:spcAft>
            </a:pPr>
            <a:r>
              <a:rPr lang="zh-CN" altLang="en-US" sz="2600" b="1" dirty="0">
                <a:solidFill>
                  <a:srgbClr val="0070C0"/>
                </a:solidFill>
                <a:latin typeface="Impact" panose="020B0806030902050204" pitchFamily="34" charset="0"/>
                <a:ea typeface="微软雅黑" panose="020B0503020204020204" pitchFamily="34" charset="-122"/>
                <a:cs typeface="宋体" panose="02010600030101010101" pitchFamily="2" charset="-122"/>
              </a:rPr>
              <a:t>微写作</a:t>
            </a:r>
            <a:endParaRPr lang="en-US" altLang="zh-CN" sz="2600" b="1" dirty="0">
              <a:solidFill>
                <a:srgbClr val="0070C0"/>
              </a:solidFill>
              <a:latin typeface="Impact" panose="020B0806030902050204" pitchFamily="34" charset="0"/>
              <a:ea typeface="微软雅黑" panose="020B0503020204020204" pitchFamily="34" charset="-122"/>
              <a:cs typeface="宋体" panose="02010600030101010101" pitchFamily="2" charset="-122"/>
            </a:endParaRPr>
          </a:p>
        </p:txBody>
      </p:sp>
      <p:sp>
        <p:nvSpPr>
          <p:cNvPr id="17" name="矩形 16"/>
          <p:cNvSpPr/>
          <p:nvPr/>
        </p:nvSpPr>
        <p:spPr>
          <a:xfrm>
            <a:off x="389206" y="1165776"/>
            <a:ext cx="11412000" cy="674370"/>
          </a:xfrm>
          <a:prstGeom prst="rect">
            <a:avLst/>
          </a:prstGeom>
        </p:spPr>
        <p:txBody>
          <a:bodyPr wrap="square" lIns="121898" tIns="60948" rIns="121898" bIns="60948">
            <a:spAutoFit/>
          </a:bodyPr>
          <a:lstStyle/>
          <a:p>
            <a:pPr indent="612140">
              <a:lnSpc>
                <a:spcPct val="150000"/>
              </a:lnSpc>
              <a:tabLst>
                <a:tab pos="2250440" algn="l"/>
              </a:tabLst>
            </a:pPr>
            <a:r>
              <a:rPr lang="zh-CN" altLang="zh-CN" sz="2400" kern="1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你对毛泽东有怎样的认识和评价？请写出你的想法。</a:t>
            </a:r>
            <a:endParaRPr lang="zh-CN" altLang="zh-CN" sz="2400" kern="100">
              <a:latin typeface="宋体" panose="02010600030101010101" pitchFamily="2" charset="-122"/>
              <a:cs typeface="Courier New" panose="02070309020205020404" pitchFamily="49" charset="0"/>
            </a:endParaRPr>
          </a:p>
        </p:txBody>
      </p:sp>
      <p:pic>
        <p:nvPicPr>
          <p:cNvPr id="11" name="图片 10"/>
          <p:cNvPicPr>
            <a:picLocks noChangeAspect="1"/>
          </p:cNvPicPr>
          <p:nvPr/>
        </p:nvPicPr>
        <p:blipFill rotWithShape="1">
          <a:blip r:embed="rId1">
            <a:duotone>
              <a:prstClr val="black"/>
              <a:schemeClr val="tx2">
                <a:tint val="45000"/>
                <a:satMod val="400000"/>
              </a:schemeClr>
            </a:duotone>
            <a:extLst>
              <a:ext uri="{28A0092B-C50C-407E-A947-70E740481C1C}">
                <a14:useLocalDpi xmlns:a14="http://schemas.microsoft.com/office/drawing/2010/main" val="0"/>
              </a:ext>
            </a:extLst>
          </a:blip>
          <a:srcRect l="73973" t="21970" r="10756" b="73156"/>
          <a:stretch>
            <a:fillRect/>
          </a:stretch>
        </p:blipFill>
        <p:spPr>
          <a:xfrm flipH="1">
            <a:off x="-71632" y="477466"/>
            <a:ext cx="1054270" cy="362090"/>
          </a:xfrm>
          <a:prstGeom prst="rect">
            <a:avLst/>
          </a:prstGeom>
        </p:spPr>
      </p:pic>
      <p:sp>
        <p:nvSpPr>
          <p:cNvPr id="16" name="答案">
            <a:hlinkClick r:id="rId2" action="ppaction://hlinksldjump"/>
          </p:cNvPr>
          <p:cNvSpPr/>
          <p:nvPr/>
        </p:nvSpPr>
        <p:spPr bwMode="auto">
          <a:xfrm>
            <a:off x="10125795" y="6398788"/>
            <a:ext cx="979200" cy="460800"/>
          </a:xfrm>
          <a:prstGeom prst="rect">
            <a:avLst/>
          </a:prstGeom>
          <a:solidFill>
            <a:srgbClr val="EEECE1">
              <a:lumMod val="90000"/>
              <a:alpha val="60000"/>
            </a:srgbClr>
          </a:solidFill>
          <a:ln w="25400" cap="flat" cmpd="sng" algn="ctr">
            <a:noFill/>
            <a:prstDash val="solid"/>
          </a:ln>
          <a:effectLst/>
        </p:spPr>
        <p:txBody>
          <a:bodyPr anchor="ctr"/>
          <a:lstStyle/>
          <a:p>
            <a:pPr marL="0" marR="0" lvl="0" indent="0" algn="ctr" defTabSz="1219200" eaLnBrk="1" fontAlgn="auto" latinLnBrk="0" hangingPunct="1">
              <a:lnSpc>
                <a:spcPct val="100000"/>
              </a:lnSpc>
              <a:spcBef>
                <a:spcPct val="50000"/>
              </a:spcBef>
              <a:spcAft>
                <a:spcPts val="0"/>
              </a:spcAft>
              <a:buClrTx/>
              <a:buSzTx/>
              <a:buFontTx/>
              <a:buNone/>
              <a:defRPr/>
            </a:pPr>
            <a:r>
              <a:rPr kumimoji="0" lang="zh-CN" altLang="en-US" sz="2000" b="0" i="0" u="none" strike="noStrike" kern="100" cap="none" spc="0" normalizeH="0" baseline="0" noProof="0" dirty="0" smtClean="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Times New Roman" panose="02020603050405020304"/>
              </a:rPr>
              <a:t>答 案</a:t>
            </a:r>
            <a:endParaRPr kumimoji="0" lang="zh-CN" altLang="en-US" sz="2000" b="0" i="0" u="none" strike="noStrike" kern="100" cap="none" spc="0" normalizeH="0" baseline="0" noProof="0" dirty="0" smtClean="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Times New Roman" panose="02020603050405020304"/>
            </a:endParaRPr>
          </a:p>
        </p:txBody>
      </p:sp>
    </p:spTree>
    <p:custDataLst>
      <p:tags r:id="rId3"/>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show="0">
  <p:cSld>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p>
            <a:endParaRPr lang="zh-CN" altLang="en-US"/>
          </a:p>
        </p:txBody>
      </p:sp>
      <p:sp>
        <p:nvSpPr>
          <p:cNvPr id="7" name="矩形 6"/>
          <p:cNvSpPr/>
          <p:nvPr/>
        </p:nvSpPr>
        <p:spPr>
          <a:xfrm>
            <a:off x="274516" y="-42748"/>
            <a:ext cx="11641381" cy="6838950"/>
          </a:xfrm>
          <a:prstGeom prst="rect">
            <a:avLst/>
          </a:prstGeom>
        </p:spPr>
        <p:txBody>
          <a:bodyPr wrap="square" lIns="121898" tIns="60948" rIns="121898" bIns="60948">
            <a:spAutoFit/>
          </a:bodyPr>
          <a:lstStyle/>
          <a:p>
            <a:pPr indent="612140">
              <a:lnSpc>
                <a:spcPct val="140000"/>
              </a:lnSpc>
              <a:tabLst>
                <a:tab pos="2250440" algn="l"/>
              </a:tabLst>
            </a:pPr>
            <a:r>
              <a:rPr lang="zh-CN" altLang="zh-CN" sz="2400" b="1" kern="100" dirty="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答案　</a:t>
            </a:r>
            <a:r>
              <a:rPr lang="en-US" altLang="zh-CN" sz="2400" kern="100" dirty="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示例</a:t>
            </a:r>
            <a:r>
              <a:rPr lang="en-US" altLang="zh-CN" sz="2400" kern="100" dirty="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你，比</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长风破浪会有时，直挂云帆济沧海</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的李白多了份执着与坚定，比</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会挽雕弓如满月，西北望，射天狼</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的苏轼多了份武功与才智，比</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醉里挑灯看剑，梦回吹角连营</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的辛弃疾多了份主动与豪气，比</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壮志饥餐胡虏肉，笑谈渴饮匈奴血</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的岳飞多了份方法与谋略，比</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我自横刀向天笑，去留肝胆两昆仑</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的谭嗣同多了份至诚与方向</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endParaRPr lang="zh-CN" altLang="zh-CN" sz="2400" kern="100" dirty="0">
              <a:latin typeface="宋体" panose="02010600030101010101" pitchFamily="2" charset="-122"/>
              <a:cs typeface="Courier New" panose="02070309020205020404" pitchFamily="49" charset="0"/>
            </a:endParaRPr>
          </a:p>
          <a:p>
            <a:pPr indent="612140">
              <a:lnSpc>
                <a:spcPct val="140000"/>
              </a:lnSpc>
              <a:tabLst>
                <a:tab pos="2250440" algn="l"/>
              </a:tabLst>
            </a:pP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你大气雄伟，才有了</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雄关漫道真如铁，而今迈步从头越</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的洒脱与轻松，才有了</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天高云淡，望断南飞雁。不到长城非好汉</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的坚定与从容，才有了</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江山如此多娇，引无数英雄竞折腰</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的大度与豪气，才有了</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钟山风雨起苍黄，百万雄师过大江</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的气势与辉煌，才有了</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坐地日行八万里，巡天遥看一千河</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和</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天连五岭银锄落，地动三河铁臂摇</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的超人想象，才有了</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喜看稻菽千重浪，遍地英雄下夕烟</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的动人画卷和</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风雨送春归，飞雪迎春到</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的惊人描写</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endParaRPr lang="zh-CN" altLang="zh-CN" sz="2400" kern="100" dirty="0">
              <a:latin typeface="宋体" panose="02010600030101010101" pitchFamily="2" charset="-122"/>
              <a:cs typeface="Courier New" panose="02070309020205020404" pitchFamily="49" charset="0"/>
            </a:endParaRPr>
          </a:p>
          <a:p>
            <a:pPr indent="612140">
              <a:lnSpc>
                <a:spcPct val="140000"/>
              </a:lnSpc>
            </a:pP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在词的王国里，你是盟主；在诗的海洋里，你是航母；在现实世界里，你是人民的红太阳</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你，就是中国人民的伟大领袖</a:t>
            </a:r>
            <a:r>
              <a:rPr lang="en-US" altLang="zh-CN" sz="2400" kern="100" dirty="0">
                <a:solidFill>
                  <a:srgbClr val="C00000"/>
                </a:solidFill>
                <a:latin typeface="Times New Roman" panose="02020603050405020304" pitchFamily="18" charset="0"/>
                <a:ea typeface="微软雅黑" panose="020B0503020204020204" pitchFamily="34" charset="-122"/>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毛泽东</a:t>
            </a:r>
            <a:r>
              <a:rPr lang="zh-CN"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r>
              <a:rPr lang="en-US"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  </a:t>
            </a:r>
            <a:endParaRPr lang="zh-CN" altLang="zh-CN" sz="2400" kern="100" dirty="0">
              <a:solidFill>
                <a:srgbClr val="C00000"/>
              </a:solidFill>
              <a:latin typeface="宋体" panose="02010600030101010101" pitchFamily="2" charset="-122"/>
              <a:cs typeface="Courier New" panose="02070309020205020404" pitchFamily="49" charset="0"/>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blinds(horizontal)">
                                      <p:cBhvr>
                                        <p:cTn id="7" dur="750"/>
                                        <p:tgtEl>
                                          <p:spTgt spid="7">
                                            <p:txEl>
                                              <p:pRg st="0" end="0"/>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7">
                                            <p:txEl>
                                              <p:pRg st="1" end="1"/>
                                            </p:txEl>
                                          </p:spTgt>
                                        </p:tgtEl>
                                        <p:attrNameLst>
                                          <p:attrName>style.visibility</p:attrName>
                                        </p:attrNameLst>
                                      </p:cBhvr>
                                      <p:to>
                                        <p:strVal val="visible"/>
                                      </p:to>
                                    </p:set>
                                    <p:animEffect transition="in" filter="blinds(horizontal)">
                                      <p:cBhvr>
                                        <p:cTn id="10" dur="750"/>
                                        <p:tgtEl>
                                          <p:spTgt spid="7">
                                            <p:txEl>
                                              <p:pRg st="1" end="1"/>
                                            </p:txEl>
                                          </p:spTgt>
                                        </p:tgtEl>
                                      </p:cBhvr>
                                    </p:animEffect>
                                  </p:childTnLst>
                                </p:cTn>
                              </p:par>
                              <p:par>
                                <p:cTn id="11" presetID="3" presetClass="entr" presetSubtype="10" fill="hold" nodeType="withEffect">
                                  <p:stCondLst>
                                    <p:cond delay="0"/>
                                  </p:stCondLst>
                                  <p:childTnLst>
                                    <p:set>
                                      <p:cBhvr>
                                        <p:cTn id="12" dur="1" fill="hold">
                                          <p:stCondLst>
                                            <p:cond delay="0"/>
                                          </p:stCondLst>
                                        </p:cTn>
                                        <p:tgtEl>
                                          <p:spTgt spid="7">
                                            <p:txEl>
                                              <p:pRg st="2" end="2"/>
                                            </p:txEl>
                                          </p:spTgt>
                                        </p:tgtEl>
                                        <p:attrNameLst>
                                          <p:attrName>style.visibility</p:attrName>
                                        </p:attrNameLst>
                                      </p:cBhvr>
                                      <p:to>
                                        <p:strVal val="visible"/>
                                      </p:to>
                                    </p:set>
                                    <p:animEffect transition="in" filter="blinds(horizontal)">
                                      <p:cBhvr>
                                        <p:cTn id="13" dur="750"/>
                                        <p:tgtEl>
                                          <p:spTgt spid="7">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p>
            <a:endParaRPr lang="zh-CN" altLang="en-US"/>
          </a:p>
        </p:txBody>
      </p:sp>
      <p:sp>
        <p:nvSpPr>
          <p:cNvPr id="7" name="矩形 6"/>
          <p:cNvSpPr/>
          <p:nvPr/>
        </p:nvSpPr>
        <p:spPr>
          <a:xfrm>
            <a:off x="389206" y="1686088"/>
            <a:ext cx="11412000" cy="3998595"/>
          </a:xfrm>
          <a:prstGeom prst="rect">
            <a:avLst/>
          </a:prstGeom>
        </p:spPr>
        <p:txBody>
          <a:bodyPr wrap="square" lIns="121898" tIns="60948" rIns="121898" bIns="60948">
            <a:spAutoFit/>
          </a:bodyPr>
          <a:lstStyle/>
          <a:p>
            <a:pPr algn="just">
              <a:lnSpc>
                <a:spcPct val="150000"/>
              </a:lnSpc>
              <a:spcAft>
                <a:spcPts val="0"/>
              </a:spcAft>
              <a:tabLst>
                <a:tab pos="2250440" algn="l"/>
              </a:tabLst>
            </a:pPr>
            <a:r>
              <a:rPr lang="zh-CN" altLang="zh-CN" sz="2400" b="1" kern="100" dirty="0">
                <a:latin typeface="Times New Roman" panose="02020603050405020304" pitchFamily="18" charset="0"/>
                <a:ea typeface="微软雅黑" panose="020B0503020204020204" pitchFamily="34" charset="-122"/>
                <a:cs typeface="Times New Roman" panose="02020603050405020304" pitchFamily="18" charset="0"/>
              </a:rPr>
              <a:t>【素材点击】</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　</a:t>
            </a:r>
            <a:r>
              <a:rPr lang="zh-CN" altLang="zh-CN" sz="24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毛泽东的《沁园春　长沙》一扫古人笔下秋景大多肃杀、感伤的情调，词人笔下的秋景蓬勃向上，充满生命活力。面对如此壮丽寥廓的景象，词人不仅表现出心系天下的博大胸襟，也表现出蔑视官僚、军阀，改造旧世界的凌云壮志。</a:t>
            </a:r>
            <a:endParaRPr lang="zh-CN" altLang="zh-CN" sz="2400" kern="100" dirty="0">
              <a:latin typeface="宋体" panose="02010600030101010101" pitchFamily="2" charset="-122"/>
              <a:cs typeface="Courier New" panose="02070309020205020404" pitchFamily="49" charset="0"/>
            </a:endParaRPr>
          </a:p>
          <a:p>
            <a:pPr indent="612140" algn="just">
              <a:lnSpc>
                <a:spcPct val="150000"/>
              </a:lnSpc>
              <a:spcAft>
                <a:spcPts val="0"/>
              </a:spcAft>
              <a:tabLst>
                <a:tab pos="2250440" algn="l"/>
              </a:tabLst>
            </a:pPr>
            <a:r>
              <a:rPr lang="en-US" altLang="zh-CN" sz="2400" kern="100" dirty="0">
                <a:solidFill>
                  <a:srgbClr val="0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怅寥廓，问苍茫大地，谁主沉浮？</a:t>
            </a:r>
            <a:r>
              <a:rPr lang="en-US" altLang="zh-CN" sz="2400" kern="100" dirty="0">
                <a:solidFill>
                  <a:srgbClr val="0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彰显的是青年毛泽东面对风云变幻的动荡时局而生发的对祖国命运的深切关注；</a:t>
            </a:r>
            <a:r>
              <a:rPr lang="en-US" altLang="zh-CN" sz="2400" kern="100" dirty="0">
                <a:solidFill>
                  <a:srgbClr val="0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指点江山，激扬文字，粪土当年万户侯</a:t>
            </a:r>
            <a:r>
              <a:rPr lang="en-US" altLang="zh-CN" sz="2400" kern="100" dirty="0">
                <a:solidFill>
                  <a:srgbClr val="0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表现的是以毛泽东为代表的一代青年意气风发、敢以天下为己任的豪情壮志。</a:t>
            </a:r>
            <a:endParaRPr lang="zh-CN" altLang="zh-CN" sz="2400" kern="100" dirty="0">
              <a:latin typeface="宋体" panose="02010600030101010101" pitchFamily="2" charset="-122"/>
              <a:cs typeface="Courier New" panose="02070309020205020404" pitchFamily="49" charset="0"/>
            </a:endParaRPr>
          </a:p>
          <a:p>
            <a:pPr indent="612140" algn="just">
              <a:lnSpc>
                <a:spcPct val="150000"/>
              </a:lnSpc>
              <a:spcAft>
                <a:spcPts val="0"/>
              </a:spcAft>
              <a:tabLst>
                <a:tab pos="2250440" algn="l"/>
              </a:tabLst>
            </a:pPr>
            <a:r>
              <a:rPr lang="zh-CN" altLang="zh-CN" sz="24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关注时局，关心国事，应当是每一个时代的有志青年义不容辞的责任。</a:t>
            </a:r>
            <a:endParaRPr lang="zh-CN" altLang="zh-CN" sz="2400" kern="100" dirty="0">
              <a:latin typeface="宋体" panose="02010600030101010101" pitchFamily="2" charset="-122"/>
              <a:cs typeface="Courier New" panose="02070309020205020404" pitchFamily="49" charset="0"/>
            </a:endParaRPr>
          </a:p>
        </p:txBody>
      </p:sp>
      <p:sp>
        <p:nvSpPr>
          <p:cNvPr id="6" name="TextBox 28"/>
          <p:cNvSpPr txBox="1"/>
          <p:nvPr/>
        </p:nvSpPr>
        <p:spPr>
          <a:xfrm>
            <a:off x="4419932" y="0"/>
            <a:ext cx="3350549" cy="521970"/>
          </a:xfrm>
          <a:prstGeom prst="rect">
            <a:avLst/>
          </a:prstGeom>
          <a:noFill/>
        </p:spPr>
        <p:txBody>
          <a:bodyPr wrap="square" rtlCol="0">
            <a:spAutoFit/>
            <a:scene3d>
              <a:camera prst="orthographicFront"/>
              <a:lightRig rig="threePt" dir="t"/>
            </a:scene3d>
          </a:bodyPr>
          <a:lstStyle/>
          <a:p>
            <a:r>
              <a:rPr lang="en-US" altLang="zh-CN" sz="2800" b="1" kern="100" spc="100" dirty="0">
                <a:ln/>
                <a:solidFill>
                  <a:schemeClr val="accent1"/>
                </a:solidFill>
                <a:effectLst>
                  <a:outerShdw blurRad="38100" dist="25400" dir="5400000" algn="ctr" rotWithShape="0">
                    <a:srgbClr val="6E747A">
                      <a:alpha val="43000"/>
                    </a:srgbClr>
                  </a:outerShdw>
                </a:effectLst>
                <a:latin typeface="Times New Roman" panose="02020603050405020304" pitchFamily="18" charset="0"/>
                <a:ea typeface="Times New Roman" panose="02020603050405020304" pitchFamily="18" charset="0"/>
                <a:cs typeface="Times New Roman" panose="02020603050405020304" pitchFamily="18" charset="0"/>
              </a:rPr>
              <a:t>Ⅰ</a:t>
            </a:r>
            <a:r>
              <a:rPr lang="zh-CN" altLang="en-US" sz="2800" b="1" kern="100" spc="100" dirty="0">
                <a:ln/>
                <a:solidFill>
                  <a:schemeClr val="accent1"/>
                </a:solidFill>
                <a:effectLst>
                  <a:outerShdw blurRad="38100" dist="25400" dir="5400000" algn="ctr" rotWithShape="0">
                    <a:srgbClr val="6E747A">
                      <a:alpha val="43000"/>
                    </a:srgbClr>
                  </a:outerShdw>
                </a:effectLst>
                <a:latin typeface="方正清刻本悦宋简体"/>
                <a:ea typeface="微软雅黑" panose="020B0503020204020204" pitchFamily="34" charset="-122"/>
                <a:cs typeface="Times New Roman" panose="02020603050405020304"/>
              </a:rPr>
              <a:t> </a:t>
            </a:r>
            <a:r>
              <a:rPr lang="zh-CN" altLang="en-US" sz="2800" b="1" kern="100" spc="100" dirty="0" smtClean="0">
                <a:ln/>
                <a:solidFill>
                  <a:schemeClr val="accent1"/>
                </a:solidFill>
                <a:effectLst>
                  <a:outerShdw blurRad="38100" dist="25400" dir="5400000" algn="ctr" rotWithShape="0">
                    <a:srgbClr val="6E747A">
                      <a:alpha val="43000"/>
                    </a:srgbClr>
                  </a:outerShdw>
                </a:effectLst>
                <a:latin typeface="方正清刻本悦宋简体"/>
                <a:ea typeface="微软雅黑" panose="020B0503020204020204" pitchFamily="34" charset="-122"/>
                <a:cs typeface="Times New Roman" panose="02020603050405020304"/>
              </a:rPr>
              <a:t>撷</a:t>
            </a:r>
            <a:r>
              <a:rPr lang="zh-CN" altLang="en-US" sz="2800" b="1" kern="100" spc="100" dirty="0">
                <a:ln/>
                <a:solidFill>
                  <a:schemeClr val="accent1"/>
                </a:solidFill>
                <a:effectLst>
                  <a:outerShdw blurRad="38100" dist="25400" dir="5400000" algn="ctr" rotWithShape="0">
                    <a:srgbClr val="6E747A">
                      <a:alpha val="43000"/>
                    </a:srgbClr>
                  </a:outerShdw>
                </a:effectLst>
                <a:latin typeface="方正清刻本悦宋简体"/>
                <a:ea typeface="微软雅黑" panose="020B0503020204020204" pitchFamily="34" charset="-122"/>
                <a:cs typeface="Times New Roman" panose="02020603050405020304"/>
              </a:rPr>
              <a:t>素材</a:t>
            </a:r>
            <a:r>
              <a:rPr lang="en-US" altLang="zh-CN" sz="2800" b="1" kern="100" spc="100" dirty="0">
                <a:ln/>
                <a:solidFill>
                  <a:schemeClr val="accent1"/>
                </a:solidFill>
                <a:effectLst>
                  <a:outerShdw blurRad="38100" dist="25400" dir="5400000" algn="ctr" rotWithShape="0">
                    <a:srgbClr val="6E747A">
                      <a:alpha val="43000"/>
                    </a:srgbClr>
                  </a:outerShdw>
                </a:effectLst>
                <a:latin typeface="方正清刻本悦宋简体"/>
                <a:ea typeface="微软雅黑" panose="020B0503020204020204" pitchFamily="34" charset="-122"/>
                <a:cs typeface="Times New Roman" panose="02020603050405020304"/>
              </a:rPr>
              <a:t>·</a:t>
            </a:r>
            <a:r>
              <a:rPr lang="zh-CN" altLang="en-US" sz="2800" b="1" kern="100" spc="100" dirty="0">
                <a:ln/>
                <a:solidFill>
                  <a:schemeClr val="accent1"/>
                </a:solidFill>
                <a:effectLst>
                  <a:outerShdw blurRad="38100" dist="25400" dir="5400000" algn="ctr" rotWithShape="0">
                    <a:srgbClr val="6E747A">
                      <a:alpha val="43000"/>
                    </a:srgbClr>
                  </a:outerShdw>
                </a:effectLst>
                <a:latin typeface="方正清刻本悦宋简体"/>
                <a:ea typeface="微软雅黑" panose="020B0503020204020204" pitchFamily="34" charset="-122"/>
                <a:cs typeface="Times New Roman" panose="02020603050405020304"/>
              </a:rPr>
              <a:t>善积累</a:t>
            </a:r>
            <a:endParaRPr lang="zh-CN" altLang="en-US" sz="2800" b="1" kern="100" spc="100" dirty="0">
              <a:ln/>
              <a:solidFill>
                <a:schemeClr val="accent1"/>
              </a:solidFill>
              <a:effectLst>
                <a:outerShdw blurRad="38100" dist="25400" dir="5400000" algn="ctr" rotWithShape="0">
                  <a:srgbClr val="6E747A">
                    <a:alpha val="43000"/>
                  </a:srgbClr>
                </a:outerShdw>
              </a:effectLst>
              <a:latin typeface="方正清刻本悦宋简体"/>
              <a:ea typeface="微软雅黑" panose="020B0503020204020204" pitchFamily="34" charset="-122"/>
              <a:cs typeface="Times New Roman" panose="02020603050405020304"/>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p>
            <a:endParaRPr lang="zh-CN" altLang="en-US"/>
          </a:p>
        </p:txBody>
      </p:sp>
      <p:sp>
        <p:nvSpPr>
          <p:cNvPr id="7" name="矩形 6"/>
          <p:cNvSpPr/>
          <p:nvPr/>
        </p:nvSpPr>
        <p:spPr>
          <a:xfrm>
            <a:off x="389206" y="693490"/>
            <a:ext cx="11412000" cy="674370"/>
          </a:xfrm>
          <a:prstGeom prst="rect">
            <a:avLst/>
          </a:prstGeom>
        </p:spPr>
        <p:txBody>
          <a:bodyPr wrap="square" lIns="121898" tIns="60948" rIns="121898" bIns="60948">
            <a:spAutoFit/>
          </a:bodyPr>
          <a:lstStyle/>
          <a:p>
            <a:pPr algn="just">
              <a:lnSpc>
                <a:spcPct val="150000"/>
              </a:lnSpc>
              <a:spcAft>
                <a:spcPts val="0"/>
              </a:spcAft>
              <a:tabLst>
                <a:tab pos="2250440" algn="l"/>
              </a:tabLst>
            </a:pPr>
            <a:r>
              <a:rPr lang="zh-CN" altLang="zh-CN" sz="2400" b="1" kern="100" dirty="0">
                <a:latin typeface="Times New Roman" panose="02020603050405020304" pitchFamily="18" charset="0"/>
                <a:ea typeface="微软雅黑" panose="020B0503020204020204" pitchFamily="34" charset="-122"/>
                <a:cs typeface="Times New Roman" panose="02020603050405020304" pitchFamily="18" charset="0"/>
              </a:rPr>
              <a:t>【运用角度】</a:t>
            </a:r>
            <a:r>
              <a:rPr lang="en-US" altLang="zh-CN" sz="2400" b="1" kern="100" dirty="0">
                <a:latin typeface="Times New Roman" panose="02020603050405020304" pitchFamily="18" charset="0"/>
                <a:ea typeface="微软雅黑" panose="020B0503020204020204" pitchFamily="34" charset="-122"/>
                <a:cs typeface="Times New Roman" panose="02020603050405020304" pitchFamily="18" charset="0"/>
              </a:rPr>
              <a:t> </a:t>
            </a:r>
            <a:endParaRPr lang="zh-CN" altLang="zh-CN" sz="2400" b="1" kern="100" dirty="0">
              <a:latin typeface="Times New Roman" panose="02020603050405020304" pitchFamily="18" charset="0"/>
              <a:ea typeface="微软雅黑" panose="020B0503020204020204" pitchFamily="34" charset="-122"/>
              <a:cs typeface="Times New Roman" panose="02020603050405020304" pitchFamily="18" charset="0"/>
            </a:endParaRPr>
          </a:p>
        </p:txBody>
      </p:sp>
      <p:pic>
        <p:nvPicPr>
          <p:cNvPr id="7170" name="Picture 2" descr="7"/>
          <p:cNvPicPr>
            <a:picLocks noChangeAspect="1" noChangeArrowheads="1"/>
          </p:cNvPicPr>
          <p:nvPr/>
        </p:nvPicPr>
        <p:blipFill>
          <a:blip r:embed="rId1">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152188" y="2173786"/>
            <a:ext cx="5886036" cy="2285363"/>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Tree>
    <p:custDataLst>
      <p:tags r:id="rId2"/>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p>
            <a:endParaRPr lang="zh-CN" altLang="en-US"/>
          </a:p>
        </p:txBody>
      </p:sp>
      <p:sp>
        <p:nvSpPr>
          <p:cNvPr id="7" name="矩形 6"/>
          <p:cNvSpPr/>
          <p:nvPr/>
        </p:nvSpPr>
        <p:spPr>
          <a:xfrm>
            <a:off x="332146" y="818941"/>
            <a:ext cx="11526120" cy="4552315"/>
          </a:xfrm>
          <a:prstGeom prst="rect">
            <a:avLst/>
          </a:prstGeom>
        </p:spPr>
        <p:txBody>
          <a:bodyPr wrap="square" lIns="121898" tIns="60948" rIns="121898" bIns="60948">
            <a:spAutoFit/>
          </a:bodyPr>
          <a:lstStyle/>
          <a:p>
            <a:pPr algn="just">
              <a:lnSpc>
                <a:spcPct val="150000"/>
              </a:lnSpc>
              <a:spcAft>
                <a:spcPts val="0"/>
              </a:spcAft>
              <a:tabLst>
                <a:tab pos="2250440" algn="l"/>
              </a:tabLst>
            </a:pPr>
            <a:r>
              <a:rPr lang="zh-CN" altLang="zh-CN" sz="2400" b="1" kern="100" dirty="0">
                <a:latin typeface="Times New Roman" panose="02020603050405020304" pitchFamily="18" charset="0"/>
                <a:ea typeface="微软雅黑" panose="020B0503020204020204" pitchFamily="34" charset="-122"/>
                <a:cs typeface="Times New Roman" panose="02020603050405020304" pitchFamily="18" charset="0"/>
              </a:rPr>
              <a:t>【精彩片段】　</a:t>
            </a:r>
            <a:r>
              <a:rPr lang="zh-CN" altLang="zh-CN" sz="24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早在清朝末年，梁启超便在《呵旁观者文》中疾呼：</a:t>
            </a:r>
            <a:r>
              <a:rPr lang="en-US" altLang="zh-CN" sz="2400" kern="100" dirty="0">
                <a:solidFill>
                  <a:srgbClr val="0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国人无一旁观者，国虽小而必兴。国人尽为旁观者，国虽大而必亡。</a:t>
            </a:r>
            <a:r>
              <a:rPr lang="en-US" altLang="zh-CN" sz="2400" kern="100" dirty="0">
                <a:solidFill>
                  <a:srgbClr val="0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中国看客虽多，却总有一些人燃起黑暗里的光，以铁肩担道义，奏响激昂的人生乐章。青年毛泽东</a:t>
            </a:r>
            <a:r>
              <a:rPr lang="en-US" altLang="zh-CN" sz="2400" kern="100" dirty="0">
                <a:solidFill>
                  <a:srgbClr val="0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问苍茫大地，谁主沉浮</a:t>
            </a:r>
            <a:r>
              <a:rPr lang="en-US" altLang="zh-CN" sz="2400" kern="100" dirty="0">
                <a:solidFill>
                  <a:srgbClr val="0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，少年周恩来</a:t>
            </a:r>
            <a:r>
              <a:rPr lang="en-US" altLang="zh-CN" sz="2400" kern="100" dirty="0">
                <a:solidFill>
                  <a:srgbClr val="0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为中华之崛起而读书</a:t>
            </a:r>
            <a:r>
              <a:rPr lang="en-US" altLang="zh-CN" sz="2400" kern="100" dirty="0">
                <a:solidFill>
                  <a:srgbClr val="0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每个人都要从改变自己做起，不要问社会回馈了你什么，而要问你为社会贡献了多少。只有当你尽到了社会责任，才有权利指责那些冷漠的看客。否则，你也只是千千万万看客中的一个。</a:t>
            </a:r>
            <a:endParaRPr lang="zh-CN" altLang="zh-CN" sz="2400" kern="100" dirty="0">
              <a:latin typeface="宋体" panose="02010600030101010101" pitchFamily="2" charset="-122"/>
              <a:cs typeface="Courier New" panose="02070309020205020404" pitchFamily="49" charset="0"/>
            </a:endParaRPr>
          </a:p>
          <a:p>
            <a:pPr indent="612140" algn="just">
              <a:lnSpc>
                <a:spcPct val="150000"/>
              </a:lnSpc>
              <a:spcAft>
                <a:spcPts val="0"/>
              </a:spcAft>
              <a:tabLst>
                <a:tab pos="2250440" algn="l"/>
              </a:tabLst>
            </a:pPr>
            <a:r>
              <a:rPr lang="zh-CN" altLang="zh-CN" sz="24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社会中总有那么一群看客，对看客的讨伐也永远不会停止。看客并不可怕，只要平凡的你我心有所恃：勇于担当，大气为人！</a:t>
            </a:r>
            <a:r>
              <a:rPr lang="en-US" altLang="zh-CN" sz="24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  </a:t>
            </a:r>
            <a:endParaRPr lang="zh-CN" altLang="zh-CN" sz="2400" kern="100" dirty="0">
              <a:latin typeface="宋体" panose="02010600030101010101" pitchFamily="2" charset="-122"/>
              <a:cs typeface="Courier New" panose="02070309020205020404" pitchFamily="49" charset="0"/>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p>
            <a:endParaRPr lang="zh-CN" altLang="en-US"/>
          </a:p>
        </p:txBody>
      </p:sp>
      <p:sp>
        <p:nvSpPr>
          <p:cNvPr id="7" name="矩形 6"/>
          <p:cNvSpPr/>
          <p:nvPr/>
        </p:nvSpPr>
        <p:spPr>
          <a:xfrm>
            <a:off x="478582" y="1041653"/>
            <a:ext cx="3384376" cy="720725"/>
          </a:xfrm>
          <a:prstGeom prst="rect">
            <a:avLst/>
          </a:prstGeom>
        </p:spPr>
        <p:txBody>
          <a:bodyPr wrap="square" lIns="121898" tIns="60948" rIns="121898" bIns="60948">
            <a:spAutoFit/>
          </a:bodyPr>
          <a:lstStyle/>
          <a:p>
            <a:pPr>
              <a:lnSpc>
                <a:spcPct val="150000"/>
              </a:lnSpc>
              <a:tabLst>
                <a:tab pos="2070735" algn="l"/>
              </a:tabLst>
            </a:pPr>
            <a:r>
              <a:rPr lang="zh-CN" altLang="en-US" sz="2600" b="1" kern="100" dirty="0">
                <a:solidFill>
                  <a:srgbClr val="C00000"/>
                </a:solidFill>
                <a:latin typeface="Times New Roman" panose="02020603050405020304"/>
                <a:ea typeface="微软雅黑" panose="020B0503020204020204" pitchFamily="34" charset="-122"/>
                <a:cs typeface="Times New Roman" panose="02020603050405020304"/>
              </a:rPr>
              <a:t>情景交融的艺术手法</a:t>
            </a:r>
            <a:endParaRPr lang="zh-CN" altLang="zh-CN" sz="2600" b="1" kern="100" dirty="0">
              <a:solidFill>
                <a:srgbClr val="C00000"/>
              </a:solidFill>
              <a:latin typeface="Times New Roman" panose="02020603050405020304"/>
              <a:ea typeface="微软雅黑" panose="020B0503020204020204" pitchFamily="34" charset="-122"/>
              <a:cs typeface="Times New Roman" panose="02020603050405020304"/>
            </a:endParaRPr>
          </a:p>
        </p:txBody>
      </p:sp>
      <p:sp>
        <p:nvSpPr>
          <p:cNvPr id="8" name="矩形 7"/>
          <p:cNvSpPr/>
          <p:nvPr/>
        </p:nvSpPr>
        <p:spPr>
          <a:xfrm>
            <a:off x="389206" y="1773610"/>
            <a:ext cx="11412000" cy="4552315"/>
          </a:xfrm>
          <a:prstGeom prst="rect">
            <a:avLst/>
          </a:prstGeom>
        </p:spPr>
        <p:txBody>
          <a:bodyPr wrap="square" lIns="121898" tIns="60948" rIns="121898" bIns="60948">
            <a:spAutoFit/>
          </a:bodyPr>
          <a:lstStyle/>
          <a:p>
            <a:pPr algn="just">
              <a:lnSpc>
                <a:spcPct val="150000"/>
              </a:lnSpc>
              <a:spcAft>
                <a:spcPts val="0"/>
              </a:spcAft>
              <a:tabLst>
                <a:tab pos="2250440" algn="l"/>
              </a:tabLst>
            </a:pPr>
            <a:r>
              <a:rPr lang="zh-CN" altLang="zh-CN" sz="2400" b="1" kern="100" dirty="0" smtClean="0">
                <a:latin typeface="Times New Roman" panose="02020603050405020304" pitchFamily="18" charset="0"/>
                <a:ea typeface="微软雅黑" panose="020B0503020204020204" pitchFamily="34" charset="-122"/>
                <a:cs typeface="Times New Roman" panose="02020603050405020304" pitchFamily="18" charset="0"/>
              </a:rPr>
              <a:t>【课文借鉴】</a:t>
            </a:r>
            <a:r>
              <a:rPr lang="en-US" altLang="zh-CN" sz="2400" b="1" kern="100" dirty="0">
                <a:latin typeface="Times New Roman" panose="02020603050405020304" pitchFamily="18" charset="0"/>
                <a:ea typeface="微软雅黑" panose="020B0503020204020204" pitchFamily="34" charset="-122"/>
                <a:cs typeface="Times New Roman" panose="02020603050405020304" pitchFamily="18" charset="0"/>
              </a:rPr>
              <a:t> </a:t>
            </a:r>
            <a:r>
              <a:rPr lang="zh-CN" altLang="zh-CN" sz="24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融</a:t>
            </a:r>
            <a:r>
              <a:rPr lang="zh-CN" altLang="zh-CN" sz="24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情入景、情景交融即在景物描写中自然而然地融入作者的思想感情，</a:t>
            </a:r>
            <a:r>
              <a:rPr lang="en-US" altLang="zh-CN" sz="2400" kern="100" dirty="0">
                <a:solidFill>
                  <a:srgbClr val="0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物皆着我之色彩</a:t>
            </a:r>
            <a:r>
              <a:rPr lang="en-US" altLang="zh-CN" sz="2400" kern="100" dirty="0">
                <a:solidFill>
                  <a:srgbClr val="000000"/>
                </a:solidFill>
                <a:latin typeface="宋体" panose="02010600030101010101" pitchFamily="2" charset="-122"/>
                <a:ea typeface="微软雅黑" panose="020B0503020204020204" pitchFamily="34" charset="-122"/>
                <a:cs typeface="Times New Roman" panose="02020603050405020304" pitchFamily="18" charset="0"/>
              </a:rPr>
              <a:t>”</a:t>
            </a:r>
            <a:r>
              <a:rPr lang="en-US" altLang="zh-CN" sz="2400" kern="100" dirty="0">
                <a:solidFill>
                  <a:srgbClr val="000000"/>
                </a:solidFill>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王国维语</a:t>
            </a:r>
            <a:r>
              <a:rPr lang="en-US" altLang="zh-CN" sz="2400" kern="100" dirty="0">
                <a:solidFill>
                  <a:srgbClr val="000000"/>
                </a:solidFill>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，而不是写景和抒情</a:t>
            </a:r>
            <a:r>
              <a:rPr lang="en-US" altLang="zh-CN" sz="2400" kern="100" dirty="0">
                <a:solidFill>
                  <a:srgbClr val="0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两张皮</a:t>
            </a:r>
            <a:r>
              <a:rPr lang="en-US" altLang="zh-CN" sz="2400" kern="100" dirty="0">
                <a:solidFill>
                  <a:srgbClr val="0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。《沁园春　长沙》的上阕，虽然也是一般的写秋景，但这秋景却全是词人眼中景，打上了词人鲜明的情感烙印。无论是上面的树叶经霜变红似染过的</a:t>
            </a:r>
            <a:r>
              <a:rPr lang="en-US" altLang="zh-CN" sz="2400" kern="100" dirty="0">
                <a:solidFill>
                  <a:srgbClr val="0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万山</a:t>
            </a:r>
            <a:r>
              <a:rPr lang="en-US" altLang="zh-CN" sz="2400" kern="100" dirty="0">
                <a:solidFill>
                  <a:srgbClr val="0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，还是湘江中百舸争流的场面，还是搏击长空的雄鹰和水中自在来往的游鱼，都是词人筛选出的景物，并经过词人眼光折射出来。这些景物不像古人眼中的秋景，给人的感觉不是</a:t>
            </a:r>
            <a:r>
              <a:rPr lang="en-US" altLang="zh-CN" sz="2400" kern="100" dirty="0">
                <a:solidFill>
                  <a:srgbClr val="0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悲</a:t>
            </a:r>
            <a:r>
              <a:rPr lang="en-US" altLang="zh-CN" sz="2400" kern="100" dirty="0">
                <a:solidFill>
                  <a:srgbClr val="0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，不是</a:t>
            </a:r>
            <a:r>
              <a:rPr lang="en-US" altLang="zh-CN" sz="2400" kern="100" dirty="0">
                <a:solidFill>
                  <a:srgbClr val="0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愁</a:t>
            </a:r>
            <a:r>
              <a:rPr lang="en-US" altLang="zh-CN" sz="2400" kern="100" dirty="0">
                <a:solidFill>
                  <a:srgbClr val="0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，而是</a:t>
            </a:r>
            <a:r>
              <a:rPr lang="en-US" altLang="zh-CN" sz="2400" kern="100" dirty="0">
                <a:solidFill>
                  <a:srgbClr val="0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万类霜天竞自由</a:t>
            </a:r>
            <a:r>
              <a:rPr lang="en-US" altLang="zh-CN" sz="2400" kern="100" dirty="0">
                <a:solidFill>
                  <a:srgbClr val="0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的热烈、喜人的场面，词人传达给读者的是一种乐观、昂扬向上的情绪</a:t>
            </a:r>
            <a:r>
              <a:rPr lang="zh-CN" altLang="zh-CN" sz="24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en-US" altLang="zh-CN" sz="24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 </a:t>
            </a:r>
            <a:endParaRPr lang="zh-CN" altLang="zh-CN" sz="2400" kern="100" dirty="0">
              <a:latin typeface="宋体" panose="02010600030101010101" pitchFamily="2" charset="-122"/>
              <a:cs typeface="Courier New" panose="02070309020205020404" pitchFamily="49" charset="0"/>
            </a:endParaRPr>
          </a:p>
        </p:txBody>
      </p:sp>
      <p:sp>
        <p:nvSpPr>
          <p:cNvPr id="9" name="TextBox 28"/>
          <p:cNvSpPr txBox="1"/>
          <p:nvPr/>
        </p:nvSpPr>
        <p:spPr>
          <a:xfrm>
            <a:off x="4403018" y="0"/>
            <a:ext cx="3429925" cy="521970"/>
          </a:xfrm>
          <a:prstGeom prst="rect">
            <a:avLst/>
          </a:prstGeom>
          <a:noFill/>
        </p:spPr>
        <p:txBody>
          <a:bodyPr wrap="square" rtlCol="0">
            <a:spAutoFit/>
            <a:scene3d>
              <a:camera prst="orthographicFront"/>
              <a:lightRig rig="threePt" dir="t"/>
            </a:scene3d>
          </a:bodyPr>
          <a:lstStyle/>
          <a:p>
            <a:r>
              <a:rPr lang="en-US" altLang="zh-CN" sz="2800" b="1" kern="100" spc="100" dirty="0">
                <a:ln/>
                <a:solidFill>
                  <a:schemeClr val="accent1"/>
                </a:solidFill>
                <a:effectLst>
                  <a:outerShdw blurRad="38100" dist="25400" dir="5400000" algn="ctr" rotWithShape="0">
                    <a:srgbClr val="6E747A">
                      <a:alpha val="43000"/>
                    </a:srgbClr>
                  </a:outerShdw>
                </a:effectLst>
                <a:latin typeface="Times New Roman" panose="02020603050405020304" pitchFamily="18" charset="0"/>
                <a:ea typeface="Times New Roman" panose="02020603050405020304" pitchFamily="18" charset="0"/>
                <a:cs typeface="Times New Roman" panose="02020603050405020304" pitchFamily="18" charset="0"/>
              </a:rPr>
              <a:t>Ⅱ</a:t>
            </a:r>
            <a:r>
              <a:rPr lang="en-US" altLang="zh-CN" sz="2800" b="1" kern="100" spc="100" dirty="0">
                <a:ln/>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Times New Roman" panose="02020603050405020304"/>
              </a:rPr>
              <a:t> </a:t>
            </a:r>
            <a:r>
              <a:rPr lang="zh-CN" altLang="en-US" sz="2800" b="1" kern="100" spc="100" dirty="0">
                <a:ln/>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Times New Roman" panose="02020603050405020304"/>
              </a:rPr>
              <a:t>悟</a:t>
            </a:r>
            <a:r>
              <a:rPr lang="zh-CN" altLang="en-US" sz="2800" b="1" kern="100" spc="100" dirty="0" smtClean="0">
                <a:ln/>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Times New Roman" panose="02020603050405020304"/>
              </a:rPr>
              <a:t>技法</a:t>
            </a:r>
            <a:r>
              <a:rPr lang="en-US" altLang="zh-CN" sz="2800" b="1" kern="100" spc="100" dirty="0">
                <a:ln/>
                <a:solidFill>
                  <a:schemeClr val="accent1"/>
                </a:solidFill>
                <a:effectLst>
                  <a:outerShdw blurRad="38100" dist="25400" dir="5400000" algn="ctr" rotWithShape="0">
                    <a:srgbClr val="6E747A">
                      <a:alpha val="43000"/>
                    </a:srgbClr>
                  </a:outerShdw>
                </a:effectLst>
                <a:latin typeface="方正清刻本悦宋简体"/>
                <a:ea typeface="微软雅黑" panose="020B0503020204020204" pitchFamily="34" charset="-122"/>
                <a:cs typeface="Times New Roman" panose="02020603050405020304"/>
              </a:rPr>
              <a:t>·</a:t>
            </a:r>
            <a:r>
              <a:rPr lang="zh-CN" altLang="en-US" sz="2800" b="1" kern="100" spc="100" dirty="0" smtClean="0">
                <a:ln/>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Times New Roman" panose="02020603050405020304"/>
              </a:rPr>
              <a:t>勤练</a:t>
            </a:r>
            <a:r>
              <a:rPr lang="zh-CN" altLang="en-US" sz="2800" b="1" kern="100" spc="100" dirty="0">
                <a:ln/>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Times New Roman" panose="02020603050405020304"/>
              </a:rPr>
              <a:t>笔</a:t>
            </a:r>
            <a:endParaRPr lang="zh-CN" altLang="en-US" sz="2800" b="1" kern="100" spc="100" dirty="0">
              <a:ln/>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Times New Roman" panose="02020603050405020304"/>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矩形 7"/>
          <p:cNvSpPr/>
          <p:nvPr/>
        </p:nvSpPr>
        <p:spPr>
          <a:xfrm>
            <a:off x="622598" y="405458"/>
            <a:ext cx="1503680" cy="491490"/>
          </a:xfrm>
          <a:prstGeom prst="rect">
            <a:avLst/>
          </a:prstGeom>
        </p:spPr>
        <p:txBody>
          <a:bodyPr wrap="none">
            <a:spAutoFit/>
          </a:bodyPr>
          <a:lstStyle/>
          <a:p>
            <a:pPr fontAlgn="base">
              <a:spcBef>
                <a:spcPct val="0"/>
              </a:spcBef>
              <a:spcAft>
                <a:spcPct val="0"/>
              </a:spcAft>
            </a:pPr>
            <a:r>
              <a:rPr lang="zh-CN" altLang="en-US" sz="2600" b="1" dirty="0">
                <a:solidFill>
                  <a:prstClr val="black"/>
                </a:solidFill>
                <a:latin typeface="Impact" panose="020B0806030902050204" pitchFamily="34" charset="0"/>
                <a:ea typeface="微软雅黑" panose="020B0503020204020204" pitchFamily="34" charset="-122"/>
                <a:cs typeface="宋体" panose="02010600030101010101" pitchFamily="2" charset="-122"/>
              </a:rPr>
              <a:t>课文导入</a:t>
            </a:r>
            <a:endParaRPr lang="en-US" altLang="zh-CN" sz="2600" b="1" dirty="0">
              <a:solidFill>
                <a:prstClr val="black"/>
              </a:solidFill>
              <a:latin typeface="Impact" panose="020B0806030902050204" pitchFamily="34" charset="0"/>
              <a:ea typeface="微软雅黑" panose="020B0503020204020204" pitchFamily="34" charset="-122"/>
              <a:cs typeface="宋体" panose="02010600030101010101" pitchFamily="2" charset="-122"/>
            </a:endParaRPr>
          </a:p>
        </p:txBody>
      </p:sp>
      <p:sp>
        <p:nvSpPr>
          <p:cNvPr id="5" name="矩形 4"/>
          <p:cNvSpPr/>
          <p:nvPr/>
        </p:nvSpPr>
        <p:spPr>
          <a:xfrm>
            <a:off x="544546" y="1557586"/>
            <a:ext cx="11321875" cy="3444240"/>
          </a:xfrm>
          <a:prstGeom prst="rect">
            <a:avLst/>
          </a:prstGeom>
        </p:spPr>
        <p:txBody>
          <a:bodyPr wrap="square" lIns="121898" tIns="60948" rIns="121898" bIns="60948">
            <a:spAutoFit/>
          </a:bodyPr>
          <a:lstStyle/>
          <a:p>
            <a:pPr indent="612140" algn="just">
              <a:lnSpc>
                <a:spcPct val="150000"/>
              </a:lnSpc>
              <a:spcAft>
                <a:spcPts val="0"/>
              </a:spcAft>
              <a:tabLst>
                <a:tab pos="2250440" algn="l"/>
              </a:tabLst>
            </a:pPr>
            <a:r>
              <a:rPr lang="zh-CN" altLang="zh-CN" sz="24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作为诗人，毛泽东是政治家诗人；作为政治家，毛泽东是诗人政治家。正是毛泽东那不平凡的人生经历和丰富的人格素养，造就了别具一格的诗风，使典雅的旧体诗词和中国革命的历史风云紧紧地融合在了一起</a:t>
            </a:r>
            <a:r>
              <a:rPr lang="zh-CN" altLang="zh-CN" sz="24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en-US" altLang="zh-CN" sz="24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 </a:t>
            </a:r>
            <a:endParaRPr lang="en-US" altLang="zh-CN" sz="2400" kern="100" dirty="0" smtClean="0">
              <a:latin typeface="宋体" panose="02010600030101010101" pitchFamily="2" charset="-122"/>
              <a:cs typeface="Courier New" panose="02070309020205020404" pitchFamily="49" charset="0"/>
            </a:endParaRPr>
          </a:p>
          <a:p>
            <a:pPr indent="612140" algn="just">
              <a:lnSpc>
                <a:spcPct val="150000"/>
              </a:lnSpc>
              <a:spcAft>
                <a:spcPts val="0"/>
              </a:spcAft>
              <a:tabLst>
                <a:tab pos="2250440" algn="l"/>
              </a:tabLst>
            </a:pPr>
            <a:r>
              <a:rPr lang="zh-CN" altLang="zh-CN" sz="24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毛泽东的每一首诗词都洋溢着他的个性情怀。如果读懂了他，便读懂了</a:t>
            </a:r>
            <a:r>
              <a:rPr lang="en-US" altLang="zh-CN" sz="2400" kern="100" dirty="0">
                <a:solidFill>
                  <a:srgbClr val="000000"/>
                </a:solidFill>
                <a:latin typeface="Times New Roman" panose="02020603050405020304" pitchFamily="18" charset="0"/>
                <a:ea typeface="微软雅黑" panose="020B0503020204020204" pitchFamily="34" charset="-122"/>
                <a:cs typeface="Courier New" panose="02070309020205020404" pitchFamily="49" charset="0"/>
              </a:rPr>
              <a:t>20</a:t>
            </a:r>
            <a:r>
              <a:rPr lang="zh-CN" altLang="zh-CN" sz="24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世纪中国历史舞台上所上演的悲欢离合；如果读懂了他，便读懂了中国的过去，并加深了对现在和未来的理解。今天，我们就通过一首壮怀激烈的词来了解毛泽东的豪情</a:t>
            </a:r>
            <a:r>
              <a:rPr lang="zh-CN" altLang="zh-CN" sz="24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en-US" altLang="zh-CN" sz="24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  </a:t>
            </a:r>
            <a:endParaRPr lang="zh-CN" altLang="zh-CN" sz="2400" kern="100" dirty="0">
              <a:latin typeface="宋体" panose="02010600030101010101" pitchFamily="2" charset="-122"/>
              <a:cs typeface="Courier New" panose="02070309020205020404" pitchFamily="49" charset="0"/>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p>
            <a:endParaRPr lang="zh-CN" altLang="en-US"/>
          </a:p>
        </p:txBody>
      </p:sp>
      <p:sp>
        <p:nvSpPr>
          <p:cNvPr id="8" name="矩形 7"/>
          <p:cNvSpPr/>
          <p:nvPr/>
        </p:nvSpPr>
        <p:spPr>
          <a:xfrm>
            <a:off x="389206" y="696991"/>
            <a:ext cx="11412000" cy="5106670"/>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en-US" altLang="zh-CN" sz="2400" b="1"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400" b="1" kern="100" dirty="0">
                <a:latin typeface="Times New Roman" panose="02020603050405020304" pitchFamily="18" charset="0"/>
                <a:ea typeface="微软雅黑" panose="020B0503020204020204" pitchFamily="34" charset="-122"/>
                <a:cs typeface="Times New Roman" panose="02020603050405020304" pitchFamily="18" charset="0"/>
              </a:rPr>
              <a:t>运用点拨</a:t>
            </a:r>
            <a:r>
              <a:rPr lang="en-US" altLang="zh-CN" sz="2400" b="1" kern="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zh-CN" sz="2400" b="1" kern="100" dirty="0">
                <a:latin typeface="Times New Roman" panose="02020603050405020304" pitchFamily="18" charset="0"/>
                <a:ea typeface="微软雅黑" panose="020B0503020204020204" pitchFamily="34" charset="-122"/>
                <a:cs typeface="Times New Roman" panose="02020603050405020304" pitchFamily="18" charset="0"/>
              </a:rPr>
              <a:t>　</a:t>
            </a:r>
            <a:endParaRPr lang="en-US" altLang="zh-CN" sz="2400" b="1" kern="100" dirty="0">
              <a:latin typeface="Times New Roman" panose="02020603050405020304" pitchFamily="18" charset="0"/>
              <a:ea typeface="微软雅黑" panose="020B0503020204020204" pitchFamily="34" charset="-122"/>
              <a:cs typeface="Times New Roman" panose="02020603050405020304" pitchFamily="18" charset="0"/>
            </a:endParaRPr>
          </a:p>
          <a:p>
            <a:pPr indent="612140" algn="just">
              <a:lnSpc>
                <a:spcPct val="150000"/>
              </a:lnSpc>
              <a:tabLst>
                <a:tab pos="2250440" algn="l"/>
              </a:tabLst>
            </a:pPr>
            <a:r>
              <a:rPr lang="en-US" altLang="zh-CN" sz="2400" kern="100" dirty="0">
                <a:solidFill>
                  <a:srgbClr val="3114AC"/>
                </a:solidFill>
                <a:latin typeface="微软雅黑" panose="020B0503020204020204" pitchFamily="34" charset="-122"/>
                <a:ea typeface="微软雅黑" panose="020B0503020204020204" pitchFamily="34" charset="-122"/>
                <a:cs typeface="Courier New" panose="02070309020205020404" pitchFamily="49" charset="0"/>
              </a:rPr>
              <a:t>1.</a:t>
            </a:r>
            <a:r>
              <a:rPr lang="zh-CN" altLang="zh-CN" sz="2400" kern="100" dirty="0">
                <a:solidFill>
                  <a:srgbClr val="3114AC"/>
                </a:solidFill>
                <a:latin typeface="微软雅黑" panose="020B0503020204020204" pitchFamily="34" charset="-122"/>
                <a:ea typeface="微软雅黑" panose="020B0503020204020204" pitchFamily="34" charset="-122"/>
                <a:cs typeface="Courier New" panose="02070309020205020404" pitchFamily="49" charset="0"/>
              </a:rPr>
              <a:t>抓准景物特点</a:t>
            </a:r>
            <a:endParaRPr lang="zh-CN" altLang="zh-CN" sz="2400" kern="100" dirty="0">
              <a:solidFill>
                <a:srgbClr val="3114AC"/>
              </a:solidFill>
              <a:latin typeface="微软雅黑" panose="020B0503020204020204" pitchFamily="34" charset="-122"/>
              <a:ea typeface="微软雅黑" panose="020B0503020204020204" pitchFamily="34" charset="-122"/>
              <a:cs typeface="Courier New" panose="02070309020205020404" pitchFamily="49" charset="0"/>
            </a:endParaRPr>
          </a:p>
          <a:p>
            <a:pPr indent="612140" algn="just">
              <a:lnSpc>
                <a:spcPct val="150000"/>
              </a:lnSpc>
              <a:spcAft>
                <a:spcPts val="0"/>
              </a:spcAft>
              <a:tabLst>
                <a:tab pos="2250440" algn="l"/>
              </a:tabLst>
            </a:pPr>
            <a:r>
              <a:rPr lang="zh-CN" altLang="zh-CN" sz="24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要完成一篇优质的情景交融的文章，就必须抓准景物的特点，从景物的本身出发，抓住景物的外在特点和内在神韵，并找到一个合适的契合点，将内外巧妙结合。</a:t>
            </a:r>
            <a:endParaRPr lang="zh-CN" altLang="zh-CN" sz="2400" kern="100" dirty="0">
              <a:latin typeface="宋体" panose="02010600030101010101" pitchFamily="2" charset="-122"/>
              <a:cs typeface="Courier New" panose="02070309020205020404" pitchFamily="49" charset="0"/>
            </a:endParaRPr>
          </a:p>
          <a:p>
            <a:pPr indent="612140" algn="just">
              <a:lnSpc>
                <a:spcPct val="150000"/>
              </a:lnSpc>
              <a:spcAft>
                <a:spcPts val="0"/>
              </a:spcAft>
              <a:tabLst>
                <a:tab pos="2250440" algn="l"/>
              </a:tabLst>
            </a:pPr>
            <a:r>
              <a:rPr lang="en-US" altLang="zh-CN" sz="2400" kern="100" dirty="0">
                <a:solidFill>
                  <a:srgbClr val="3114AC"/>
                </a:solidFill>
                <a:latin typeface="微软雅黑" panose="020B0503020204020204" pitchFamily="34" charset="-122"/>
                <a:ea typeface="微软雅黑" panose="020B0503020204020204" pitchFamily="34" charset="-122"/>
                <a:cs typeface="Courier New" panose="02070309020205020404" pitchFamily="49" charset="0"/>
              </a:rPr>
              <a:t>2.</a:t>
            </a:r>
            <a:r>
              <a:rPr lang="zh-CN" altLang="zh-CN" sz="2400" kern="100" dirty="0">
                <a:solidFill>
                  <a:srgbClr val="3114AC"/>
                </a:solidFill>
                <a:latin typeface="微软雅黑" panose="020B0503020204020204" pitchFamily="34" charset="-122"/>
                <a:ea typeface="微软雅黑" panose="020B0503020204020204" pitchFamily="34" charset="-122"/>
                <a:cs typeface="Times New Roman" panose="02020603050405020304" pitchFamily="18" charset="0"/>
              </a:rPr>
              <a:t>选准词语，巧用修辞</a:t>
            </a:r>
            <a:endParaRPr lang="zh-CN" altLang="zh-CN" sz="2400" kern="100" dirty="0">
              <a:solidFill>
                <a:srgbClr val="3114AC"/>
              </a:solidFill>
              <a:latin typeface="微软雅黑" panose="020B0503020204020204" pitchFamily="34" charset="-122"/>
              <a:ea typeface="微软雅黑" panose="020B0503020204020204" pitchFamily="34" charset="-122"/>
              <a:cs typeface="Courier New" panose="02070309020205020404" pitchFamily="49" charset="0"/>
            </a:endParaRPr>
          </a:p>
          <a:p>
            <a:pPr indent="612140" algn="just">
              <a:lnSpc>
                <a:spcPct val="150000"/>
              </a:lnSpc>
              <a:spcAft>
                <a:spcPts val="0"/>
              </a:spcAft>
              <a:tabLst>
                <a:tab pos="2250440" algn="l"/>
              </a:tabLst>
            </a:pPr>
            <a:r>
              <a:rPr lang="zh-CN" altLang="zh-CN" sz="24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最优美的写景往往是在语言的使用上下功夫，或是借助词语准确地写出景物的特征，或借助修辞营造绝妙意境。如《天净沙　秋思》写了藤、树、鸦、道、风、马等景，为突出它们的特征用了</a:t>
            </a:r>
            <a:r>
              <a:rPr lang="en-US" altLang="zh-CN" sz="2400" kern="100" dirty="0">
                <a:solidFill>
                  <a:srgbClr val="0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枯、老、昏、古、西、瘦</a:t>
            </a:r>
            <a:r>
              <a:rPr lang="en-US" altLang="zh-CN" sz="2400" kern="100" dirty="0">
                <a:solidFill>
                  <a:srgbClr val="0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等词语，呈现出一种冷落暗淡、秋风萧瑟、苍凉凄苦的意境。</a:t>
            </a:r>
            <a:endParaRPr lang="zh-CN" altLang="zh-CN" sz="2400" kern="100" dirty="0">
              <a:latin typeface="宋体" panose="02010600030101010101" pitchFamily="2" charset="-122"/>
              <a:cs typeface="Courier New" panose="02070309020205020404" pitchFamily="49" charset="0"/>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p>
            <a:endParaRPr lang="zh-CN" altLang="en-US"/>
          </a:p>
        </p:txBody>
      </p:sp>
      <p:sp>
        <p:nvSpPr>
          <p:cNvPr id="8" name="矩形 7"/>
          <p:cNvSpPr/>
          <p:nvPr/>
        </p:nvSpPr>
        <p:spPr>
          <a:xfrm>
            <a:off x="389206" y="1159966"/>
            <a:ext cx="11412000" cy="2890520"/>
          </a:xfrm>
          <a:prstGeom prst="rect">
            <a:avLst/>
          </a:prstGeom>
        </p:spPr>
        <p:txBody>
          <a:bodyPr wrap="square" lIns="121898" tIns="60948" rIns="121898" bIns="60948">
            <a:spAutoFit/>
          </a:bodyPr>
          <a:lstStyle/>
          <a:p>
            <a:pPr indent="612140" algn="just">
              <a:lnSpc>
                <a:spcPct val="150000"/>
              </a:lnSpc>
              <a:tabLst>
                <a:tab pos="2250440" algn="l"/>
              </a:tabLst>
            </a:pPr>
            <a:r>
              <a:rPr lang="en-US" altLang="zh-CN" sz="2400" kern="100" dirty="0">
                <a:solidFill>
                  <a:srgbClr val="3114AC"/>
                </a:solidFill>
                <a:latin typeface="微软雅黑" panose="020B0503020204020204" pitchFamily="34" charset="-122"/>
                <a:ea typeface="微软雅黑" panose="020B0503020204020204" pitchFamily="34" charset="-122"/>
                <a:cs typeface="Courier New" panose="02070309020205020404" pitchFamily="49" charset="0"/>
              </a:rPr>
              <a:t>3.</a:t>
            </a:r>
            <a:r>
              <a:rPr lang="zh-CN" altLang="zh-CN" sz="2400" kern="100" dirty="0">
                <a:solidFill>
                  <a:srgbClr val="3114AC"/>
                </a:solidFill>
                <a:latin typeface="微软雅黑" panose="020B0503020204020204" pitchFamily="34" charset="-122"/>
                <a:ea typeface="微软雅黑" panose="020B0503020204020204" pitchFamily="34" charset="-122"/>
                <a:cs typeface="Courier New" panose="02070309020205020404" pitchFamily="49" charset="0"/>
              </a:rPr>
              <a:t>处理好情与景的关系</a:t>
            </a:r>
            <a:endParaRPr lang="zh-CN" altLang="zh-CN" sz="2400" kern="100" dirty="0">
              <a:solidFill>
                <a:srgbClr val="3114AC"/>
              </a:solidFill>
              <a:latin typeface="微软雅黑" panose="020B0503020204020204" pitchFamily="34" charset="-122"/>
              <a:ea typeface="微软雅黑" panose="020B0503020204020204" pitchFamily="34" charset="-122"/>
              <a:cs typeface="Courier New" panose="02070309020205020404" pitchFamily="49" charset="0"/>
            </a:endParaRPr>
          </a:p>
          <a:p>
            <a:pPr indent="612140" algn="just">
              <a:lnSpc>
                <a:spcPct val="150000"/>
              </a:lnSpc>
              <a:spcAft>
                <a:spcPts val="0"/>
              </a:spcAft>
              <a:tabLst>
                <a:tab pos="2250440" algn="l"/>
              </a:tabLst>
            </a:pPr>
            <a:r>
              <a:rPr lang="zh-CN" altLang="zh-CN" sz="24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写景不是为单纯写景，写景是为了抒情，是为了表现情感。情是景的灵魂，景是情的依托。写景的同时要注重将自己的情感融入景中。再如《天净沙　秋思》，作者采用寓情于景的手法来渲染气氛，显示主题，借助萧瑟苍凉凄苦的意境，完美地表现了漂泊天涯的旅人的愁思</a:t>
            </a:r>
            <a:r>
              <a:rPr lang="zh-CN" altLang="zh-CN" sz="24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en-US" altLang="zh-CN" sz="24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 </a:t>
            </a:r>
            <a:endParaRPr lang="zh-CN" altLang="zh-CN" sz="2400" kern="100" dirty="0">
              <a:latin typeface="宋体" panose="02010600030101010101" pitchFamily="2" charset="-122"/>
              <a:cs typeface="Courier New" panose="02070309020205020404" pitchFamily="49" charset="0"/>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p>
            <a:endParaRPr lang="zh-CN" altLang="en-US"/>
          </a:p>
        </p:txBody>
      </p:sp>
      <p:sp>
        <p:nvSpPr>
          <p:cNvPr id="7" name="矩形 6"/>
          <p:cNvSpPr/>
          <p:nvPr/>
        </p:nvSpPr>
        <p:spPr>
          <a:xfrm>
            <a:off x="389206" y="646206"/>
            <a:ext cx="11412000" cy="3998595"/>
          </a:xfrm>
          <a:prstGeom prst="rect">
            <a:avLst/>
          </a:prstGeom>
        </p:spPr>
        <p:txBody>
          <a:bodyPr wrap="square" lIns="121898" tIns="60948" rIns="121898" bIns="60948">
            <a:spAutoFit/>
          </a:bodyPr>
          <a:lstStyle/>
          <a:p>
            <a:pPr algn="just">
              <a:lnSpc>
                <a:spcPct val="150000"/>
              </a:lnSpc>
              <a:spcAft>
                <a:spcPts val="0"/>
              </a:spcAft>
              <a:tabLst>
                <a:tab pos="2250440" algn="l"/>
              </a:tabLst>
            </a:pPr>
            <a:r>
              <a:rPr lang="zh-CN" altLang="zh-CN" sz="24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补写出下列句子中的空缺部分。</a:t>
            </a:r>
            <a:endParaRPr lang="zh-CN" altLang="zh-CN" sz="2400" kern="100" dirty="0">
              <a:latin typeface="宋体" panose="02010600030101010101" pitchFamily="2" charset="-122"/>
              <a:cs typeface="Courier New" panose="02070309020205020404" pitchFamily="49" charset="0"/>
            </a:endParaRPr>
          </a:p>
          <a:p>
            <a:pPr algn="just">
              <a:lnSpc>
                <a:spcPct val="150000"/>
              </a:lnSpc>
              <a:spcAft>
                <a:spcPts val="0"/>
              </a:spcAft>
              <a:tabLst>
                <a:tab pos="2250440" algn="l"/>
              </a:tabLst>
            </a:pPr>
            <a:r>
              <a:rPr lang="en-US" altLang="zh-CN" sz="2400" kern="100" dirty="0">
                <a:solidFill>
                  <a:srgbClr val="000000"/>
                </a:solidFill>
                <a:latin typeface="Times New Roman" panose="02020603050405020304" pitchFamily="18" charset="0"/>
                <a:ea typeface="微软雅黑" panose="020B0503020204020204" pitchFamily="34" charset="-122"/>
                <a:cs typeface="Courier New" panose="02070309020205020404" pitchFamily="49" charset="0"/>
              </a:rPr>
              <a:t>(1)</a:t>
            </a:r>
            <a:r>
              <a:rPr lang="zh-CN" altLang="zh-CN" sz="24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《沁园春　长沙》上阕中描写近景并使用动静结合手法的词句是</a:t>
            </a:r>
            <a:r>
              <a:rPr lang="en-US" altLang="zh-CN" sz="2400" kern="100" dirty="0" smtClean="0">
                <a:solidFill>
                  <a:srgbClr val="000000"/>
                </a:solidFill>
                <a:latin typeface="宋体" panose="02010600030101010101" pitchFamily="2" charset="-122"/>
                <a:ea typeface="微软雅黑" panose="020B0503020204020204" pitchFamily="34" charset="-122"/>
                <a:cs typeface="Times New Roman" panose="02020603050405020304" pitchFamily="18" charset="0"/>
              </a:rPr>
              <a:t>“</a:t>
            </a:r>
            <a:r>
              <a:rPr lang="en-US" altLang="zh-CN" sz="2400" kern="100" dirty="0" smtClean="0">
                <a:solidFill>
                  <a:srgbClr val="000000"/>
                </a:solidFill>
                <a:latin typeface="Times New Roman" panose="02020603050405020304" pitchFamily="18" charset="0"/>
                <a:ea typeface="微软雅黑" panose="020B0503020204020204" pitchFamily="34" charset="-122"/>
                <a:cs typeface="Courier New" panose="02070309020205020404" pitchFamily="49" charset="0"/>
              </a:rPr>
              <a:t>___________</a:t>
            </a:r>
            <a:r>
              <a:rPr lang="zh-CN" altLang="zh-CN" sz="24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en-US" altLang="zh-CN" sz="2400" kern="100" dirty="0" smtClean="0">
                <a:solidFill>
                  <a:srgbClr val="000000"/>
                </a:solidFill>
                <a:latin typeface="Times New Roman" panose="02020603050405020304" pitchFamily="18" charset="0"/>
                <a:ea typeface="微软雅黑" panose="020B0503020204020204" pitchFamily="34" charset="-122"/>
                <a:cs typeface="Courier New" panose="02070309020205020404" pitchFamily="49" charset="0"/>
              </a:rPr>
              <a:t>__________</a:t>
            </a:r>
            <a:r>
              <a:rPr lang="en-US" altLang="zh-CN" sz="2400" kern="100" dirty="0" smtClean="0">
                <a:solidFill>
                  <a:srgbClr val="0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endParaRPr lang="zh-CN" altLang="zh-CN" sz="2400" kern="100" dirty="0">
              <a:latin typeface="宋体" panose="02010600030101010101" pitchFamily="2" charset="-122"/>
              <a:cs typeface="Courier New" panose="02070309020205020404" pitchFamily="49" charset="0"/>
            </a:endParaRPr>
          </a:p>
          <a:p>
            <a:pPr algn="just">
              <a:lnSpc>
                <a:spcPct val="150000"/>
              </a:lnSpc>
              <a:spcAft>
                <a:spcPts val="0"/>
              </a:spcAft>
              <a:tabLst>
                <a:tab pos="2250440" algn="l"/>
              </a:tabLst>
            </a:pPr>
            <a:r>
              <a:rPr lang="en-US" altLang="zh-CN" sz="2400" kern="100" dirty="0">
                <a:solidFill>
                  <a:srgbClr val="000000"/>
                </a:solidFill>
                <a:latin typeface="Times New Roman" panose="02020603050405020304" pitchFamily="18" charset="0"/>
                <a:ea typeface="微软雅黑" panose="020B0503020204020204" pitchFamily="34" charset="-122"/>
                <a:cs typeface="Courier New" panose="02070309020205020404" pitchFamily="49" charset="0"/>
              </a:rPr>
              <a:t>(2)</a:t>
            </a:r>
            <a:r>
              <a:rPr lang="zh-CN" altLang="zh-CN" sz="24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《沁园春　长沙》中点明了时间、地点和特定环境的句子是</a:t>
            </a:r>
            <a:r>
              <a:rPr lang="en-US" altLang="zh-CN" sz="2400" kern="100" dirty="0" smtClean="0">
                <a:solidFill>
                  <a:srgbClr val="000000"/>
                </a:solidFill>
                <a:latin typeface="宋体" panose="02010600030101010101" pitchFamily="2" charset="-122"/>
                <a:ea typeface="微软雅黑" panose="020B0503020204020204" pitchFamily="34" charset="-122"/>
                <a:cs typeface="Times New Roman" panose="02020603050405020304" pitchFamily="18" charset="0"/>
              </a:rPr>
              <a:t>“</a:t>
            </a:r>
            <a:r>
              <a:rPr lang="en-US" altLang="zh-CN" sz="2400" kern="100" dirty="0" smtClean="0">
                <a:solidFill>
                  <a:srgbClr val="000000"/>
                </a:solidFill>
                <a:latin typeface="Times New Roman" panose="02020603050405020304" pitchFamily="18" charset="0"/>
                <a:ea typeface="微软雅黑" panose="020B0503020204020204" pitchFamily="34" charset="-122"/>
                <a:cs typeface="Courier New" panose="02070309020205020404" pitchFamily="49" charset="0"/>
              </a:rPr>
              <a:t>___________</a:t>
            </a:r>
            <a:r>
              <a:rPr lang="zh-CN" altLang="zh-CN" sz="24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en-US" altLang="zh-CN" sz="2400" kern="100" dirty="0" smtClean="0">
                <a:solidFill>
                  <a:srgbClr val="000000"/>
                </a:solidFill>
                <a:latin typeface="Times New Roman" panose="02020603050405020304" pitchFamily="18" charset="0"/>
                <a:ea typeface="微软雅黑" panose="020B0503020204020204" pitchFamily="34" charset="-122"/>
                <a:cs typeface="Courier New" panose="02070309020205020404" pitchFamily="49" charset="0"/>
              </a:rPr>
              <a:t>_________</a:t>
            </a:r>
            <a:r>
              <a:rPr lang="zh-CN" altLang="zh-CN" sz="24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en-US" altLang="zh-CN" sz="2400" kern="100" dirty="0" smtClean="0">
                <a:solidFill>
                  <a:srgbClr val="000000"/>
                </a:solidFill>
                <a:latin typeface="Times New Roman" panose="02020603050405020304" pitchFamily="18" charset="0"/>
                <a:ea typeface="微软雅黑" panose="020B0503020204020204" pitchFamily="34" charset="-122"/>
                <a:cs typeface="Courier New" panose="02070309020205020404" pitchFamily="49" charset="0"/>
              </a:rPr>
              <a:t>__________</a:t>
            </a:r>
            <a:r>
              <a:rPr lang="en-US" altLang="zh-CN" sz="2400" kern="100" dirty="0" smtClean="0">
                <a:solidFill>
                  <a:srgbClr val="0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endParaRPr lang="zh-CN" altLang="zh-CN" sz="2400" kern="100" dirty="0">
              <a:latin typeface="宋体" panose="02010600030101010101" pitchFamily="2" charset="-122"/>
              <a:cs typeface="Courier New" panose="02070309020205020404" pitchFamily="49" charset="0"/>
            </a:endParaRPr>
          </a:p>
          <a:p>
            <a:pPr algn="just">
              <a:lnSpc>
                <a:spcPct val="150000"/>
              </a:lnSpc>
              <a:spcAft>
                <a:spcPts val="0"/>
              </a:spcAft>
              <a:tabLst>
                <a:tab pos="2250440" algn="l"/>
              </a:tabLst>
            </a:pPr>
            <a:r>
              <a:rPr lang="en-US" altLang="zh-CN" sz="2400" kern="100" dirty="0">
                <a:solidFill>
                  <a:srgbClr val="000000"/>
                </a:solidFill>
                <a:latin typeface="Times New Roman" panose="02020603050405020304" pitchFamily="18" charset="0"/>
                <a:ea typeface="微软雅黑" panose="020B0503020204020204" pitchFamily="34" charset="-122"/>
                <a:cs typeface="Courier New" panose="02070309020205020404" pitchFamily="49" charset="0"/>
              </a:rPr>
              <a:t>(3)</a:t>
            </a:r>
            <a:r>
              <a:rPr lang="zh-CN" altLang="zh-CN" sz="24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《沁园春　长沙》中体现</a:t>
            </a:r>
            <a:r>
              <a:rPr lang="en-US" altLang="zh-CN" sz="2400" kern="100" dirty="0">
                <a:solidFill>
                  <a:srgbClr val="0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书生意气</a:t>
            </a:r>
            <a:r>
              <a:rPr lang="en-US" altLang="zh-CN" sz="2400" kern="100" dirty="0">
                <a:solidFill>
                  <a:srgbClr val="0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的词句是</a:t>
            </a:r>
            <a:r>
              <a:rPr lang="en-US" altLang="zh-CN" sz="2400" kern="100" dirty="0" smtClean="0">
                <a:solidFill>
                  <a:srgbClr val="000000"/>
                </a:solidFill>
                <a:latin typeface="宋体" panose="02010600030101010101" pitchFamily="2" charset="-122"/>
                <a:ea typeface="微软雅黑" panose="020B0503020204020204" pitchFamily="34" charset="-122"/>
                <a:cs typeface="Times New Roman" panose="02020603050405020304" pitchFamily="18" charset="0"/>
              </a:rPr>
              <a:t>“</a:t>
            </a:r>
            <a:r>
              <a:rPr lang="en-US" altLang="zh-CN" sz="2400" kern="100" dirty="0" smtClean="0">
                <a:solidFill>
                  <a:srgbClr val="000000"/>
                </a:solidFill>
                <a:latin typeface="Times New Roman" panose="02020603050405020304" pitchFamily="18" charset="0"/>
                <a:ea typeface="微软雅黑" panose="020B0503020204020204" pitchFamily="34" charset="-122"/>
                <a:cs typeface="Courier New" panose="02070309020205020404" pitchFamily="49" charset="0"/>
              </a:rPr>
              <a:t>__________</a:t>
            </a:r>
            <a:r>
              <a:rPr lang="zh-CN" altLang="zh-CN" sz="24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en-US" altLang="zh-CN" sz="2400" kern="100" dirty="0" smtClean="0">
                <a:solidFill>
                  <a:srgbClr val="000000"/>
                </a:solidFill>
                <a:latin typeface="Times New Roman" panose="02020603050405020304" pitchFamily="18" charset="0"/>
                <a:ea typeface="微软雅黑" panose="020B0503020204020204" pitchFamily="34" charset="-122"/>
                <a:cs typeface="Courier New" panose="02070309020205020404" pitchFamily="49" charset="0"/>
              </a:rPr>
              <a:t>____________</a:t>
            </a:r>
            <a:r>
              <a:rPr lang="zh-CN" altLang="zh-CN" sz="24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en-US" altLang="zh-CN" sz="2400" kern="100" dirty="0">
                <a:solidFill>
                  <a:srgbClr val="000000"/>
                </a:solidFill>
                <a:latin typeface="Times New Roman" panose="02020603050405020304" pitchFamily="18" charset="0"/>
                <a:ea typeface="微软雅黑" panose="020B0503020204020204" pitchFamily="34" charset="-122"/>
                <a:cs typeface="Courier New" panose="02070309020205020404" pitchFamily="49" charset="0"/>
              </a:rPr>
              <a:t>________________</a:t>
            </a:r>
            <a:r>
              <a:rPr lang="en-US" altLang="zh-CN" sz="2400" kern="100" dirty="0">
                <a:solidFill>
                  <a:srgbClr val="0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endParaRPr lang="zh-CN" altLang="zh-CN" sz="2400" kern="100" dirty="0">
              <a:latin typeface="宋体" panose="02010600030101010101" pitchFamily="2" charset="-122"/>
              <a:cs typeface="Courier New" panose="02070309020205020404" pitchFamily="49" charset="0"/>
            </a:endParaRPr>
          </a:p>
        </p:txBody>
      </p:sp>
      <p:sp>
        <p:nvSpPr>
          <p:cNvPr id="19" name="答案"/>
          <p:cNvSpPr/>
          <p:nvPr/>
        </p:nvSpPr>
        <p:spPr bwMode="auto">
          <a:xfrm>
            <a:off x="11211213" y="6398788"/>
            <a:ext cx="979200" cy="460800"/>
          </a:xfrm>
          <a:prstGeom prst="rect">
            <a:avLst/>
          </a:prstGeom>
          <a:solidFill>
            <a:srgbClr val="EEECE1">
              <a:lumMod val="90000"/>
              <a:alpha val="60000"/>
            </a:srgbClr>
          </a:solidFill>
          <a:ln w="25400" cap="flat" cmpd="sng" algn="ctr">
            <a:noFill/>
            <a:prstDash val="solid"/>
          </a:ln>
          <a:effectLst/>
        </p:spPr>
        <p:txBody>
          <a:bodyPr anchor="ctr"/>
          <a:lstStyle/>
          <a:p>
            <a:pPr lvl="0" algn="ctr" defTabSz="1219200">
              <a:spcBef>
                <a:spcPct val="50000"/>
              </a:spcBef>
              <a:defRPr/>
            </a:pPr>
            <a:r>
              <a:rPr lang="zh-CN" altLang="en-US" sz="2000" kern="100" dirty="0">
                <a:solidFill>
                  <a:prstClr val="black">
                    <a:lumMod val="75000"/>
                    <a:lumOff val="25000"/>
                  </a:prstClr>
                </a:solidFill>
                <a:latin typeface="微软雅黑" panose="020B0503020204020204" pitchFamily="34" charset="-122"/>
                <a:ea typeface="微软雅黑" panose="020B0503020204020204" pitchFamily="34" charset="-122"/>
                <a:cs typeface="Times New Roman" panose="02020603050405020304"/>
              </a:rPr>
              <a:t>答 案</a:t>
            </a:r>
            <a:endParaRPr lang="zh-CN" altLang="en-US" sz="2000" kern="100" dirty="0">
              <a:solidFill>
                <a:prstClr val="black">
                  <a:lumMod val="75000"/>
                  <a:lumOff val="25000"/>
                </a:prstClr>
              </a:solidFill>
              <a:latin typeface="微软雅黑" panose="020B0503020204020204" pitchFamily="34" charset="-122"/>
              <a:ea typeface="微软雅黑" panose="020B0503020204020204" pitchFamily="34" charset="-122"/>
              <a:cs typeface="Times New Roman" panose="02020603050405020304"/>
            </a:endParaRPr>
          </a:p>
        </p:txBody>
      </p:sp>
      <p:sp>
        <p:nvSpPr>
          <p:cNvPr id="3" name="矩形 2"/>
          <p:cNvSpPr/>
          <p:nvPr/>
        </p:nvSpPr>
        <p:spPr>
          <a:xfrm>
            <a:off x="10127654" y="1269554"/>
            <a:ext cx="1706880" cy="460375"/>
          </a:xfrm>
          <a:prstGeom prst="rect">
            <a:avLst/>
          </a:prstGeom>
        </p:spPr>
        <p:txBody>
          <a:bodyPr wrap="none">
            <a:spAutoFit/>
          </a:bodyPr>
          <a:lstStyle/>
          <a:p>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漫江碧透　</a:t>
            </a:r>
            <a:endParaRPr lang="zh-CN" altLang="en-US" sz="2400" dirty="0">
              <a:solidFill>
                <a:srgbClr val="C00000"/>
              </a:solidFill>
            </a:endParaRPr>
          </a:p>
        </p:txBody>
      </p:sp>
      <p:sp>
        <p:nvSpPr>
          <p:cNvPr id="17" name="矩形 16"/>
          <p:cNvSpPr/>
          <p:nvPr/>
        </p:nvSpPr>
        <p:spPr>
          <a:xfrm>
            <a:off x="502970" y="1816001"/>
            <a:ext cx="1402080" cy="460375"/>
          </a:xfrm>
          <a:prstGeom prst="rect">
            <a:avLst/>
          </a:prstGeom>
        </p:spPr>
        <p:txBody>
          <a:bodyPr wrap="none">
            <a:spAutoFit/>
          </a:bodyPr>
          <a:lstStyle/>
          <a:p>
            <a:r>
              <a:rPr lang="zh-CN" altLang="zh-CN" sz="2400" kern="10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百舸争流</a:t>
            </a:r>
            <a:endParaRPr lang="zh-CN" altLang="en-US" sz="2400" dirty="0">
              <a:solidFill>
                <a:srgbClr val="C00000"/>
              </a:solidFill>
            </a:endParaRPr>
          </a:p>
        </p:txBody>
      </p:sp>
      <p:sp>
        <p:nvSpPr>
          <p:cNvPr id="4" name="矩形 3"/>
          <p:cNvSpPr/>
          <p:nvPr/>
        </p:nvSpPr>
        <p:spPr>
          <a:xfrm>
            <a:off x="9792002" y="2415908"/>
            <a:ext cx="1402080" cy="460375"/>
          </a:xfrm>
          <a:prstGeom prst="rect">
            <a:avLst/>
          </a:prstGeom>
        </p:spPr>
        <p:txBody>
          <a:bodyPr wrap="none">
            <a:spAutoFit/>
          </a:bodyPr>
          <a:lstStyle/>
          <a:p>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独立寒秋</a:t>
            </a:r>
            <a:endParaRPr lang="zh-CN" altLang="en-US"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5" name="矩形 4"/>
          <p:cNvSpPr/>
          <p:nvPr/>
        </p:nvSpPr>
        <p:spPr>
          <a:xfrm>
            <a:off x="445460" y="2962404"/>
            <a:ext cx="3154680" cy="460375"/>
          </a:xfrm>
          <a:prstGeom prst="rect">
            <a:avLst/>
          </a:prstGeom>
        </p:spPr>
        <p:txBody>
          <a:bodyPr wrap="none">
            <a:spAutoFit/>
          </a:bodyPr>
          <a:lstStyle/>
          <a:p>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湘江北去　</a:t>
            </a:r>
            <a:r>
              <a:rPr lang="en-US"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   </a:t>
            </a:r>
            <a:r>
              <a:rPr lang="zh-CN"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橘子</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洲头</a:t>
            </a:r>
            <a:endParaRPr lang="zh-CN" altLang="en-US"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6" name="矩形 5"/>
          <p:cNvSpPr/>
          <p:nvPr/>
        </p:nvSpPr>
        <p:spPr>
          <a:xfrm>
            <a:off x="7823398" y="3501802"/>
            <a:ext cx="3307080" cy="460375"/>
          </a:xfrm>
          <a:prstGeom prst="rect">
            <a:avLst/>
          </a:prstGeom>
        </p:spPr>
        <p:txBody>
          <a:bodyPr wrap="none">
            <a:spAutoFit/>
          </a:bodyPr>
          <a:lstStyle/>
          <a:p>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指点江山　</a:t>
            </a:r>
            <a:r>
              <a:rPr lang="en-US"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     </a:t>
            </a:r>
            <a:r>
              <a:rPr lang="zh-CN"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激扬</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文字</a:t>
            </a:r>
            <a:endParaRPr lang="zh-CN" altLang="en-US"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8" name="矩形 7"/>
          <p:cNvSpPr/>
          <p:nvPr/>
        </p:nvSpPr>
        <p:spPr>
          <a:xfrm>
            <a:off x="577901" y="4019342"/>
            <a:ext cx="2316480" cy="460375"/>
          </a:xfrm>
          <a:prstGeom prst="rect">
            <a:avLst/>
          </a:prstGeom>
        </p:spPr>
        <p:txBody>
          <a:bodyPr wrap="none">
            <a:spAutoFit/>
          </a:bodyPr>
          <a:lstStyle/>
          <a:p>
            <a:r>
              <a:rPr lang="zh-CN" altLang="zh-CN" sz="2400" kern="10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粪土当年万户侯</a:t>
            </a:r>
            <a:endParaRPr lang="zh-CN" altLang="en-US" sz="2400" kern="10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20" name="Rectangle 21">
            <a:hlinkClick r:id="rId1" action="ppaction://hlinksldjump"/>
          </p:cNvPr>
          <p:cNvSpPr>
            <a:spLocks noChangeArrowheads="1"/>
          </p:cNvSpPr>
          <p:nvPr/>
        </p:nvSpPr>
        <p:spPr bwMode="auto">
          <a:xfrm>
            <a:off x="2258610" y="6416030"/>
            <a:ext cx="244857" cy="32498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64" tIns="51181" rIns="102364" bIns="51181" anchor="ctr"/>
          <a:lstStyle/>
          <a:p>
            <a:pPr algn="ctr" defTabSz="768350" fontAlgn="base">
              <a:spcBef>
                <a:spcPct val="0"/>
              </a:spcBef>
              <a:spcAft>
                <a:spcPct val="0"/>
              </a:spcAft>
            </a:pPr>
            <a:r>
              <a:rPr lang="en-US" altLang="zh-CN" sz="1400" dirty="0">
                <a:latin typeface="Broadway" pitchFamily="82" charset="0"/>
                <a:ea typeface="楷体" panose="02010609060101010101" pitchFamily="49" charset="-122"/>
                <a:cs typeface="经典繁仿黑" pitchFamily="49" charset="-122"/>
              </a:rPr>
              <a:t>4</a:t>
            </a:r>
            <a:endParaRPr lang="en-US" altLang="zh-CN" sz="1400" dirty="0">
              <a:latin typeface="Broadway" pitchFamily="82" charset="0"/>
              <a:ea typeface="楷体" panose="02010609060101010101" pitchFamily="49" charset="-122"/>
              <a:cs typeface="经典繁仿黑" pitchFamily="49" charset="-122"/>
            </a:endParaRPr>
          </a:p>
        </p:txBody>
      </p:sp>
      <p:sp>
        <p:nvSpPr>
          <p:cNvPr id="21" name="Rectangle 21">
            <a:hlinkClick r:id="rId1" action="ppaction://hlinksldjump"/>
          </p:cNvPr>
          <p:cNvSpPr>
            <a:spLocks noChangeArrowheads="1"/>
          </p:cNvSpPr>
          <p:nvPr/>
        </p:nvSpPr>
        <p:spPr bwMode="auto">
          <a:xfrm>
            <a:off x="2543755" y="6416030"/>
            <a:ext cx="244857" cy="32498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64" tIns="51181" rIns="102364" bIns="51181" anchor="ctr"/>
          <a:lstStyle/>
          <a:p>
            <a:pPr algn="ctr" defTabSz="768350" fontAlgn="base">
              <a:spcBef>
                <a:spcPct val="0"/>
              </a:spcBef>
              <a:spcAft>
                <a:spcPct val="0"/>
              </a:spcAft>
            </a:pPr>
            <a:r>
              <a:rPr lang="en-US" altLang="zh-CN" sz="1400" dirty="0">
                <a:latin typeface="Broadway" pitchFamily="82" charset="0"/>
                <a:ea typeface="楷体" panose="02010609060101010101" pitchFamily="49" charset="-122"/>
                <a:cs typeface="经典繁仿黑" pitchFamily="49" charset="-122"/>
              </a:rPr>
              <a:t>5</a:t>
            </a:r>
            <a:endParaRPr lang="en-US" altLang="zh-CN" sz="1400" dirty="0">
              <a:latin typeface="Broadway" pitchFamily="82" charset="0"/>
              <a:ea typeface="楷体" panose="02010609060101010101" pitchFamily="49" charset="-122"/>
              <a:cs typeface="经典繁仿黑" pitchFamily="49" charset="-122"/>
            </a:endParaRPr>
          </a:p>
        </p:txBody>
      </p:sp>
      <p:sp>
        <p:nvSpPr>
          <p:cNvPr id="22" name="Rectangle 21">
            <a:hlinkClick r:id="rId2" action="ppaction://hlinksldjump"/>
          </p:cNvPr>
          <p:cNvSpPr>
            <a:spLocks noChangeArrowheads="1"/>
          </p:cNvSpPr>
          <p:nvPr/>
        </p:nvSpPr>
        <p:spPr bwMode="auto">
          <a:xfrm>
            <a:off x="2828900" y="6416030"/>
            <a:ext cx="244857" cy="32498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64" tIns="51181" rIns="102364" bIns="51181" anchor="ctr"/>
          <a:lstStyle/>
          <a:p>
            <a:pPr algn="ctr" defTabSz="768350" fontAlgn="base">
              <a:spcBef>
                <a:spcPct val="0"/>
              </a:spcBef>
              <a:spcAft>
                <a:spcPct val="0"/>
              </a:spcAft>
            </a:pPr>
            <a:r>
              <a:rPr lang="en-US" altLang="zh-CN" sz="1200" dirty="0">
                <a:solidFill>
                  <a:srgbClr val="0000FF"/>
                </a:solidFill>
                <a:latin typeface="Broadway" pitchFamily="82" charset="0"/>
                <a:ea typeface="楷体" panose="02010609060101010101" pitchFamily="49" charset="-122"/>
                <a:cs typeface="经典繁仿黑" pitchFamily="49" charset="-122"/>
              </a:rPr>
              <a:t>6</a:t>
            </a:r>
            <a:endParaRPr lang="en-US" altLang="zh-CN" sz="1200" dirty="0">
              <a:solidFill>
                <a:srgbClr val="0000FF"/>
              </a:solidFill>
              <a:latin typeface="Broadway" pitchFamily="82" charset="0"/>
              <a:ea typeface="楷体" panose="02010609060101010101" pitchFamily="49" charset="-122"/>
              <a:cs typeface="经典繁仿黑" pitchFamily="49" charset="-122"/>
            </a:endParaRPr>
          </a:p>
        </p:txBody>
      </p:sp>
      <p:sp>
        <p:nvSpPr>
          <p:cNvPr id="23" name="Rectangle 21">
            <a:hlinkClick r:id="rId1" action="ppaction://hlinksldjump"/>
          </p:cNvPr>
          <p:cNvSpPr>
            <a:spLocks noChangeArrowheads="1"/>
          </p:cNvSpPr>
          <p:nvPr/>
        </p:nvSpPr>
        <p:spPr bwMode="auto">
          <a:xfrm>
            <a:off x="3114045" y="6416030"/>
            <a:ext cx="244857" cy="32498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02364" tIns="51181" rIns="102364" bIns="51181" anchor="ctr"/>
          <a:lstStyle/>
          <a:p>
            <a:pPr algn="ctr" defTabSz="768350" fontAlgn="base">
              <a:spcBef>
                <a:spcPct val="0"/>
              </a:spcBef>
              <a:spcAft>
                <a:spcPct val="0"/>
              </a:spcAft>
            </a:pPr>
            <a:r>
              <a:rPr lang="en-US" altLang="zh-CN" sz="1200">
                <a:latin typeface="Broadway" pitchFamily="82" charset="0"/>
                <a:ea typeface="楷体" panose="02010609060101010101" pitchFamily="49" charset="-122"/>
                <a:cs typeface="经典繁仿黑" pitchFamily="49" charset="-122"/>
              </a:rPr>
              <a:t>7</a:t>
            </a:r>
            <a:endParaRPr lang="en-US" altLang="zh-CN" sz="1200" dirty="0">
              <a:latin typeface="Broadway" pitchFamily="82" charset="0"/>
              <a:ea typeface="楷体" panose="02010609060101010101" pitchFamily="49" charset="-122"/>
              <a:cs typeface="经典繁仿黑" pitchFamily="49" charset="-122"/>
            </a:endParaRPr>
          </a:p>
        </p:txBody>
      </p:sp>
    </p:spTree>
    <p:custDataLst>
      <p:tags r:id="rId3"/>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9"/>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blinds(horizontal)">
                                      <p:cBhvr>
                                        <p:cTn id="7" dur="500"/>
                                        <p:tgtEl>
                                          <p:spTgt spid="17"/>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blinds(horizontal)">
                                      <p:cBhvr>
                                        <p:cTn id="10" dur="500"/>
                                        <p:tgtEl>
                                          <p:spTgt spid="3"/>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blinds(horizontal)">
                                      <p:cBhvr>
                                        <p:cTn id="15" dur="500"/>
                                        <p:tgtEl>
                                          <p:spTgt spid="4"/>
                                        </p:tgtEl>
                                      </p:cBhvr>
                                    </p:animEffect>
                                  </p:childTnLst>
                                </p:cTn>
                              </p:par>
                              <p:par>
                                <p:cTn id="16" presetID="3" presetClass="entr" presetSubtype="10" fill="hold" grpId="0" nodeType="with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blinds(horizontal)">
                                      <p:cBhvr>
                                        <p:cTn id="18" dur="500"/>
                                        <p:tgtEl>
                                          <p:spTgt spid="5"/>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grpId="0" nodeType="click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blinds(horizontal)">
                                      <p:cBhvr>
                                        <p:cTn id="23" dur="500"/>
                                        <p:tgtEl>
                                          <p:spTgt spid="8"/>
                                        </p:tgtEl>
                                      </p:cBhvr>
                                    </p:animEffect>
                                  </p:childTnLst>
                                </p:cTn>
                              </p:par>
                              <p:par>
                                <p:cTn id="24" presetID="3" presetClass="entr" presetSubtype="10" fill="hold" grpId="0" nodeType="with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blinds(horizontal)">
                                      <p:cBhvr>
                                        <p:cTn id="26" dur="500"/>
                                        <p:tgtEl>
                                          <p:spTgt spid="6"/>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xit" presetSubtype="0" fill="hold" grpId="1" nodeType="clickEffect">
                                  <p:stCondLst>
                                    <p:cond delay="0"/>
                                  </p:stCondLst>
                                  <p:childTnLst>
                                    <p:animEffect transition="out" filter="fade">
                                      <p:cBhvr>
                                        <p:cTn id="30" dur="500"/>
                                        <p:tgtEl>
                                          <p:spTgt spid="17"/>
                                        </p:tgtEl>
                                      </p:cBhvr>
                                    </p:animEffect>
                                    <p:set>
                                      <p:cBhvr>
                                        <p:cTn id="31" dur="1" fill="hold">
                                          <p:stCondLst>
                                            <p:cond delay="499"/>
                                          </p:stCondLst>
                                        </p:cTn>
                                        <p:tgtEl>
                                          <p:spTgt spid="17"/>
                                        </p:tgtEl>
                                        <p:attrNameLst>
                                          <p:attrName>style.visibility</p:attrName>
                                        </p:attrNameLst>
                                      </p:cBhvr>
                                      <p:to>
                                        <p:strVal val="hidden"/>
                                      </p:to>
                                    </p:set>
                                  </p:childTnLst>
                                </p:cTn>
                              </p:par>
                              <p:par>
                                <p:cTn id="32" presetID="10" presetClass="exit" presetSubtype="0" fill="hold" grpId="1" nodeType="withEffect">
                                  <p:stCondLst>
                                    <p:cond delay="0"/>
                                  </p:stCondLst>
                                  <p:childTnLst>
                                    <p:animEffect transition="out" filter="fade">
                                      <p:cBhvr>
                                        <p:cTn id="33" dur="500"/>
                                        <p:tgtEl>
                                          <p:spTgt spid="3"/>
                                        </p:tgtEl>
                                      </p:cBhvr>
                                    </p:animEffect>
                                    <p:set>
                                      <p:cBhvr>
                                        <p:cTn id="34" dur="1" fill="hold">
                                          <p:stCondLst>
                                            <p:cond delay="499"/>
                                          </p:stCondLst>
                                        </p:cTn>
                                        <p:tgtEl>
                                          <p:spTgt spid="3"/>
                                        </p:tgtEl>
                                        <p:attrNameLst>
                                          <p:attrName>style.visibility</p:attrName>
                                        </p:attrNameLst>
                                      </p:cBhvr>
                                      <p:to>
                                        <p:strVal val="hidden"/>
                                      </p:to>
                                    </p:set>
                                  </p:childTnLst>
                                </p:cTn>
                              </p:par>
                              <p:par>
                                <p:cTn id="35" presetID="10" presetClass="exit" presetSubtype="0" fill="hold" grpId="1" nodeType="withEffect">
                                  <p:stCondLst>
                                    <p:cond delay="0"/>
                                  </p:stCondLst>
                                  <p:childTnLst>
                                    <p:animEffect transition="out" filter="fade">
                                      <p:cBhvr>
                                        <p:cTn id="36" dur="500"/>
                                        <p:tgtEl>
                                          <p:spTgt spid="4"/>
                                        </p:tgtEl>
                                      </p:cBhvr>
                                    </p:animEffect>
                                    <p:set>
                                      <p:cBhvr>
                                        <p:cTn id="37" dur="1" fill="hold">
                                          <p:stCondLst>
                                            <p:cond delay="499"/>
                                          </p:stCondLst>
                                        </p:cTn>
                                        <p:tgtEl>
                                          <p:spTgt spid="4"/>
                                        </p:tgtEl>
                                        <p:attrNameLst>
                                          <p:attrName>style.visibility</p:attrName>
                                        </p:attrNameLst>
                                      </p:cBhvr>
                                      <p:to>
                                        <p:strVal val="hidden"/>
                                      </p:to>
                                    </p:set>
                                  </p:childTnLst>
                                </p:cTn>
                              </p:par>
                              <p:par>
                                <p:cTn id="38" presetID="10" presetClass="exit" presetSubtype="0" fill="hold" grpId="1" nodeType="withEffect">
                                  <p:stCondLst>
                                    <p:cond delay="0"/>
                                  </p:stCondLst>
                                  <p:childTnLst>
                                    <p:animEffect transition="out" filter="fade">
                                      <p:cBhvr>
                                        <p:cTn id="39" dur="500"/>
                                        <p:tgtEl>
                                          <p:spTgt spid="5"/>
                                        </p:tgtEl>
                                      </p:cBhvr>
                                    </p:animEffect>
                                    <p:set>
                                      <p:cBhvr>
                                        <p:cTn id="40" dur="1" fill="hold">
                                          <p:stCondLst>
                                            <p:cond delay="499"/>
                                          </p:stCondLst>
                                        </p:cTn>
                                        <p:tgtEl>
                                          <p:spTgt spid="5"/>
                                        </p:tgtEl>
                                        <p:attrNameLst>
                                          <p:attrName>style.visibility</p:attrName>
                                        </p:attrNameLst>
                                      </p:cBhvr>
                                      <p:to>
                                        <p:strVal val="hidden"/>
                                      </p:to>
                                    </p:set>
                                  </p:childTnLst>
                                </p:cTn>
                              </p:par>
                              <p:par>
                                <p:cTn id="41" presetID="10" presetClass="exit" presetSubtype="0" fill="hold" grpId="1" nodeType="withEffect">
                                  <p:stCondLst>
                                    <p:cond delay="0"/>
                                  </p:stCondLst>
                                  <p:childTnLst>
                                    <p:animEffect transition="out" filter="fade">
                                      <p:cBhvr>
                                        <p:cTn id="42" dur="500"/>
                                        <p:tgtEl>
                                          <p:spTgt spid="8"/>
                                        </p:tgtEl>
                                      </p:cBhvr>
                                    </p:animEffect>
                                    <p:set>
                                      <p:cBhvr>
                                        <p:cTn id="43" dur="1" fill="hold">
                                          <p:stCondLst>
                                            <p:cond delay="499"/>
                                          </p:stCondLst>
                                        </p:cTn>
                                        <p:tgtEl>
                                          <p:spTgt spid="8"/>
                                        </p:tgtEl>
                                        <p:attrNameLst>
                                          <p:attrName>style.visibility</p:attrName>
                                        </p:attrNameLst>
                                      </p:cBhvr>
                                      <p:to>
                                        <p:strVal val="hidden"/>
                                      </p:to>
                                    </p:set>
                                  </p:childTnLst>
                                </p:cTn>
                              </p:par>
                              <p:par>
                                <p:cTn id="44" presetID="10" presetClass="exit" presetSubtype="0" fill="hold" grpId="1" nodeType="withEffect">
                                  <p:stCondLst>
                                    <p:cond delay="0"/>
                                  </p:stCondLst>
                                  <p:childTnLst>
                                    <p:animEffect transition="out" filter="fade">
                                      <p:cBhvr>
                                        <p:cTn id="45" dur="500"/>
                                        <p:tgtEl>
                                          <p:spTgt spid="6"/>
                                        </p:tgtEl>
                                      </p:cBhvr>
                                    </p:animEffect>
                                    <p:set>
                                      <p:cBhvr>
                                        <p:cTn id="46" dur="1" fill="hold">
                                          <p:stCondLst>
                                            <p:cond delay="499"/>
                                          </p:stCondLst>
                                        </p:cTn>
                                        <p:tgtEl>
                                          <p:spTgt spid="6"/>
                                        </p:tgtEl>
                                        <p:attrNameLst>
                                          <p:attrName>style.visibility</p:attrName>
                                        </p:attrNameLst>
                                      </p:cBhvr>
                                      <p:to>
                                        <p:strVal val="hidden"/>
                                      </p:to>
                                    </p:set>
                                  </p:childTnLst>
                                </p:cTn>
                              </p:par>
                            </p:childTnLst>
                          </p:cTn>
                        </p:par>
                      </p:childTnLst>
                    </p:cTn>
                  </p:par>
                </p:childTnLst>
              </p:cTn>
              <p:nextCondLst>
                <p:cond evt="onClick" delay="0">
                  <p:tgtEl>
                    <p:spTgt spid="19"/>
                  </p:tgtEl>
                </p:cond>
              </p:nextCondLst>
            </p:seq>
          </p:childTnLst>
        </p:cTn>
      </p:par>
    </p:tnLst>
    <p:bldLst>
      <p:bldP spid="3" grpId="0"/>
      <p:bldP spid="3" grpId="1"/>
      <p:bldP spid="17" grpId="0"/>
      <p:bldP spid="17" grpId="1"/>
      <p:bldP spid="4" grpId="0"/>
      <p:bldP spid="4" grpId="1"/>
      <p:bldP spid="5" grpId="0"/>
      <p:bldP spid="5" grpId="1"/>
      <p:bldP spid="6" grpId="0"/>
      <p:bldP spid="6" grpId="1"/>
      <p:bldP spid="8" grpId="0"/>
      <p:bldP spid="8" grpId="1"/>
    </p:bldLst>
  </p:timing>
</p:sld>
</file>

<file path=ppt/slides/slide3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p>
            <a:endParaRPr lang="zh-CN" altLang="en-US"/>
          </a:p>
        </p:txBody>
      </p:sp>
      <p:sp>
        <p:nvSpPr>
          <p:cNvPr id="8" name="矩形 7"/>
          <p:cNvSpPr/>
          <p:nvPr/>
        </p:nvSpPr>
        <p:spPr>
          <a:xfrm>
            <a:off x="389206" y="1197546"/>
            <a:ext cx="11412000" cy="4552315"/>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en-US" altLang="zh-CN" sz="2400" b="1" kern="100" dirty="0" smtClean="0">
                <a:latin typeface="Times New Roman" panose="02020603050405020304"/>
                <a:ea typeface="微软雅黑" panose="020B0503020204020204" pitchFamily="34" charset="-122"/>
                <a:cs typeface="Times New Roman" panose="02020603050405020304"/>
              </a:rPr>
              <a:t>【</a:t>
            </a:r>
            <a:r>
              <a:rPr lang="zh-CN" altLang="en-US" sz="2400" b="1" kern="100" dirty="0" smtClean="0">
                <a:latin typeface="Times New Roman" panose="02020603050405020304"/>
                <a:ea typeface="微软雅黑" panose="020B0503020204020204" pitchFamily="34" charset="-122"/>
                <a:cs typeface="Times New Roman" panose="02020603050405020304"/>
              </a:rPr>
              <a:t>追源课本</a:t>
            </a:r>
            <a:r>
              <a:rPr lang="en-US" altLang="zh-CN" sz="2400" b="1" kern="100" dirty="0" smtClean="0">
                <a:latin typeface="Times New Roman" panose="02020603050405020304"/>
                <a:ea typeface="微软雅黑" panose="020B0503020204020204" pitchFamily="34" charset="-122"/>
                <a:cs typeface="Times New Roman" panose="02020603050405020304"/>
              </a:rPr>
              <a:t>】</a:t>
            </a:r>
            <a:endParaRPr lang="en-US" altLang="zh-CN" sz="2400" kern="100" dirty="0" smtClean="0">
              <a:latin typeface="Times New Roman" panose="02020603050405020304"/>
              <a:ea typeface="微软雅黑" panose="020B0503020204020204" pitchFamily="34" charset="-122"/>
              <a:cs typeface="Times New Roman" panose="02020603050405020304"/>
            </a:endParaRPr>
          </a:p>
          <a:p>
            <a:pPr indent="612140" algn="just">
              <a:lnSpc>
                <a:spcPct val="150000"/>
              </a:lnSpc>
              <a:spcAft>
                <a:spcPts val="0"/>
              </a:spcAft>
              <a:tabLst>
                <a:tab pos="2250440" algn="l"/>
              </a:tabLst>
            </a:pP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在《沁园春　长沙》中，词人遣词造句精当、形象，使该词显现出无限丰富的表现力，</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独</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字当头，词人形象立现；</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万</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字言山之多，</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遍</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字写红之广，</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漫</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字绘江水之满溢，</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争</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字现百舸竞发之热闹；鹰</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击</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有力，鱼</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翔</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自由。真是字字生动，句句精彩。窥视词人遣词造句的功力，其伟人气魄可见一斑。</a:t>
            </a:r>
            <a:endParaRPr lang="zh-CN" altLang="zh-CN" sz="2400" kern="100" dirty="0">
              <a:latin typeface="宋体" panose="02010600030101010101" pitchFamily="2" charset="-122"/>
              <a:cs typeface="Courier New" panose="02070309020205020404" pitchFamily="49" charset="0"/>
            </a:endParaRPr>
          </a:p>
          <a:p>
            <a:pPr indent="612140" algn="just">
              <a:lnSpc>
                <a:spcPct val="150000"/>
              </a:lnSpc>
              <a:spcAft>
                <a:spcPts val="0"/>
              </a:spcAft>
              <a:tabLst>
                <a:tab pos="2250440" algn="l"/>
              </a:tabLst>
            </a:pP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炼字</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就是锤炼诗歌中的字词，使之生动、形象、精练、传神。古人写诗，十分讲究</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炼字</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，因此经过作者锤炼的关键字词，常常是最能表露诗歌情感和体现诗歌语言艺术的地方。</a:t>
            </a:r>
            <a:endParaRPr lang="zh-CN" altLang="zh-CN" sz="2400" kern="100" dirty="0">
              <a:latin typeface="宋体" panose="02010600030101010101" pitchFamily="2" charset="-122"/>
              <a:cs typeface="Courier New" panose="02070309020205020404" pitchFamily="49" charset="0"/>
            </a:endParaRPr>
          </a:p>
        </p:txBody>
      </p:sp>
      <p:sp>
        <p:nvSpPr>
          <p:cNvPr id="9" name="TextBox 28"/>
          <p:cNvSpPr txBox="1"/>
          <p:nvPr/>
        </p:nvSpPr>
        <p:spPr>
          <a:xfrm>
            <a:off x="3495547" y="0"/>
            <a:ext cx="5199319" cy="521970"/>
          </a:xfrm>
          <a:prstGeom prst="rect">
            <a:avLst/>
          </a:prstGeom>
          <a:noFill/>
        </p:spPr>
        <p:txBody>
          <a:bodyPr wrap="square" rtlCol="0">
            <a:spAutoFit/>
            <a:scene3d>
              <a:camera prst="orthographicFront"/>
              <a:lightRig rig="threePt" dir="t"/>
            </a:scene3d>
          </a:bodyPr>
          <a:lstStyle/>
          <a:p>
            <a:r>
              <a:rPr lang="en-US" altLang="zh-CN" sz="2800" b="1" kern="100" spc="100" dirty="0">
                <a:ln/>
                <a:solidFill>
                  <a:schemeClr val="accent1"/>
                </a:solidFill>
                <a:effectLst>
                  <a:outerShdw blurRad="38100" dist="25400" dir="5400000" algn="ctr" rotWithShape="0">
                    <a:srgbClr val="6E747A">
                      <a:alpha val="43000"/>
                    </a:srgbClr>
                  </a:outerShdw>
                </a:effectLst>
                <a:latin typeface="Times New Roman" panose="02020603050405020304" pitchFamily="18" charset="0"/>
                <a:ea typeface="Times New Roman" panose="02020603050405020304" pitchFamily="18" charset="0"/>
                <a:cs typeface="Times New Roman" panose="02020603050405020304" pitchFamily="18" charset="0"/>
              </a:rPr>
              <a:t>Ⅱ</a:t>
            </a:r>
            <a:r>
              <a:rPr lang="en-US" altLang="zh-CN" sz="2800" b="1" kern="100" spc="100" dirty="0">
                <a:ln/>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Times New Roman" panose="02020603050405020304"/>
              </a:rPr>
              <a:t> </a:t>
            </a:r>
            <a:r>
              <a:rPr lang="zh-CN" altLang="en-US" sz="2800" b="1" kern="100" spc="100" dirty="0">
                <a:ln/>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Times New Roman" panose="02020603050405020304"/>
              </a:rPr>
              <a:t>关键能力突破训练</a:t>
            </a:r>
            <a:r>
              <a:rPr lang="en-US" altLang="zh-CN" sz="2800" b="1" kern="100" dirty="0">
                <a:ln/>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Times New Roman" panose="02020603050405020304"/>
              </a:rPr>
              <a:t>——</a:t>
            </a:r>
            <a:r>
              <a:rPr lang="zh-CN" altLang="en-US" sz="2800" b="1" kern="100" spc="100" dirty="0" smtClean="0">
                <a:ln/>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Times New Roman" panose="02020603050405020304"/>
              </a:rPr>
              <a:t>炼字 </a:t>
            </a:r>
            <a:endParaRPr lang="zh-CN" altLang="en-US" sz="2800" b="1" kern="100" spc="100" dirty="0" smtClean="0">
              <a:ln/>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Times New Roman" panose="02020603050405020304"/>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p>
            <a:endParaRPr lang="zh-CN" altLang="en-US"/>
          </a:p>
        </p:txBody>
      </p:sp>
      <p:sp>
        <p:nvSpPr>
          <p:cNvPr id="8" name="矩形 7"/>
          <p:cNvSpPr/>
          <p:nvPr/>
        </p:nvSpPr>
        <p:spPr>
          <a:xfrm>
            <a:off x="389206" y="45418"/>
            <a:ext cx="11412000" cy="6768465"/>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en-US" altLang="zh-CN" sz="2400" b="1" kern="100" dirty="0" smtClean="0">
                <a:latin typeface="Times New Roman" panose="02020603050405020304"/>
                <a:ea typeface="微软雅黑" panose="020B0503020204020204" pitchFamily="34" charset="-122"/>
                <a:cs typeface="Times New Roman" panose="02020603050405020304"/>
              </a:rPr>
              <a:t>【</a:t>
            </a:r>
            <a:r>
              <a:rPr lang="zh-CN" altLang="en-US" sz="2400" b="1" kern="100" dirty="0">
                <a:latin typeface="Times New Roman" panose="02020603050405020304"/>
                <a:ea typeface="微软雅黑" panose="020B0503020204020204" pitchFamily="34" charset="-122"/>
                <a:cs typeface="Times New Roman" panose="02020603050405020304"/>
              </a:rPr>
              <a:t>对接高考</a:t>
            </a:r>
            <a:r>
              <a:rPr lang="en-US" altLang="zh-CN" sz="2400" b="1" kern="100" dirty="0" smtClean="0">
                <a:latin typeface="Times New Roman" panose="02020603050405020304"/>
                <a:ea typeface="微软雅黑" panose="020B0503020204020204" pitchFamily="34" charset="-122"/>
                <a:cs typeface="Times New Roman" panose="02020603050405020304"/>
              </a:rPr>
              <a:t>】</a:t>
            </a:r>
            <a:endParaRPr lang="en-US" altLang="zh-CN" sz="2400" kern="100" dirty="0" smtClean="0">
              <a:latin typeface="Times New Roman" panose="02020603050405020304"/>
              <a:ea typeface="微软雅黑" panose="020B0503020204020204" pitchFamily="34" charset="-122"/>
              <a:cs typeface="Times New Roman" panose="02020603050405020304"/>
            </a:endParaRPr>
          </a:p>
          <a:p>
            <a:pPr indent="612140" algn="just">
              <a:lnSpc>
                <a:spcPct val="150000"/>
              </a:lnSpc>
              <a:spcAft>
                <a:spcPts val="0"/>
              </a:spcAft>
              <a:tabLst>
                <a:tab pos="2250440" algn="l"/>
              </a:tabLst>
            </a:pP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炼字题，是高考诗歌鉴赏中一种常见题型，其常见设问方式</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命题角度</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有：</a:t>
            </a:r>
            <a:endParaRPr lang="zh-CN" altLang="zh-CN" sz="2400" kern="100" dirty="0">
              <a:latin typeface="宋体" panose="02010600030101010101" pitchFamily="2" charset="-122"/>
              <a:cs typeface="Courier New" panose="02070309020205020404" pitchFamily="49" charset="0"/>
            </a:endParaRPr>
          </a:p>
          <a:p>
            <a:pPr indent="612140" algn="just">
              <a:lnSpc>
                <a:spcPct val="150000"/>
              </a:lnSpc>
              <a:spcAft>
                <a:spcPts val="0"/>
              </a:spcAft>
              <a:tabLst>
                <a:tab pos="2250440" algn="l"/>
              </a:tabLst>
            </a:pP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1.</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诗中的某个词用得好不好？为什么？或某字历来为人称道，你认为它好在哪里？</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直接鉴赏关键词</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a:t>
            </a:r>
            <a:endParaRPr lang="zh-CN" altLang="zh-CN" sz="2400" kern="100" dirty="0">
              <a:latin typeface="宋体" panose="02010600030101010101" pitchFamily="2" charset="-122"/>
              <a:cs typeface="Courier New" panose="02070309020205020404" pitchFamily="49" charset="0"/>
            </a:endParaRPr>
          </a:p>
          <a:p>
            <a:pPr indent="612140" algn="just">
              <a:lnSpc>
                <a:spcPct val="150000"/>
              </a:lnSpc>
              <a:spcAft>
                <a:spcPts val="0"/>
              </a:spcAft>
              <a:tabLst>
                <a:tab pos="2250440" algn="l"/>
              </a:tabLst>
            </a:pP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2.</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诗中的</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诗眼</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关键字</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是哪一个？为什么？</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找出关键词并鉴赏</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a:t>
            </a:r>
            <a:endParaRPr lang="zh-CN" altLang="zh-CN" sz="2400" kern="100" dirty="0">
              <a:latin typeface="宋体" panose="02010600030101010101" pitchFamily="2" charset="-122"/>
              <a:cs typeface="Courier New" panose="02070309020205020404" pitchFamily="49" charset="0"/>
            </a:endParaRPr>
          </a:p>
          <a:p>
            <a:pPr indent="612140" algn="just">
              <a:lnSpc>
                <a:spcPct val="150000"/>
              </a:lnSpc>
              <a:spcAft>
                <a:spcPts val="0"/>
              </a:spcAft>
              <a:tabLst>
                <a:tab pos="2250440" algn="l"/>
              </a:tabLst>
            </a:pP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3.</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这个词与另一个词比较哪个更好？为什么？</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比较鉴赏</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a:t>
            </a:r>
            <a:endParaRPr lang="zh-CN" altLang="zh-CN" sz="2400" kern="100" dirty="0">
              <a:latin typeface="宋体" panose="02010600030101010101" pitchFamily="2" charset="-122"/>
              <a:cs typeface="Courier New" panose="02070309020205020404" pitchFamily="49" charset="0"/>
            </a:endParaRPr>
          </a:p>
          <a:p>
            <a:pPr indent="612140" algn="just">
              <a:lnSpc>
                <a:spcPct val="150000"/>
              </a:lnSpc>
              <a:spcAft>
                <a:spcPts val="0"/>
              </a:spcAft>
              <a:tabLst>
                <a:tab pos="2250440" algn="l"/>
              </a:tabLst>
            </a:pP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诗歌炼字题答题步骤：</a:t>
            </a:r>
            <a:endParaRPr lang="zh-CN" altLang="zh-CN" sz="2400" kern="100" dirty="0">
              <a:latin typeface="宋体" panose="02010600030101010101" pitchFamily="2" charset="-122"/>
              <a:cs typeface="Courier New" panose="02070309020205020404" pitchFamily="49" charset="0"/>
            </a:endParaRPr>
          </a:p>
          <a:p>
            <a:pPr indent="612140" algn="just">
              <a:lnSpc>
                <a:spcPct val="150000"/>
              </a:lnSpc>
              <a:spcAft>
                <a:spcPts val="0"/>
              </a:spcAft>
              <a:tabLst>
                <a:tab pos="2250440" algn="l"/>
              </a:tabLst>
            </a:pP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1.</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解释该字的含义</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表层、深层</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a:t>
            </a:r>
            <a:endParaRPr lang="zh-CN" altLang="zh-CN" sz="2400" kern="100" dirty="0">
              <a:latin typeface="宋体" panose="02010600030101010101" pitchFamily="2" charset="-122"/>
              <a:cs typeface="Courier New" panose="02070309020205020404" pitchFamily="49" charset="0"/>
            </a:endParaRPr>
          </a:p>
          <a:p>
            <a:pPr indent="612140" algn="just">
              <a:lnSpc>
                <a:spcPct val="150000"/>
              </a:lnSpc>
              <a:spcAft>
                <a:spcPts val="0"/>
              </a:spcAft>
              <a:tabLst>
                <a:tab pos="2250440" algn="l"/>
              </a:tabLst>
            </a:pP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2.</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结合诗歌的有关内容具体分析这个字所描述的景象；</a:t>
            </a:r>
            <a:endParaRPr lang="zh-CN" altLang="zh-CN" sz="2400" kern="100" dirty="0">
              <a:latin typeface="宋体" panose="02010600030101010101" pitchFamily="2" charset="-122"/>
              <a:cs typeface="Courier New" panose="02070309020205020404" pitchFamily="49" charset="0"/>
            </a:endParaRPr>
          </a:p>
          <a:p>
            <a:pPr indent="612140" algn="just">
              <a:lnSpc>
                <a:spcPct val="150000"/>
              </a:lnSpc>
              <a:spcAft>
                <a:spcPts val="0"/>
              </a:spcAft>
              <a:tabLst>
                <a:tab pos="2250440" algn="l"/>
              </a:tabLst>
            </a:pP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3.</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指出该字的特点</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如是否为色彩词、叠字，有无活用等</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和所用的手法</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如比喻、拟人等</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a:t>
            </a:r>
            <a:endParaRPr lang="zh-CN" altLang="zh-CN" sz="2400" kern="100" dirty="0">
              <a:latin typeface="宋体" panose="02010600030101010101" pitchFamily="2" charset="-122"/>
              <a:cs typeface="Courier New" panose="02070309020205020404" pitchFamily="49" charset="0"/>
            </a:endParaRPr>
          </a:p>
          <a:p>
            <a:pPr indent="612140" algn="just">
              <a:lnSpc>
                <a:spcPct val="150000"/>
              </a:lnSpc>
              <a:spcAft>
                <a:spcPts val="0"/>
              </a:spcAft>
              <a:tabLst>
                <a:tab pos="2250440" algn="l"/>
              </a:tabLst>
            </a:pP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4.</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适当展开想象，说说这个字营造了怎样的意境或表达了怎样的情感。</a:t>
            </a:r>
            <a:endParaRPr lang="zh-CN" altLang="zh-CN" sz="2400" kern="100" dirty="0">
              <a:latin typeface="宋体" panose="02010600030101010101" pitchFamily="2" charset="-122"/>
              <a:cs typeface="Courier New" panose="02070309020205020404" pitchFamily="49" charset="0"/>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p>
            <a:endParaRPr lang="zh-CN" altLang="en-US"/>
          </a:p>
        </p:txBody>
      </p:sp>
      <p:sp>
        <p:nvSpPr>
          <p:cNvPr id="8" name="矩形 7"/>
          <p:cNvSpPr/>
          <p:nvPr/>
        </p:nvSpPr>
        <p:spPr>
          <a:xfrm>
            <a:off x="389206" y="603429"/>
            <a:ext cx="11412000" cy="1228090"/>
          </a:xfrm>
          <a:prstGeom prst="rect">
            <a:avLst/>
          </a:prstGeom>
        </p:spPr>
        <p:txBody>
          <a:bodyPr wrap="square" lIns="121898" tIns="60948" rIns="121898" bIns="60948">
            <a:spAutoFit/>
          </a:bodyPr>
          <a:lstStyle/>
          <a:p>
            <a:pPr algn="just">
              <a:lnSpc>
                <a:spcPct val="150000"/>
              </a:lnSpc>
              <a:spcAft>
                <a:spcPts val="0"/>
              </a:spcAft>
              <a:tabLst>
                <a:tab pos="2070735" algn="l"/>
              </a:tabLst>
            </a:pPr>
            <a:r>
              <a:rPr lang="en-US" altLang="zh-CN" sz="2400" b="1" kern="100" dirty="0" smtClean="0">
                <a:latin typeface="Times New Roman" panose="02020603050405020304"/>
                <a:ea typeface="微软雅黑" panose="020B0503020204020204" pitchFamily="34" charset="-122"/>
                <a:cs typeface="Times New Roman" panose="02020603050405020304"/>
              </a:rPr>
              <a:t>【</a:t>
            </a:r>
            <a:r>
              <a:rPr lang="zh-CN" altLang="en-US" sz="2400" b="1" kern="100" dirty="0">
                <a:latin typeface="Times New Roman" panose="02020603050405020304"/>
                <a:ea typeface="微软雅黑" panose="020B0503020204020204" pitchFamily="34" charset="-122"/>
                <a:cs typeface="Times New Roman" panose="02020603050405020304"/>
              </a:rPr>
              <a:t>即时对练</a:t>
            </a:r>
            <a:r>
              <a:rPr lang="en-US" altLang="zh-CN" sz="2400" b="1" kern="100" dirty="0" smtClean="0">
                <a:latin typeface="Times New Roman" panose="02020603050405020304"/>
                <a:ea typeface="微软雅黑" panose="020B0503020204020204" pitchFamily="34" charset="-122"/>
                <a:cs typeface="Times New Roman" panose="02020603050405020304"/>
              </a:rPr>
              <a:t>】</a:t>
            </a:r>
            <a:endParaRPr lang="en-US" altLang="zh-CN" sz="2400" b="1" kern="100" dirty="0" smtClean="0">
              <a:latin typeface="Times New Roman" panose="02020603050405020304"/>
              <a:ea typeface="微软雅黑" panose="020B0503020204020204" pitchFamily="34" charset="-122"/>
              <a:cs typeface="Times New Roman" panose="02020603050405020304"/>
            </a:endParaRPr>
          </a:p>
          <a:p>
            <a:pPr algn="just">
              <a:lnSpc>
                <a:spcPct val="150000"/>
              </a:lnSpc>
              <a:tabLst>
                <a:tab pos="2070735" algn="l"/>
              </a:tabLst>
            </a:pP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1.</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鹰击长空，鱼翔浅底</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中，</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击</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翔</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两个动词的运用有什么妙处</a:t>
            </a:r>
            <a:r>
              <a:rPr lang="zh-CN" altLang="zh-CN" sz="2400" kern="100" dirty="0" smtClean="0">
                <a:latin typeface="Times New Roman" panose="02020603050405020304" pitchFamily="18" charset="0"/>
                <a:ea typeface="微软雅黑" panose="020B0503020204020204" pitchFamily="34" charset="-122"/>
                <a:cs typeface="Times New Roman" panose="02020603050405020304" pitchFamily="18" charset="0"/>
              </a:rPr>
              <a:t>？</a:t>
            </a:r>
            <a:endParaRPr lang="zh-CN" altLang="zh-CN" sz="2400" kern="100" dirty="0">
              <a:latin typeface="宋体" panose="02010600030101010101" pitchFamily="2" charset="-122"/>
              <a:cs typeface="Courier New" panose="02070309020205020404" pitchFamily="49" charset="0"/>
            </a:endParaRPr>
          </a:p>
        </p:txBody>
      </p:sp>
      <p:sp>
        <p:nvSpPr>
          <p:cNvPr id="5" name="矩形 4"/>
          <p:cNvSpPr/>
          <p:nvPr/>
        </p:nvSpPr>
        <p:spPr>
          <a:xfrm>
            <a:off x="389206" y="1773610"/>
            <a:ext cx="11412000" cy="2336165"/>
          </a:xfrm>
          <a:prstGeom prst="rect">
            <a:avLst/>
          </a:prstGeom>
        </p:spPr>
        <p:txBody>
          <a:bodyPr wrap="square" lIns="121898" tIns="60948" rIns="121898" bIns="60948">
            <a:spAutoFit/>
          </a:bodyPr>
          <a:lstStyle/>
          <a:p>
            <a:pPr algn="just">
              <a:lnSpc>
                <a:spcPct val="150000"/>
              </a:lnSpc>
              <a:spcAft>
                <a:spcPts val="0"/>
              </a:spcAft>
              <a:tabLst>
                <a:tab pos="2250440" algn="l"/>
              </a:tabLst>
            </a:pPr>
            <a:r>
              <a:rPr lang="zh-CN" altLang="zh-CN" sz="2400" b="1" kern="100" dirty="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答案</a:t>
            </a:r>
            <a:r>
              <a:rPr lang="zh-CN" altLang="zh-CN" sz="2400" b="1"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击</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字准确地形容了雄鹰展翅迅猛有力地拍打的矫健勇猛的雄姿；</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翔</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字精当地用鸟不扇动翅膀盘旋回飞的姿态，来描写游鱼在水中自由轻快的神态，形象而生动。一</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击</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一</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翔</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，充盈着剧变之动、拼搏之力，炫目的秋色也化静为动，显示着顽强的生命力</a:t>
            </a:r>
            <a:r>
              <a:rPr lang="zh-CN"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r>
              <a:rPr lang="en-US"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 </a:t>
            </a:r>
            <a:endParaRPr lang="zh-CN" altLang="zh-CN" sz="2400" kern="100" dirty="0">
              <a:solidFill>
                <a:srgbClr val="C00000"/>
              </a:solidFill>
              <a:latin typeface="宋体" panose="02010600030101010101" pitchFamily="2" charset="-122"/>
              <a:cs typeface="Courier New" panose="02070309020205020404" pitchFamily="49" charset="0"/>
            </a:endParaRPr>
          </a:p>
        </p:txBody>
      </p:sp>
      <p:sp>
        <p:nvSpPr>
          <p:cNvPr id="6" name="答案"/>
          <p:cNvSpPr/>
          <p:nvPr/>
        </p:nvSpPr>
        <p:spPr bwMode="auto">
          <a:xfrm>
            <a:off x="11211213" y="6398788"/>
            <a:ext cx="979200" cy="460800"/>
          </a:xfrm>
          <a:prstGeom prst="rect">
            <a:avLst/>
          </a:prstGeom>
          <a:solidFill>
            <a:srgbClr val="EEECE1">
              <a:lumMod val="90000"/>
              <a:alpha val="60000"/>
            </a:srgbClr>
          </a:solidFill>
          <a:ln w="25400" cap="flat" cmpd="sng" algn="ctr">
            <a:noFill/>
            <a:prstDash val="solid"/>
          </a:ln>
          <a:effectLst/>
        </p:spPr>
        <p:txBody>
          <a:bodyPr anchor="ctr"/>
          <a:lstStyle/>
          <a:p>
            <a:pPr lvl="0" algn="ctr" defTabSz="1219200">
              <a:spcBef>
                <a:spcPct val="50000"/>
              </a:spcBef>
              <a:defRPr/>
            </a:pPr>
            <a:r>
              <a:rPr lang="zh-CN" altLang="en-US" sz="2000" kern="100" dirty="0">
                <a:solidFill>
                  <a:prstClr val="black">
                    <a:lumMod val="75000"/>
                    <a:lumOff val="25000"/>
                  </a:prstClr>
                </a:solidFill>
                <a:latin typeface="微软雅黑" panose="020B0503020204020204" pitchFamily="34" charset="-122"/>
                <a:ea typeface="微软雅黑" panose="020B0503020204020204" pitchFamily="34" charset="-122"/>
                <a:cs typeface="Times New Roman" panose="02020603050405020304"/>
              </a:rPr>
              <a:t>答 案</a:t>
            </a:r>
            <a:endParaRPr lang="zh-CN" altLang="en-US" sz="2000" kern="100" dirty="0">
              <a:solidFill>
                <a:prstClr val="black">
                  <a:lumMod val="75000"/>
                  <a:lumOff val="25000"/>
                </a:prstClr>
              </a:solidFill>
              <a:latin typeface="微软雅黑" panose="020B0503020204020204" pitchFamily="34" charset="-122"/>
              <a:ea typeface="微软雅黑" panose="020B0503020204020204" pitchFamily="34" charset="-122"/>
              <a:cs typeface="Times New Roman" panose="02020603050405020304"/>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blinds(horizontal)">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5">
                                            <p:txEl>
                                              <p:pRg st="0" end="0"/>
                                            </p:txEl>
                                          </p:spTgt>
                                        </p:tgtEl>
                                      </p:cBhvr>
                                    </p:animEffect>
                                    <p:set>
                                      <p:cBhvr>
                                        <p:cTn id="12" dur="1" fill="hold">
                                          <p:stCondLst>
                                            <p:cond delay="499"/>
                                          </p:stCondLst>
                                        </p:cTn>
                                        <p:tgtEl>
                                          <p:spTgt spid="5">
                                            <p:txEl>
                                              <p:pRg st="0" end="0"/>
                                            </p:txEl>
                                          </p:spTgt>
                                        </p:tgtEl>
                                        <p:attrNameLst>
                                          <p:attrName>style.visibility</p:attrName>
                                        </p:attrNameLst>
                                      </p:cBhvr>
                                      <p:to>
                                        <p:strVal val="hidden"/>
                                      </p:to>
                                    </p:set>
                                  </p:childTnLst>
                                </p:cTn>
                              </p:par>
                            </p:childTnLst>
                          </p:cTn>
                        </p:par>
                      </p:childTnLst>
                    </p:cTn>
                  </p:par>
                </p:childTnLst>
              </p:cTn>
              <p:nextCondLst>
                <p:cond evt="onClick" delay="0">
                  <p:tgtEl>
                    <p:spTgt spid="6"/>
                  </p:tgtEl>
                </p:cond>
              </p:nextCondLst>
            </p:seq>
          </p:childTnLst>
        </p:cTn>
      </p:par>
    </p:tnLst>
    <p:bldLst>
      <p:bldP spid="5" grpId="0" build="allAtOnce"/>
    </p:bld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 name="矩形 29"/>
          <p:cNvSpPr/>
          <p:nvPr/>
        </p:nvSpPr>
        <p:spPr>
          <a:xfrm>
            <a:off x="38279" y="575256"/>
            <a:ext cx="12115213" cy="1959610"/>
          </a:xfrm>
          <a:prstGeom prst="rect">
            <a:avLst/>
          </a:prstGeom>
        </p:spPr>
        <p:txBody>
          <a:bodyPr wrap="square" lIns="121898" tIns="60948" rIns="121898" bIns="60948">
            <a:spAutoFit/>
          </a:bodyPr>
          <a:lstStyle/>
          <a:p>
            <a:pPr algn="just">
              <a:lnSpc>
                <a:spcPct val="130000"/>
              </a:lnSpc>
              <a:spcAft>
                <a:spcPts val="0"/>
              </a:spcAft>
            </a:pPr>
            <a:r>
              <a:rPr lang="zh-CN" altLang="en-US" sz="2200" kern="100" dirty="0" smtClean="0">
                <a:solidFill>
                  <a:srgbClr val="0070C0"/>
                </a:solidFill>
                <a:latin typeface="Times New Roman" panose="02020603050405020304" pitchFamily="18" charset="0"/>
                <a:ea typeface="微软雅黑" panose="020B0503020204020204" pitchFamily="34" charset="-122"/>
                <a:cs typeface="Times New Roman" panose="02020603050405020304" pitchFamily="18" charset="0"/>
              </a:rPr>
              <a:t>下面是本词内容思想框架图，读完思考后面两个问题：</a:t>
            </a:r>
            <a:endParaRPr lang="en-US" altLang="zh-CN" sz="2200" kern="100" dirty="0" smtClean="0">
              <a:solidFill>
                <a:srgbClr val="0070C0"/>
              </a:solidFill>
              <a:latin typeface="宋体" panose="02010600030101010101" pitchFamily="2" charset="-122"/>
              <a:cs typeface="Courier New" panose="02070309020205020404" pitchFamily="49" charset="0"/>
            </a:endParaRPr>
          </a:p>
          <a:p>
            <a:pPr algn="just">
              <a:lnSpc>
                <a:spcPct val="130000"/>
              </a:lnSpc>
              <a:spcAft>
                <a:spcPts val="0"/>
              </a:spcAft>
              <a:tabLst>
                <a:tab pos="2250440" algn="l"/>
              </a:tabLst>
            </a:pPr>
            <a:r>
              <a:rPr lang="en-US" altLang="zh-CN" sz="2200" kern="100" dirty="0" smtClean="0">
                <a:solidFill>
                  <a:srgbClr val="000000"/>
                </a:solidFill>
                <a:latin typeface="Times New Roman" panose="02020603050405020304" pitchFamily="18" charset="0"/>
                <a:ea typeface="微软雅黑" panose="020B0503020204020204" pitchFamily="34" charset="-122"/>
                <a:cs typeface="Courier New" panose="02070309020205020404" pitchFamily="49" charset="0"/>
              </a:rPr>
              <a:t>(</a:t>
            </a:r>
            <a:r>
              <a:rPr lang="en-US" altLang="zh-CN" sz="2200" kern="100" dirty="0">
                <a:solidFill>
                  <a:srgbClr val="000000"/>
                </a:solidFill>
                <a:latin typeface="Times New Roman" panose="02020603050405020304" pitchFamily="18" charset="0"/>
                <a:ea typeface="微软雅黑" panose="020B0503020204020204" pitchFamily="34" charset="-122"/>
                <a:cs typeface="Courier New" panose="02070309020205020404" pitchFamily="49" charset="0"/>
              </a:rPr>
              <a:t>1)</a:t>
            </a:r>
            <a:r>
              <a:rPr lang="zh-CN" altLang="zh-CN" sz="22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这首词上下阕各描写了两幅画面，请根据图中内容，给每幅画面加个标题，填入图中</a:t>
            </a:r>
            <a:r>
              <a:rPr lang="en-US" altLang="zh-CN" sz="2200" kern="100" dirty="0">
                <a:solidFill>
                  <a:srgbClr val="000000"/>
                </a:solidFill>
                <a:latin typeface="宋体" panose="02010600030101010101" pitchFamily="2" charset="-122"/>
                <a:ea typeface="微软雅黑" panose="020B0503020204020204" pitchFamily="34" charset="-122"/>
                <a:cs typeface="Times New Roman" panose="02020603050405020304" pitchFamily="18" charset="0"/>
              </a:rPr>
              <a:t>①</a:t>
            </a:r>
            <a:r>
              <a:rPr lang="zh-CN" altLang="zh-CN" sz="22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en-US" altLang="zh-CN" sz="2200" kern="100" dirty="0">
                <a:solidFill>
                  <a:srgbClr val="000000"/>
                </a:solidFill>
                <a:latin typeface="宋体" panose="02010600030101010101" pitchFamily="2" charset="-122"/>
                <a:ea typeface="微软雅黑" panose="020B0503020204020204" pitchFamily="34" charset="-122"/>
                <a:cs typeface="Times New Roman" panose="02020603050405020304" pitchFamily="18" charset="0"/>
              </a:rPr>
              <a:t>④</a:t>
            </a:r>
            <a:r>
              <a:rPr lang="zh-CN" altLang="zh-CN" sz="22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处</a:t>
            </a:r>
            <a:r>
              <a:rPr lang="zh-CN" altLang="zh-CN" sz="22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en-US" altLang="zh-CN" sz="22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 </a:t>
            </a:r>
            <a:endParaRPr lang="en-US" altLang="zh-CN" sz="22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30000"/>
              </a:lnSpc>
              <a:spcAft>
                <a:spcPts val="0"/>
              </a:spcAft>
              <a:tabLst>
                <a:tab pos="2250440" algn="l"/>
              </a:tabLst>
            </a:pP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(2)</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本词写景的观察角度多变，请根据图中内容，将体现不同观察角度的动词，填入图中</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⑤</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⑧</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处</a:t>
            </a:r>
            <a:r>
              <a:rPr lang="zh-CN" altLang="zh-CN" sz="2400" kern="100" dirty="0" smtClean="0">
                <a:latin typeface="Times New Roman" panose="02020603050405020304" pitchFamily="18" charset="0"/>
                <a:ea typeface="微软雅黑" panose="020B0503020204020204" pitchFamily="34" charset="-122"/>
                <a:cs typeface="Times New Roman" panose="02020603050405020304" pitchFamily="18" charset="0"/>
              </a:rPr>
              <a:t>。</a:t>
            </a:r>
            <a:endParaRPr lang="zh-CN" altLang="zh-CN" sz="2400" kern="100" dirty="0">
              <a:latin typeface="宋体" panose="02010600030101010101" pitchFamily="2" charset="-122"/>
              <a:ea typeface="微软雅黑" panose="020B0503020204020204" pitchFamily="34" charset="-122"/>
              <a:cs typeface="Courier New" panose="02070309020205020404" pitchFamily="49" charset="0"/>
            </a:endParaRPr>
          </a:p>
        </p:txBody>
      </p:sp>
      <p:sp>
        <p:nvSpPr>
          <p:cNvPr id="24" name="答案"/>
          <p:cNvSpPr/>
          <p:nvPr/>
        </p:nvSpPr>
        <p:spPr bwMode="auto">
          <a:xfrm>
            <a:off x="11211213" y="6398788"/>
            <a:ext cx="979200" cy="460800"/>
          </a:xfrm>
          <a:prstGeom prst="rect">
            <a:avLst/>
          </a:prstGeom>
          <a:solidFill>
            <a:srgbClr val="EEECE1">
              <a:lumMod val="90000"/>
              <a:alpha val="60000"/>
            </a:srgbClr>
          </a:solidFill>
          <a:ln w="25400" cap="flat" cmpd="sng" algn="ctr">
            <a:noFill/>
            <a:prstDash val="solid"/>
          </a:ln>
          <a:effectLst/>
        </p:spPr>
        <p:txBody>
          <a:bodyPr anchor="ctr"/>
          <a:lstStyle/>
          <a:p>
            <a:pPr marL="0" marR="0" lvl="0" indent="0" algn="ctr" defTabSz="1219200" eaLnBrk="1" fontAlgn="auto" latinLnBrk="0" hangingPunct="1">
              <a:lnSpc>
                <a:spcPct val="100000"/>
              </a:lnSpc>
              <a:spcBef>
                <a:spcPct val="50000"/>
              </a:spcBef>
              <a:spcAft>
                <a:spcPts val="0"/>
              </a:spcAft>
              <a:buClrTx/>
              <a:buSzTx/>
              <a:buFontTx/>
              <a:buNone/>
              <a:defRPr/>
            </a:pPr>
            <a:r>
              <a:rPr kumimoji="0" lang="zh-CN" altLang="en-US" sz="2000" b="0" i="0" u="none" strike="noStrike" kern="100" cap="none" spc="0" normalizeH="0" baseline="0" noProof="0" dirty="0" smtClean="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Times New Roman" panose="02020603050405020304"/>
              </a:rPr>
              <a:t>答 案</a:t>
            </a:r>
            <a:endParaRPr kumimoji="0" lang="zh-CN" altLang="en-US" sz="2000" b="0" i="0" u="none" strike="noStrike" kern="100" cap="none" spc="0" normalizeH="0" baseline="0" noProof="0" dirty="0" smtClean="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Times New Roman" panose="02020603050405020304"/>
            </a:endParaRPr>
          </a:p>
        </p:txBody>
      </p:sp>
      <p:grpSp>
        <p:nvGrpSpPr>
          <p:cNvPr id="15" name="组合 14"/>
          <p:cNvGrpSpPr/>
          <p:nvPr/>
        </p:nvGrpSpPr>
        <p:grpSpPr>
          <a:xfrm>
            <a:off x="1019900" y="2011264"/>
            <a:ext cx="10331890" cy="4734765"/>
            <a:chOff x="291133" y="2133650"/>
            <a:chExt cx="10331890" cy="4734765"/>
          </a:xfrm>
        </p:grpSpPr>
        <p:sp>
          <p:nvSpPr>
            <p:cNvPr id="13" name="左大括号 12"/>
            <p:cNvSpPr/>
            <p:nvPr/>
          </p:nvSpPr>
          <p:spPr>
            <a:xfrm>
              <a:off x="907730" y="2475771"/>
              <a:ext cx="160656" cy="4194383"/>
            </a:xfrm>
            <a:prstGeom prst="leftBrace">
              <a:avLst>
                <a:gd name="adj1" fmla="val 34187"/>
                <a:gd name="adj2" fmla="val 50000"/>
              </a:avLst>
            </a:prstGeom>
            <a:ln w="127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2200"/>
            </a:p>
          </p:txBody>
        </p:sp>
        <p:sp>
          <p:nvSpPr>
            <p:cNvPr id="7" name="矩形 6"/>
            <p:cNvSpPr/>
            <p:nvPr/>
          </p:nvSpPr>
          <p:spPr>
            <a:xfrm>
              <a:off x="1117524" y="2133650"/>
              <a:ext cx="7007646" cy="461665"/>
            </a:xfrm>
            <a:prstGeom prst="rect">
              <a:avLst/>
            </a:prstGeom>
          </p:spPr>
          <p:txBody>
            <a:bodyPr wrap="square">
              <a:spAutoFit/>
            </a:bodyPr>
            <a:lstStyle/>
            <a:p>
              <a:r>
                <a:rPr lang="zh-CN" altLang="en-US" sz="2400" kern="100" dirty="0" smtClean="0">
                  <a:latin typeface="Times New Roman" panose="02020603050405020304" pitchFamily="18" charset="0"/>
                  <a:ea typeface="微软雅黑" panose="020B0503020204020204" pitchFamily="34" charset="-122"/>
                  <a:cs typeface="Times New Roman" panose="02020603050405020304" pitchFamily="18" charset="0"/>
                </a:rPr>
                <a:t>①</a:t>
              </a:r>
              <a:r>
                <a:rPr lang="en-US" altLang="zh-CN" sz="2400" kern="100" dirty="0" smtClean="0">
                  <a:latin typeface="Times New Roman" panose="02020603050405020304" pitchFamily="18" charset="0"/>
                  <a:ea typeface="微软雅黑" panose="020B0503020204020204" pitchFamily="34" charset="-122"/>
                  <a:cs typeface="Times New Roman" panose="02020603050405020304" pitchFamily="18" charset="0"/>
                </a:rPr>
                <a:t>___________——</a:t>
              </a:r>
              <a:r>
                <a:rPr lang="zh-CN" altLang="en-US" sz="2400" kern="100" dirty="0">
                  <a:latin typeface="Times New Roman" panose="02020603050405020304" pitchFamily="18" charset="0"/>
                  <a:ea typeface="微软雅黑" panose="020B0503020204020204" pitchFamily="34" charset="-122"/>
                  <a:cs typeface="Times New Roman" panose="02020603050405020304" pitchFamily="18" charset="0"/>
                </a:rPr>
                <a:t>独立寒秋   橘子洲</a:t>
              </a:r>
              <a:r>
                <a:rPr lang="zh-CN" altLang="en-US" sz="2400" kern="100" dirty="0" smtClean="0">
                  <a:latin typeface="Times New Roman" panose="02020603050405020304" pitchFamily="18" charset="0"/>
                  <a:ea typeface="微软雅黑" panose="020B0503020204020204" pitchFamily="34" charset="-122"/>
                  <a:cs typeface="Times New Roman" panose="02020603050405020304" pitchFamily="18" charset="0"/>
                </a:rPr>
                <a:t>头</a:t>
              </a:r>
              <a:endParaRPr lang="zh-CN" altLang="en-US" dirty="0"/>
            </a:p>
          </p:txBody>
        </p:sp>
        <p:sp>
          <p:nvSpPr>
            <p:cNvPr id="14" name="矩形 13"/>
            <p:cNvSpPr/>
            <p:nvPr/>
          </p:nvSpPr>
          <p:spPr>
            <a:xfrm>
              <a:off x="1075884" y="4079027"/>
              <a:ext cx="2230098" cy="430887"/>
            </a:xfrm>
            <a:prstGeom prst="rect">
              <a:avLst/>
            </a:prstGeom>
          </p:spPr>
          <p:txBody>
            <a:bodyPr wrap="none">
              <a:spAutoFit/>
            </a:bodyPr>
            <a:lstStyle/>
            <a:p>
              <a:r>
                <a:rPr lang="zh-CN" altLang="en-US" sz="2200" kern="100" dirty="0">
                  <a:latin typeface="Times New Roman" panose="02020603050405020304" pitchFamily="18" charset="0"/>
                  <a:ea typeface="微软雅黑" panose="020B0503020204020204" pitchFamily="34" charset="-122"/>
                  <a:cs typeface="Times New Roman" panose="02020603050405020304" pitchFamily="18" charset="0"/>
                </a:rPr>
                <a:t>② </a:t>
              </a:r>
              <a:r>
                <a:rPr lang="en-US" altLang="zh-CN" sz="2200" kern="100" dirty="0" smtClean="0">
                  <a:latin typeface="Times New Roman" panose="02020603050405020304" pitchFamily="18" charset="0"/>
                  <a:ea typeface="微软雅黑" panose="020B0503020204020204" pitchFamily="34" charset="-122"/>
                  <a:cs typeface="Times New Roman" panose="02020603050405020304" pitchFamily="18" charset="0"/>
                </a:rPr>
                <a:t>____________</a:t>
              </a:r>
              <a:endParaRPr lang="zh-CN" altLang="en-US" sz="2200" dirty="0"/>
            </a:p>
          </p:txBody>
        </p:sp>
        <p:sp>
          <p:nvSpPr>
            <p:cNvPr id="16" name="矩形 15"/>
            <p:cNvSpPr/>
            <p:nvPr/>
          </p:nvSpPr>
          <p:spPr>
            <a:xfrm>
              <a:off x="5053214" y="2493690"/>
              <a:ext cx="1313180" cy="988732"/>
            </a:xfrm>
            <a:prstGeom prst="rect">
              <a:avLst/>
            </a:prstGeom>
          </p:spPr>
          <p:txBody>
            <a:bodyPr wrap="none">
              <a:spAutoFit/>
            </a:bodyPr>
            <a:lstStyle/>
            <a:p>
              <a:pPr>
                <a:lnSpc>
                  <a:spcPct val="140000"/>
                </a:lnSpc>
              </a:pPr>
              <a:r>
                <a:rPr lang="zh-CN" altLang="en-US" sz="2200" kern="100" dirty="0">
                  <a:latin typeface="Times New Roman" panose="02020603050405020304" pitchFamily="18" charset="0"/>
                  <a:ea typeface="微软雅黑" panose="020B0503020204020204" pitchFamily="34" charset="-122"/>
                  <a:cs typeface="Times New Roman" panose="02020603050405020304" pitchFamily="18" charset="0"/>
                </a:rPr>
                <a:t>万山红遍</a:t>
              </a:r>
              <a:endParaRPr lang="zh-CN" altLang="en-US" sz="2200" kern="100" dirty="0">
                <a:latin typeface="Times New Roman" panose="02020603050405020304" pitchFamily="18" charset="0"/>
                <a:ea typeface="微软雅黑" panose="020B0503020204020204" pitchFamily="34" charset="-122"/>
                <a:cs typeface="Times New Roman" panose="02020603050405020304" pitchFamily="18" charset="0"/>
              </a:endParaRPr>
            </a:p>
            <a:p>
              <a:pPr>
                <a:lnSpc>
                  <a:spcPct val="140000"/>
                </a:lnSpc>
              </a:pPr>
              <a:r>
                <a:rPr lang="zh-CN" altLang="en-US" sz="2200" kern="100" dirty="0" smtClean="0">
                  <a:latin typeface="Times New Roman" panose="02020603050405020304" pitchFamily="18" charset="0"/>
                  <a:ea typeface="微软雅黑" panose="020B0503020204020204" pitchFamily="34" charset="-122"/>
                  <a:cs typeface="Times New Roman" panose="02020603050405020304" pitchFamily="18" charset="0"/>
                </a:rPr>
                <a:t>层林尽染</a:t>
              </a:r>
              <a:endParaRPr lang="zh-CN" altLang="en-US" sz="2200" kern="100" dirty="0">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21" name="矩形 20"/>
            <p:cNvSpPr/>
            <p:nvPr/>
          </p:nvSpPr>
          <p:spPr>
            <a:xfrm>
              <a:off x="291133" y="3178099"/>
              <a:ext cx="466794" cy="2915991"/>
            </a:xfrm>
            <a:prstGeom prst="rect">
              <a:avLst/>
            </a:prstGeom>
          </p:spPr>
          <p:txBody>
            <a:bodyPr wrap="none">
              <a:spAutoFit/>
            </a:bodyPr>
            <a:lstStyle/>
            <a:p>
              <a:pPr>
                <a:lnSpc>
                  <a:spcPct val="150000"/>
                </a:lnSpc>
              </a:pPr>
              <a:r>
                <a:rPr lang="zh-CN" altLang="en-US" sz="2200" kern="100" dirty="0">
                  <a:latin typeface="宋体" panose="02010600030101010101" pitchFamily="2" charset="-122"/>
                  <a:ea typeface="微软雅黑" panose="020B0503020204020204" pitchFamily="34" charset="-122"/>
                  <a:cs typeface="Times New Roman" panose="02020603050405020304" pitchFamily="18" charset="0"/>
                </a:rPr>
                <a:t>沁</a:t>
              </a:r>
              <a:endParaRPr lang="zh-CN" altLang="en-US" sz="2200" kern="100" dirty="0">
                <a:latin typeface="宋体" panose="02010600030101010101" pitchFamily="2" charset="-122"/>
                <a:ea typeface="微软雅黑" panose="020B0503020204020204" pitchFamily="34" charset="-122"/>
                <a:cs typeface="Times New Roman" panose="02020603050405020304" pitchFamily="18" charset="0"/>
              </a:endParaRPr>
            </a:p>
            <a:p>
              <a:pPr>
                <a:lnSpc>
                  <a:spcPct val="150000"/>
                </a:lnSpc>
              </a:pPr>
              <a:r>
                <a:rPr lang="zh-CN" altLang="en-US" sz="2200" kern="100" dirty="0">
                  <a:latin typeface="宋体" panose="02010600030101010101" pitchFamily="2" charset="-122"/>
                  <a:ea typeface="微软雅黑" panose="020B0503020204020204" pitchFamily="34" charset="-122"/>
                  <a:cs typeface="Times New Roman" panose="02020603050405020304" pitchFamily="18" charset="0"/>
                </a:rPr>
                <a:t>园</a:t>
              </a:r>
              <a:endParaRPr lang="zh-CN" altLang="en-US" sz="2200" kern="100" dirty="0">
                <a:latin typeface="宋体" panose="02010600030101010101" pitchFamily="2" charset="-122"/>
                <a:ea typeface="微软雅黑" panose="020B0503020204020204" pitchFamily="34" charset="-122"/>
                <a:cs typeface="Times New Roman" panose="02020603050405020304" pitchFamily="18" charset="0"/>
              </a:endParaRPr>
            </a:p>
            <a:p>
              <a:pPr>
                <a:lnSpc>
                  <a:spcPct val="150000"/>
                </a:lnSpc>
              </a:pPr>
              <a:r>
                <a:rPr lang="zh-CN" altLang="en-US" sz="2200" kern="100" dirty="0">
                  <a:latin typeface="宋体" panose="02010600030101010101" pitchFamily="2" charset="-122"/>
                  <a:ea typeface="微软雅黑" panose="020B0503020204020204" pitchFamily="34" charset="-122"/>
                  <a:cs typeface="Times New Roman" panose="02020603050405020304" pitchFamily="18" charset="0"/>
                </a:rPr>
                <a:t>春</a:t>
              </a:r>
              <a:endParaRPr lang="zh-CN" altLang="en-US" sz="2200" kern="100" dirty="0">
                <a:latin typeface="宋体" panose="02010600030101010101" pitchFamily="2" charset="-122"/>
                <a:ea typeface="微软雅黑" panose="020B0503020204020204" pitchFamily="34" charset="-122"/>
                <a:cs typeface="Times New Roman" panose="02020603050405020304" pitchFamily="18" charset="0"/>
              </a:endParaRPr>
            </a:p>
            <a:p>
              <a:endParaRPr lang="en-US" altLang="zh-CN" sz="2200" kern="100" dirty="0" smtClean="0">
                <a:latin typeface="宋体" panose="02010600030101010101" pitchFamily="2" charset="-122"/>
                <a:ea typeface="微软雅黑" panose="020B0503020204020204" pitchFamily="34" charset="-122"/>
                <a:cs typeface="Times New Roman" panose="02020603050405020304" pitchFamily="18" charset="0"/>
              </a:endParaRPr>
            </a:p>
            <a:p>
              <a:pPr>
                <a:lnSpc>
                  <a:spcPct val="150000"/>
                </a:lnSpc>
              </a:pPr>
              <a:r>
                <a:rPr lang="zh-CN" altLang="en-US" sz="2200" kern="100" dirty="0" smtClean="0">
                  <a:latin typeface="宋体" panose="02010600030101010101" pitchFamily="2" charset="-122"/>
                  <a:ea typeface="微软雅黑" panose="020B0503020204020204" pitchFamily="34" charset="-122"/>
                  <a:cs typeface="Times New Roman" panose="02020603050405020304" pitchFamily="18" charset="0"/>
                </a:rPr>
                <a:t>长</a:t>
              </a:r>
              <a:endParaRPr lang="zh-CN" altLang="en-US" sz="2200" kern="100" dirty="0">
                <a:latin typeface="宋体" panose="02010600030101010101" pitchFamily="2" charset="-122"/>
                <a:ea typeface="微软雅黑" panose="020B0503020204020204" pitchFamily="34" charset="-122"/>
                <a:cs typeface="Times New Roman" panose="02020603050405020304" pitchFamily="18" charset="0"/>
              </a:endParaRPr>
            </a:p>
            <a:p>
              <a:pPr>
                <a:lnSpc>
                  <a:spcPct val="150000"/>
                </a:lnSpc>
              </a:pPr>
              <a:r>
                <a:rPr lang="zh-CN" altLang="en-US" sz="2200" kern="100" dirty="0" smtClean="0">
                  <a:latin typeface="宋体" panose="02010600030101010101" pitchFamily="2" charset="-122"/>
                  <a:ea typeface="微软雅黑" panose="020B0503020204020204" pitchFamily="34" charset="-122"/>
                  <a:cs typeface="Times New Roman" panose="02020603050405020304" pitchFamily="18" charset="0"/>
                </a:rPr>
                <a:t>沙</a:t>
              </a:r>
              <a:endParaRPr lang="zh-CN" altLang="en-US" sz="2200" dirty="0"/>
            </a:p>
          </p:txBody>
        </p:sp>
        <p:sp>
          <p:nvSpPr>
            <p:cNvPr id="25" name="矩形 24"/>
            <p:cNvSpPr/>
            <p:nvPr/>
          </p:nvSpPr>
          <p:spPr>
            <a:xfrm>
              <a:off x="3582334" y="5374010"/>
              <a:ext cx="2653290" cy="994503"/>
            </a:xfrm>
            <a:prstGeom prst="rect">
              <a:avLst/>
            </a:prstGeom>
          </p:spPr>
          <p:txBody>
            <a:bodyPr wrap="none">
              <a:spAutoFit/>
            </a:bodyPr>
            <a:lstStyle/>
            <a:p>
              <a:pPr>
                <a:lnSpc>
                  <a:spcPct val="140000"/>
                </a:lnSpc>
              </a:pPr>
              <a:r>
                <a:rPr lang="zh-CN" altLang="en-US" sz="2200" kern="100" dirty="0">
                  <a:latin typeface="Times New Roman" panose="02020603050405020304" pitchFamily="18" charset="0"/>
                  <a:ea typeface="微软雅黑" panose="020B0503020204020204" pitchFamily="34" charset="-122"/>
                  <a:cs typeface="Times New Roman" panose="02020603050405020304" pitchFamily="18" charset="0"/>
                </a:rPr>
                <a:t>书生意气   挥斥方遒</a:t>
              </a:r>
              <a:endParaRPr lang="zh-CN" altLang="en-US" sz="2200" kern="100" dirty="0">
                <a:latin typeface="Times New Roman" panose="02020603050405020304" pitchFamily="18" charset="0"/>
                <a:ea typeface="微软雅黑" panose="020B0503020204020204" pitchFamily="34" charset="-122"/>
                <a:cs typeface="Times New Roman" panose="02020603050405020304" pitchFamily="18" charset="0"/>
              </a:endParaRPr>
            </a:p>
            <a:p>
              <a:pPr>
                <a:lnSpc>
                  <a:spcPct val="140000"/>
                </a:lnSpc>
              </a:pPr>
              <a:r>
                <a:rPr lang="zh-CN" altLang="en-US" sz="2200" kern="100" dirty="0">
                  <a:latin typeface="Times New Roman" panose="02020603050405020304" pitchFamily="18" charset="0"/>
                  <a:ea typeface="微软雅黑" panose="020B0503020204020204" pitchFamily="34" charset="-122"/>
                  <a:cs typeface="Times New Roman" panose="02020603050405020304" pitchFamily="18" charset="0"/>
                </a:rPr>
                <a:t>指点江山   激扬文字</a:t>
              </a:r>
              <a:endParaRPr lang="zh-CN" altLang="en-US" sz="2200" dirty="0"/>
            </a:p>
          </p:txBody>
        </p:sp>
        <p:sp>
          <p:nvSpPr>
            <p:cNvPr id="34" name="左大括号 33"/>
            <p:cNvSpPr/>
            <p:nvPr/>
          </p:nvSpPr>
          <p:spPr>
            <a:xfrm>
              <a:off x="3300634" y="2920564"/>
              <a:ext cx="160656" cy="2453446"/>
            </a:xfrm>
            <a:prstGeom prst="leftBrace">
              <a:avLst>
                <a:gd name="adj1" fmla="val 34187"/>
                <a:gd name="adj2" fmla="val 50000"/>
              </a:avLst>
            </a:prstGeom>
            <a:ln w="127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2200"/>
            </a:p>
          </p:txBody>
        </p:sp>
        <p:sp>
          <p:nvSpPr>
            <p:cNvPr id="35" name="左大括号 34"/>
            <p:cNvSpPr/>
            <p:nvPr/>
          </p:nvSpPr>
          <p:spPr>
            <a:xfrm flipH="1">
              <a:off x="6374551" y="2656756"/>
              <a:ext cx="160656" cy="1144550"/>
            </a:xfrm>
            <a:prstGeom prst="leftBrace">
              <a:avLst>
                <a:gd name="adj1" fmla="val 34187"/>
                <a:gd name="adj2" fmla="val 50000"/>
              </a:avLst>
            </a:prstGeom>
            <a:ln w="127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2" name="矩形 21"/>
            <p:cNvSpPr/>
            <p:nvPr/>
          </p:nvSpPr>
          <p:spPr>
            <a:xfrm>
              <a:off x="3582334" y="2603798"/>
              <a:ext cx="1313180" cy="600164"/>
            </a:xfrm>
            <a:prstGeom prst="rect">
              <a:avLst/>
            </a:prstGeom>
          </p:spPr>
          <p:txBody>
            <a:bodyPr wrap="none">
              <a:spAutoFit/>
            </a:bodyPr>
            <a:lstStyle/>
            <a:p>
              <a:pPr>
                <a:lnSpc>
                  <a:spcPct val="150000"/>
                </a:lnSpc>
              </a:pPr>
              <a:r>
                <a:rPr lang="zh-CN" altLang="en-US" sz="2200" kern="100" dirty="0" smtClean="0">
                  <a:latin typeface="Times New Roman" panose="02020603050405020304" pitchFamily="18" charset="0"/>
                  <a:ea typeface="微软雅黑" panose="020B0503020204020204" pitchFamily="34" charset="-122"/>
                  <a:cs typeface="Times New Roman" panose="02020603050405020304" pitchFamily="18" charset="0"/>
                </a:rPr>
                <a:t>⑤</a:t>
              </a:r>
              <a:r>
                <a:rPr lang="en-US" altLang="zh-CN" sz="2200" kern="100" dirty="0" smtClean="0">
                  <a:latin typeface="Times New Roman" panose="02020603050405020304" pitchFamily="18" charset="0"/>
                  <a:ea typeface="微软雅黑" panose="020B0503020204020204" pitchFamily="34" charset="-122"/>
                  <a:cs typeface="Times New Roman" panose="02020603050405020304" pitchFamily="18" charset="0"/>
                </a:rPr>
                <a:t>______</a:t>
              </a:r>
              <a:endParaRPr lang="zh-CN" altLang="en-US" sz="2200" kern="100" dirty="0">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23" name="左大括号 22"/>
            <p:cNvSpPr/>
            <p:nvPr/>
          </p:nvSpPr>
          <p:spPr>
            <a:xfrm>
              <a:off x="4868170" y="2637706"/>
              <a:ext cx="160656" cy="754396"/>
            </a:xfrm>
            <a:prstGeom prst="leftBrace">
              <a:avLst>
                <a:gd name="adj1" fmla="val 34187"/>
                <a:gd name="adj2" fmla="val 50000"/>
              </a:avLst>
            </a:prstGeom>
            <a:ln w="127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2200"/>
            </a:p>
          </p:txBody>
        </p:sp>
        <p:sp>
          <p:nvSpPr>
            <p:cNvPr id="26" name="矩形 25"/>
            <p:cNvSpPr/>
            <p:nvPr/>
          </p:nvSpPr>
          <p:spPr>
            <a:xfrm>
              <a:off x="5053214" y="3501802"/>
              <a:ext cx="1313180" cy="988732"/>
            </a:xfrm>
            <a:prstGeom prst="rect">
              <a:avLst/>
            </a:prstGeom>
          </p:spPr>
          <p:txBody>
            <a:bodyPr wrap="none">
              <a:spAutoFit/>
            </a:bodyPr>
            <a:lstStyle/>
            <a:p>
              <a:pPr>
                <a:lnSpc>
                  <a:spcPct val="140000"/>
                </a:lnSpc>
              </a:pPr>
              <a:r>
                <a:rPr lang="zh-CN" altLang="en-US" sz="2200" kern="100" dirty="0">
                  <a:latin typeface="Times New Roman" panose="02020603050405020304" pitchFamily="18" charset="0"/>
                  <a:ea typeface="微软雅黑" panose="020B0503020204020204" pitchFamily="34" charset="-122"/>
                  <a:cs typeface="Times New Roman" panose="02020603050405020304" pitchFamily="18" charset="0"/>
                </a:rPr>
                <a:t>漫江碧透</a:t>
              </a:r>
              <a:endParaRPr lang="zh-CN" altLang="en-US" sz="2200" kern="100" dirty="0">
                <a:latin typeface="Times New Roman" panose="02020603050405020304" pitchFamily="18" charset="0"/>
                <a:ea typeface="微软雅黑" panose="020B0503020204020204" pitchFamily="34" charset="-122"/>
                <a:cs typeface="Times New Roman" panose="02020603050405020304" pitchFamily="18" charset="0"/>
              </a:endParaRPr>
            </a:p>
            <a:p>
              <a:pPr>
                <a:lnSpc>
                  <a:spcPct val="140000"/>
                </a:lnSpc>
              </a:pPr>
              <a:r>
                <a:rPr lang="zh-CN" altLang="en-US" sz="2200" kern="100" dirty="0" smtClean="0">
                  <a:latin typeface="Times New Roman" panose="02020603050405020304" pitchFamily="18" charset="0"/>
                  <a:ea typeface="微软雅黑" panose="020B0503020204020204" pitchFamily="34" charset="-122"/>
                  <a:cs typeface="Times New Roman" panose="02020603050405020304" pitchFamily="18" charset="0"/>
                </a:rPr>
                <a:t>百舸争流</a:t>
              </a:r>
              <a:endParaRPr lang="zh-CN" altLang="en-US" sz="2200" kern="100" dirty="0">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31" name="矩形 30"/>
            <p:cNvSpPr/>
            <p:nvPr/>
          </p:nvSpPr>
          <p:spPr>
            <a:xfrm>
              <a:off x="3582334" y="3573810"/>
              <a:ext cx="1313180" cy="600164"/>
            </a:xfrm>
            <a:prstGeom prst="rect">
              <a:avLst/>
            </a:prstGeom>
          </p:spPr>
          <p:txBody>
            <a:bodyPr wrap="none">
              <a:spAutoFit/>
            </a:bodyPr>
            <a:lstStyle/>
            <a:p>
              <a:pPr>
                <a:lnSpc>
                  <a:spcPct val="150000"/>
                </a:lnSpc>
              </a:pPr>
              <a:r>
                <a:rPr lang="zh-CN" altLang="en-US" sz="2200" kern="100" dirty="0" smtClean="0">
                  <a:latin typeface="Times New Roman" panose="02020603050405020304" pitchFamily="18" charset="0"/>
                  <a:ea typeface="微软雅黑" panose="020B0503020204020204" pitchFamily="34" charset="-122"/>
                  <a:cs typeface="Times New Roman" panose="02020603050405020304" pitchFamily="18" charset="0"/>
                </a:rPr>
                <a:t>⑥</a:t>
              </a:r>
              <a:r>
                <a:rPr lang="en-US" altLang="zh-CN" sz="2200" kern="100" dirty="0" smtClean="0">
                  <a:latin typeface="Times New Roman" panose="02020603050405020304" pitchFamily="18" charset="0"/>
                  <a:ea typeface="微软雅黑" panose="020B0503020204020204" pitchFamily="34" charset="-122"/>
                  <a:cs typeface="Times New Roman" panose="02020603050405020304" pitchFamily="18" charset="0"/>
                </a:rPr>
                <a:t>______</a:t>
              </a:r>
              <a:endParaRPr lang="zh-CN" altLang="en-US" sz="2200" kern="100" dirty="0">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32" name="左大括号 31"/>
            <p:cNvSpPr/>
            <p:nvPr/>
          </p:nvSpPr>
          <p:spPr>
            <a:xfrm>
              <a:off x="4868170" y="3618970"/>
              <a:ext cx="160656" cy="754396"/>
            </a:xfrm>
            <a:prstGeom prst="leftBrace">
              <a:avLst>
                <a:gd name="adj1" fmla="val 34187"/>
                <a:gd name="adj2" fmla="val 50000"/>
              </a:avLst>
            </a:prstGeom>
            <a:ln w="127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2200"/>
            </a:p>
          </p:txBody>
        </p:sp>
        <p:sp>
          <p:nvSpPr>
            <p:cNvPr id="33" name="矩形 32"/>
            <p:cNvSpPr/>
            <p:nvPr/>
          </p:nvSpPr>
          <p:spPr>
            <a:xfrm>
              <a:off x="3582334" y="4437906"/>
              <a:ext cx="7007646" cy="1141146"/>
            </a:xfrm>
            <a:prstGeom prst="rect">
              <a:avLst/>
            </a:prstGeom>
          </p:spPr>
          <p:txBody>
            <a:bodyPr wrap="square">
              <a:spAutoFit/>
            </a:bodyPr>
            <a:lstStyle/>
            <a:p>
              <a:pPr>
                <a:lnSpc>
                  <a:spcPct val="150000"/>
                </a:lnSpc>
              </a:pPr>
              <a:r>
                <a:rPr lang="zh-CN" altLang="en-US" sz="2200" kern="100" dirty="0" smtClean="0">
                  <a:latin typeface="Times New Roman" panose="02020603050405020304" pitchFamily="18" charset="0"/>
                  <a:ea typeface="微软雅黑" panose="020B0503020204020204" pitchFamily="34" charset="-122"/>
                  <a:cs typeface="Times New Roman" panose="02020603050405020304" pitchFamily="18" charset="0"/>
                </a:rPr>
                <a:t>⑦</a:t>
              </a:r>
              <a:r>
                <a:rPr lang="en-US" altLang="zh-CN" sz="2200" kern="100" dirty="0" smtClean="0">
                  <a:latin typeface="Times New Roman" panose="02020603050405020304" pitchFamily="18" charset="0"/>
                  <a:ea typeface="微软雅黑" panose="020B0503020204020204" pitchFamily="34" charset="-122"/>
                  <a:cs typeface="Times New Roman" panose="02020603050405020304" pitchFamily="18" charset="0"/>
                </a:rPr>
                <a:t>______</a:t>
              </a:r>
              <a:r>
                <a:rPr lang="zh-CN" altLang="en-US" sz="2200" kern="100" dirty="0" smtClean="0">
                  <a:latin typeface="Times New Roman" panose="02020603050405020304" pitchFamily="18" charset="0"/>
                  <a:ea typeface="微软雅黑" panose="020B0503020204020204" pitchFamily="34" charset="-122"/>
                  <a:cs typeface="Times New Roman" panose="02020603050405020304" pitchFamily="18" charset="0"/>
                </a:rPr>
                <a:t>鹰</a:t>
              </a:r>
              <a:r>
                <a:rPr lang="zh-CN" altLang="en-US" sz="2200" kern="100" dirty="0">
                  <a:latin typeface="Times New Roman" panose="02020603050405020304" pitchFamily="18" charset="0"/>
                  <a:ea typeface="微软雅黑" panose="020B0503020204020204" pitchFamily="34" charset="-122"/>
                  <a:cs typeface="Times New Roman" panose="02020603050405020304" pitchFamily="18" charset="0"/>
                </a:rPr>
                <a:t>击长空</a:t>
              </a:r>
              <a:endParaRPr lang="zh-CN" altLang="en-US" sz="2200" kern="100" dirty="0">
                <a:latin typeface="Times New Roman" panose="02020603050405020304" pitchFamily="18" charset="0"/>
                <a:ea typeface="微软雅黑" panose="020B0503020204020204" pitchFamily="34" charset="-122"/>
                <a:cs typeface="Times New Roman" panose="02020603050405020304" pitchFamily="18" charset="0"/>
              </a:endParaRPr>
            </a:p>
            <a:p>
              <a:pPr>
                <a:lnSpc>
                  <a:spcPct val="150000"/>
                </a:lnSpc>
              </a:pPr>
              <a:r>
                <a:rPr lang="zh-CN" altLang="en-US" sz="2200" kern="100" dirty="0" smtClean="0">
                  <a:latin typeface="Times New Roman" panose="02020603050405020304" pitchFamily="18" charset="0"/>
                  <a:ea typeface="微软雅黑" panose="020B0503020204020204" pitchFamily="34" charset="-122"/>
                  <a:cs typeface="Times New Roman" panose="02020603050405020304" pitchFamily="18" charset="0"/>
                </a:rPr>
                <a:t>⑧</a:t>
              </a:r>
              <a:r>
                <a:rPr lang="en-US" altLang="zh-CN" sz="2200" kern="100" dirty="0" smtClean="0">
                  <a:latin typeface="Times New Roman" panose="02020603050405020304" pitchFamily="18" charset="0"/>
                  <a:ea typeface="微软雅黑" panose="020B0503020204020204" pitchFamily="34" charset="-122"/>
                  <a:cs typeface="Times New Roman" panose="02020603050405020304" pitchFamily="18" charset="0"/>
                </a:rPr>
                <a:t>______</a:t>
              </a:r>
              <a:r>
                <a:rPr lang="zh-CN" altLang="en-US" sz="2200" kern="100" dirty="0" smtClean="0">
                  <a:latin typeface="Times New Roman" panose="02020603050405020304" pitchFamily="18" charset="0"/>
                  <a:ea typeface="微软雅黑" panose="020B0503020204020204" pitchFamily="34" charset="-122"/>
                  <a:cs typeface="Times New Roman" panose="02020603050405020304" pitchFamily="18" charset="0"/>
                </a:rPr>
                <a:t>鱼</a:t>
              </a:r>
              <a:r>
                <a:rPr lang="zh-CN" altLang="en-US" sz="2200" kern="100" dirty="0">
                  <a:latin typeface="Times New Roman" panose="02020603050405020304" pitchFamily="18" charset="0"/>
                  <a:ea typeface="微软雅黑" panose="020B0503020204020204" pitchFamily="34" charset="-122"/>
                  <a:cs typeface="Times New Roman" panose="02020603050405020304" pitchFamily="18" charset="0"/>
                </a:rPr>
                <a:t>翔浅底</a:t>
              </a:r>
              <a:endParaRPr lang="zh-CN" altLang="en-US" sz="2200" dirty="0"/>
            </a:p>
          </p:txBody>
        </p:sp>
        <p:sp>
          <p:nvSpPr>
            <p:cNvPr id="37" name="矩形 36"/>
            <p:cNvSpPr/>
            <p:nvPr/>
          </p:nvSpPr>
          <p:spPr>
            <a:xfrm>
              <a:off x="6441330" y="5717386"/>
              <a:ext cx="1877437" cy="520720"/>
            </a:xfrm>
            <a:prstGeom prst="rect">
              <a:avLst/>
            </a:prstGeom>
          </p:spPr>
          <p:txBody>
            <a:bodyPr wrap="none">
              <a:spAutoFit/>
            </a:bodyPr>
            <a:lstStyle/>
            <a:p>
              <a:pPr>
                <a:lnSpc>
                  <a:spcPct val="140000"/>
                </a:lnSpc>
              </a:pPr>
              <a:r>
                <a:rPr lang="zh-CN" altLang="en-US" sz="2200" kern="100" dirty="0">
                  <a:latin typeface="Times New Roman" panose="02020603050405020304" pitchFamily="18" charset="0"/>
                  <a:ea typeface="微软雅黑" panose="020B0503020204020204" pitchFamily="34" charset="-122"/>
                  <a:cs typeface="Times New Roman" panose="02020603050405020304" pitchFamily="18" charset="0"/>
                </a:rPr>
                <a:t>答：同学少年</a:t>
              </a:r>
              <a:endParaRPr lang="zh-CN" altLang="en-US" sz="2200" dirty="0"/>
            </a:p>
          </p:txBody>
        </p:sp>
        <p:sp>
          <p:nvSpPr>
            <p:cNvPr id="39" name="矩形 38"/>
            <p:cNvSpPr/>
            <p:nvPr/>
          </p:nvSpPr>
          <p:spPr>
            <a:xfrm>
              <a:off x="1075884" y="6268251"/>
              <a:ext cx="7007646" cy="600164"/>
            </a:xfrm>
            <a:prstGeom prst="rect">
              <a:avLst/>
            </a:prstGeom>
          </p:spPr>
          <p:txBody>
            <a:bodyPr wrap="square">
              <a:spAutoFit/>
            </a:bodyPr>
            <a:lstStyle/>
            <a:p>
              <a:pPr>
                <a:lnSpc>
                  <a:spcPct val="150000"/>
                </a:lnSpc>
              </a:pPr>
              <a:r>
                <a:rPr lang="zh-CN" altLang="en-US" sz="2200" kern="100" dirty="0" smtClean="0">
                  <a:latin typeface="Times New Roman" panose="02020603050405020304" pitchFamily="18" charset="0"/>
                  <a:ea typeface="微软雅黑" panose="020B0503020204020204" pitchFamily="34" charset="-122"/>
                  <a:cs typeface="Times New Roman" panose="02020603050405020304" pitchFamily="18" charset="0"/>
                </a:rPr>
                <a:t>④</a:t>
              </a:r>
              <a:r>
                <a:rPr lang="en-US" altLang="zh-CN" sz="2200" kern="100" dirty="0" smtClean="0">
                  <a:latin typeface="Times New Roman" panose="02020603050405020304" pitchFamily="18" charset="0"/>
                  <a:ea typeface="微软雅黑" panose="020B0503020204020204" pitchFamily="34" charset="-122"/>
                  <a:cs typeface="Times New Roman" panose="02020603050405020304" pitchFamily="18" charset="0"/>
                </a:rPr>
                <a:t>____________——</a:t>
              </a:r>
              <a:r>
                <a:rPr lang="zh-CN" altLang="en-US" sz="2200" kern="100" dirty="0">
                  <a:latin typeface="Times New Roman" panose="02020603050405020304" pitchFamily="18" charset="0"/>
                  <a:ea typeface="微软雅黑" panose="020B0503020204020204" pitchFamily="34" charset="-122"/>
                  <a:cs typeface="Times New Roman" panose="02020603050405020304" pitchFamily="18" charset="0"/>
                </a:rPr>
                <a:t>中流击水  浪遏飞舟</a:t>
              </a:r>
              <a:endParaRPr lang="zh-CN" altLang="en-US" sz="2200" dirty="0"/>
            </a:p>
          </p:txBody>
        </p:sp>
        <p:sp>
          <p:nvSpPr>
            <p:cNvPr id="40" name="左大括号 39"/>
            <p:cNvSpPr/>
            <p:nvPr/>
          </p:nvSpPr>
          <p:spPr>
            <a:xfrm flipH="1">
              <a:off x="6230535" y="5599439"/>
              <a:ext cx="160656" cy="710675"/>
            </a:xfrm>
            <a:prstGeom prst="leftBrace">
              <a:avLst>
                <a:gd name="adj1" fmla="val 34187"/>
                <a:gd name="adj2" fmla="val 50000"/>
              </a:avLst>
            </a:prstGeom>
            <a:ln w="127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44" name="左大括号 43"/>
            <p:cNvSpPr/>
            <p:nvPr/>
          </p:nvSpPr>
          <p:spPr>
            <a:xfrm flipH="1">
              <a:off x="6374551" y="4293890"/>
              <a:ext cx="160656" cy="1040500"/>
            </a:xfrm>
            <a:prstGeom prst="leftBrace">
              <a:avLst>
                <a:gd name="adj1" fmla="val 34187"/>
                <a:gd name="adj2" fmla="val 50000"/>
              </a:avLst>
            </a:prstGeom>
            <a:ln w="127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45" name="左大括号 44"/>
            <p:cNvSpPr/>
            <p:nvPr/>
          </p:nvSpPr>
          <p:spPr>
            <a:xfrm>
              <a:off x="3421678" y="5540666"/>
              <a:ext cx="160656" cy="754396"/>
            </a:xfrm>
            <a:prstGeom prst="leftBrace">
              <a:avLst>
                <a:gd name="adj1" fmla="val 34187"/>
                <a:gd name="adj2" fmla="val 50000"/>
              </a:avLst>
            </a:prstGeom>
            <a:ln w="127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2200"/>
            </a:p>
          </p:txBody>
        </p:sp>
        <p:sp>
          <p:nvSpPr>
            <p:cNvPr id="46" name="矩形 45"/>
            <p:cNvSpPr/>
            <p:nvPr/>
          </p:nvSpPr>
          <p:spPr>
            <a:xfrm>
              <a:off x="1075884" y="5638887"/>
              <a:ext cx="2230098" cy="430887"/>
            </a:xfrm>
            <a:prstGeom prst="rect">
              <a:avLst/>
            </a:prstGeom>
          </p:spPr>
          <p:txBody>
            <a:bodyPr wrap="none">
              <a:spAutoFit/>
            </a:bodyPr>
            <a:lstStyle/>
            <a:p>
              <a:r>
                <a:rPr lang="zh-CN" altLang="en-US" sz="2200" kern="100" dirty="0" smtClean="0">
                  <a:latin typeface="Times New Roman" panose="02020603050405020304" pitchFamily="18" charset="0"/>
                  <a:ea typeface="微软雅黑" panose="020B0503020204020204" pitchFamily="34" charset="-122"/>
                  <a:cs typeface="Times New Roman" panose="02020603050405020304" pitchFamily="18" charset="0"/>
                </a:rPr>
                <a:t>③</a:t>
              </a:r>
              <a:r>
                <a:rPr lang="en-US" altLang="zh-CN" sz="2200" kern="100" dirty="0" smtClean="0">
                  <a:latin typeface="Times New Roman" panose="02020603050405020304" pitchFamily="18" charset="0"/>
                  <a:ea typeface="微软雅黑" panose="020B0503020204020204" pitchFamily="34" charset="-122"/>
                  <a:cs typeface="Times New Roman" panose="02020603050405020304" pitchFamily="18" charset="0"/>
                </a:rPr>
                <a:t>____________</a:t>
              </a:r>
              <a:r>
                <a:rPr lang="zh-CN" altLang="en-US" sz="2200" kern="100" dirty="0" smtClean="0">
                  <a:latin typeface="Times New Roman" panose="02020603050405020304" pitchFamily="18" charset="0"/>
                  <a:ea typeface="微软雅黑" panose="020B0503020204020204" pitchFamily="34" charset="-122"/>
                  <a:cs typeface="Times New Roman" panose="02020603050405020304" pitchFamily="18" charset="0"/>
                </a:rPr>
                <a:t> </a:t>
              </a:r>
              <a:endParaRPr lang="zh-CN" altLang="en-US" sz="2200" dirty="0"/>
            </a:p>
          </p:txBody>
        </p:sp>
        <p:sp>
          <p:nvSpPr>
            <p:cNvPr id="47" name="左大括号 46"/>
            <p:cNvSpPr/>
            <p:nvPr/>
          </p:nvSpPr>
          <p:spPr>
            <a:xfrm flipH="1">
              <a:off x="9022207" y="2735249"/>
              <a:ext cx="160656" cy="3951301"/>
            </a:xfrm>
            <a:prstGeom prst="leftBrace">
              <a:avLst>
                <a:gd name="adj1" fmla="val 34187"/>
                <a:gd name="adj2" fmla="val 50000"/>
              </a:avLst>
            </a:prstGeom>
            <a:ln w="127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48" name="矩形 47"/>
            <p:cNvSpPr/>
            <p:nvPr/>
          </p:nvSpPr>
          <p:spPr>
            <a:xfrm>
              <a:off x="9309843" y="4178563"/>
              <a:ext cx="1313180" cy="988732"/>
            </a:xfrm>
            <a:prstGeom prst="rect">
              <a:avLst/>
            </a:prstGeom>
          </p:spPr>
          <p:txBody>
            <a:bodyPr wrap="none">
              <a:spAutoFit/>
            </a:bodyPr>
            <a:lstStyle/>
            <a:p>
              <a:pPr>
                <a:lnSpc>
                  <a:spcPct val="140000"/>
                </a:lnSpc>
              </a:pPr>
              <a:r>
                <a:rPr lang="zh-CN" altLang="en-US" sz="2200" kern="100" dirty="0">
                  <a:latin typeface="Times New Roman" panose="02020603050405020304" pitchFamily="18" charset="0"/>
                  <a:ea typeface="微软雅黑" panose="020B0503020204020204" pitchFamily="34" charset="-122"/>
                  <a:cs typeface="Times New Roman" panose="02020603050405020304" pitchFamily="18" charset="0"/>
                </a:rPr>
                <a:t>景中寓情</a:t>
              </a:r>
              <a:endParaRPr lang="zh-CN" altLang="en-US" sz="2200" kern="100" dirty="0">
                <a:latin typeface="Times New Roman" panose="02020603050405020304" pitchFamily="18" charset="0"/>
                <a:ea typeface="微软雅黑" panose="020B0503020204020204" pitchFamily="34" charset="-122"/>
                <a:cs typeface="Times New Roman" panose="02020603050405020304" pitchFamily="18" charset="0"/>
              </a:endParaRPr>
            </a:p>
            <a:p>
              <a:pPr>
                <a:lnSpc>
                  <a:spcPct val="140000"/>
                </a:lnSpc>
              </a:pPr>
              <a:r>
                <a:rPr lang="zh-CN" altLang="en-US" sz="2200" kern="100" dirty="0">
                  <a:latin typeface="Times New Roman" panose="02020603050405020304" pitchFamily="18" charset="0"/>
                  <a:ea typeface="微软雅黑" panose="020B0503020204020204" pitchFamily="34" charset="-122"/>
                  <a:cs typeface="Times New Roman" panose="02020603050405020304" pitchFamily="18" charset="0"/>
                </a:rPr>
                <a:t>情中显志</a:t>
              </a:r>
              <a:endParaRPr lang="zh-CN" altLang="en-US" sz="2200" kern="100" dirty="0">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49" name="矩形 48"/>
            <p:cNvSpPr/>
            <p:nvPr/>
          </p:nvSpPr>
          <p:spPr>
            <a:xfrm>
              <a:off x="7252182" y="3789834"/>
              <a:ext cx="1877437" cy="514756"/>
            </a:xfrm>
            <a:prstGeom prst="rect">
              <a:avLst/>
            </a:prstGeom>
          </p:spPr>
          <p:txBody>
            <a:bodyPr wrap="none">
              <a:spAutoFit/>
            </a:bodyPr>
            <a:lstStyle/>
            <a:p>
              <a:pPr>
                <a:lnSpc>
                  <a:spcPct val="140000"/>
                </a:lnSpc>
              </a:pPr>
              <a:r>
                <a:rPr lang="zh-CN" altLang="en-US" sz="2200" kern="100" dirty="0">
                  <a:latin typeface="Times New Roman" panose="02020603050405020304" pitchFamily="18" charset="0"/>
                  <a:ea typeface="微软雅黑" panose="020B0503020204020204" pitchFamily="34" charset="-122"/>
                  <a:cs typeface="Times New Roman" panose="02020603050405020304" pitchFamily="18" charset="0"/>
                </a:rPr>
                <a:t>问：谁主沉浮</a:t>
              </a:r>
              <a:endParaRPr lang="zh-CN" altLang="en-US" sz="2200" kern="100" dirty="0">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50" name="矩形 49"/>
            <p:cNvSpPr/>
            <p:nvPr/>
          </p:nvSpPr>
          <p:spPr>
            <a:xfrm>
              <a:off x="6626223" y="3016663"/>
              <a:ext cx="466794" cy="514756"/>
            </a:xfrm>
            <a:prstGeom prst="rect">
              <a:avLst/>
            </a:prstGeom>
          </p:spPr>
          <p:txBody>
            <a:bodyPr wrap="none">
              <a:spAutoFit/>
            </a:bodyPr>
            <a:lstStyle/>
            <a:p>
              <a:pPr>
                <a:lnSpc>
                  <a:spcPct val="140000"/>
                </a:lnSpc>
              </a:pPr>
              <a:r>
                <a:rPr lang="zh-CN" altLang="en-US" sz="2200" kern="100" dirty="0">
                  <a:latin typeface="Times New Roman" panose="02020603050405020304" pitchFamily="18" charset="0"/>
                  <a:ea typeface="微软雅黑" panose="020B0503020204020204" pitchFamily="34" charset="-122"/>
                  <a:cs typeface="Times New Roman" panose="02020603050405020304" pitchFamily="18" charset="0"/>
                </a:rPr>
                <a:t>静</a:t>
              </a:r>
              <a:endParaRPr lang="zh-CN" altLang="en-US" sz="2200" kern="100" dirty="0">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51" name="矩形 50"/>
            <p:cNvSpPr/>
            <p:nvPr/>
          </p:nvSpPr>
          <p:spPr>
            <a:xfrm>
              <a:off x="6626223" y="4571222"/>
              <a:ext cx="466794" cy="514756"/>
            </a:xfrm>
            <a:prstGeom prst="rect">
              <a:avLst/>
            </a:prstGeom>
          </p:spPr>
          <p:txBody>
            <a:bodyPr wrap="none">
              <a:spAutoFit/>
            </a:bodyPr>
            <a:lstStyle/>
            <a:p>
              <a:pPr>
                <a:lnSpc>
                  <a:spcPct val="140000"/>
                </a:lnSpc>
              </a:pPr>
              <a:r>
                <a:rPr lang="zh-CN" altLang="en-US" sz="2200" kern="100">
                  <a:latin typeface="Times New Roman" panose="02020603050405020304" pitchFamily="18" charset="0"/>
                  <a:ea typeface="微软雅黑" panose="020B0503020204020204" pitchFamily="34" charset="-122"/>
                  <a:cs typeface="Times New Roman" panose="02020603050405020304" pitchFamily="18" charset="0"/>
                </a:rPr>
                <a:t>动</a:t>
              </a:r>
              <a:endParaRPr lang="zh-CN" altLang="en-US" sz="2200" kern="100" dirty="0">
                <a:latin typeface="Times New Roman" panose="02020603050405020304" pitchFamily="18" charset="0"/>
                <a:ea typeface="微软雅黑" panose="020B0503020204020204" pitchFamily="34" charset="-122"/>
                <a:cs typeface="Times New Roman" panose="02020603050405020304" pitchFamily="18" charset="0"/>
              </a:endParaRPr>
            </a:p>
          </p:txBody>
        </p:sp>
        <p:cxnSp>
          <p:nvCxnSpPr>
            <p:cNvPr id="4" name="直接箭头连接符 3"/>
            <p:cNvCxnSpPr/>
            <p:nvPr/>
          </p:nvCxnSpPr>
          <p:spPr>
            <a:xfrm>
              <a:off x="6859620" y="3604154"/>
              <a:ext cx="0" cy="974777"/>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p:sp>
        <p:nvSpPr>
          <p:cNvPr id="5" name="矩形 4"/>
          <p:cNvSpPr/>
          <p:nvPr/>
        </p:nvSpPr>
        <p:spPr>
          <a:xfrm>
            <a:off x="2277944" y="1989634"/>
            <a:ext cx="1579880" cy="429895"/>
          </a:xfrm>
          <a:prstGeom prst="rect">
            <a:avLst/>
          </a:prstGeom>
        </p:spPr>
        <p:txBody>
          <a:bodyPr wrap="none">
            <a:spAutoFit/>
          </a:bodyPr>
          <a:lstStyle/>
          <a:p>
            <a:r>
              <a:rPr lang="zh-CN" altLang="zh-CN" sz="22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独立寒秋图</a:t>
            </a:r>
            <a:endParaRPr lang="zh-CN" altLang="en-US" sz="22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6" name="矩形 5"/>
          <p:cNvSpPr/>
          <p:nvPr/>
        </p:nvSpPr>
        <p:spPr>
          <a:xfrm>
            <a:off x="2276336" y="3912047"/>
            <a:ext cx="1579880" cy="429895"/>
          </a:xfrm>
          <a:prstGeom prst="rect">
            <a:avLst/>
          </a:prstGeom>
        </p:spPr>
        <p:txBody>
          <a:bodyPr wrap="none">
            <a:spAutoFit/>
          </a:bodyPr>
          <a:lstStyle/>
          <a:p>
            <a:r>
              <a:rPr lang="zh-CN" altLang="zh-CN" sz="22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湘江秋景图</a:t>
            </a:r>
            <a:endParaRPr lang="zh-CN" altLang="en-US" sz="22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8" name="矩形 7"/>
          <p:cNvSpPr/>
          <p:nvPr/>
        </p:nvSpPr>
        <p:spPr>
          <a:xfrm>
            <a:off x="2204328" y="5467648"/>
            <a:ext cx="1579880" cy="429895"/>
          </a:xfrm>
          <a:prstGeom prst="rect">
            <a:avLst/>
          </a:prstGeom>
        </p:spPr>
        <p:txBody>
          <a:bodyPr wrap="none">
            <a:spAutoFit/>
          </a:bodyPr>
          <a:lstStyle/>
          <a:p>
            <a:r>
              <a:rPr lang="zh-CN" altLang="zh-CN" sz="22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峥嵘岁月图</a:t>
            </a:r>
            <a:endParaRPr lang="zh-CN" altLang="en-US" sz="22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9" name="矩形 8"/>
          <p:cNvSpPr/>
          <p:nvPr/>
        </p:nvSpPr>
        <p:spPr>
          <a:xfrm>
            <a:off x="2143452" y="6212709"/>
            <a:ext cx="1579880" cy="429895"/>
          </a:xfrm>
          <a:prstGeom prst="rect">
            <a:avLst/>
          </a:prstGeom>
        </p:spPr>
        <p:txBody>
          <a:bodyPr wrap="none">
            <a:spAutoFit/>
          </a:bodyPr>
          <a:lstStyle/>
          <a:p>
            <a:r>
              <a:rPr lang="zh-CN" altLang="zh-CN" sz="2200" kern="10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中流击水图</a:t>
            </a:r>
            <a:endParaRPr lang="zh-CN" altLang="en-US" sz="2200" kern="10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10" name="矩形 9"/>
          <p:cNvSpPr/>
          <p:nvPr/>
        </p:nvSpPr>
        <p:spPr>
          <a:xfrm>
            <a:off x="4761824" y="2534933"/>
            <a:ext cx="741680" cy="429895"/>
          </a:xfrm>
          <a:prstGeom prst="rect">
            <a:avLst/>
          </a:prstGeom>
        </p:spPr>
        <p:txBody>
          <a:bodyPr wrap="none">
            <a:spAutoFit/>
          </a:bodyPr>
          <a:lstStyle/>
          <a:p>
            <a:r>
              <a:rPr lang="zh-CN" altLang="zh-CN" sz="2200" kern="10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远眺</a:t>
            </a:r>
            <a:endParaRPr lang="zh-CN" altLang="en-US" sz="2200" kern="10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11" name="矩形 10"/>
          <p:cNvSpPr/>
          <p:nvPr/>
        </p:nvSpPr>
        <p:spPr>
          <a:xfrm>
            <a:off x="4702949" y="3534944"/>
            <a:ext cx="741680" cy="429895"/>
          </a:xfrm>
          <a:prstGeom prst="rect">
            <a:avLst/>
          </a:prstGeom>
        </p:spPr>
        <p:txBody>
          <a:bodyPr wrap="none">
            <a:spAutoFit/>
          </a:bodyPr>
          <a:lstStyle/>
          <a:p>
            <a:r>
              <a:rPr lang="zh-CN" altLang="zh-CN" sz="2200" kern="10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近观</a:t>
            </a:r>
            <a:endParaRPr lang="zh-CN" altLang="en-US" sz="2200" kern="10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12" name="矩形 11"/>
          <p:cNvSpPr/>
          <p:nvPr/>
        </p:nvSpPr>
        <p:spPr>
          <a:xfrm>
            <a:off x="4702948" y="4429185"/>
            <a:ext cx="741680" cy="429895"/>
          </a:xfrm>
          <a:prstGeom prst="rect">
            <a:avLst/>
          </a:prstGeom>
        </p:spPr>
        <p:txBody>
          <a:bodyPr wrap="none">
            <a:spAutoFit/>
          </a:bodyPr>
          <a:lstStyle/>
          <a:p>
            <a:r>
              <a:rPr lang="zh-CN" altLang="zh-CN" sz="22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仰视</a:t>
            </a:r>
            <a:endParaRPr lang="zh-CN" altLang="en-US" sz="22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17" name="矩形 16"/>
          <p:cNvSpPr/>
          <p:nvPr/>
        </p:nvSpPr>
        <p:spPr>
          <a:xfrm>
            <a:off x="4632271" y="4891355"/>
            <a:ext cx="741680" cy="429895"/>
          </a:xfrm>
          <a:prstGeom prst="rect">
            <a:avLst/>
          </a:prstGeom>
        </p:spPr>
        <p:txBody>
          <a:bodyPr wrap="none">
            <a:spAutoFit/>
          </a:bodyPr>
          <a:lstStyle/>
          <a:p>
            <a:r>
              <a:rPr lang="zh-CN" altLang="zh-CN" sz="2200" kern="10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俯视</a:t>
            </a:r>
            <a:endParaRPr lang="zh-CN" altLang="en-US" sz="2200" kern="10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52" name="矩形 51"/>
          <p:cNvSpPr/>
          <p:nvPr/>
        </p:nvSpPr>
        <p:spPr>
          <a:xfrm>
            <a:off x="3783911" y="-26590"/>
            <a:ext cx="3680121" cy="57606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scene3d>
              <a:camera prst="orthographicFront"/>
              <a:lightRig rig="threePt" dir="t"/>
            </a:scene3d>
          </a:bodyPr>
          <a:lstStyle/>
          <a:p>
            <a:r>
              <a:rPr lang="zh-CN" altLang="en-US" sz="2800" b="1" kern="100" dirty="0" smtClean="0">
                <a:ln/>
                <a:solidFill>
                  <a:schemeClr val="accent1"/>
                </a:solidFill>
                <a:effectLst>
                  <a:outerShdw blurRad="38100" dist="25400" dir="5400000" algn="ctr" rotWithShape="0">
                    <a:srgbClr val="6E747A">
                      <a:alpha val="43000"/>
                    </a:srgbClr>
                  </a:outerShdw>
                </a:effectLst>
                <a:latin typeface="方正清刻本悦宋简体"/>
                <a:ea typeface="微软雅黑" panose="020B0503020204020204" pitchFamily="34" charset="-122"/>
                <a:cs typeface="Times New Roman" panose="02020603050405020304"/>
              </a:rPr>
              <a:t>导图引路，概览全文</a:t>
            </a:r>
            <a:endParaRPr lang="zh-CN" altLang="en-US" sz="2800" b="1" kern="100" dirty="0" smtClean="0">
              <a:ln/>
              <a:solidFill>
                <a:schemeClr val="accent1"/>
              </a:solidFill>
              <a:effectLst>
                <a:outerShdw blurRad="38100" dist="25400" dir="5400000" algn="ctr" rotWithShape="0">
                  <a:srgbClr val="6E747A">
                    <a:alpha val="43000"/>
                  </a:srgbClr>
                </a:outerShdw>
              </a:effectLst>
              <a:latin typeface="方正清刻本悦宋简体"/>
              <a:ea typeface="微软雅黑" panose="020B0503020204020204" pitchFamily="34" charset="-122"/>
              <a:cs typeface="Times New Roman" panose="02020603050405020304"/>
            </a:endParaRPr>
          </a:p>
        </p:txBody>
      </p:sp>
      <p:sp>
        <p:nvSpPr>
          <p:cNvPr id="53" name="矩形 52"/>
          <p:cNvSpPr/>
          <p:nvPr/>
        </p:nvSpPr>
        <p:spPr>
          <a:xfrm>
            <a:off x="2223210" y="59760"/>
            <a:ext cx="1254556" cy="402432"/>
          </a:xfrm>
          <a:prstGeom prst="rect">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600" b="1" kern="100" dirty="0" smtClean="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Ⅰ</a:t>
            </a:r>
            <a:r>
              <a:rPr lang="zh-CN" altLang="en-US" sz="2600" kern="100" dirty="0" smtClean="0">
                <a:solidFill>
                  <a:schemeClr val="bg1"/>
                </a:solidFill>
                <a:latin typeface="微软雅黑" panose="020B0503020204020204" pitchFamily="34" charset="-122"/>
                <a:ea typeface="微软雅黑" panose="020B0503020204020204" pitchFamily="34" charset="-122"/>
                <a:cs typeface="Times New Roman" panose="02020603050405020304"/>
              </a:rPr>
              <a:t>通读</a:t>
            </a:r>
            <a:r>
              <a:rPr lang="zh-CN" altLang="en-US" sz="2600" b="1" kern="100" dirty="0" smtClean="0">
                <a:solidFill>
                  <a:schemeClr val="bg1"/>
                </a:solidFill>
                <a:latin typeface="微软雅黑" panose="020B0503020204020204" pitchFamily="34" charset="-122"/>
                <a:ea typeface="微软雅黑" panose="020B0503020204020204" pitchFamily="34" charset="-122"/>
                <a:cs typeface="Times New Roman" panose="02020603050405020304"/>
              </a:rPr>
              <a:t>　</a:t>
            </a:r>
            <a:endParaRPr lang="zh-CN" altLang="zh-CN" sz="2600" kern="100" dirty="0">
              <a:solidFill>
                <a:schemeClr val="bg1"/>
              </a:solidFill>
              <a:latin typeface="宋体" panose="02010600030101010101" pitchFamily="2" charset="-122"/>
              <a:ea typeface="宋体" panose="02010600030101010101" pitchFamily="2" charset="-122"/>
              <a:cs typeface="Courier New" panose="02070309020205020404"/>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24"/>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blinds(horizontal)">
                                      <p:cBhvr>
                                        <p:cTn id="10" dur="500"/>
                                        <p:tgtEl>
                                          <p:spTgt spid="6"/>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blinds(horizontal)">
                                      <p:cBhvr>
                                        <p:cTn id="13" dur="500"/>
                                        <p:tgtEl>
                                          <p:spTgt spid="8"/>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blinds(horizontal)">
                                      <p:cBhvr>
                                        <p:cTn id="16" dur="500"/>
                                        <p:tgtEl>
                                          <p:spTgt spid="9"/>
                                        </p:tgtEl>
                                      </p:cBhvr>
                                    </p:animEffect>
                                  </p:childTnLst>
                                </p:cTn>
                              </p:par>
                            </p:childTnLst>
                          </p:cTn>
                        </p:par>
                      </p:childTnLst>
                    </p:cTn>
                  </p:par>
                  <p:par>
                    <p:cTn id="17" fill="hold">
                      <p:stCondLst>
                        <p:cond delay="indefinite"/>
                      </p:stCondLst>
                      <p:childTnLst>
                        <p:par>
                          <p:cTn id="18" fill="hold">
                            <p:stCondLst>
                              <p:cond delay="0"/>
                            </p:stCondLst>
                            <p:childTnLst>
                              <p:par>
                                <p:cTn id="19" presetID="3" presetClass="entr" presetSubtype="10" fill="hold" grpId="0" nodeType="click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blinds(horizontal)">
                                      <p:cBhvr>
                                        <p:cTn id="21" dur="500"/>
                                        <p:tgtEl>
                                          <p:spTgt spid="10"/>
                                        </p:tgtEl>
                                      </p:cBhvr>
                                    </p:animEffect>
                                  </p:childTnLst>
                                </p:cTn>
                              </p:par>
                              <p:par>
                                <p:cTn id="22" presetID="3" presetClass="entr" presetSubtype="10" fill="hold" grpId="0" nodeType="withEffect">
                                  <p:stCondLst>
                                    <p:cond delay="0"/>
                                  </p:stCondLst>
                                  <p:childTnLst>
                                    <p:set>
                                      <p:cBhvr>
                                        <p:cTn id="23" dur="1" fill="hold">
                                          <p:stCondLst>
                                            <p:cond delay="0"/>
                                          </p:stCondLst>
                                        </p:cTn>
                                        <p:tgtEl>
                                          <p:spTgt spid="11"/>
                                        </p:tgtEl>
                                        <p:attrNameLst>
                                          <p:attrName>style.visibility</p:attrName>
                                        </p:attrNameLst>
                                      </p:cBhvr>
                                      <p:to>
                                        <p:strVal val="visible"/>
                                      </p:to>
                                    </p:set>
                                    <p:animEffect transition="in" filter="blinds(horizontal)">
                                      <p:cBhvr>
                                        <p:cTn id="24" dur="500"/>
                                        <p:tgtEl>
                                          <p:spTgt spid="11"/>
                                        </p:tgtEl>
                                      </p:cBhvr>
                                    </p:animEffect>
                                  </p:childTnLst>
                                </p:cTn>
                              </p:par>
                              <p:par>
                                <p:cTn id="25" presetID="3" presetClass="entr" presetSubtype="10" fill="hold" grpId="0" nodeType="with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blinds(horizontal)">
                                      <p:cBhvr>
                                        <p:cTn id="27" dur="500"/>
                                        <p:tgtEl>
                                          <p:spTgt spid="12"/>
                                        </p:tgtEl>
                                      </p:cBhvr>
                                    </p:animEffect>
                                  </p:childTnLst>
                                </p:cTn>
                              </p:par>
                              <p:par>
                                <p:cTn id="28" presetID="3" presetClass="entr" presetSubtype="10" fill="hold" grpId="0" nodeType="withEffect">
                                  <p:stCondLst>
                                    <p:cond delay="0"/>
                                  </p:stCondLst>
                                  <p:childTnLst>
                                    <p:set>
                                      <p:cBhvr>
                                        <p:cTn id="29" dur="1" fill="hold">
                                          <p:stCondLst>
                                            <p:cond delay="0"/>
                                          </p:stCondLst>
                                        </p:cTn>
                                        <p:tgtEl>
                                          <p:spTgt spid="17"/>
                                        </p:tgtEl>
                                        <p:attrNameLst>
                                          <p:attrName>style.visibility</p:attrName>
                                        </p:attrNameLst>
                                      </p:cBhvr>
                                      <p:to>
                                        <p:strVal val="visible"/>
                                      </p:to>
                                    </p:set>
                                    <p:animEffect transition="in" filter="blinds(horizontal)">
                                      <p:cBhvr>
                                        <p:cTn id="30" dur="500"/>
                                        <p:tgtEl>
                                          <p:spTgt spid="17"/>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xit" presetSubtype="0" fill="hold" grpId="1" nodeType="clickEffect">
                                  <p:stCondLst>
                                    <p:cond delay="0"/>
                                  </p:stCondLst>
                                  <p:childTnLst>
                                    <p:animEffect transition="out" filter="fade">
                                      <p:cBhvr>
                                        <p:cTn id="34" dur="500"/>
                                        <p:tgtEl>
                                          <p:spTgt spid="5"/>
                                        </p:tgtEl>
                                      </p:cBhvr>
                                    </p:animEffect>
                                    <p:set>
                                      <p:cBhvr>
                                        <p:cTn id="35" dur="1" fill="hold">
                                          <p:stCondLst>
                                            <p:cond delay="499"/>
                                          </p:stCondLst>
                                        </p:cTn>
                                        <p:tgtEl>
                                          <p:spTgt spid="5"/>
                                        </p:tgtEl>
                                        <p:attrNameLst>
                                          <p:attrName>style.visibility</p:attrName>
                                        </p:attrNameLst>
                                      </p:cBhvr>
                                      <p:to>
                                        <p:strVal val="hidden"/>
                                      </p:to>
                                    </p:set>
                                  </p:childTnLst>
                                </p:cTn>
                              </p:par>
                              <p:par>
                                <p:cTn id="36" presetID="10" presetClass="exit" presetSubtype="0" fill="hold" grpId="1" nodeType="withEffect">
                                  <p:stCondLst>
                                    <p:cond delay="0"/>
                                  </p:stCondLst>
                                  <p:childTnLst>
                                    <p:animEffect transition="out" filter="fade">
                                      <p:cBhvr>
                                        <p:cTn id="37" dur="500"/>
                                        <p:tgtEl>
                                          <p:spTgt spid="6"/>
                                        </p:tgtEl>
                                      </p:cBhvr>
                                    </p:animEffect>
                                    <p:set>
                                      <p:cBhvr>
                                        <p:cTn id="38" dur="1" fill="hold">
                                          <p:stCondLst>
                                            <p:cond delay="499"/>
                                          </p:stCondLst>
                                        </p:cTn>
                                        <p:tgtEl>
                                          <p:spTgt spid="6"/>
                                        </p:tgtEl>
                                        <p:attrNameLst>
                                          <p:attrName>style.visibility</p:attrName>
                                        </p:attrNameLst>
                                      </p:cBhvr>
                                      <p:to>
                                        <p:strVal val="hidden"/>
                                      </p:to>
                                    </p:set>
                                  </p:childTnLst>
                                </p:cTn>
                              </p:par>
                              <p:par>
                                <p:cTn id="39" presetID="10" presetClass="exit" presetSubtype="0" fill="hold" grpId="1" nodeType="withEffect">
                                  <p:stCondLst>
                                    <p:cond delay="0"/>
                                  </p:stCondLst>
                                  <p:childTnLst>
                                    <p:animEffect transition="out" filter="fade">
                                      <p:cBhvr>
                                        <p:cTn id="40" dur="500"/>
                                        <p:tgtEl>
                                          <p:spTgt spid="8"/>
                                        </p:tgtEl>
                                      </p:cBhvr>
                                    </p:animEffect>
                                    <p:set>
                                      <p:cBhvr>
                                        <p:cTn id="41" dur="1" fill="hold">
                                          <p:stCondLst>
                                            <p:cond delay="499"/>
                                          </p:stCondLst>
                                        </p:cTn>
                                        <p:tgtEl>
                                          <p:spTgt spid="8"/>
                                        </p:tgtEl>
                                        <p:attrNameLst>
                                          <p:attrName>style.visibility</p:attrName>
                                        </p:attrNameLst>
                                      </p:cBhvr>
                                      <p:to>
                                        <p:strVal val="hidden"/>
                                      </p:to>
                                    </p:set>
                                  </p:childTnLst>
                                </p:cTn>
                              </p:par>
                              <p:par>
                                <p:cTn id="42" presetID="10" presetClass="exit" presetSubtype="0" fill="hold" grpId="1" nodeType="withEffect">
                                  <p:stCondLst>
                                    <p:cond delay="0"/>
                                  </p:stCondLst>
                                  <p:childTnLst>
                                    <p:animEffect transition="out" filter="fade">
                                      <p:cBhvr>
                                        <p:cTn id="43" dur="500"/>
                                        <p:tgtEl>
                                          <p:spTgt spid="9"/>
                                        </p:tgtEl>
                                      </p:cBhvr>
                                    </p:animEffect>
                                    <p:set>
                                      <p:cBhvr>
                                        <p:cTn id="44" dur="1" fill="hold">
                                          <p:stCondLst>
                                            <p:cond delay="499"/>
                                          </p:stCondLst>
                                        </p:cTn>
                                        <p:tgtEl>
                                          <p:spTgt spid="9"/>
                                        </p:tgtEl>
                                        <p:attrNameLst>
                                          <p:attrName>style.visibility</p:attrName>
                                        </p:attrNameLst>
                                      </p:cBhvr>
                                      <p:to>
                                        <p:strVal val="hidden"/>
                                      </p:to>
                                    </p:set>
                                  </p:childTnLst>
                                </p:cTn>
                              </p:par>
                              <p:par>
                                <p:cTn id="45" presetID="10" presetClass="exit" presetSubtype="0" fill="hold" grpId="1" nodeType="withEffect">
                                  <p:stCondLst>
                                    <p:cond delay="0"/>
                                  </p:stCondLst>
                                  <p:childTnLst>
                                    <p:animEffect transition="out" filter="fade">
                                      <p:cBhvr>
                                        <p:cTn id="46" dur="500"/>
                                        <p:tgtEl>
                                          <p:spTgt spid="10"/>
                                        </p:tgtEl>
                                      </p:cBhvr>
                                    </p:animEffect>
                                    <p:set>
                                      <p:cBhvr>
                                        <p:cTn id="47" dur="1" fill="hold">
                                          <p:stCondLst>
                                            <p:cond delay="499"/>
                                          </p:stCondLst>
                                        </p:cTn>
                                        <p:tgtEl>
                                          <p:spTgt spid="10"/>
                                        </p:tgtEl>
                                        <p:attrNameLst>
                                          <p:attrName>style.visibility</p:attrName>
                                        </p:attrNameLst>
                                      </p:cBhvr>
                                      <p:to>
                                        <p:strVal val="hidden"/>
                                      </p:to>
                                    </p:set>
                                  </p:childTnLst>
                                </p:cTn>
                              </p:par>
                              <p:par>
                                <p:cTn id="48" presetID="10" presetClass="exit" presetSubtype="0" fill="hold" grpId="1" nodeType="withEffect">
                                  <p:stCondLst>
                                    <p:cond delay="0"/>
                                  </p:stCondLst>
                                  <p:childTnLst>
                                    <p:animEffect transition="out" filter="fade">
                                      <p:cBhvr>
                                        <p:cTn id="49" dur="500"/>
                                        <p:tgtEl>
                                          <p:spTgt spid="11"/>
                                        </p:tgtEl>
                                      </p:cBhvr>
                                    </p:animEffect>
                                    <p:set>
                                      <p:cBhvr>
                                        <p:cTn id="50" dur="1" fill="hold">
                                          <p:stCondLst>
                                            <p:cond delay="499"/>
                                          </p:stCondLst>
                                        </p:cTn>
                                        <p:tgtEl>
                                          <p:spTgt spid="11"/>
                                        </p:tgtEl>
                                        <p:attrNameLst>
                                          <p:attrName>style.visibility</p:attrName>
                                        </p:attrNameLst>
                                      </p:cBhvr>
                                      <p:to>
                                        <p:strVal val="hidden"/>
                                      </p:to>
                                    </p:set>
                                  </p:childTnLst>
                                </p:cTn>
                              </p:par>
                              <p:par>
                                <p:cTn id="51" presetID="10" presetClass="exit" presetSubtype="0" fill="hold" grpId="1" nodeType="withEffect">
                                  <p:stCondLst>
                                    <p:cond delay="0"/>
                                  </p:stCondLst>
                                  <p:childTnLst>
                                    <p:animEffect transition="out" filter="fade">
                                      <p:cBhvr>
                                        <p:cTn id="52" dur="500"/>
                                        <p:tgtEl>
                                          <p:spTgt spid="12"/>
                                        </p:tgtEl>
                                      </p:cBhvr>
                                    </p:animEffect>
                                    <p:set>
                                      <p:cBhvr>
                                        <p:cTn id="53" dur="1" fill="hold">
                                          <p:stCondLst>
                                            <p:cond delay="499"/>
                                          </p:stCondLst>
                                        </p:cTn>
                                        <p:tgtEl>
                                          <p:spTgt spid="12"/>
                                        </p:tgtEl>
                                        <p:attrNameLst>
                                          <p:attrName>style.visibility</p:attrName>
                                        </p:attrNameLst>
                                      </p:cBhvr>
                                      <p:to>
                                        <p:strVal val="hidden"/>
                                      </p:to>
                                    </p:set>
                                  </p:childTnLst>
                                </p:cTn>
                              </p:par>
                              <p:par>
                                <p:cTn id="54" presetID="10" presetClass="exit" presetSubtype="0" fill="hold" grpId="1" nodeType="withEffect">
                                  <p:stCondLst>
                                    <p:cond delay="0"/>
                                  </p:stCondLst>
                                  <p:childTnLst>
                                    <p:animEffect transition="out" filter="fade">
                                      <p:cBhvr>
                                        <p:cTn id="55" dur="500"/>
                                        <p:tgtEl>
                                          <p:spTgt spid="17"/>
                                        </p:tgtEl>
                                      </p:cBhvr>
                                    </p:animEffect>
                                    <p:set>
                                      <p:cBhvr>
                                        <p:cTn id="56" dur="1" fill="hold">
                                          <p:stCondLst>
                                            <p:cond delay="499"/>
                                          </p:stCondLst>
                                        </p:cTn>
                                        <p:tgtEl>
                                          <p:spTgt spid="17"/>
                                        </p:tgtEl>
                                        <p:attrNameLst>
                                          <p:attrName>style.visibility</p:attrName>
                                        </p:attrNameLst>
                                      </p:cBhvr>
                                      <p:to>
                                        <p:strVal val="hidden"/>
                                      </p:to>
                                    </p:set>
                                  </p:childTnLst>
                                </p:cTn>
                              </p:par>
                            </p:childTnLst>
                          </p:cTn>
                        </p:par>
                      </p:childTnLst>
                    </p:cTn>
                  </p:par>
                </p:childTnLst>
              </p:cTn>
              <p:nextCondLst>
                <p:cond evt="onClick" delay="0">
                  <p:tgtEl>
                    <p:spTgt spid="24"/>
                  </p:tgtEl>
                </p:cond>
              </p:nextCondLst>
            </p:seq>
          </p:childTnLst>
        </p:cTn>
      </p:par>
    </p:tnLst>
    <p:bldLst>
      <p:bldP spid="5" grpId="0"/>
      <p:bldP spid="5" grpId="1"/>
      <p:bldP spid="6" grpId="0"/>
      <p:bldP spid="6" grpId="1"/>
      <p:bldP spid="8" grpId="0"/>
      <p:bldP spid="8" grpId="1"/>
      <p:bldP spid="9" grpId="0"/>
      <p:bldP spid="9" grpId="1"/>
      <p:bldP spid="10" grpId="0"/>
      <p:bldP spid="10" grpId="1"/>
      <p:bldP spid="11" grpId="0"/>
      <p:bldP spid="11" grpId="1"/>
      <p:bldP spid="12" grpId="0"/>
      <p:bldP spid="12" grpId="1"/>
      <p:bldP spid="17" grpId="0"/>
      <p:bldP spid="17" grpId="1"/>
    </p:bld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5" name="矩形 14"/>
          <p:cNvSpPr/>
          <p:nvPr/>
        </p:nvSpPr>
        <p:spPr>
          <a:xfrm>
            <a:off x="389206" y="1341562"/>
            <a:ext cx="11412000" cy="674370"/>
          </a:xfrm>
          <a:prstGeom prst="rect">
            <a:avLst/>
          </a:prstGeom>
        </p:spPr>
        <p:txBody>
          <a:bodyPr wrap="square" lIns="121898" tIns="60948" rIns="121898" bIns="60948">
            <a:spAutoFit/>
          </a:bodyPr>
          <a:lstStyle/>
          <a:p>
            <a:pPr algn="just">
              <a:lnSpc>
                <a:spcPct val="150000"/>
              </a:lnSpc>
            </a:pPr>
            <a:r>
              <a:rPr lang="zh-CN" altLang="en-US" sz="2400" b="1" kern="100" dirty="0">
                <a:latin typeface="微软雅黑" panose="020B0503020204020204" pitchFamily="34" charset="-122"/>
                <a:ea typeface="微软雅黑" panose="020B0503020204020204" pitchFamily="34" charset="-122"/>
                <a:cs typeface="Times New Roman" panose="02020603050405020304"/>
              </a:rPr>
              <a:t>微任务活动一　理清作者思路，把握人物形象</a:t>
            </a:r>
            <a:endParaRPr lang="zh-CN" altLang="zh-CN" sz="2400" b="1" kern="100" dirty="0">
              <a:latin typeface="微软雅黑" panose="020B0503020204020204" pitchFamily="34" charset="-122"/>
              <a:ea typeface="微软雅黑" panose="020B0503020204020204" pitchFamily="34" charset="-122"/>
              <a:cs typeface="Times New Roman" panose="02020603050405020304"/>
            </a:endParaRPr>
          </a:p>
        </p:txBody>
      </p:sp>
      <p:sp>
        <p:nvSpPr>
          <p:cNvPr id="30" name="矩形 29"/>
          <p:cNvSpPr/>
          <p:nvPr/>
        </p:nvSpPr>
        <p:spPr>
          <a:xfrm>
            <a:off x="389206" y="1962897"/>
            <a:ext cx="11412000" cy="674370"/>
          </a:xfrm>
          <a:prstGeom prst="rect">
            <a:avLst/>
          </a:prstGeom>
        </p:spPr>
        <p:txBody>
          <a:bodyPr wrap="square" lIns="121898" tIns="60948" rIns="121898" bIns="60948">
            <a:spAutoFit/>
          </a:bodyPr>
          <a:lstStyle/>
          <a:p>
            <a:pPr algn="just">
              <a:lnSpc>
                <a:spcPct val="150000"/>
              </a:lnSpc>
              <a:spcAft>
                <a:spcPts val="0"/>
              </a:spcAft>
              <a:tabLst>
                <a:tab pos="2250440" algn="l"/>
              </a:tabLst>
            </a:pPr>
            <a:r>
              <a:rPr lang="en-US" altLang="zh-CN" sz="2400" kern="100">
                <a:solidFill>
                  <a:srgbClr val="000000"/>
                </a:solidFill>
                <a:latin typeface="Times New Roman" panose="02020603050405020304" pitchFamily="18" charset="0"/>
                <a:ea typeface="微软雅黑" panose="020B0503020204020204" pitchFamily="34" charset="-122"/>
                <a:cs typeface="Courier New" panose="02070309020205020404" pitchFamily="49" charset="0"/>
              </a:rPr>
              <a:t>1.</a:t>
            </a:r>
            <a:r>
              <a:rPr lang="zh-CN" altLang="zh-CN" sz="2400" kern="1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本词以词人的活动为主体，找出表现全词线索的动词。</a:t>
            </a:r>
            <a:endParaRPr lang="zh-CN" altLang="zh-CN" sz="2400" kern="100">
              <a:latin typeface="宋体" panose="02010600030101010101" pitchFamily="2" charset="-122"/>
              <a:cs typeface="Courier New" panose="02070309020205020404" pitchFamily="49" charset="0"/>
            </a:endParaRPr>
          </a:p>
        </p:txBody>
      </p:sp>
      <p:sp>
        <p:nvSpPr>
          <p:cNvPr id="13" name="矩形 12"/>
          <p:cNvSpPr/>
          <p:nvPr/>
        </p:nvSpPr>
        <p:spPr>
          <a:xfrm>
            <a:off x="389206" y="2607739"/>
            <a:ext cx="11412000" cy="674370"/>
          </a:xfrm>
          <a:prstGeom prst="rect">
            <a:avLst/>
          </a:prstGeom>
        </p:spPr>
        <p:txBody>
          <a:bodyPr wrap="square" lIns="121898" tIns="60948" rIns="121898" bIns="60948">
            <a:spAutoFit/>
          </a:bodyPr>
          <a:lstStyle/>
          <a:p>
            <a:pPr algn="just">
              <a:lnSpc>
                <a:spcPct val="150000"/>
              </a:lnSpc>
              <a:spcAft>
                <a:spcPts val="0"/>
              </a:spcAft>
              <a:tabLst>
                <a:tab pos="2250440" algn="l"/>
              </a:tabLst>
            </a:pPr>
            <a:r>
              <a:rPr lang="zh-CN" altLang="zh-CN" sz="2400" b="1" kern="10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答案　</a:t>
            </a:r>
            <a:r>
              <a:rPr lang="zh-CN" altLang="zh-CN" sz="2400" kern="10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立、看、怅、问、忆。</a:t>
            </a:r>
            <a:endParaRPr lang="zh-CN" altLang="zh-CN" sz="2400" kern="100">
              <a:latin typeface="宋体" panose="02010600030101010101" pitchFamily="2" charset="-122"/>
              <a:cs typeface="Courier New" panose="02070309020205020404" pitchFamily="49" charset="0"/>
            </a:endParaRPr>
          </a:p>
        </p:txBody>
      </p:sp>
      <p:sp>
        <p:nvSpPr>
          <p:cNvPr id="14" name="答案"/>
          <p:cNvSpPr/>
          <p:nvPr/>
        </p:nvSpPr>
        <p:spPr bwMode="auto">
          <a:xfrm>
            <a:off x="11211213" y="6398788"/>
            <a:ext cx="979200" cy="460800"/>
          </a:xfrm>
          <a:prstGeom prst="rect">
            <a:avLst/>
          </a:prstGeom>
          <a:solidFill>
            <a:srgbClr val="EEECE1">
              <a:lumMod val="90000"/>
              <a:alpha val="60000"/>
            </a:srgbClr>
          </a:solidFill>
          <a:ln w="25400" cap="flat" cmpd="sng" algn="ctr">
            <a:noFill/>
            <a:prstDash val="solid"/>
          </a:ln>
          <a:effectLst/>
        </p:spPr>
        <p:txBody>
          <a:bodyPr anchor="ctr"/>
          <a:lstStyle/>
          <a:p>
            <a:pPr marL="0" marR="0" lvl="0" indent="0" algn="ctr" defTabSz="1219200" eaLnBrk="1" fontAlgn="auto" latinLnBrk="0" hangingPunct="1">
              <a:lnSpc>
                <a:spcPct val="100000"/>
              </a:lnSpc>
              <a:spcBef>
                <a:spcPct val="50000"/>
              </a:spcBef>
              <a:spcAft>
                <a:spcPts val="0"/>
              </a:spcAft>
              <a:buClrTx/>
              <a:buSzTx/>
              <a:buFontTx/>
              <a:buNone/>
              <a:defRPr/>
            </a:pPr>
            <a:r>
              <a:rPr kumimoji="0" lang="zh-CN" altLang="en-US" sz="2000" b="0" i="0" u="none" strike="noStrike" kern="100" cap="none" spc="0" normalizeH="0" baseline="0" noProof="0" dirty="0" smtClean="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Times New Roman" panose="02020603050405020304"/>
              </a:rPr>
              <a:t>答 案</a:t>
            </a:r>
            <a:endParaRPr kumimoji="0" lang="zh-CN" altLang="en-US" sz="2000" b="0" i="0" u="none" strike="noStrike" kern="100" cap="none" spc="0" normalizeH="0" baseline="0" noProof="0" dirty="0" smtClean="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Times New Roman" panose="02020603050405020304"/>
            </a:endParaRPr>
          </a:p>
        </p:txBody>
      </p:sp>
      <p:sp>
        <p:nvSpPr>
          <p:cNvPr id="16" name="矩形 15"/>
          <p:cNvSpPr/>
          <p:nvPr/>
        </p:nvSpPr>
        <p:spPr>
          <a:xfrm>
            <a:off x="389206" y="3287986"/>
            <a:ext cx="11412000" cy="674370"/>
          </a:xfrm>
          <a:prstGeom prst="rect">
            <a:avLst/>
          </a:prstGeom>
        </p:spPr>
        <p:txBody>
          <a:bodyPr wrap="square" lIns="121898" tIns="60948" rIns="121898" bIns="60948">
            <a:spAutoFit/>
          </a:bodyPr>
          <a:lstStyle/>
          <a:p>
            <a:pPr algn="just">
              <a:lnSpc>
                <a:spcPct val="150000"/>
              </a:lnSpc>
              <a:spcAft>
                <a:spcPts val="0"/>
              </a:spcAft>
              <a:tabLst>
                <a:tab pos="2250440" algn="l"/>
              </a:tabLst>
            </a:pPr>
            <a:r>
              <a:rPr lang="en-US" altLang="zh-CN" sz="2400" kern="100">
                <a:solidFill>
                  <a:srgbClr val="000000"/>
                </a:solidFill>
                <a:latin typeface="Times New Roman" panose="02020603050405020304" pitchFamily="18" charset="0"/>
                <a:ea typeface="微软雅黑" panose="020B0503020204020204" pitchFamily="34" charset="-122"/>
                <a:cs typeface="Courier New" panose="02070309020205020404" pitchFamily="49" charset="0"/>
              </a:rPr>
              <a:t>2.</a:t>
            </a:r>
            <a:r>
              <a:rPr lang="zh-CN" altLang="zh-CN" sz="2400" kern="1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词的上下两阕各有一个</a:t>
            </a:r>
            <a:r>
              <a:rPr lang="en-US" altLang="zh-CN" sz="2400" kern="100">
                <a:solidFill>
                  <a:srgbClr val="0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领</a:t>
            </a:r>
            <a:r>
              <a:rPr lang="en-US" altLang="zh-CN" sz="2400" kern="100">
                <a:solidFill>
                  <a:srgbClr val="0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字，请找出来，并说说各领起几句。</a:t>
            </a:r>
            <a:endParaRPr lang="zh-CN" altLang="zh-CN" sz="2400" kern="100">
              <a:latin typeface="宋体" panose="02010600030101010101" pitchFamily="2" charset="-122"/>
              <a:cs typeface="Courier New" panose="02070309020205020404" pitchFamily="49" charset="0"/>
            </a:endParaRPr>
          </a:p>
        </p:txBody>
      </p:sp>
      <p:sp>
        <p:nvSpPr>
          <p:cNvPr id="17" name="矩形 16"/>
          <p:cNvSpPr/>
          <p:nvPr/>
        </p:nvSpPr>
        <p:spPr>
          <a:xfrm>
            <a:off x="389206" y="3932828"/>
            <a:ext cx="11412000" cy="1228090"/>
          </a:xfrm>
          <a:prstGeom prst="rect">
            <a:avLst/>
          </a:prstGeom>
        </p:spPr>
        <p:txBody>
          <a:bodyPr wrap="square" lIns="121898" tIns="60948" rIns="121898" bIns="60948">
            <a:spAutoFit/>
          </a:bodyPr>
          <a:lstStyle/>
          <a:p>
            <a:pPr algn="just">
              <a:lnSpc>
                <a:spcPct val="150000"/>
              </a:lnSpc>
              <a:spcAft>
                <a:spcPts val="0"/>
              </a:spcAft>
              <a:tabLst>
                <a:tab pos="2250440" algn="l"/>
              </a:tabLst>
            </a:pPr>
            <a:r>
              <a:rPr lang="zh-CN" altLang="zh-CN" sz="2400" b="1" kern="10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答案　</a:t>
            </a:r>
            <a:r>
              <a:rPr lang="zh-CN" altLang="zh-CN" sz="2400" kern="10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上阕：</a:t>
            </a:r>
            <a:r>
              <a:rPr lang="en-US" altLang="zh-CN" sz="2400" kern="10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看</a:t>
            </a:r>
            <a:r>
              <a:rPr lang="en-US" altLang="zh-CN" sz="2400" kern="10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字，领起七句。下阕：</a:t>
            </a:r>
            <a:r>
              <a:rPr lang="en-US" altLang="zh-CN" sz="2400" kern="10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忆</a:t>
            </a:r>
            <a:r>
              <a:rPr lang="en-US" altLang="zh-CN" sz="2400" kern="10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字，领起八句。</a:t>
            </a:r>
            <a:r>
              <a:rPr lang="en-US" altLang="zh-CN" sz="2400" kern="10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或</a:t>
            </a:r>
            <a:r>
              <a:rPr lang="en-US" altLang="zh-CN" sz="2400" kern="10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恰</a:t>
            </a:r>
            <a:r>
              <a:rPr lang="en-US" altLang="zh-CN" sz="2400" kern="10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字，领起七句</a:t>
            </a:r>
            <a:r>
              <a:rPr lang="en-US" altLang="zh-CN" sz="2400" kern="10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a:t>
            </a:r>
            <a:endParaRPr lang="zh-CN" altLang="zh-CN" sz="2400" kern="100">
              <a:latin typeface="宋体" panose="02010600030101010101" pitchFamily="2" charset="-122"/>
              <a:cs typeface="Courier New" panose="02070309020205020404" pitchFamily="49" charset="0"/>
            </a:endParaRPr>
          </a:p>
        </p:txBody>
      </p:sp>
      <p:sp>
        <p:nvSpPr>
          <p:cNvPr id="19" name="矩形 18"/>
          <p:cNvSpPr/>
          <p:nvPr/>
        </p:nvSpPr>
        <p:spPr>
          <a:xfrm>
            <a:off x="3763591" y="-26590"/>
            <a:ext cx="3680121" cy="57606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scene3d>
              <a:camera prst="orthographicFront"/>
              <a:lightRig rig="threePt" dir="t"/>
            </a:scene3d>
          </a:bodyPr>
          <a:lstStyle/>
          <a:p>
            <a:r>
              <a:rPr lang="zh-CN" altLang="en-US" sz="2800" b="1" kern="100" dirty="0">
                <a:ln/>
                <a:solidFill>
                  <a:schemeClr val="accent1"/>
                </a:solidFill>
                <a:effectLst>
                  <a:outerShdw blurRad="38100" dist="25400" dir="5400000" algn="ctr" rotWithShape="0">
                    <a:srgbClr val="6E747A">
                      <a:alpha val="43000"/>
                    </a:srgbClr>
                  </a:outerShdw>
                </a:effectLst>
                <a:latin typeface="方正清刻本悦宋简体"/>
                <a:ea typeface="微软雅黑" panose="020B0503020204020204" pitchFamily="34" charset="-122"/>
                <a:cs typeface="Times New Roman" panose="02020603050405020304"/>
              </a:rPr>
              <a:t>任务驱动，深度学习</a:t>
            </a:r>
            <a:endParaRPr lang="zh-CN" altLang="en-US" sz="2800" b="1" kern="100" dirty="0">
              <a:ln/>
              <a:solidFill>
                <a:schemeClr val="accent1"/>
              </a:solidFill>
              <a:effectLst>
                <a:outerShdw blurRad="38100" dist="25400" dir="5400000" algn="ctr" rotWithShape="0">
                  <a:srgbClr val="6E747A">
                    <a:alpha val="43000"/>
                  </a:srgbClr>
                </a:outerShdw>
              </a:effectLst>
              <a:latin typeface="方正清刻本悦宋简体"/>
              <a:ea typeface="微软雅黑" panose="020B0503020204020204" pitchFamily="34" charset="-122"/>
              <a:cs typeface="Times New Roman" panose="02020603050405020304"/>
            </a:endParaRPr>
          </a:p>
        </p:txBody>
      </p:sp>
      <p:sp>
        <p:nvSpPr>
          <p:cNvPr id="20" name="矩形 19"/>
          <p:cNvSpPr/>
          <p:nvPr/>
        </p:nvSpPr>
        <p:spPr>
          <a:xfrm>
            <a:off x="2223210" y="59760"/>
            <a:ext cx="1254556" cy="402432"/>
          </a:xfrm>
          <a:prstGeom prst="rect">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600" b="1" kern="100" dirty="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Ⅱ</a:t>
            </a:r>
            <a:r>
              <a:rPr lang="zh-CN" altLang="en-US" sz="2600" kern="100" dirty="0" smtClean="0">
                <a:solidFill>
                  <a:schemeClr val="bg1"/>
                </a:solidFill>
                <a:latin typeface="微软雅黑" panose="020B0503020204020204" pitchFamily="34" charset="-122"/>
                <a:ea typeface="微软雅黑" panose="020B0503020204020204" pitchFamily="34" charset="-122"/>
                <a:cs typeface="Times New Roman" panose="02020603050405020304"/>
              </a:rPr>
              <a:t>深</a:t>
            </a:r>
            <a:r>
              <a:rPr lang="zh-CN" altLang="en-US" sz="2600" kern="100" dirty="0">
                <a:solidFill>
                  <a:schemeClr val="bg1"/>
                </a:solidFill>
                <a:latin typeface="微软雅黑" panose="020B0503020204020204" pitchFamily="34" charset="-122"/>
                <a:ea typeface="微软雅黑" panose="020B0503020204020204" pitchFamily="34" charset="-122"/>
                <a:cs typeface="Times New Roman" panose="02020603050405020304"/>
              </a:rPr>
              <a:t>读</a:t>
            </a:r>
            <a:endParaRPr lang="zh-CN" altLang="en-US" sz="2600" kern="100" dirty="0">
              <a:solidFill>
                <a:schemeClr val="bg1"/>
              </a:solidFill>
              <a:latin typeface="微软雅黑" panose="020B0503020204020204" pitchFamily="34" charset="-122"/>
              <a:ea typeface="微软雅黑" panose="020B0503020204020204" pitchFamily="34" charset="-122"/>
              <a:cs typeface="Times New Roman" panose="02020603050405020304"/>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4"/>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3">
                                            <p:txEl>
                                              <p:pRg st="0" end="0"/>
                                            </p:txEl>
                                          </p:spTgt>
                                        </p:tgtEl>
                                        <p:attrNameLst>
                                          <p:attrName>style.visibility</p:attrName>
                                        </p:attrNameLst>
                                      </p:cBhvr>
                                      <p:to>
                                        <p:strVal val="visible"/>
                                      </p:to>
                                    </p:set>
                                    <p:animEffect transition="in" filter="blinds(horizontal)">
                                      <p:cBhvr>
                                        <p:cTn id="7" dur="500"/>
                                        <p:tgtEl>
                                          <p:spTgt spid="1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7">
                                            <p:txEl>
                                              <p:pRg st="0" end="0"/>
                                            </p:txEl>
                                          </p:spTgt>
                                        </p:tgtEl>
                                        <p:attrNameLst>
                                          <p:attrName>style.visibility</p:attrName>
                                        </p:attrNameLst>
                                      </p:cBhvr>
                                      <p:to>
                                        <p:strVal val="visible"/>
                                      </p:to>
                                    </p:set>
                                    <p:animEffect transition="in" filter="blinds(horizontal)">
                                      <p:cBhvr>
                                        <p:cTn id="12" dur="500"/>
                                        <p:tgtEl>
                                          <p:spTgt spid="17">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0" nodeType="clickEffect">
                                  <p:stCondLst>
                                    <p:cond delay="0"/>
                                  </p:stCondLst>
                                  <p:childTnLst>
                                    <p:animEffect transition="out" filter="fade">
                                      <p:cBhvr>
                                        <p:cTn id="16" dur="500"/>
                                        <p:tgtEl>
                                          <p:spTgt spid="13">
                                            <p:txEl>
                                              <p:pRg st="0" end="0"/>
                                            </p:txEl>
                                          </p:spTgt>
                                        </p:tgtEl>
                                      </p:cBhvr>
                                    </p:animEffect>
                                    <p:set>
                                      <p:cBhvr>
                                        <p:cTn id="17" dur="1" fill="hold">
                                          <p:stCondLst>
                                            <p:cond delay="499"/>
                                          </p:stCondLst>
                                        </p:cTn>
                                        <p:tgtEl>
                                          <p:spTgt spid="13">
                                            <p:txEl>
                                              <p:pRg st="0" end="0"/>
                                            </p:txEl>
                                          </p:spTgt>
                                        </p:tgtEl>
                                        <p:attrNameLst>
                                          <p:attrName>style.visibility</p:attrName>
                                        </p:attrNameLst>
                                      </p:cBhvr>
                                      <p:to>
                                        <p:strVal val="hidden"/>
                                      </p:to>
                                    </p:set>
                                  </p:childTnLst>
                                </p:cTn>
                              </p:par>
                              <p:par>
                                <p:cTn id="18" presetID="10" presetClass="exit" presetSubtype="0" fill="hold" grpId="0" nodeType="withEffect">
                                  <p:stCondLst>
                                    <p:cond delay="0"/>
                                  </p:stCondLst>
                                  <p:childTnLst>
                                    <p:animEffect transition="out" filter="fade">
                                      <p:cBhvr>
                                        <p:cTn id="19" dur="500"/>
                                        <p:tgtEl>
                                          <p:spTgt spid="17">
                                            <p:txEl>
                                              <p:pRg st="0" end="0"/>
                                            </p:txEl>
                                          </p:spTgt>
                                        </p:tgtEl>
                                      </p:cBhvr>
                                    </p:animEffect>
                                    <p:set>
                                      <p:cBhvr>
                                        <p:cTn id="20" dur="1" fill="hold">
                                          <p:stCondLst>
                                            <p:cond delay="499"/>
                                          </p:stCondLst>
                                        </p:cTn>
                                        <p:tgtEl>
                                          <p:spTgt spid="17">
                                            <p:txEl>
                                              <p:pRg st="0" end="0"/>
                                            </p:txEl>
                                          </p:spTgt>
                                        </p:tgtEl>
                                        <p:attrNameLst>
                                          <p:attrName>style.visibility</p:attrName>
                                        </p:attrNameLst>
                                      </p:cBhvr>
                                      <p:to>
                                        <p:strVal val="hidden"/>
                                      </p:to>
                                    </p:set>
                                  </p:childTnLst>
                                </p:cTn>
                              </p:par>
                            </p:childTnLst>
                          </p:cTn>
                        </p:par>
                      </p:childTnLst>
                    </p:cTn>
                  </p:par>
                </p:childTnLst>
              </p:cTn>
              <p:nextCondLst>
                <p:cond evt="onClick" delay="0">
                  <p:tgtEl>
                    <p:spTgt spid="14"/>
                  </p:tgtEl>
                </p:cond>
              </p:nextCondLst>
            </p:seq>
          </p:childTnLst>
        </p:cTn>
      </p:par>
    </p:tnLst>
    <p:bldLst>
      <p:bldP spid="13" grpId="0" uiExpand="1" build="allAtOnce"/>
      <p:bldP spid="17" grpId="0" build="allAtOnce"/>
    </p:bld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矩形 8"/>
          <p:cNvSpPr/>
          <p:nvPr/>
        </p:nvSpPr>
        <p:spPr>
          <a:xfrm>
            <a:off x="389206" y="1783135"/>
            <a:ext cx="11412000" cy="1782445"/>
          </a:xfrm>
          <a:prstGeom prst="rect">
            <a:avLst/>
          </a:prstGeom>
        </p:spPr>
        <p:txBody>
          <a:bodyPr wrap="square" lIns="121898" tIns="60948" rIns="121898" bIns="60948">
            <a:spAutoFit/>
          </a:bodyPr>
          <a:lstStyle/>
          <a:p>
            <a:pPr algn="just">
              <a:lnSpc>
                <a:spcPct val="150000"/>
              </a:lnSpc>
              <a:spcAft>
                <a:spcPts val="0"/>
              </a:spcAft>
              <a:tabLst>
                <a:tab pos="2250440" algn="l"/>
              </a:tabLst>
            </a:pPr>
            <a:r>
              <a:rPr lang="zh-CN" altLang="zh-CN" sz="2400" b="1" kern="10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答案　</a:t>
            </a:r>
            <a:r>
              <a:rPr lang="zh-CN" altLang="zh-CN" sz="2400" kern="10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起承接过渡作用。本词上阕写独立寒秋，故地重游而看到的景色，自然而然地想到以前与同学携手来游的情景，于是过渡到对往昔生活及</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同学少年</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的回忆中，过渡非常自然，衔接也是非常巧妙的。</a:t>
            </a:r>
            <a:endParaRPr lang="zh-CN" altLang="zh-CN" sz="2400" kern="100" dirty="0">
              <a:latin typeface="宋体" panose="02010600030101010101" pitchFamily="2" charset="-122"/>
              <a:cs typeface="Courier New" panose="02070309020205020404" pitchFamily="49" charset="0"/>
            </a:endParaRPr>
          </a:p>
        </p:txBody>
      </p:sp>
      <p:sp>
        <p:nvSpPr>
          <p:cNvPr id="11" name="矩形 10"/>
          <p:cNvSpPr/>
          <p:nvPr/>
        </p:nvSpPr>
        <p:spPr>
          <a:xfrm>
            <a:off x="389206" y="1125538"/>
            <a:ext cx="11412000" cy="674370"/>
          </a:xfrm>
          <a:prstGeom prst="rect">
            <a:avLst/>
          </a:prstGeom>
        </p:spPr>
        <p:txBody>
          <a:bodyPr wrap="square" lIns="121898" tIns="60948" rIns="121898" bIns="60948">
            <a:spAutoFit/>
          </a:bodyPr>
          <a:lstStyle/>
          <a:p>
            <a:pPr algn="just">
              <a:lnSpc>
                <a:spcPct val="150000"/>
              </a:lnSpc>
              <a:spcAft>
                <a:spcPts val="0"/>
              </a:spcAft>
              <a:tabLst>
                <a:tab pos="2250440" algn="l"/>
              </a:tabLst>
            </a:pPr>
            <a:r>
              <a:rPr lang="en-US" altLang="zh-CN" sz="2400" kern="100">
                <a:solidFill>
                  <a:srgbClr val="000000"/>
                </a:solidFill>
                <a:latin typeface="Times New Roman" panose="02020603050405020304" pitchFamily="18" charset="0"/>
                <a:ea typeface="微软雅黑" panose="020B0503020204020204" pitchFamily="34" charset="-122"/>
                <a:cs typeface="Courier New" panose="02070309020205020404" pitchFamily="49" charset="0"/>
              </a:rPr>
              <a:t>3.</a:t>
            </a:r>
            <a:r>
              <a:rPr lang="en-US" altLang="zh-CN" sz="2400" kern="100">
                <a:solidFill>
                  <a:srgbClr val="0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携来百侣曾游。忆往昔峥嵘岁月稠</a:t>
            </a:r>
            <a:r>
              <a:rPr lang="en-US" altLang="zh-CN" sz="2400" kern="100">
                <a:solidFill>
                  <a:srgbClr val="0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在全词结构中起什么作用？</a:t>
            </a:r>
            <a:endParaRPr lang="zh-CN" altLang="zh-CN" sz="2400" kern="100">
              <a:latin typeface="宋体" panose="02010600030101010101" pitchFamily="2" charset="-122"/>
              <a:cs typeface="Courier New" panose="02070309020205020404" pitchFamily="49" charset="0"/>
            </a:endParaRPr>
          </a:p>
        </p:txBody>
      </p:sp>
      <p:sp>
        <p:nvSpPr>
          <p:cNvPr id="8" name="答案"/>
          <p:cNvSpPr/>
          <p:nvPr/>
        </p:nvSpPr>
        <p:spPr bwMode="auto">
          <a:xfrm>
            <a:off x="11211213" y="6398788"/>
            <a:ext cx="979200" cy="460800"/>
          </a:xfrm>
          <a:prstGeom prst="rect">
            <a:avLst/>
          </a:prstGeom>
          <a:solidFill>
            <a:srgbClr val="EEECE1">
              <a:lumMod val="90000"/>
              <a:alpha val="60000"/>
            </a:srgbClr>
          </a:solidFill>
          <a:ln w="25400" cap="flat" cmpd="sng" algn="ctr">
            <a:noFill/>
            <a:prstDash val="solid"/>
          </a:ln>
          <a:effectLst/>
        </p:spPr>
        <p:txBody>
          <a:bodyPr anchor="ctr"/>
          <a:lstStyle/>
          <a:p>
            <a:pPr marL="0" marR="0" lvl="0" indent="0" algn="ctr" defTabSz="1219200" eaLnBrk="1" fontAlgn="auto" latinLnBrk="0" hangingPunct="1">
              <a:lnSpc>
                <a:spcPct val="100000"/>
              </a:lnSpc>
              <a:spcBef>
                <a:spcPct val="50000"/>
              </a:spcBef>
              <a:spcAft>
                <a:spcPts val="0"/>
              </a:spcAft>
              <a:buClrTx/>
              <a:buSzTx/>
              <a:buFontTx/>
              <a:buNone/>
              <a:defRPr/>
            </a:pPr>
            <a:r>
              <a:rPr kumimoji="0" lang="zh-CN" altLang="en-US" sz="2000" b="0" i="0" u="none" strike="noStrike" kern="100" cap="none" spc="0" normalizeH="0" baseline="0" noProof="0" dirty="0" smtClean="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Times New Roman" panose="02020603050405020304"/>
              </a:rPr>
              <a:t>答 案</a:t>
            </a:r>
            <a:endParaRPr kumimoji="0" lang="zh-CN" altLang="en-US" sz="2000" b="0" i="0" u="none" strike="noStrike" kern="100" cap="none" spc="0" normalizeH="0" baseline="0" noProof="0" dirty="0" smtClean="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Times New Roman" panose="02020603050405020304"/>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8"/>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blinds(horizontal)">
                                      <p:cBhvr>
                                        <p:cTn id="7" dur="500"/>
                                        <p:tgtEl>
                                          <p:spTgt spid="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9">
                                            <p:txEl>
                                              <p:pRg st="0" end="0"/>
                                            </p:txEl>
                                          </p:spTgt>
                                        </p:tgtEl>
                                      </p:cBhvr>
                                    </p:animEffect>
                                    <p:set>
                                      <p:cBhvr>
                                        <p:cTn id="12" dur="1" fill="hold">
                                          <p:stCondLst>
                                            <p:cond delay="499"/>
                                          </p:stCondLst>
                                        </p:cTn>
                                        <p:tgtEl>
                                          <p:spTgt spid="9">
                                            <p:txEl>
                                              <p:pRg st="0" end="0"/>
                                            </p:txEl>
                                          </p:spTgt>
                                        </p:tgtEl>
                                        <p:attrNameLst>
                                          <p:attrName>style.visibility</p:attrName>
                                        </p:attrNameLst>
                                      </p:cBhvr>
                                      <p:to>
                                        <p:strVal val="hidden"/>
                                      </p:to>
                                    </p:set>
                                  </p:childTnLst>
                                </p:cTn>
                              </p:par>
                            </p:childTnLst>
                          </p:cTn>
                        </p:par>
                      </p:childTnLst>
                    </p:cTn>
                  </p:par>
                </p:childTnLst>
              </p:cTn>
              <p:nextCondLst>
                <p:cond evt="onClick" delay="0">
                  <p:tgtEl>
                    <p:spTgt spid="8"/>
                  </p:tgtEl>
                </p:cond>
              </p:nextCondLst>
            </p:seq>
          </p:childTnLst>
        </p:cTn>
      </p:par>
    </p:tnLst>
    <p:bldLst>
      <p:bldP spid="9" grpId="0" uiExpand="1" build="allAtOnce"/>
    </p:bld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矩形 8"/>
          <p:cNvSpPr/>
          <p:nvPr/>
        </p:nvSpPr>
        <p:spPr>
          <a:xfrm>
            <a:off x="389206" y="2406168"/>
            <a:ext cx="11412000" cy="2890520"/>
          </a:xfrm>
          <a:prstGeom prst="rect">
            <a:avLst/>
          </a:prstGeom>
        </p:spPr>
        <p:txBody>
          <a:bodyPr wrap="square" lIns="121898" tIns="60948" rIns="121898" bIns="60948">
            <a:spAutoFit/>
          </a:bodyPr>
          <a:lstStyle/>
          <a:p>
            <a:pPr algn="just">
              <a:lnSpc>
                <a:spcPct val="150000"/>
              </a:lnSpc>
              <a:spcAft>
                <a:spcPts val="0"/>
              </a:spcAft>
              <a:tabLst>
                <a:tab pos="2250440" algn="l"/>
              </a:tabLst>
            </a:pPr>
            <a:r>
              <a:rPr lang="zh-CN" altLang="zh-CN" sz="2400" b="1" kern="100" dirty="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答案　</a:t>
            </a:r>
            <a:r>
              <a:rPr lang="en-US" altLang="zh-CN" sz="2400" kern="100" dirty="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(1)</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这三句的大意是：还记得吗？当年我们在江中游泳时所激起的波浪，几乎阻止了飞快前进的船只</a:t>
            </a:r>
            <a:r>
              <a:rPr lang="zh-CN"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tabLst>
                <a:tab pos="2250440" algn="l"/>
              </a:tabLst>
            </a:pPr>
            <a:r>
              <a:rPr lang="en-US" altLang="zh-CN" sz="2400" kern="100" dirty="0" smtClean="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a:t>
            </a:r>
            <a:r>
              <a:rPr lang="en-US" altLang="zh-CN" sz="2400" kern="100" dirty="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2)</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这一问句，是对上阕</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谁主沉浮</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问题的巧妙回答。它表明：国家民族的命运，乃至人世间的一切都应该由我们这一群敢于</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中流击水，浪遏飞舟</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的热血青年来主宰。这一问句再次抒发了词人以天下为己任的伟大抱负。</a:t>
            </a:r>
            <a:endParaRPr lang="zh-CN" altLang="zh-CN" sz="2400" kern="100" dirty="0">
              <a:latin typeface="宋体" panose="02010600030101010101" pitchFamily="2" charset="-122"/>
              <a:cs typeface="Courier New" panose="02070309020205020404" pitchFamily="49" charset="0"/>
            </a:endParaRPr>
          </a:p>
        </p:txBody>
      </p:sp>
      <p:sp>
        <p:nvSpPr>
          <p:cNvPr id="11" name="矩形 10"/>
          <p:cNvSpPr/>
          <p:nvPr/>
        </p:nvSpPr>
        <p:spPr>
          <a:xfrm>
            <a:off x="389206" y="1197546"/>
            <a:ext cx="11412000" cy="1228090"/>
          </a:xfrm>
          <a:prstGeom prst="rect">
            <a:avLst/>
          </a:prstGeom>
        </p:spPr>
        <p:txBody>
          <a:bodyPr wrap="square" lIns="121898" tIns="60948" rIns="121898" bIns="60948">
            <a:spAutoFit/>
          </a:bodyPr>
          <a:lstStyle/>
          <a:p>
            <a:pPr algn="just">
              <a:lnSpc>
                <a:spcPct val="150000"/>
              </a:lnSpc>
              <a:spcAft>
                <a:spcPts val="0"/>
              </a:spcAft>
              <a:tabLst>
                <a:tab pos="2250440" algn="l"/>
              </a:tabLst>
            </a:pP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4.</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曾记否，到中流击水，浪遏飞舟？</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这三句的大概意思是什么？这一问句与上阕末尾的设问句有什么内在联系？</a:t>
            </a:r>
            <a:endParaRPr lang="zh-CN" altLang="zh-CN" sz="2400" kern="100" dirty="0">
              <a:latin typeface="宋体" panose="02010600030101010101" pitchFamily="2" charset="-122"/>
              <a:cs typeface="Courier New" panose="02070309020205020404" pitchFamily="49" charset="0"/>
            </a:endParaRPr>
          </a:p>
        </p:txBody>
      </p:sp>
      <p:sp>
        <p:nvSpPr>
          <p:cNvPr id="8" name="答案"/>
          <p:cNvSpPr/>
          <p:nvPr/>
        </p:nvSpPr>
        <p:spPr bwMode="auto">
          <a:xfrm>
            <a:off x="11211213" y="6398788"/>
            <a:ext cx="979200" cy="460800"/>
          </a:xfrm>
          <a:prstGeom prst="rect">
            <a:avLst/>
          </a:prstGeom>
          <a:solidFill>
            <a:srgbClr val="EEECE1">
              <a:lumMod val="90000"/>
              <a:alpha val="60000"/>
            </a:srgbClr>
          </a:solidFill>
          <a:ln w="25400" cap="flat" cmpd="sng" algn="ctr">
            <a:noFill/>
            <a:prstDash val="solid"/>
          </a:ln>
          <a:effectLst/>
        </p:spPr>
        <p:txBody>
          <a:bodyPr anchor="ctr"/>
          <a:lstStyle/>
          <a:p>
            <a:pPr marL="0" marR="0" lvl="0" indent="0" algn="ctr" defTabSz="1219200" eaLnBrk="1" fontAlgn="auto" latinLnBrk="0" hangingPunct="1">
              <a:lnSpc>
                <a:spcPct val="100000"/>
              </a:lnSpc>
              <a:spcBef>
                <a:spcPct val="50000"/>
              </a:spcBef>
              <a:spcAft>
                <a:spcPts val="0"/>
              </a:spcAft>
              <a:buClrTx/>
              <a:buSzTx/>
              <a:buFontTx/>
              <a:buNone/>
              <a:defRPr/>
            </a:pPr>
            <a:r>
              <a:rPr kumimoji="0" lang="zh-CN" altLang="en-US" sz="2000" b="0" i="0" u="none" strike="noStrike" kern="100" cap="none" spc="0" normalizeH="0" baseline="0" noProof="0" dirty="0" smtClean="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Times New Roman" panose="02020603050405020304"/>
              </a:rPr>
              <a:t>答 案</a:t>
            </a:r>
            <a:endParaRPr kumimoji="0" lang="zh-CN" altLang="en-US" sz="2000" b="0" i="0" u="none" strike="noStrike" kern="100" cap="none" spc="0" normalizeH="0" baseline="0" noProof="0" dirty="0" smtClean="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Times New Roman" panose="02020603050405020304"/>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8"/>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blinds(horizontal)">
                                      <p:cBhvr>
                                        <p:cTn id="7" dur="500"/>
                                        <p:tgtEl>
                                          <p:spTgt spid="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9">
                                            <p:txEl>
                                              <p:pRg st="1" end="1"/>
                                            </p:txEl>
                                          </p:spTgt>
                                        </p:tgtEl>
                                        <p:attrNameLst>
                                          <p:attrName>style.visibility</p:attrName>
                                        </p:attrNameLst>
                                      </p:cBhvr>
                                      <p:to>
                                        <p:strVal val="visible"/>
                                      </p:to>
                                    </p:set>
                                    <p:animEffect transition="in" filter="blinds(horizontal)">
                                      <p:cBhvr>
                                        <p:cTn id="12" dur="500"/>
                                        <p:tgtEl>
                                          <p:spTgt spid="9">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0" nodeType="clickEffect">
                                  <p:stCondLst>
                                    <p:cond delay="0"/>
                                  </p:stCondLst>
                                  <p:childTnLst>
                                    <p:animEffect transition="out" filter="fade">
                                      <p:cBhvr>
                                        <p:cTn id="16" dur="500"/>
                                        <p:tgtEl>
                                          <p:spTgt spid="9">
                                            <p:txEl>
                                              <p:pRg st="0" end="0"/>
                                            </p:txEl>
                                          </p:spTgt>
                                        </p:tgtEl>
                                      </p:cBhvr>
                                    </p:animEffect>
                                    <p:set>
                                      <p:cBhvr>
                                        <p:cTn id="17" dur="1" fill="hold">
                                          <p:stCondLst>
                                            <p:cond delay="499"/>
                                          </p:stCondLst>
                                        </p:cTn>
                                        <p:tgtEl>
                                          <p:spTgt spid="9">
                                            <p:txEl>
                                              <p:pRg st="0" end="0"/>
                                            </p:txEl>
                                          </p:spTgt>
                                        </p:tgtEl>
                                        <p:attrNameLst>
                                          <p:attrName>style.visibility</p:attrName>
                                        </p:attrNameLst>
                                      </p:cBhvr>
                                      <p:to>
                                        <p:strVal val="hidden"/>
                                      </p:to>
                                    </p:set>
                                  </p:childTnLst>
                                </p:cTn>
                              </p:par>
                              <p:par>
                                <p:cTn id="18" presetID="10" presetClass="exit" presetSubtype="0" fill="hold" grpId="0" nodeType="withEffect">
                                  <p:stCondLst>
                                    <p:cond delay="0"/>
                                  </p:stCondLst>
                                  <p:childTnLst>
                                    <p:animEffect transition="out" filter="fade">
                                      <p:cBhvr>
                                        <p:cTn id="19" dur="500"/>
                                        <p:tgtEl>
                                          <p:spTgt spid="9">
                                            <p:txEl>
                                              <p:pRg st="1" end="1"/>
                                            </p:txEl>
                                          </p:spTgt>
                                        </p:tgtEl>
                                      </p:cBhvr>
                                    </p:animEffect>
                                    <p:set>
                                      <p:cBhvr>
                                        <p:cTn id="20" dur="1" fill="hold">
                                          <p:stCondLst>
                                            <p:cond delay="499"/>
                                          </p:stCondLst>
                                        </p:cTn>
                                        <p:tgtEl>
                                          <p:spTgt spid="9">
                                            <p:txEl>
                                              <p:pRg st="1" end="1"/>
                                            </p:txEl>
                                          </p:spTgt>
                                        </p:tgtEl>
                                        <p:attrNameLst>
                                          <p:attrName>style.visibility</p:attrName>
                                        </p:attrNameLst>
                                      </p:cBhvr>
                                      <p:to>
                                        <p:strVal val="hidden"/>
                                      </p:to>
                                    </p:set>
                                  </p:childTnLst>
                                </p:cTn>
                              </p:par>
                            </p:childTnLst>
                          </p:cTn>
                        </p:par>
                      </p:childTnLst>
                    </p:cTn>
                  </p:par>
                </p:childTnLst>
              </p:cTn>
              <p:nextCondLst>
                <p:cond evt="onClick" delay="0">
                  <p:tgtEl>
                    <p:spTgt spid="8"/>
                  </p:tgtEl>
                </p:cond>
              </p:nextCondLst>
            </p:seq>
          </p:childTnLst>
        </p:cTn>
      </p:par>
    </p:tnLst>
    <p:bldLst>
      <p:bldP spid="9" grpId="0" uiExpand="1" build="allAtOnce"/>
    </p:bld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p>
            <a:endParaRPr lang="zh-CN" altLang="en-US"/>
          </a:p>
        </p:txBody>
      </p:sp>
      <p:sp>
        <p:nvSpPr>
          <p:cNvPr id="11" name="矩形 10"/>
          <p:cNvSpPr/>
          <p:nvPr/>
        </p:nvSpPr>
        <p:spPr>
          <a:xfrm>
            <a:off x="389206" y="981522"/>
            <a:ext cx="11412000" cy="674370"/>
          </a:xfrm>
          <a:prstGeom prst="rect">
            <a:avLst/>
          </a:prstGeom>
        </p:spPr>
        <p:txBody>
          <a:bodyPr wrap="square" lIns="121898" tIns="60948" rIns="121898" bIns="60948">
            <a:spAutoFit/>
          </a:bodyPr>
          <a:lstStyle/>
          <a:p>
            <a:pPr algn="just">
              <a:lnSpc>
                <a:spcPct val="150000"/>
              </a:lnSpc>
              <a:spcAft>
                <a:spcPts val="0"/>
              </a:spcAft>
              <a:tabLst>
                <a:tab pos="2250440" algn="l"/>
              </a:tabLst>
            </a:pPr>
            <a:r>
              <a:rPr lang="en-US" altLang="zh-CN" sz="2400" kern="100" dirty="0">
                <a:solidFill>
                  <a:srgbClr val="000000"/>
                </a:solidFill>
                <a:latin typeface="Times New Roman" panose="02020603050405020304" pitchFamily="18" charset="0"/>
                <a:ea typeface="微软雅黑" panose="020B0503020204020204" pitchFamily="34" charset="-122"/>
              </a:rPr>
              <a:t>5.</a:t>
            </a:r>
            <a:r>
              <a:rPr lang="en-US" altLang="zh-CN" sz="2400" kern="100" dirty="0">
                <a:solidFill>
                  <a:srgbClr val="0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同学少年</a:t>
            </a:r>
            <a:r>
              <a:rPr lang="en-US" altLang="zh-CN" sz="2400" kern="100" dirty="0">
                <a:solidFill>
                  <a:srgbClr val="0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有着怎样的形象呢？请根据提示填写下表。</a:t>
            </a:r>
            <a:endParaRPr lang="zh-CN" altLang="zh-CN" sz="2400" kern="100" dirty="0">
              <a:latin typeface="宋体" panose="02010600030101010101" pitchFamily="2" charset="-122"/>
              <a:cs typeface="Courier New" panose="02070309020205020404" pitchFamily="49" charset="0"/>
            </a:endParaRPr>
          </a:p>
        </p:txBody>
      </p:sp>
      <p:sp>
        <p:nvSpPr>
          <p:cNvPr id="8" name="答案"/>
          <p:cNvSpPr/>
          <p:nvPr/>
        </p:nvSpPr>
        <p:spPr bwMode="auto">
          <a:xfrm>
            <a:off x="11211213" y="6398788"/>
            <a:ext cx="979200" cy="460800"/>
          </a:xfrm>
          <a:prstGeom prst="rect">
            <a:avLst/>
          </a:prstGeom>
          <a:solidFill>
            <a:srgbClr val="EEECE1">
              <a:lumMod val="90000"/>
              <a:alpha val="60000"/>
            </a:srgbClr>
          </a:solidFill>
          <a:ln w="25400" cap="flat" cmpd="sng" algn="ctr">
            <a:noFill/>
            <a:prstDash val="solid"/>
          </a:ln>
          <a:effectLst/>
        </p:spPr>
        <p:txBody>
          <a:bodyPr anchor="ctr"/>
          <a:lstStyle/>
          <a:p>
            <a:pPr marL="0" marR="0" lvl="0" indent="0" algn="ctr" defTabSz="1219200" eaLnBrk="1" fontAlgn="auto" latinLnBrk="0" hangingPunct="1">
              <a:lnSpc>
                <a:spcPct val="100000"/>
              </a:lnSpc>
              <a:spcBef>
                <a:spcPct val="50000"/>
              </a:spcBef>
              <a:spcAft>
                <a:spcPts val="0"/>
              </a:spcAft>
              <a:buClrTx/>
              <a:buSzTx/>
              <a:buFontTx/>
              <a:buNone/>
              <a:defRPr/>
            </a:pPr>
            <a:r>
              <a:rPr kumimoji="0" lang="zh-CN" altLang="en-US" sz="2000" b="0" i="0" u="none" strike="noStrike" kern="100" cap="none" spc="0" normalizeH="0" baseline="0" noProof="0" dirty="0" smtClean="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Times New Roman" panose="02020603050405020304"/>
              </a:rPr>
              <a:t>答 案</a:t>
            </a:r>
            <a:endParaRPr kumimoji="0" lang="zh-CN" altLang="en-US" sz="2000" b="0" i="0" u="none" strike="noStrike" kern="100" cap="none" spc="0" normalizeH="0" baseline="0" noProof="0" dirty="0" smtClean="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Times New Roman" panose="02020603050405020304"/>
            </a:endParaRPr>
          </a:p>
        </p:txBody>
      </p:sp>
      <p:graphicFrame>
        <p:nvGraphicFramePr>
          <p:cNvPr id="3" name="表格 2"/>
          <p:cNvGraphicFramePr>
            <a:graphicFrameLocks noGrp="1"/>
          </p:cNvGraphicFramePr>
          <p:nvPr/>
        </p:nvGraphicFramePr>
        <p:xfrm>
          <a:off x="1378682" y="1927151"/>
          <a:ext cx="9433048" cy="3328416"/>
        </p:xfrm>
        <a:graphic>
          <a:graphicData uri="http://schemas.openxmlformats.org/drawingml/2006/table">
            <a:tbl>
              <a:tblPr/>
              <a:tblGrid>
                <a:gridCol w="3310405"/>
                <a:gridCol w="6122643"/>
              </a:tblGrid>
              <a:tr h="456051">
                <a:tc>
                  <a:txBody>
                    <a:bodyPr/>
                    <a:lstStyle/>
                    <a:p>
                      <a:pPr algn="ctr">
                        <a:lnSpc>
                          <a:spcPct val="130000"/>
                        </a:lnSpc>
                        <a:spcAft>
                          <a:spcPts val="0"/>
                        </a:spcAft>
                        <a:tabLst>
                          <a:tab pos="2250440" algn="l"/>
                        </a:tabLst>
                      </a:pPr>
                      <a:r>
                        <a:rPr lang="zh-CN" sz="2400" kern="100" dirty="0">
                          <a:solidFill>
                            <a:srgbClr val="000000"/>
                          </a:solidFill>
                          <a:effectLst/>
                          <a:latin typeface="Times New Roman" panose="02020603050405020304" pitchFamily="18" charset="0"/>
                          <a:ea typeface="微软雅黑" panose="020B0503020204020204" pitchFamily="34" charset="-122"/>
                          <a:cs typeface="Times New Roman" panose="02020603050405020304" pitchFamily="18" charset="0"/>
                        </a:rPr>
                        <a:t>相关词句</a:t>
                      </a:r>
                      <a:endParaRPr lang="zh-CN" sz="2400" kern="100" dirty="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30000"/>
                        </a:lnSpc>
                        <a:spcAft>
                          <a:spcPts val="0"/>
                        </a:spcAft>
                        <a:tabLst>
                          <a:tab pos="2250440" algn="l"/>
                        </a:tabLst>
                      </a:pPr>
                      <a:r>
                        <a:rPr lang="zh-CN" sz="2400" kern="100" dirty="0">
                          <a:solidFill>
                            <a:srgbClr val="000000"/>
                          </a:solidFill>
                          <a:effectLst/>
                          <a:latin typeface="Times New Roman" panose="02020603050405020304" pitchFamily="18" charset="0"/>
                          <a:ea typeface="微软雅黑" panose="020B0503020204020204" pitchFamily="34" charset="-122"/>
                          <a:cs typeface="Times New Roman" panose="02020603050405020304" pitchFamily="18" charset="0"/>
                        </a:rPr>
                        <a:t>形象特点</a:t>
                      </a:r>
                      <a:endParaRPr lang="zh-CN" sz="2400" kern="100" dirty="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56051">
                <a:tc>
                  <a:txBody>
                    <a:bodyPr/>
                    <a:lstStyle/>
                    <a:p>
                      <a:pPr algn="ctr">
                        <a:lnSpc>
                          <a:spcPct val="130000"/>
                        </a:lnSpc>
                        <a:spcAft>
                          <a:spcPts val="0"/>
                        </a:spcAft>
                        <a:tabLst>
                          <a:tab pos="2250440" algn="l"/>
                        </a:tabLst>
                      </a:pPr>
                      <a:r>
                        <a:rPr lang="zh-CN" sz="2400" kern="100" dirty="0">
                          <a:solidFill>
                            <a:srgbClr val="000000"/>
                          </a:solidFill>
                          <a:effectLst/>
                          <a:latin typeface="Times New Roman" panose="02020603050405020304" pitchFamily="18" charset="0"/>
                          <a:ea typeface="微软雅黑" panose="020B0503020204020204" pitchFamily="34" charset="-122"/>
                          <a:cs typeface="Times New Roman" panose="02020603050405020304" pitchFamily="18" charset="0"/>
                        </a:rPr>
                        <a:t>风华正茂</a:t>
                      </a:r>
                      <a:endParaRPr lang="zh-CN" sz="2400" kern="100" dirty="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30000"/>
                        </a:lnSpc>
                        <a:spcAft>
                          <a:spcPts val="0"/>
                        </a:spcAft>
                        <a:tabLst>
                          <a:tab pos="2250440" algn="l"/>
                        </a:tabLst>
                      </a:pPr>
                      <a:r>
                        <a:rPr lang="zh-CN" sz="2400" kern="100" dirty="0">
                          <a:solidFill>
                            <a:srgbClr val="000000"/>
                          </a:solidFill>
                          <a:effectLst/>
                          <a:latin typeface="Times New Roman" panose="02020603050405020304" pitchFamily="18" charset="0"/>
                          <a:ea typeface="微软雅黑" panose="020B0503020204020204" pitchFamily="34" charset="-122"/>
                          <a:cs typeface="Times New Roman" panose="02020603050405020304" pitchFamily="18" charset="0"/>
                        </a:rPr>
                        <a:t>青春年少，才华横溢</a:t>
                      </a:r>
                      <a:endParaRPr lang="zh-CN" sz="2400" kern="100" dirty="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56051">
                <a:tc>
                  <a:txBody>
                    <a:bodyPr/>
                    <a:lstStyle/>
                    <a:p>
                      <a:pPr algn="ctr">
                        <a:lnSpc>
                          <a:spcPct val="130000"/>
                        </a:lnSpc>
                        <a:spcAft>
                          <a:spcPts val="0"/>
                        </a:spcAft>
                        <a:tabLst>
                          <a:tab pos="2250440" algn="l"/>
                        </a:tabLst>
                      </a:pPr>
                      <a:r>
                        <a:rPr lang="en-US" sz="2400" kern="100">
                          <a:solidFill>
                            <a:srgbClr val="000000"/>
                          </a:solidFill>
                          <a:effectLst/>
                          <a:latin typeface="Times New Roman" panose="02020603050405020304" pitchFamily="18" charset="0"/>
                          <a:ea typeface="微软雅黑" panose="020B0503020204020204" pitchFamily="34" charset="-122"/>
                          <a:cs typeface="Courier New" panose="02070309020205020404" pitchFamily="49" charset="0"/>
                        </a:rPr>
                        <a:t> </a:t>
                      </a:r>
                      <a:endParaRPr lang="zh-CN" sz="24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30000"/>
                        </a:lnSpc>
                        <a:spcAft>
                          <a:spcPts val="0"/>
                        </a:spcAft>
                        <a:tabLst>
                          <a:tab pos="2250440" algn="l"/>
                        </a:tabLst>
                      </a:pPr>
                      <a:r>
                        <a:rPr lang="en-US" sz="2400" kern="100" dirty="0">
                          <a:solidFill>
                            <a:srgbClr val="000000"/>
                          </a:solidFill>
                          <a:effectLst/>
                          <a:latin typeface="Times New Roman" panose="02020603050405020304" pitchFamily="18" charset="0"/>
                          <a:ea typeface="微软雅黑" panose="020B0503020204020204" pitchFamily="34" charset="-122"/>
                          <a:cs typeface="Courier New" panose="02070309020205020404" pitchFamily="49" charset="0"/>
                        </a:rPr>
                        <a:t> </a:t>
                      </a:r>
                      <a:endParaRPr lang="zh-CN" sz="2400" kern="100" dirty="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56051">
                <a:tc>
                  <a:txBody>
                    <a:bodyPr/>
                    <a:lstStyle/>
                    <a:p>
                      <a:pPr algn="ctr">
                        <a:lnSpc>
                          <a:spcPct val="130000"/>
                        </a:lnSpc>
                        <a:spcAft>
                          <a:spcPts val="0"/>
                        </a:spcAft>
                        <a:tabLst>
                          <a:tab pos="2250440" algn="l"/>
                        </a:tabLst>
                      </a:pPr>
                      <a:r>
                        <a:rPr lang="en-US" sz="2400" kern="100">
                          <a:solidFill>
                            <a:srgbClr val="000000"/>
                          </a:solidFill>
                          <a:effectLst/>
                          <a:latin typeface="Times New Roman" panose="02020603050405020304" pitchFamily="18" charset="0"/>
                          <a:ea typeface="微软雅黑" panose="020B0503020204020204" pitchFamily="34" charset="-122"/>
                          <a:cs typeface="Courier New" panose="02070309020205020404" pitchFamily="49" charset="0"/>
                        </a:rPr>
                        <a:t> </a:t>
                      </a:r>
                      <a:endParaRPr lang="zh-CN" sz="24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30000"/>
                        </a:lnSpc>
                        <a:spcAft>
                          <a:spcPts val="0"/>
                        </a:spcAft>
                        <a:tabLst>
                          <a:tab pos="2250440" algn="l"/>
                        </a:tabLst>
                      </a:pPr>
                      <a:endParaRPr lang="en-US" sz="2400" kern="100" dirty="0" smtClean="0">
                        <a:solidFill>
                          <a:srgbClr val="000000"/>
                        </a:solidFill>
                        <a:effectLst/>
                        <a:latin typeface="Times New Roman" panose="02020603050405020304" pitchFamily="18" charset="0"/>
                        <a:ea typeface="微软雅黑" panose="020B0503020204020204" pitchFamily="34" charset="-122"/>
                        <a:cs typeface="Courier New" panose="02070309020205020404" pitchFamily="49" charset="0"/>
                      </a:endParaRPr>
                    </a:p>
                    <a:p>
                      <a:pPr algn="ctr">
                        <a:lnSpc>
                          <a:spcPct val="130000"/>
                        </a:lnSpc>
                        <a:spcAft>
                          <a:spcPts val="0"/>
                        </a:spcAft>
                        <a:tabLst>
                          <a:tab pos="2250440" algn="l"/>
                        </a:tabLst>
                      </a:pPr>
                      <a:r>
                        <a:rPr lang="en-US" sz="2400" kern="100" dirty="0">
                          <a:solidFill>
                            <a:srgbClr val="000000"/>
                          </a:solidFill>
                          <a:effectLst/>
                          <a:latin typeface="Times New Roman" panose="02020603050405020304" pitchFamily="18" charset="0"/>
                          <a:ea typeface="微软雅黑" panose="020B0503020204020204" pitchFamily="34" charset="-122"/>
                          <a:cs typeface="Courier New" panose="02070309020205020404" pitchFamily="49" charset="0"/>
                        </a:rPr>
                        <a:t> </a:t>
                      </a:r>
                      <a:endParaRPr lang="zh-CN" sz="2400" kern="100" dirty="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56051">
                <a:tc>
                  <a:txBody>
                    <a:bodyPr/>
                    <a:lstStyle/>
                    <a:p>
                      <a:pPr algn="ctr">
                        <a:lnSpc>
                          <a:spcPct val="130000"/>
                        </a:lnSpc>
                        <a:spcAft>
                          <a:spcPts val="0"/>
                        </a:spcAft>
                        <a:tabLst>
                          <a:tab pos="2250440" algn="l"/>
                        </a:tabLst>
                      </a:pPr>
                      <a:r>
                        <a:rPr lang="en-US" sz="2400" kern="100">
                          <a:solidFill>
                            <a:srgbClr val="000000"/>
                          </a:solidFill>
                          <a:effectLst/>
                          <a:latin typeface="Times New Roman" panose="02020603050405020304" pitchFamily="18" charset="0"/>
                          <a:ea typeface="微软雅黑" panose="020B0503020204020204" pitchFamily="34" charset="-122"/>
                          <a:cs typeface="Courier New" panose="02070309020205020404" pitchFamily="49" charset="0"/>
                        </a:rPr>
                        <a:t> </a:t>
                      </a:r>
                      <a:endParaRPr lang="zh-CN" sz="24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30000"/>
                        </a:lnSpc>
                        <a:spcAft>
                          <a:spcPts val="0"/>
                        </a:spcAft>
                        <a:tabLst>
                          <a:tab pos="2250440" algn="l"/>
                        </a:tabLst>
                      </a:pPr>
                      <a:r>
                        <a:rPr lang="en-US" sz="2400" kern="100" dirty="0">
                          <a:solidFill>
                            <a:srgbClr val="000000"/>
                          </a:solidFill>
                          <a:effectLst/>
                          <a:latin typeface="Times New Roman" panose="02020603050405020304" pitchFamily="18" charset="0"/>
                          <a:ea typeface="微软雅黑" panose="020B0503020204020204" pitchFamily="34" charset="-122"/>
                          <a:cs typeface="Courier New" panose="02070309020205020404" pitchFamily="49" charset="0"/>
                        </a:rPr>
                        <a:t> </a:t>
                      </a:r>
                      <a:endParaRPr lang="zh-CN" sz="2400" kern="100" dirty="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56051">
                <a:tc>
                  <a:txBody>
                    <a:bodyPr/>
                    <a:lstStyle/>
                    <a:p>
                      <a:pPr algn="ctr">
                        <a:lnSpc>
                          <a:spcPct val="130000"/>
                        </a:lnSpc>
                        <a:spcAft>
                          <a:spcPts val="0"/>
                        </a:spcAft>
                        <a:tabLst>
                          <a:tab pos="2250440" algn="l"/>
                        </a:tabLst>
                      </a:pPr>
                      <a:r>
                        <a:rPr lang="en-US" sz="2400" kern="100">
                          <a:solidFill>
                            <a:srgbClr val="000000"/>
                          </a:solidFill>
                          <a:effectLst/>
                          <a:latin typeface="Times New Roman" panose="02020603050405020304" pitchFamily="18" charset="0"/>
                          <a:ea typeface="微软雅黑" panose="020B0503020204020204" pitchFamily="34" charset="-122"/>
                          <a:cs typeface="Courier New" panose="02070309020205020404" pitchFamily="49" charset="0"/>
                        </a:rPr>
                        <a:t> </a:t>
                      </a:r>
                      <a:endParaRPr lang="zh-CN" sz="240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30000"/>
                        </a:lnSpc>
                        <a:spcAft>
                          <a:spcPts val="0"/>
                        </a:spcAft>
                        <a:tabLst>
                          <a:tab pos="2250440" algn="l"/>
                        </a:tabLst>
                      </a:pPr>
                      <a:r>
                        <a:rPr lang="en-US" sz="2400" kern="100" dirty="0">
                          <a:solidFill>
                            <a:srgbClr val="000000"/>
                          </a:solidFill>
                          <a:effectLst/>
                          <a:latin typeface="Times New Roman" panose="02020603050405020304" pitchFamily="18" charset="0"/>
                          <a:ea typeface="微软雅黑" panose="020B0503020204020204" pitchFamily="34" charset="-122"/>
                          <a:cs typeface="Courier New" panose="02070309020205020404" pitchFamily="49" charset="0"/>
                        </a:rPr>
                        <a:t> </a:t>
                      </a:r>
                      <a:endParaRPr lang="zh-CN" sz="2400" kern="100" dirty="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7" name="矩形 6"/>
          <p:cNvSpPr/>
          <p:nvPr/>
        </p:nvSpPr>
        <p:spPr>
          <a:xfrm>
            <a:off x="1555418" y="2756605"/>
            <a:ext cx="3005136" cy="674370"/>
          </a:xfrm>
          <a:prstGeom prst="rect">
            <a:avLst/>
          </a:prstGeom>
        </p:spPr>
        <p:txBody>
          <a:bodyPr wrap="square" lIns="121898" tIns="60948" rIns="121898" bIns="60948">
            <a:spAutoFit/>
          </a:bodyPr>
          <a:lstStyle/>
          <a:p>
            <a:pPr algn="just">
              <a:lnSpc>
                <a:spcPct val="150000"/>
              </a:lnSpc>
              <a:spcAft>
                <a:spcPts val="0"/>
              </a:spcAft>
              <a:tabLst>
                <a:tab pos="2250440" algn="l"/>
              </a:tabLst>
            </a:pP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书生意气，挥斥方遒</a:t>
            </a:r>
            <a:endParaRPr lang="zh-CN" altLang="zh-CN" sz="2400" kern="100" dirty="0">
              <a:latin typeface="宋体" panose="02010600030101010101" pitchFamily="2" charset="-122"/>
              <a:cs typeface="Courier New" panose="02070309020205020404" pitchFamily="49" charset="0"/>
            </a:endParaRPr>
          </a:p>
        </p:txBody>
      </p:sp>
      <p:sp>
        <p:nvSpPr>
          <p:cNvPr id="10" name="矩形 9"/>
          <p:cNvSpPr/>
          <p:nvPr/>
        </p:nvSpPr>
        <p:spPr>
          <a:xfrm>
            <a:off x="5303118" y="2709714"/>
            <a:ext cx="5544616" cy="674370"/>
          </a:xfrm>
          <a:prstGeom prst="rect">
            <a:avLst/>
          </a:prstGeom>
        </p:spPr>
        <p:txBody>
          <a:bodyPr wrap="square" lIns="121898" tIns="60948" rIns="121898" bIns="60948">
            <a:spAutoFit/>
          </a:bodyPr>
          <a:lstStyle/>
          <a:p>
            <a:pPr algn="just">
              <a:lnSpc>
                <a:spcPct val="150000"/>
              </a:lnSpc>
              <a:spcAft>
                <a:spcPts val="0"/>
              </a:spcAft>
              <a:tabLst>
                <a:tab pos="2250440" algn="l"/>
              </a:tabLst>
            </a:pP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热情奔放，敢想敢做，以天下为己任</a:t>
            </a:r>
            <a:endParaRPr lang="zh-CN" altLang="zh-CN" sz="2400" kern="100" dirty="0">
              <a:latin typeface="宋体" panose="02010600030101010101" pitchFamily="2" charset="-122"/>
              <a:cs typeface="Courier New" panose="02070309020205020404" pitchFamily="49" charset="0"/>
            </a:endParaRPr>
          </a:p>
        </p:txBody>
      </p:sp>
      <p:sp>
        <p:nvSpPr>
          <p:cNvPr id="12" name="矩形 11"/>
          <p:cNvSpPr/>
          <p:nvPr/>
        </p:nvSpPr>
        <p:spPr>
          <a:xfrm>
            <a:off x="1555418" y="3429794"/>
            <a:ext cx="3005136" cy="674370"/>
          </a:xfrm>
          <a:prstGeom prst="rect">
            <a:avLst/>
          </a:prstGeom>
        </p:spPr>
        <p:txBody>
          <a:bodyPr wrap="square" lIns="121898" tIns="60948" rIns="121898" bIns="60948">
            <a:spAutoFit/>
          </a:bodyPr>
          <a:lstStyle/>
          <a:p>
            <a:pPr algn="just">
              <a:lnSpc>
                <a:spcPct val="150000"/>
              </a:lnSpc>
              <a:spcAft>
                <a:spcPts val="0"/>
              </a:spcAft>
              <a:tabLst>
                <a:tab pos="2250440" algn="l"/>
              </a:tabLst>
            </a:pPr>
            <a:r>
              <a:rPr lang="zh-CN" altLang="zh-CN" sz="2400" kern="10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指点江山，激扬文字</a:t>
            </a:r>
            <a:endParaRPr lang="zh-CN" altLang="zh-CN" sz="2400" kern="100" dirty="0">
              <a:latin typeface="宋体" panose="02010600030101010101" pitchFamily="2" charset="-122"/>
              <a:cs typeface="Courier New" panose="02070309020205020404" pitchFamily="49" charset="0"/>
            </a:endParaRPr>
          </a:p>
        </p:txBody>
      </p:sp>
      <p:sp>
        <p:nvSpPr>
          <p:cNvPr id="13" name="矩形 12"/>
          <p:cNvSpPr/>
          <p:nvPr/>
        </p:nvSpPr>
        <p:spPr>
          <a:xfrm>
            <a:off x="4736736" y="3251799"/>
            <a:ext cx="5978902" cy="1079500"/>
          </a:xfrm>
          <a:prstGeom prst="rect">
            <a:avLst/>
          </a:prstGeom>
        </p:spPr>
        <p:txBody>
          <a:bodyPr wrap="square" lIns="121898" tIns="60948" rIns="121898" bIns="60948">
            <a:spAutoFit/>
          </a:bodyPr>
          <a:lstStyle/>
          <a:p>
            <a:pPr algn="just">
              <a:lnSpc>
                <a:spcPct val="130000"/>
              </a:lnSpc>
              <a:spcAft>
                <a:spcPts val="0"/>
              </a:spcAft>
              <a:tabLst>
                <a:tab pos="2250440" algn="l"/>
              </a:tabLst>
            </a:pP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激昂慷慨，奋笔疾书；关心国家命运，针砭时弊，宣传真理</a:t>
            </a:r>
            <a:endParaRPr lang="zh-CN" altLang="zh-CN" sz="2400" kern="100" dirty="0">
              <a:latin typeface="宋体" panose="02010600030101010101" pitchFamily="2" charset="-122"/>
              <a:cs typeface="Courier New" panose="02070309020205020404" pitchFamily="49" charset="0"/>
            </a:endParaRPr>
          </a:p>
        </p:txBody>
      </p:sp>
      <p:sp>
        <p:nvSpPr>
          <p:cNvPr id="14" name="矩形 13"/>
          <p:cNvSpPr/>
          <p:nvPr/>
        </p:nvSpPr>
        <p:spPr>
          <a:xfrm>
            <a:off x="1816194" y="4118104"/>
            <a:ext cx="2483584" cy="674370"/>
          </a:xfrm>
          <a:prstGeom prst="rect">
            <a:avLst/>
          </a:prstGeom>
        </p:spPr>
        <p:txBody>
          <a:bodyPr wrap="square" lIns="121898" tIns="60948" rIns="121898" bIns="60948">
            <a:spAutoFit/>
          </a:bodyPr>
          <a:lstStyle/>
          <a:p>
            <a:pPr algn="just">
              <a:lnSpc>
                <a:spcPct val="150000"/>
              </a:lnSpc>
              <a:spcAft>
                <a:spcPts val="0"/>
              </a:spcAft>
              <a:tabLst>
                <a:tab pos="2250440" algn="l"/>
              </a:tabLst>
            </a:pPr>
            <a:r>
              <a:rPr lang="zh-CN" altLang="zh-CN" sz="2400" kern="10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粪土当年万户侯</a:t>
            </a:r>
            <a:endParaRPr lang="zh-CN" altLang="zh-CN" sz="2400" kern="100" dirty="0">
              <a:latin typeface="宋体" panose="02010600030101010101" pitchFamily="2" charset="-122"/>
              <a:cs typeface="Courier New" panose="02070309020205020404" pitchFamily="49" charset="0"/>
            </a:endParaRPr>
          </a:p>
        </p:txBody>
      </p:sp>
      <p:sp>
        <p:nvSpPr>
          <p:cNvPr id="15" name="矩形 14"/>
          <p:cNvSpPr/>
          <p:nvPr/>
        </p:nvSpPr>
        <p:spPr>
          <a:xfrm>
            <a:off x="5417826" y="4118104"/>
            <a:ext cx="5141876" cy="674370"/>
          </a:xfrm>
          <a:prstGeom prst="rect">
            <a:avLst/>
          </a:prstGeom>
        </p:spPr>
        <p:txBody>
          <a:bodyPr wrap="square" lIns="121898" tIns="60948" rIns="121898" bIns="60948">
            <a:spAutoFit/>
          </a:bodyPr>
          <a:lstStyle/>
          <a:p>
            <a:pPr algn="just">
              <a:lnSpc>
                <a:spcPct val="150000"/>
              </a:lnSpc>
              <a:spcAft>
                <a:spcPts val="0"/>
              </a:spcAft>
              <a:tabLst>
                <a:tab pos="2250440" algn="l"/>
              </a:tabLst>
            </a:pPr>
            <a:r>
              <a:rPr lang="zh-CN" altLang="zh-CN" sz="2400" kern="10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蔑视官僚军阀，救国救民，敢于斗争</a:t>
            </a:r>
            <a:endParaRPr lang="zh-CN" altLang="zh-CN" sz="2400" kern="100" dirty="0">
              <a:latin typeface="宋体" panose="02010600030101010101" pitchFamily="2" charset="-122"/>
              <a:cs typeface="Courier New" panose="02070309020205020404" pitchFamily="49" charset="0"/>
            </a:endParaRPr>
          </a:p>
        </p:txBody>
      </p:sp>
      <p:sp>
        <p:nvSpPr>
          <p:cNvPr id="16" name="矩形 15"/>
          <p:cNvSpPr/>
          <p:nvPr/>
        </p:nvSpPr>
        <p:spPr>
          <a:xfrm>
            <a:off x="1421404" y="4663455"/>
            <a:ext cx="3305650" cy="674370"/>
          </a:xfrm>
          <a:prstGeom prst="rect">
            <a:avLst/>
          </a:prstGeom>
        </p:spPr>
        <p:txBody>
          <a:bodyPr wrap="square" lIns="121898" tIns="60948" rIns="121898" bIns="60948">
            <a:spAutoFit/>
          </a:bodyPr>
          <a:lstStyle/>
          <a:p>
            <a:pPr algn="just">
              <a:lnSpc>
                <a:spcPct val="150000"/>
              </a:lnSpc>
              <a:spcAft>
                <a:spcPts val="0"/>
              </a:spcAft>
              <a:tabLst>
                <a:tab pos="2250440" algn="l"/>
              </a:tabLst>
            </a:pP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到中流击水，浪遏</a:t>
            </a:r>
            <a:r>
              <a:rPr lang="zh-CN"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飞舟</a:t>
            </a:r>
            <a:r>
              <a:rPr lang="en-US" altLang="zh-CN" sz="2400" kern="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 </a:t>
            </a:r>
            <a:endParaRPr lang="zh-CN" altLang="zh-CN" sz="2400" kern="100" dirty="0">
              <a:latin typeface="宋体" panose="02010600030101010101" pitchFamily="2" charset="-122"/>
              <a:cs typeface="Courier New" panose="02070309020205020404" pitchFamily="49" charset="0"/>
            </a:endParaRPr>
          </a:p>
        </p:txBody>
      </p:sp>
      <p:sp>
        <p:nvSpPr>
          <p:cNvPr id="17" name="矩形 16"/>
          <p:cNvSpPr/>
          <p:nvPr/>
        </p:nvSpPr>
        <p:spPr>
          <a:xfrm>
            <a:off x="5951190" y="4612635"/>
            <a:ext cx="3787047" cy="674370"/>
          </a:xfrm>
          <a:prstGeom prst="rect">
            <a:avLst/>
          </a:prstGeom>
        </p:spPr>
        <p:txBody>
          <a:bodyPr wrap="square" lIns="121898" tIns="60948" rIns="121898" bIns="60948">
            <a:spAutoFit/>
          </a:bodyPr>
          <a:lstStyle/>
          <a:p>
            <a:pPr algn="just">
              <a:lnSpc>
                <a:spcPct val="150000"/>
              </a:lnSpc>
              <a:spcAft>
                <a:spcPts val="0"/>
              </a:spcAft>
              <a:tabLst>
                <a:tab pos="2250440" algn="l"/>
              </a:tabLst>
            </a:pP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急流勇进，甘为中流砥柱</a:t>
            </a:r>
            <a:endParaRPr lang="zh-CN" altLang="zh-CN" sz="2400" kern="100" dirty="0">
              <a:latin typeface="宋体" panose="02010600030101010101" pitchFamily="2" charset="-122"/>
              <a:cs typeface="Courier New" panose="02070309020205020404" pitchFamily="49" charset="0"/>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8"/>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blinds(horizontal)">
                                      <p:cBhvr>
                                        <p:cTn id="10" dur="500"/>
                                        <p:tgtEl>
                                          <p:spTgt spid="10"/>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blinds(horizontal)">
                                      <p:cBhvr>
                                        <p:cTn id="15" dur="500"/>
                                        <p:tgtEl>
                                          <p:spTgt spid="12"/>
                                        </p:tgtEl>
                                      </p:cBhvr>
                                    </p:animEffect>
                                  </p:childTnLst>
                                </p:cTn>
                              </p:par>
                              <p:par>
                                <p:cTn id="16" presetID="3" presetClass="entr" presetSubtype="10" fill="hold" grpId="0" nodeType="withEffect">
                                  <p:stCondLst>
                                    <p:cond delay="0"/>
                                  </p:stCondLst>
                                  <p:childTnLst>
                                    <p:set>
                                      <p:cBhvr>
                                        <p:cTn id="17" dur="1" fill="hold">
                                          <p:stCondLst>
                                            <p:cond delay="0"/>
                                          </p:stCondLst>
                                        </p:cTn>
                                        <p:tgtEl>
                                          <p:spTgt spid="13"/>
                                        </p:tgtEl>
                                        <p:attrNameLst>
                                          <p:attrName>style.visibility</p:attrName>
                                        </p:attrNameLst>
                                      </p:cBhvr>
                                      <p:to>
                                        <p:strVal val="visible"/>
                                      </p:to>
                                    </p:set>
                                    <p:animEffect transition="in" filter="blinds(horizontal)">
                                      <p:cBhvr>
                                        <p:cTn id="18" dur="500"/>
                                        <p:tgtEl>
                                          <p:spTgt spid="13"/>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grpId="0" nodeType="clickEffect">
                                  <p:stCondLst>
                                    <p:cond delay="0"/>
                                  </p:stCondLst>
                                  <p:childTnLst>
                                    <p:set>
                                      <p:cBhvr>
                                        <p:cTn id="22" dur="1" fill="hold">
                                          <p:stCondLst>
                                            <p:cond delay="0"/>
                                          </p:stCondLst>
                                        </p:cTn>
                                        <p:tgtEl>
                                          <p:spTgt spid="14"/>
                                        </p:tgtEl>
                                        <p:attrNameLst>
                                          <p:attrName>style.visibility</p:attrName>
                                        </p:attrNameLst>
                                      </p:cBhvr>
                                      <p:to>
                                        <p:strVal val="visible"/>
                                      </p:to>
                                    </p:set>
                                    <p:animEffect transition="in" filter="blinds(horizontal)">
                                      <p:cBhvr>
                                        <p:cTn id="23" dur="500"/>
                                        <p:tgtEl>
                                          <p:spTgt spid="14"/>
                                        </p:tgtEl>
                                      </p:cBhvr>
                                    </p:animEffect>
                                  </p:childTnLst>
                                </p:cTn>
                              </p:par>
                              <p:par>
                                <p:cTn id="24" presetID="3" presetClass="entr" presetSubtype="10" fill="hold" grpId="0" nodeType="withEffect">
                                  <p:stCondLst>
                                    <p:cond delay="0"/>
                                  </p:stCondLst>
                                  <p:childTnLst>
                                    <p:set>
                                      <p:cBhvr>
                                        <p:cTn id="25" dur="1" fill="hold">
                                          <p:stCondLst>
                                            <p:cond delay="0"/>
                                          </p:stCondLst>
                                        </p:cTn>
                                        <p:tgtEl>
                                          <p:spTgt spid="15"/>
                                        </p:tgtEl>
                                        <p:attrNameLst>
                                          <p:attrName>style.visibility</p:attrName>
                                        </p:attrNameLst>
                                      </p:cBhvr>
                                      <p:to>
                                        <p:strVal val="visible"/>
                                      </p:to>
                                    </p:set>
                                    <p:animEffect transition="in" filter="blinds(horizontal)">
                                      <p:cBhvr>
                                        <p:cTn id="26" dur="500"/>
                                        <p:tgtEl>
                                          <p:spTgt spid="15"/>
                                        </p:tgtEl>
                                      </p:cBhvr>
                                    </p:animEffect>
                                  </p:childTnLst>
                                </p:cTn>
                              </p:par>
                            </p:childTnLst>
                          </p:cTn>
                        </p:par>
                      </p:childTnLst>
                    </p:cTn>
                  </p:par>
                  <p:par>
                    <p:cTn id="27" fill="hold">
                      <p:stCondLst>
                        <p:cond delay="indefinite"/>
                      </p:stCondLst>
                      <p:childTnLst>
                        <p:par>
                          <p:cTn id="28" fill="hold">
                            <p:stCondLst>
                              <p:cond delay="0"/>
                            </p:stCondLst>
                            <p:childTnLst>
                              <p:par>
                                <p:cTn id="29" presetID="3" presetClass="entr" presetSubtype="10" fill="hold" grpId="0" nodeType="clickEffect">
                                  <p:stCondLst>
                                    <p:cond delay="0"/>
                                  </p:stCondLst>
                                  <p:childTnLst>
                                    <p:set>
                                      <p:cBhvr>
                                        <p:cTn id="30" dur="1" fill="hold">
                                          <p:stCondLst>
                                            <p:cond delay="0"/>
                                          </p:stCondLst>
                                        </p:cTn>
                                        <p:tgtEl>
                                          <p:spTgt spid="16"/>
                                        </p:tgtEl>
                                        <p:attrNameLst>
                                          <p:attrName>style.visibility</p:attrName>
                                        </p:attrNameLst>
                                      </p:cBhvr>
                                      <p:to>
                                        <p:strVal val="visible"/>
                                      </p:to>
                                    </p:set>
                                    <p:animEffect transition="in" filter="blinds(horizontal)">
                                      <p:cBhvr>
                                        <p:cTn id="31" dur="500"/>
                                        <p:tgtEl>
                                          <p:spTgt spid="16"/>
                                        </p:tgtEl>
                                      </p:cBhvr>
                                    </p:animEffect>
                                  </p:childTnLst>
                                </p:cTn>
                              </p:par>
                              <p:par>
                                <p:cTn id="32" presetID="3" presetClass="entr" presetSubtype="10" fill="hold" grpId="0" nodeType="withEffect">
                                  <p:stCondLst>
                                    <p:cond delay="0"/>
                                  </p:stCondLst>
                                  <p:childTnLst>
                                    <p:set>
                                      <p:cBhvr>
                                        <p:cTn id="33" dur="1" fill="hold">
                                          <p:stCondLst>
                                            <p:cond delay="0"/>
                                          </p:stCondLst>
                                        </p:cTn>
                                        <p:tgtEl>
                                          <p:spTgt spid="17"/>
                                        </p:tgtEl>
                                        <p:attrNameLst>
                                          <p:attrName>style.visibility</p:attrName>
                                        </p:attrNameLst>
                                      </p:cBhvr>
                                      <p:to>
                                        <p:strVal val="visible"/>
                                      </p:to>
                                    </p:set>
                                    <p:animEffect transition="in" filter="blinds(horizontal)">
                                      <p:cBhvr>
                                        <p:cTn id="34" dur="500"/>
                                        <p:tgtEl>
                                          <p:spTgt spid="17"/>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xit" presetSubtype="0" fill="hold" grpId="1" nodeType="clickEffect">
                                  <p:stCondLst>
                                    <p:cond delay="0"/>
                                  </p:stCondLst>
                                  <p:childTnLst>
                                    <p:animEffect transition="out" filter="fade">
                                      <p:cBhvr>
                                        <p:cTn id="38" dur="500"/>
                                        <p:tgtEl>
                                          <p:spTgt spid="7"/>
                                        </p:tgtEl>
                                      </p:cBhvr>
                                    </p:animEffect>
                                    <p:set>
                                      <p:cBhvr>
                                        <p:cTn id="39" dur="1" fill="hold">
                                          <p:stCondLst>
                                            <p:cond delay="499"/>
                                          </p:stCondLst>
                                        </p:cTn>
                                        <p:tgtEl>
                                          <p:spTgt spid="7"/>
                                        </p:tgtEl>
                                        <p:attrNameLst>
                                          <p:attrName>style.visibility</p:attrName>
                                        </p:attrNameLst>
                                      </p:cBhvr>
                                      <p:to>
                                        <p:strVal val="hidden"/>
                                      </p:to>
                                    </p:set>
                                  </p:childTnLst>
                                </p:cTn>
                              </p:par>
                              <p:par>
                                <p:cTn id="40" presetID="10" presetClass="exit" presetSubtype="0" fill="hold" grpId="1" nodeType="withEffect">
                                  <p:stCondLst>
                                    <p:cond delay="0"/>
                                  </p:stCondLst>
                                  <p:childTnLst>
                                    <p:animEffect transition="out" filter="fade">
                                      <p:cBhvr>
                                        <p:cTn id="41" dur="500"/>
                                        <p:tgtEl>
                                          <p:spTgt spid="10"/>
                                        </p:tgtEl>
                                      </p:cBhvr>
                                    </p:animEffect>
                                    <p:set>
                                      <p:cBhvr>
                                        <p:cTn id="42" dur="1" fill="hold">
                                          <p:stCondLst>
                                            <p:cond delay="499"/>
                                          </p:stCondLst>
                                        </p:cTn>
                                        <p:tgtEl>
                                          <p:spTgt spid="10"/>
                                        </p:tgtEl>
                                        <p:attrNameLst>
                                          <p:attrName>style.visibility</p:attrName>
                                        </p:attrNameLst>
                                      </p:cBhvr>
                                      <p:to>
                                        <p:strVal val="hidden"/>
                                      </p:to>
                                    </p:set>
                                  </p:childTnLst>
                                </p:cTn>
                              </p:par>
                              <p:par>
                                <p:cTn id="43" presetID="10" presetClass="exit" presetSubtype="0" fill="hold" grpId="1" nodeType="withEffect">
                                  <p:stCondLst>
                                    <p:cond delay="0"/>
                                  </p:stCondLst>
                                  <p:childTnLst>
                                    <p:animEffect transition="out" filter="fade">
                                      <p:cBhvr>
                                        <p:cTn id="44" dur="500"/>
                                        <p:tgtEl>
                                          <p:spTgt spid="12"/>
                                        </p:tgtEl>
                                      </p:cBhvr>
                                    </p:animEffect>
                                    <p:set>
                                      <p:cBhvr>
                                        <p:cTn id="45" dur="1" fill="hold">
                                          <p:stCondLst>
                                            <p:cond delay="499"/>
                                          </p:stCondLst>
                                        </p:cTn>
                                        <p:tgtEl>
                                          <p:spTgt spid="12"/>
                                        </p:tgtEl>
                                        <p:attrNameLst>
                                          <p:attrName>style.visibility</p:attrName>
                                        </p:attrNameLst>
                                      </p:cBhvr>
                                      <p:to>
                                        <p:strVal val="hidden"/>
                                      </p:to>
                                    </p:set>
                                  </p:childTnLst>
                                </p:cTn>
                              </p:par>
                              <p:par>
                                <p:cTn id="46" presetID="10" presetClass="exit" presetSubtype="0" fill="hold" grpId="1" nodeType="withEffect">
                                  <p:stCondLst>
                                    <p:cond delay="0"/>
                                  </p:stCondLst>
                                  <p:childTnLst>
                                    <p:animEffect transition="out" filter="fade">
                                      <p:cBhvr>
                                        <p:cTn id="47" dur="500"/>
                                        <p:tgtEl>
                                          <p:spTgt spid="13"/>
                                        </p:tgtEl>
                                      </p:cBhvr>
                                    </p:animEffect>
                                    <p:set>
                                      <p:cBhvr>
                                        <p:cTn id="48" dur="1" fill="hold">
                                          <p:stCondLst>
                                            <p:cond delay="499"/>
                                          </p:stCondLst>
                                        </p:cTn>
                                        <p:tgtEl>
                                          <p:spTgt spid="13"/>
                                        </p:tgtEl>
                                        <p:attrNameLst>
                                          <p:attrName>style.visibility</p:attrName>
                                        </p:attrNameLst>
                                      </p:cBhvr>
                                      <p:to>
                                        <p:strVal val="hidden"/>
                                      </p:to>
                                    </p:set>
                                  </p:childTnLst>
                                </p:cTn>
                              </p:par>
                              <p:par>
                                <p:cTn id="49" presetID="10" presetClass="exit" presetSubtype="0" fill="hold" grpId="1" nodeType="withEffect">
                                  <p:stCondLst>
                                    <p:cond delay="0"/>
                                  </p:stCondLst>
                                  <p:childTnLst>
                                    <p:animEffect transition="out" filter="fade">
                                      <p:cBhvr>
                                        <p:cTn id="50" dur="500"/>
                                        <p:tgtEl>
                                          <p:spTgt spid="14"/>
                                        </p:tgtEl>
                                      </p:cBhvr>
                                    </p:animEffect>
                                    <p:set>
                                      <p:cBhvr>
                                        <p:cTn id="51" dur="1" fill="hold">
                                          <p:stCondLst>
                                            <p:cond delay="499"/>
                                          </p:stCondLst>
                                        </p:cTn>
                                        <p:tgtEl>
                                          <p:spTgt spid="14"/>
                                        </p:tgtEl>
                                        <p:attrNameLst>
                                          <p:attrName>style.visibility</p:attrName>
                                        </p:attrNameLst>
                                      </p:cBhvr>
                                      <p:to>
                                        <p:strVal val="hidden"/>
                                      </p:to>
                                    </p:set>
                                  </p:childTnLst>
                                </p:cTn>
                              </p:par>
                              <p:par>
                                <p:cTn id="52" presetID="10" presetClass="exit" presetSubtype="0" fill="hold" grpId="1" nodeType="withEffect">
                                  <p:stCondLst>
                                    <p:cond delay="0"/>
                                  </p:stCondLst>
                                  <p:childTnLst>
                                    <p:animEffect transition="out" filter="fade">
                                      <p:cBhvr>
                                        <p:cTn id="53" dur="500"/>
                                        <p:tgtEl>
                                          <p:spTgt spid="15"/>
                                        </p:tgtEl>
                                      </p:cBhvr>
                                    </p:animEffect>
                                    <p:set>
                                      <p:cBhvr>
                                        <p:cTn id="54" dur="1" fill="hold">
                                          <p:stCondLst>
                                            <p:cond delay="499"/>
                                          </p:stCondLst>
                                        </p:cTn>
                                        <p:tgtEl>
                                          <p:spTgt spid="15"/>
                                        </p:tgtEl>
                                        <p:attrNameLst>
                                          <p:attrName>style.visibility</p:attrName>
                                        </p:attrNameLst>
                                      </p:cBhvr>
                                      <p:to>
                                        <p:strVal val="hidden"/>
                                      </p:to>
                                    </p:set>
                                  </p:childTnLst>
                                </p:cTn>
                              </p:par>
                              <p:par>
                                <p:cTn id="55" presetID="10" presetClass="exit" presetSubtype="0" fill="hold" grpId="1" nodeType="withEffect">
                                  <p:stCondLst>
                                    <p:cond delay="0"/>
                                  </p:stCondLst>
                                  <p:childTnLst>
                                    <p:animEffect transition="out" filter="fade">
                                      <p:cBhvr>
                                        <p:cTn id="56" dur="500"/>
                                        <p:tgtEl>
                                          <p:spTgt spid="16"/>
                                        </p:tgtEl>
                                      </p:cBhvr>
                                    </p:animEffect>
                                    <p:set>
                                      <p:cBhvr>
                                        <p:cTn id="57" dur="1" fill="hold">
                                          <p:stCondLst>
                                            <p:cond delay="499"/>
                                          </p:stCondLst>
                                        </p:cTn>
                                        <p:tgtEl>
                                          <p:spTgt spid="16"/>
                                        </p:tgtEl>
                                        <p:attrNameLst>
                                          <p:attrName>style.visibility</p:attrName>
                                        </p:attrNameLst>
                                      </p:cBhvr>
                                      <p:to>
                                        <p:strVal val="hidden"/>
                                      </p:to>
                                    </p:set>
                                  </p:childTnLst>
                                </p:cTn>
                              </p:par>
                              <p:par>
                                <p:cTn id="58" presetID="10" presetClass="exit" presetSubtype="0" fill="hold" grpId="1" nodeType="withEffect">
                                  <p:stCondLst>
                                    <p:cond delay="0"/>
                                  </p:stCondLst>
                                  <p:childTnLst>
                                    <p:animEffect transition="out" filter="fade">
                                      <p:cBhvr>
                                        <p:cTn id="59" dur="500"/>
                                        <p:tgtEl>
                                          <p:spTgt spid="17"/>
                                        </p:tgtEl>
                                      </p:cBhvr>
                                    </p:animEffect>
                                    <p:set>
                                      <p:cBhvr>
                                        <p:cTn id="60" dur="1" fill="hold">
                                          <p:stCondLst>
                                            <p:cond delay="499"/>
                                          </p:stCondLst>
                                        </p:cTn>
                                        <p:tgtEl>
                                          <p:spTgt spid="17"/>
                                        </p:tgtEl>
                                        <p:attrNameLst>
                                          <p:attrName>style.visibility</p:attrName>
                                        </p:attrNameLst>
                                      </p:cBhvr>
                                      <p:to>
                                        <p:strVal val="hidden"/>
                                      </p:to>
                                    </p:set>
                                  </p:childTnLst>
                                </p:cTn>
                              </p:par>
                            </p:childTnLst>
                          </p:cTn>
                        </p:par>
                      </p:childTnLst>
                    </p:cTn>
                  </p:par>
                </p:childTnLst>
              </p:cTn>
              <p:nextCondLst>
                <p:cond evt="onClick" delay="0">
                  <p:tgtEl>
                    <p:spTgt spid="8"/>
                  </p:tgtEl>
                </p:cond>
              </p:nextCondLst>
            </p:seq>
          </p:childTnLst>
        </p:cTn>
      </p:par>
    </p:tnLst>
    <p:bldLst>
      <p:bldP spid="7" grpId="0"/>
      <p:bldP spid="7" grpId="1"/>
      <p:bldP spid="10" grpId="0"/>
      <p:bldP spid="10" grpId="1"/>
      <p:bldP spid="12" grpId="0"/>
      <p:bldP spid="12" grpId="1"/>
      <p:bldP spid="13" grpId="0"/>
      <p:bldP spid="13" grpId="1"/>
      <p:bldP spid="14" grpId="0"/>
      <p:bldP spid="14" grpId="1"/>
      <p:bldP spid="15" grpId="0"/>
      <p:bldP spid="15" grpId="1"/>
      <p:bldP spid="16" grpId="0"/>
      <p:bldP spid="16" grpId="1"/>
      <p:bldP spid="17" grpId="0"/>
      <p:bldP spid="17" grpId="1"/>
    </p:bld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p>
            <a:endParaRPr lang="zh-CN" altLang="en-US"/>
          </a:p>
        </p:txBody>
      </p:sp>
      <p:sp>
        <p:nvSpPr>
          <p:cNvPr id="15" name="矩形 14"/>
          <p:cNvSpPr/>
          <p:nvPr/>
        </p:nvSpPr>
        <p:spPr>
          <a:xfrm>
            <a:off x="389206" y="1028130"/>
            <a:ext cx="11412000" cy="1228090"/>
          </a:xfrm>
          <a:prstGeom prst="rect">
            <a:avLst/>
          </a:prstGeom>
        </p:spPr>
        <p:txBody>
          <a:bodyPr wrap="square" lIns="121898" tIns="60948" rIns="121898" bIns="60948">
            <a:spAutoFit/>
          </a:bodyPr>
          <a:lstStyle/>
          <a:p>
            <a:pPr algn="just">
              <a:lnSpc>
                <a:spcPct val="150000"/>
              </a:lnSpc>
              <a:spcAft>
                <a:spcPts val="0"/>
              </a:spcAft>
              <a:tabLst>
                <a:tab pos="2250440" algn="l"/>
              </a:tabLst>
            </a:pPr>
            <a:r>
              <a:rPr lang="zh-CN" altLang="zh-CN" sz="2400" b="1" kern="100" dirty="0">
                <a:latin typeface="Times New Roman" panose="02020603050405020304" pitchFamily="18" charset="0"/>
                <a:ea typeface="微软雅黑" panose="020B0503020204020204" pitchFamily="34" charset="-122"/>
                <a:cs typeface="Times New Roman" panose="02020603050405020304" pitchFamily="18" charset="0"/>
              </a:rPr>
              <a:t>微任务活动二　鉴赏本词情景交融的艺术手法</a:t>
            </a:r>
            <a:endParaRPr lang="zh-CN" altLang="zh-CN" sz="2400" b="1" kern="100" dirty="0">
              <a:latin typeface="宋体" panose="02010600030101010101" pitchFamily="2" charset="-122"/>
              <a:ea typeface="微软雅黑" panose="020B0503020204020204" pitchFamily="34" charset="-122"/>
              <a:cs typeface="Courier New" panose="02070309020205020404" pitchFamily="49" charset="0"/>
            </a:endParaRPr>
          </a:p>
          <a:p>
            <a:pPr algn="just">
              <a:lnSpc>
                <a:spcPct val="150000"/>
              </a:lnSpc>
              <a:spcAft>
                <a:spcPts val="0"/>
              </a:spcAft>
              <a:tabLst>
                <a:tab pos="2250440" algn="l"/>
              </a:tabLst>
            </a:pPr>
            <a:r>
              <a:rPr lang="en-US" altLang="zh-CN" sz="2400" kern="100" dirty="0" smtClean="0">
                <a:solidFill>
                  <a:srgbClr val="000000"/>
                </a:solidFill>
                <a:latin typeface="Times New Roman" panose="02020603050405020304" pitchFamily="18" charset="0"/>
                <a:ea typeface="微软雅黑" panose="020B0503020204020204" pitchFamily="34" charset="-122"/>
                <a:cs typeface="Courier New" panose="02070309020205020404" pitchFamily="49" charset="0"/>
              </a:rPr>
              <a:t>6.</a:t>
            </a:r>
            <a:r>
              <a:rPr lang="zh-CN" altLang="zh-CN" sz="2400" kern="100" dirty="0" smtClean="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在上阕中，作者主要选取了哪些意象？描绘了一幅怎样的画面？</a:t>
            </a:r>
            <a:endParaRPr lang="zh-CN" altLang="zh-CN" sz="2400" kern="100" dirty="0">
              <a:latin typeface="宋体" panose="02010600030101010101" pitchFamily="2" charset="-122"/>
              <a:cs typeface="Courier New" panose="02070309020205020404" pitchFamily="49" charset="0"/>
            </a:endParaRPr>
          </a:p>
        </p:txBody>
      </p:sp>
      <p:sp>
        <p:nvSpPr>
          <p:cNvPr id="6" name="矩形 5"/>
          <p:cNvSpPr/>
          <p:nvPr/>
        </p:nvSpPr>
        <p:spPr>
          <a:xfrm>
            <a:off x="389206" y="2123946"/>
            <a:ext cx="11412000" cy="1228090"/>
          </a:xfrm>
          <a:prstGeom prst="rect">
            <a:avLst/>
          </a:prstGeom>
        </p:spPr>
        <p:txBody>
          <a:bodyPr wrap="square" lIns="121898" tIns="60948" rIns="121898" bIns="60948">
            <a:spAutoFit/>
          </a:bodyPr>
          <a:lstStyle/>
          <a:p>
            <a:pPr algn="just">
              <a:lnSpc>
                <a:spcPct val="150000"/>
              </a:lnSpc>
              <a:spcAft>
                <a:spcPts val="0"/>
              </a:spcAft>
              <a:tabLst>
                <a:tab pos="2250440" algn="l"/>
              </a:tabLst>
            </a:pPr>
            <a:r>
              <a:rPr lang="zh-CN" altLang="zh-CN" sz="2400" b="1" kern="10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答案　</a:t>
            </a:r>
            <a:r>
              <a:rPr lang="en-US" altLang="zh-CN" sz="2400" kern="100" dirty="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(1)</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选取的意象：万山、层林、漫江、百舸、鹰、鱼等。</a:t>
            </a:r>
            <a:endParaRPr lang="zh-CN" altLang="zh-CN" sz="2400" kern="100" dirty="0">
              <a:latin typeface="宋体" panose="02010600030101010101" pitchFamily="2" charset="-122"/>
              <a:cs typeface="Courier New" panose="02070309020205020404" pitchFamily="49" charset="0"/>
            </a:endParaRPr>
          </a:p>
          <a:p>
            <a:pPr algn="just">
              <a:lnSpc>
                <a:spcPct val="150000"/>
              </a:lnSpc>
              <a:spcAft>
                <a:spcPts val="0"/>
              </a:spcAft>
              <a:tabLst>
                <a:tab pos="2250440" algn="l"/>
              </a:tabLst>
            </a:pPr>
            <a:r>
              <a:rPr lang="en-US" altLang="zh-CN" sz="2400" kern="100" dirty="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(2)</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描绘的画面：一幅绚丽多姿、壮阔高远而又生机勃勃的湘江秋景图。</a:t>
            </a:r>
            <a:endParaRPr lang="zh-CN" altLang="zh-CN" sz="2400" kern="100" dirty="0">
              <a:latin typeface="宋体" panose="02010600030101010101" pitchFamily="2" charset="-122"/>
              <a:cs typeface="Courier New" panose="02070309020205020404" pitchFamily="49" charset="0"/>
            </a:endParaRPr>
          </a:p>
        </p:txBody>
      </p:sp>
      <p:sp>
        <p:nvSpPr>
          <p:cNvPr id="7" name="矩形 6"/>
          <p:cNvSpPr/>
          <p:nvPr/>
        </p:nvSpPr>
        <p:spPr>
          <a:xfrm>
            <a:off x="389206" y="3269207"/>
            <a:ext cx="11412000" cy="674370"/>
          </a:xfrm>
          <a:prstGeom prst="rect">
            <a:avLst/>
          </a:prstGeom>
        </p:spPr>
        <p:txBody>
          <a:bodyPr wrap="square" lIns="121898" tIns="60948" rIns="121898" bIns="60948">
            <a:spAutoFit/>
          </a:bodyPr>
          <a:lstStyle/>
          <a:p>
            <a:pPr algn="just">
              <a:lnSpc>
                <a:spcPct val="150000"/>
              </a:lnSpc>
              <a:spcAft>
                <a:spcPts val="0"/>
              </a:spcAft>
              <a:tabLst>
                <a:tab pos="2250440" algn="l"/>
              </a:tabLst>
            </a:pPr>
            <a:r>
              <a:rPr lang="en-US" altLang="zh-CN" sz="2400" kern="100">
                <a:solidFill>
                  <a:srgbClr val="000000"/>
                </a:solidFill>
                <a:latin typeface="Times New Roman" panose="02020603050405020304" pitchFamily="18" charset="0"/>
                <a:ea typeface="微软雅黑" panose="020B0503020204020204" pitchFamily="34" charset="-122"/>
                <a:cs typeface="Courier New" panose="02070309020205020404" pitchFamily="49" charset="0"/>
              </a:rPr>
              <a:t>7.</a:t>
            </a:r>
            <a:r>
              <a:rPr lang="zh-CN" altLang="zh-CN" sz="2400" kern="10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通过描绘湘江秋景，词人主要抒发了怎样的情感？</a:t>
            </a:r>
            <a:endParaRPr lang="zh-CN" altLang="zh-CN" sz="2400" kern="100">
              <a:latin typeface="宋体" panose="02010600030101010101" pitchFamily="2" charset="-122"/>
              <a:cs typeface="Courier New" panose="02070309020205020404" pitchFamily="49" charset="0"/>
            </a:endParaRPr>
          </a:p>
        </p:txBody>
      </p:sp>
      <p:sp>
        <p:nvSpPr>
          <p:cNvPr id="8" name="矩形 7"/>
          <p:cNvSpPr/>
          <p:nvPr/>
        </p:nvSpPr>
        <p:spPr>
          <a:xfrm>
            <a:off x="389206" y="3946212"/>
            <a:ext cx="11412000" cy="1782445"/>
          </a:xfrm>
          <a:prstGeom prst="rect">
            <a:avLst/>
          </a:prstGeom>
        </p:spPr>
        <p:txBody>
          <a:bodyPr wrap="square" lIns="121898" tIns="60948" rIns="121898" bIns="60948">
            <a:spAutoFit/>
          </a:bodyPr>
          <a:lstStyle/>
          <a:p>
            <a:pPr algn="just">
              <a:lnSpc>
                <a:spcPct val="150000"/>
              </a:lnSpc>
              <a:spcAft>
                <a:spcPts val="0"/>
              </a:spcAft>
              <a:tabLst>
                <a:tab pos="2250440" algn="l"/>
              </a:tabLst>
            </a:pPr>
            <a:r>
              <a:rPr lang="zh-CN" altLang="zh-CN" sz="2400" b="1" kern="10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答案　</a:t>
            </a:r>
            <a:r>
              <a:rPr lang="zh-CN" altLang="zh-CN" sz="2400" kern="10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面对生机勃勃的大自然，词人自然而然地想到了祖国的命运和革命的未来，于是提出了</a:t>
            </a:r>
            <a:r>
              <a:rPr lang="en-US" altLang="zh-CN" sz="2400" kern="10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谁主沉浮</a:t>
            </a:r>
            <a:r>
              <a:rPr lang="en-US" altLang="zh-CN" sz="2400" kern="10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的问题，表达了自己对国家命运的关注和以天下为己任的豪情壮志。</a:t>
            </a:r>
            <a:endParaRPr lang="zh-CN" altLang="zh-CN" sz="2400" kern="100">
              <a:latin typeface="宋体" panose="02010600030101010101" pitchFamily="2" charset="-122"/>
              <a:cs typeface="Courier New" panose="02070309020205020404" pitchFamily="49" charset="0"/>
            </a:endParaRPr>
          </a:p>
        </p:txBody>
      </p:sp>
      <p:sp>
        <p:nvSpPr>
          <p:cNvPr id="9" name="答案"/>
          <p:cNvSpPr/>
          <p:nvPr/>
        </p:nvSpPr>
        <p:spPr bwMode="auto">
          <a:xfrm>
            <a:off x="11211213" y="6398788"/>
            <a:ext cx="979200" cy="460800"/>
          </a:xfrm>
          <a:prstGeom prst="rect">
            <a:avLst/>
          </a:prstGeom>
          <a:solidFill>
            <a:srgbClr val="EEECE1">
              <a:lumMod val="90000"/>
              <a:alpha val="60000"/>
            </a:srgbClr>
          </a:solidFill>
          <a:ln w="25400" cap="flat" cmpd="sng" algn="ctr">
            <a:noFill/>
            <a:prstDash val="solid"/>
          </a:ln>
          <a:effectLst/>
        </p:spPr>
        <p:txBody>
          <a:bodyPr anchor="ctr"/>
          <a:lstStyle/>
          <a:p>
            <a:pPr marL="0" marR="0" lvl="0" indent="0" algn="ctr" defTabSz="1219200" eaLnBrk="1" fontAlgn="auto" latinLnBrk="0" hangingPunct="1">
              <a:lnSpc>
                <a:spcPct val="100000"/>
              </a:lnSpc>
              <a:spcBef>
                <a:spcPct val="50000"/>
              </a:spcBef>
              <a:spcAft>
                <a:spcPts val="0"/>
              </a:spcAft>
              <a:buClrTx/>
              <a:buSzTx/>
              <a:buFontTx/>
              <a:buNone/>
              <a:defRPr/>
            </a:pPr>
            <a:r>
              <a:rPr kumimoji="0" lang="zh-CN" altLang="en-US" sz="2000" b="0" i="0" u="none" strike="noStrike" kern="100" cap="none" spc="0" normalizeH="0" baseline="0" noProof="0" dirty="0" smtClean="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Times New Roman" panose="02020603050405020304"/>
              </a:rPr>
              <a:t>答 案</a:t>
            </a:r>
            <a:endParaRPr kumimoji="0" lang="zh-CN" altLang="en-US" sz="2000" b="0" i="0" u="none" strike="noStrike" kern="100" cap="none" spc="0" normalizeH="0" baseline="0" noProof="0" dirty="0" smtClean="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Times New Roman" panose="02020603050405020304"/>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9"/>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blinds(horizontal)">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6">
                                            <p:txEl>
                                              <p:pRg st="1" end="1"/>
                                            </p:txEl>
                                          </p:spTgt>
                                        </p:tgtEl>
                                        <p:attrNameLst>
                                          <p:attrName>style.visibility</p:attrName>
                                        </p:attrNameLst>
                                      </p:cBhvr>
                                      <p:to>
                                        <p:strVal val="visible"/>
                                      </p:to>
                                    </p:set>
                                    <p:animEffect transition="in" filter="blinds(horizontal)">
                                      <p:cBhvr>
                                        <p:cTn id="12" dur="500"/>
                                        <p:tgtEl>
                                          <p:spTgt spid="6">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8">
                                            <p:txEl>
                                              <p:pRg st="0" end="0"/>
                                            </p:txEl>
                                          </p:spTgt>
                                        </p:tgtEl>
                                        <p:attrNameLst>
                                          <p:attrName>style.visibility</p:attrName>
                                        </p:attrNameLst>
                                      </p:cBhvr>
                                      <p:to>
                                        <p:strVal val="visible"/>
                                      </p:to>
                                    </p:set>
                                    <p:animEffect transition="in" filter="blinds(horizontal)">
                                      <p:cBhvr>
                                        <p:cTn id="17" dur="500"/>
                                        <p:tgtEl>
                                          <p:spTgt spid="8">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grpId="0" nodeType="clickEffect">
                                  <p:stCondLst>
                                    <p:cond delay="0"/>
                                  </p:stCondLst>
                                  <p:childTnLst>
                                    <p:animEffect transition="out" filter="fade">
                                      <p:cBhvr>
                                        <p:cTn id="21" dur="500"/>
                                        <p:tgtEl>
                                          <p:spTgt spid="6">
                                            <p:txEl>
                                              <p:pRg st="0" end="0"/>
                                            </p:txEl>
                                          </p:spTgt>
                                        </p:tgtEl>
                                      </p:cBhvr>
                                    </p:animEffect>
                                    <p:set>
                                      <p:cBhvr>
                                        <p:cTn id="22" dur="1" fill="hold">
                                          <p:stCondLst>
                                            <p:cond delay="499"/>
                                          </p:stCondLst>
                                        </p:cTn>
                                        <p:tgtEl>
                                          <p:spTgt spid="6">
                                            <p:txEl>
                                              <p:pRg st="0" end="0"/>
                                            </p:txEl>
                                          </p:spTgt>
                                        </p:tgtEl>
                                        <p:attrNameLst>
                                          <p:attrName>style.visibility</p:attrName>
                                        </p:attrNameLst>
                                      </p:cBhvr>
                                      <p:to>
                                        <p:strVal val="hidden"/>
                                      </p:to>
                                    </p:set>
                                  </p:childTnLst>
                                </p:cTn>
                              </p:par>
                              <p:par>
                                <p:cTn id="23" presetID="10" presetClass="exit" presetSubtype="0" fill="hold" grpId="0" nodeType="withEffect">
                                  <p:stCondLst>
                                    <p:cond delay="0"/>
                                  </p:stCondLst>
                                  <p:childTnLst>
                                    <p:animEffect transition="out" filter="fade">
                                      <p:cBhvr>
                                        <p:cTn id="24" dur="500"/>
                                        <p:tgtEl>
                                          <p:spTgt spid="6">
                                            <p:txEl>
                                              <p:pRg st="1" end="1"/>
                                            </p:txEl>
                                          </p:spTgt>
                                        </p:tgtEl>
                                      </p:cBhvr>
                                    </p:animEffect>
                                    <p:set>
                                      <p:cBhvr>
                                        <p:cTn id="25" dur="1" fill="hold">
                                          <p:stCondLst>
                                            <p:cond delay="499"/>
                                          </p:stCondLst>
                                        </p:cTn>
                                        <p:tgtEl>
                                          <p:spTgt spid="6">
                                            <p:txEl>
                                              <p:pRg st="1" end="1"/>
                                            </p:txEl>
                                          </p:spTgt>
                                        </p:tgtEl>
                                        <p:attrNameLst>
                                          <p:attrName>style.visibility</p:attrName>
                                        </p:attrNameLst>
                                      </p:cBhvr>
                                      <p:to>
                                        <p:strVal val="hidden"/>
                                      </p:to>
                                    </p:set>
                                  </p:childTnLst>
                                </p:cTn>
                              </p:par>
                              <p:par>
                                <p:cTn id="26" presetID="10" presetClass="exit" presetSubtype="0" fill="hold" grpId="0" nodeType="withEffect">
                                  <p:stCondLst>
                                    <p:cond delay="0"/>
                                  </p:stCondLst>
                                  <p:childTnLst>
                                    <p:animEffect transition="out" filter="fade">
                                      <p:cBhvr>
                                        <p:cTn id="27" dur="500"/>
                                        <p:tgtEl>
                                          <p:spTgt spid="8">
                                            <p:txEl>
                                              <p:pRg st="0" end="0"/>
                                            </p:txEl>
                                          </p:spTgt>
                                        </p:tgtEl>
                                      </p:cBhvr>
                                    </p:animEffect>
                                    <p:set>
                                      <p:cBhvr>
                                        <p:cTn id="28" dur="1" fill="hold">
                                          <p:stCondLst>
                                            <p:cond delay="499"/>
                                          </p:stCondLst>
                                        </p:cTn>
                                        <p:tgtEl>
                                          <p:spTgt spid="8">
                                            <p:txEl>
                                              <p:pRg st="0" end="0"/>
                                            </p:txEl>
                                          </p:spTgt>
                                        </p:tgtEl>
                                        <p:attrNameLst>
                                          <p:attrName>style.visibility</p:attrName>
                                        </p:attrNameLst>
                                      </p:cBhvr>
                                      <p:to>
                                        <p:strVal val="hidden"/>
                                      </p:to>
                                    </p:set>
                                  </p:childTnLst>
                                </p:cTn>
                              </p:par>
                            </p:childTnLst>
                          </p:cTn>
                        </p:par>
                      </p:childTnLst>
                    </p:cTn>
                  </p:par>
                </p:childTnLst>
              </p:cTn>
              <p:nextCondLst>
                <p:cond evt="onClick" delay="0">
                  <p:tgtEl>
                    <p:spTgt spid="9"/>
                  </p:tgtEl>
                </p:cond>
              </p:nextCondLst>
            </p:seq>
          </p:childTnLst>
        </p:cTn>
      </p:par>
    </p:tnLst>
    <p:bldLst>
      <p:bldP spid="6" grpId="0" uiExpand="1" build="allAtOnce"/>
      <p:bldP spid="8" grpId="0" build="allAtOnce"/>
    </p:bldLst>
  </p:timing>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1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1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1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1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1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4*i*1"/>
  <p:tag name="KSO_WM_UNIT_BK_DARK_LIGHT" val="2"/>
  <p:tag name="KSO_WM_UNIT_LAYERLEVEL" val="1"/>
  <p:tag name="KSO_WM_TAG_VERSION" val="1.0"/>
  <p:tag name="KSO_WM_BEAUTIFY_FLAG" val="#wm#"/>
  <p:tag name="KSO_WM_SLIDE_BACKGROUND_TYPE" val="leftRight"/>
  <p:tag name="KSO_WM_SLIDE_BK_DARK_LIGHT" val="2"/>
</p:tagLst>
</file>

<file path=ppt/tags/tag1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1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1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1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1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1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5*i*1"/>
  <p:tag name="KSO_WM_UNIT_BK_DARK_LIGHT" val="2"/>
  <p:tag name="KSO_WM_UNIT_LAYERLEVEL" val="1"/>
  <p:tag name="KSO_WM_TAG_VERSION" val="1.0"/>
  <p:tag name="KSO_WM_BEAUTIFY_FLAG" val="#wm#"/>
  <p:tag name="KSO_WM_SLIDE_BACKGROUND_TYPE" val="topBottom"/>
  <p:tag name="KSO_WM_SLIDE_BK_DARK_LIGHT" val="2"/>
</p:tagLst>
</file>

<file path=ppt/tags/tag1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6*i*1"/>
  <p:tag name="KSO_WM_UNIT_BK_DARK_LIGHT" val="2"/>
  <p:tag name="KSO_WM_UNIT_LAYERLEVEL" val="1"/>
  <p:tag name="KSO_WM_TAG_VERSION" val="1.0"/>
  <p:tag name="KSO_WM_BEAUTIFY_FLAG" val="#wm#"/>
  <p:tag name="KSO_WM_SLIDE_BACKGROUND_TYPE" val="bottomTop"/>
  <p:tag name="KSO_WM_SLIDE_BK_DARK_LIGHT" val="2"/>
</p:tagLst>
</file>

<file path=ppt/tags/tag1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7*i*1"/>
  <p:tag name="KSO_WM_UNIT_BK_DARK_LIGHT" val="2"/>
  <p:tag name="KSO_WM_UNIT_LAYERLEVEL" val="1"/>
  <p:tag name="KSO_WM_TAG_VERSION" val="1.0"/>
  <p:tag name="KSO_WM_BEAUTIFY_FLAG" val="#wm#"/>
  <p:tag name="KSO_WM_SLIDE_BACKGROUND_TYPE" val="navigation"/>
  <p:tag name="KSO_WM_SLIDE_BK_DARK_LIGHT" val="2"/>
</p:tagLst>
</file>

<file path=ppt/tags/tag1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8*i*1"/>
  <p:tag name="KSO_WM_UNIT_BK_DARK_LIGHT" val="2"/>
  <p:tag name="KSO_WM_UNIT_LAYERLEVEL" val="1"/>
  <p:tag name="KSO_WM_TAG_VERSION" val="1.0"/>
  <p:tag name="KSO_WM_BEAUTIFY_FLAG" val="#wm#"/>
  <p:tag name="KSO_WM_SLIDE_BACKGROUND_TYPE" val="belt"/>
  <p:tag name="KSO_WM_SLIDE_BK_DARK_LIGHT" val="2"/>
</p:tagLst>
</file>

<file path=ppt/tags/tag139.xml><?xml version="1.0" encoding="utf-8"?>
<p:tagLst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i*1"/>
  <p:tag name="KSO_WM_UNIT_LAYERLEVEL" val="1"/>
  <p:tag name="KSO_WM_TAG_VERSION" val="1.0"/>
  <p:tag name="KSO_WM_BEAUTIFY_FLAG" val="#wm#"/>
  <p:tag name="KSO_WM_UNIT_TYPE" val="i"/>
  <p:tag name="KSO_WM_UNIT_INDEX" val="1"/>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40.xml><?xml version="1.0" encoding="utf-8"?>
<p:tagLst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i*2"/>
  <p:tag name="KSO_WM_UNIT_LAYERLEVEL" val="1"/>
  <p:tag name="KSO_WM_TAG_VERSION" val="1.0"/>
  <p:tag name="KSO_WM_BEAUTIFY_FLAG" val="#wm#"/>
  <p:tag name="KSO_WM_UNIT_TYPE" val="i"/>
  <p:tag name="KSO_WM_UNIT_INDEX" val="2"/>
</p:tagLst>
</file>

<file path=ppt/tags/tag141.xml><?xml version="1.0" encoding="utf-8"?>
<p:tagLst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i*3"/>
  <p:tag name="KSO_WM_UNIT_LAYERLEVEL" val="1"/>
  <p:tag name="KSO_WM_TAG_VERSION" val="1.0"/>
  <p:tag name="KSO_WM_BEAUTIFY_FLAG" val="#wm#"/>
  <p:tag name="KSO_WM_UNIT_TYPE" val="i"/>
  <p:tag name="KSO_WM_UNIT_INDEX" val="3"/>
</p:tagLst>
</file>

<file path=ppt/tags/tag1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47.xml><?xml version="1.0" encoding="utf-8"?>
<p:tagLst xmlns:p="http://schemas.openxmlformats.org/presentationml/2006/main">
  <p:tag name="KSO_WM_TAG_VERSION" val="1.0"/>
  <p:tag name="KSO_WM_BEAUTIFY_FLAG" val="#wm#"/>
  <p:tag name="KSO_WM_UNIT_HIGHLIGHT" val="0"/>
  <p:tag name="KSO_WM_UNIT_COMPATIBLE" val="0"/>
  <p:tag name="KSO_WM_UNIT_DIAGRAM_ISNUMVISUAL" val="0"/>
  <p:tag name="KSO_WM_UNIT_DIAGRAM_ISREFERUNIT" val="0"/>
  <p:tag name="KSO_WM_UNIT_ID" val="_0**"/>
  <p:tag name="KSO_WM_UNIT_LAYERLEVEL" val="1"/>
  <p:tag name="KSO_WM_TEMPLATE_CATEGORY" val="custom"/>
  <p:tag name="KSO_WM_TEMPLATE_INDEX" val="20202690"/>
</p:tagLst>
</file>

<file path=ppt/tags/tag148.xml><?xml version="1.0" encoding="utf-8"?>
<p:tagLst xmlns:p="http://schemas.openxmlformats.org/presentationml/2006/main">
  <p:tag name="KSO_WM_TAG_VERSION" val="1.0"/>
  <p:tag name="KSO_WM_BEAUTIFY_FLAG" val="#wm#"/>
  <p:tag name="KSO_WM_UNIT_HIGHLIGHT" val="0"/>
  <p:tag name="KSO_WM_UNIT_COMPATIBLE" val="0"/>
  <p:tag name="KSO_WM_UNIT_DIAGRAM_ISNUMVISUAL" val="0"/>
  <p:tag name="KSO_WM_UNIT_DIAGRAM_ISREFERUNIT" val="0"/>
  <p:tag name="KSO_WM_UNIT_ID" val="_0**"/>
  <p:tag name="KSO_WM_UNIT_LAYERLEVEL" val="1"/>
  <p:tag name="KSO_WM_TEMPLATE_CATEGORY" val="custom"/>
  <p:tag name="KSO_WM_TEMPLATE_INDEX" val="20202690"/>
</p:tagLst>
</file>

<file path=ppt/tags/tag1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52.xml><?xml version="1.0" encoding="utf-8"?>
<p:tagLst xmlns:p="http://schemas.openxmlformats.org/presentationml/2006/main">
  <p:tag name="KSO_WM_TEMPLATE_SUBCATEGORY" val="0"/>
  <p:tag name="KSO_WM_TEMPLATE_MASTER_TYPE" val="1"/>
  <p:tag name="KSO_WM_TEMPLATE_COLOR_TYPE" val="1"/>
  <p:tag name="KSO_WM_TAG_VERSION" val="1.0"/>
  <p:tag name="KSO_WM_BEAUTIFY_FLAG" val="#wm#"/>
  <p:tag name="KSO_WM_TEMPLATE_CATEGORY" val="custom"/>
  <p:tag name="KSO_WM_TEMPLATE_INDEX" val="20202690"/>
  <p:tag name="KSO_WM_TEMPLATE_THUMBS_INDEX" val="1、4、6、7、8、9、10、11、12、13、14"/>
  <p:tag name="KSO_WM_TEMPLATE_MASTER_THUMB_INDEX" val="12"/>
</p:tagLst>
</file>

<file path=ppt/tags/tag153.xml><?xml version="1.0" encoding="utf-8"?>
<p:tagLst xmlns:p="http://schemas.openxmlformats.org/presentationml/2006/main">
  <p:tag name="KSO_WM_TEMPLATE_CATEGORY" val="custom"/>
  <p:tag name="KSO_WM_TEMPLATE_INDEX" val="20202690"/>
</p:tagLst>
</file>

<file path=ppt/tags/tag154.xml><?xml version="1.0" encoding="utf-8"?>
<p:tagLst xmlns:p="http://schemas.openxmlformats.org/presentationml/2006/main">
  <p:tag name="KSO_WM_TEMPLATE_CATEGORY" val="custom"/>
  <p:tag name="KSO_WM_TEMPLATE_INDEX" val="20202690"/>
</p:tagLst>
</file>

<file path=ppt/tags/tag155.xml><?xml version="1.0" encoding="utf-8"?>
<p:tagLst xmlns:p="http://schemas.openxmlformats.org/presentationml/2006/main">
  <p:tag name="KSO_WM_TEMPLATE_CATEGORY" val="custom"/>
  <p:tag name="KSO_WM_TEMPLATE_INDEX" val="20202690"/>
</p:tagLst>
</file>

<file path=ppt/tags/tag156.xml><?xml version="1.0" encoding="utf-8"?>
<p:tagLst xmlns:p="http://schemas.openxmlformats.org/presentationml/2006/main">
  <p:tag name="KSO_WM_TEMPLATE_CATEGORY" val="custom"/>
  <p:tag name="KSO_WM_TEMPLATE_INDEX" val="20202690"/>
</p:tagLst>
</file>

<file path=ppt/tags/tag157.xml><?xml version="1.0" encoding="utf-8"?>
<p:tagLst xmlns:p="http://schemas.openxmlformats.org/presentationml/2006/main">
  <p:tag name="KSO_WM_TEMPLATE_CATEGORY" val="custom"/>
  <p:tag name="KSO_WM_TEMPLATE_INDEX" val="20202690"/>
</p:tagLst>
</file>

<file path=ppt/tags/tag158.xml><?xml version="1.0" encoding="utf-8"?>
<p:tagLst xmlns:p="http://schemas.openxmlformats.org/presentationml/2006/main">
  <p:tag name="KSO_WM_TEMPLATE_CATEGORY" val="custom"/>
  <p:tag name="KSO_WM_TEMPLATE_INDEX" val="20202690"/>
</p:tagLst>
</file>

<file path=ppt/tags/tag159.xml><?xml version="1.0" encoding="utf-8"?>
<p:tagLst xmlns:p="http://schemas.openxmlformats.org/presentationml/2006/main">
  <p:tag name="KSO_WM_TEMPLATE_CATEGORY" val="custom"/>
  <p:tag name="KSO_WM_TEMPLATE_INDEX" val="20202690"/>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60.xml><?xml version="1.0" encoding="utf-8"?>
<p:tagLst xmlns:p="http://schemas.openxmlformats.org/presentationml/2006/main">
  <p:tag name="KSO_WM_TEMPLATE_CATEGORY" val="custom"/>
  <p:tag name="KSO_WM_TEMPLATE_INDEX" val="20202690"/>
</p:tagLst>
</file>

<file path=ppt/tags/tag161.xml><?xml version="1.0" encoding="utf-8"?>
<p:tagLst xmlns:p="http://schemas.openxmlformats.org/presentationml/2006/main">
  <p:tag name="KSO_WM_TEMPLATE_CATEGORY" val="custom"/>
  <p:tag name="KSO_WM_TEMPLATE_INDEX" val="20202690"/>
</p:tagLst>
</file>

<file path=ppt/tags/tag162.xml><?xml version="1.0" encoding="utf-8"?>
<p:tagLst xmlns:p="http://schemas.openxmlformats.org/presentationml/2006/main">
  <p:tag name="KSO_WM_TEMPLATE_CATEGORY" val="custom"/>
  <p:tag name="KSO_WM_TEMPLATE_INDEX" val="20202690"/>
</p:tagLst>
</file>

<file path=ppt/tags/tag163.xml><?xml version="1.0" encoding="utf-8"?>
<p:tagLst xmlns:p="http://schemas.openxmlformats.org/presentationml/2006/main">
  <p:tag name="KSO_WM_TEMPLATE_CATEGORY" val="custom"/>
  <p:tag name="KSO_WM_TEMPLATE_INDEX" val="20202690"/>
</p:tagLst>
</file>

<file path=ppt/tags/tag164.xml><?xml version="1.0" encoding="utf-8"?>
<p:tagLst xmlns:p="http://schemas.openxmlformats.org/presentationml/2006/main">
  <p:tag name="KSO_WM_TEMPLATE_CATEGORY" val="custom"/>
  <p:tag name="KSO_WM_TEMPLATE_INDEX" val="20202690"/>
</p:tagLst>
</file>

<file path=ppt/tags/tag165.xml><?xml version="1.0" encoding="utf-8"?>
<p:tagLst xmlns:p="http://schemas.openxmlformats.org/presentationml/2006/main">
  <p:tag name="KSO_WM_TEMPLATE_CATEGORY" val="custom"/>
  <p:tag name="KSO_WM_TEMPLATE_INDEX" val="20202690"/>
</p:tagLst>
</file>

<file path=ppt/tags/tag166.xml><?xml version="1.0" encoding="utf-8"?>
<p:tagLst xmlns:p="http://schemas.openxmlformats.org/presentationml/2006/main">
  <p:tag name="KSO_WM_TEMPLATE_CATEGORY" val="custom"/>
  <p:tag name="KSO_WM_TEMPLATE_INDEX" val="20202690"/>
</p:tagLst>
</file>

<file path=ppt/tags/tag167.xml><?xml version="1.0" encoding="utf-8"?>
<p:tagLst xmlns:p="http://schemas.openxmlformats.org/presentationml/2006/main">
  <p:tag name="KSO_WM_TEMPLATE_CATEGORY" val="custom"/>
  <p:tag name="KSO_WM_TEMPLATE_INDEX" val="20202690"/>
</p:tagLst>
</file>

<file path=ppt/tags/tag168.xml><?xml version="1.0" encoding="utf-8"?>
<p:tagLst xmlns:p="http://schemas.openxmlformats.org/presentationml/2006/main">
  <p:tag name="KSO_WM_TEMPLATE_CATEGORY" val="custom"/>
  <p:tag name="KSO_WM_TEMPLATE_INDEX" val="20202690"/>
</p:tagLst>
</file>

<file path=ppt/tags/tag169.xml><?xml version="1.0" encoding="utf-8"?>
<p:tagLst xmlns:p="http://schemas.openxmlformats.org/presentationml/2006/main">
  <p:tag name="KSO_WM_TEMPLATE_CATEGORY" val="custom"/>
  <p:tag name="KSO_WM_TEMPLATE_INDEX" val="20202690"/>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70.xml><?xml version="1.0" encoding="utf-8"?>
<p:tagLst xmlns:p="http://schemas.openxmlformats.org/presentationml/2006/main">
  <p:tag name="KSO_WM_TEMPLATE_CATEGORY" val="custom"/>
  <p:tag name="KSO_WM_TEMPLATE_INDEX" val="20202690"/>
</p:tagLst>
</file>

<file path=ppt/tags/tag171.xml><?xml version="1.0" encoding="utf-8"?>
<p:tagLst xmlns:p="http://schemas.openxmlformats.org/presentationml/2006/main">
  <p:tag name="KSO_WM_TEMPLATE_CATEGORY" val="custom"/>
  <p:tag name="KSO_WM_TEMPLATE_INDEX" val="20202690"/>
</p:tagLst>
</file>

<file path=ppt/tags/tag172.xml><?xml version="1.0" encoding="utf-8"?>
<p:tagLst xmlns:p="http://schemas.openxmlformats.org/presentationml/2006/main">
  <p:tag name="KSO_WM_TEMPLATE_CATEGORY" val="custom"/>
  <p:tag name="KSO_WM_TEMPLATE_INDEX" val="20202690"/>
</p:tagLst>
</file>

<file path=ppt/tags/tag173.xml><?xml version="1.0" encoding="utf-8"?>
<p:tagLst xmlns:p="http://schemas.openxmlformats.org/presentationml/2006/main">
  <p:tag name="KSO_WM_TEMPLATE_CATEGORY" val="custom"/>
  <p:tag name="KSO_WM_TEMPLATE_INDEX" val="20202690"/>
</p:tagLst>
</file>

<file path=ppt/tags/tag174.xml><?xml version="1.0" encoding="utf-8"?>
<p:tagLst xmlns:p="http://schemas.openxmlformats.org/presentationml/2006/main">
  <p:tag name="KSO_WM_TEMPLATE_CATEGORY" val="custom"/>
  <p:tag name="KSO_WM_TEMPLATE_INDEX" val="20202690"/>
</p:tagLst>
</file>

<file path=ppt/tags/tag175.xml><?xml version="1.0" encoding="utf-8"?>
<p:tagLst xmlns:p="http://schemas.openxmlformats.org/presentationml/2006/main">
  <p:tag name="KSO_WM_TEMPLATE_CATEGORY" val="custom"/>
  <p:tag name="KSO_WM_TEMPLATE_INDEX" val="20202690"/>
</p:tagLst>
</file>

<file path=ppt/tags/tag176.xml><?xml version="1.0" encoding="utf-8"?>
<p:tagLst xmlns:p="http://schemas.openxmlformats.org/presentationml/2006/main">
  <p:tag name="KSO_WM_TEMPLATE_CATEGORY" val="custom"/>
  <p:tag name="KSO_WM_TEMPLATE_INDEX" val="20202690"/>
</p:tagLst>
</file>

<file path=ppt/tags/tag177.xml><?xml version="1.0" encoding="utf-8"?>
<p:tagLst xmlns:p="http://schemas.openxmlformats.org/presentationml/2006/main">
  <p:tag name="KSO_WM_TEMPLATE_CATEGORY" val="custom"/>
  <p:tag name="KSO_WM_TEMPLATE_INDEX" val="20202690"/>
</p:tagLst>
</file>

<file path=ppt/tags/tag178.xml><?xml version="1.0" encoding="utf-8"?>
<p:tagLst xmlns:p="http://schemas.openxmlformats.org/presentationml/2006/main">
  <p:tag name="KSO_WM_TEMPLATE_CATEGORY" val="custom"/>
  <p:tag name="KSO_WM_TEMPLATE_INDEX" val="20202690"/>
</p:tagLst>
</file>

<file path=ppt/tags/tag179.xml><?xml version="1.0" encoding="utf-8"?>
<p:tagLst xmlns:p="http://schemas.openxmlformats.org/presentationml/2006/main">
  <p:tag name="KSO_WM_TEMPLATE_CATEGORY" val="custom"/>
  <p:tag name="KSO_WM_TEMPLATE_INDEX" val="20202690"/>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80.xml><?xml version="1.0" encoding="utf-8"?>
<p:tagLst xmlns:p="http://schemas.openxmlformats.org/presentationml/2006/main">
  <p:tag name="KSO_WM_TEMPLATE_CATEGORY" val="custom"/>
  <p:tag name="KSO_WM_TEMPLATE_INDEX" val="20202690"/>
</p:tagLst>
</file>

<file path=ppt/tags/tag181.xml><?xml version="1.0" encoding="utf-8"?>
<p:tagLst xmlns:p="http://schemas.openxmlformats.org/presentationml/2006/main">
  <p:tag name="KSO_WM_TEMPLATE_CATEGORY" val="custom"/>
  <p:tag name="KSO_WM_TEMPLATE_INDEX" val="20202690"/>
</p:tagLst>
</file>

<file path=ppt/tags/tag182.xml><?xml version="1.0" encoding="utf-8"?>
<p:tagLst xmlns:p="http://schemas.openxmlformats.org/presentationml/2006/main">
  <p:tag name="KSO_WM_TEMPLATE_CATEGORY" val="custom"/>
  <p:tag name="KSO_WM_TEMPLATE_INDEX" val="20202690"/>
</p:tagLst>
</file>

<file path=ppt/tags/tag183.xml><?xml version="1.0" encoding="utf-8"?>
<p:tagLst xmlns:p="http://schemas.openxmlformats.org/presentationml/2006/main">
  <p:tag name="KSO_WM_TEMPLATE_CATEGORY" val="custom"/>
  <p:tag name="KSO_WM_TEMPLATE_INDEX" val="20202690"/>
</p:tagLst>
</file>

<file path=ppt/tags/tag184.xml><?xml version="1.0" encoding="utf-8"?>
<p:tagLst xmlns:p="http://schemas.openxmlformats.org/presentationml/2006/main">
  <p:tag name="KSO_WM_TEMPLATE_CATEGORY" val="custom"/>
  <p:tag name="KSO_WM_TEMPLATE_INDEX" val="20202690"/>
</p:tagLst>
</file>

<file path=ppt/tags/tag185.xml><?xml version="1.0" encoding="utf-8"?>
<p:tagLst xmlns:p="http://schemas.openxmlformats.org/presentationml/2006/main">
  <p:tag name="KSO_WM_TEMPLATE_CATEGORY" val="custom"/>
  <p:tag name="KSO_WM_TEMPLATE_INDEX" val="20202690"/>
</p:tagLst>
</file>

<file path=ppt/tags/tag186.xml><?xml version="1.0" encoding="utf-8"?>
<p:tagLst xmlns:p="http://schemas.openxmlformats.org/presentationml/2006/main">
  <p:tag name="KSO_WM_TEMPLATE_CATEGORY" val="custom"/>
  <p:tag name="KSO_WM_TEMPLATE_INDEX" val="20202690"/>
</p:tagLst>
</file>

<file path=ppt/tags/tag187.xml><?xml version="1.0" encoding="utf-8"?>
<p:tagLst xmlns:p="http://schemas.openxmlformats.org/presentationml/2006/main">
  <p:tag name="KSO_WM_TEMPLATE_CATEGORY" val="custom"/>
  <p:tag name="KSO_WM_TEMPLATE_INDEX" val="20202690"/>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y*1"/>
  <p:tag name="KSO_WM_UNIT_LAYERLEVEL" val="1"/>
  <p:tag name="KSO_WM_TAG_VERSION" val="1.0"/>
  <p:tag name="KSO_WM_BEAUTIFY_FLAG" val="#wm#"/>
  <p:tag name="KSO_WM_SLIDE_BACKGROUND_MASK_FLAG" val="1"/>
  <p:tag name="KSO_WM_UNIT_TYPE" val="y"/>
  <p:tag name="KSO_WM_UNIT_INDEX" val="1"/>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y*2"/>
  <p:tag name="KSO_WM_UNIT_LAYERLEVEL" val="1"/>
  <p:tag name="KSO_WM_TAG_VERSION" val="1.0"/>
  <p:tag name="KSO_WM_BEAUTIFY_FLAG" val="#wm#"/>
  <p:tag name="KSO_WM_SLIDE_BACKGROUND_MASK_FLAG" val="1"/>
  <p:tag name="KSO_WM_UNIT_TYPE" val="y"/>
  <p:tag name="KSO_WM_UNIT_INDEX" val="2"/>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y*3"/>
  <p:tag name="KSO_WM_UNIT_LAYERLEVEL" val="1"/>
  <p:tag name="KSO_WM_TAG_VERSION" val="1.0"/>
  <p:tag name="KSO_WM_BEAUTIFY_FLAG" val="#wm#"/>
  <p:tag name="KSO_WM_SLIDE_BACKGROUND_MASK_FLAG" val="1"/>
  <p:tag name="KSO_WM_UNIT_TYPE" val="y"/>
  <p:tag name="KSO_WM_UNIT_INDEX" val="3"/>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9*i*1"/>
  <p:tag name="KSO_WM_UNIT_BK_DARK_LIGHT" val="2"/>
  <p:tag name="KSO_WM_UNIT_LAYERLEVEL" val="1"/>
  <p:tag name="KSO_WM_TAG_VERSION" val="1.0"/>
  <p:tag name="KSO_WM_BEAUTIFY_FLAG" val="#wm#"/>
  <p:tag name="KSO_WM_SLIDE_BACKGROUND_TYPE" val="frame"/>
  <p:tag name="KSO_WM_SLIDE_BK_DARK_LIGHT" val="2"/>
</p:tagLst>
</file>

<file path=ppt/tags/tag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0*i*1"/>
  <p:tag name="KSO_WM_UNIT_BK_DARK_LIGHT" val="2"/>
  <p:tag name="KSO_WM_UNIT_LAYERLEVEL" val="1"/>
  <p:tag name="KSO_WM_TAG_VERSION" val="1.0"/>
  <p:tag name="KSO_WM_BEAUTIFY_FLAG" val="#wm#"/>
  <p:tag name="KSO_WM_SLIDE_BACKGROUND_TYPE" val="frame"/>
  <p:tag name="KSO_WM_SLIDE_BK_DARK_LIGHT" val="2"/>
</p:tagLst>
</file>

<file path=ppt/tags/tag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96.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3*i*1"/>
  <p:tag name="KSO_WM_UNIT_BK_DARK_LIGHT" val="2"/>
  <p:tag name="KSO_WM_UNIT_LAYERLEVEL" val="1"/>
  <p:tag name="KSO_WM_TAG_VERSION" val="1.0"/>
  <p:tag name="KSO_WM_BEAUTIFY_FLAG" val="#wm#"/>
  <p:tag name="KSO_WM_SLIDE_BACKGROUND_TYPE" val="frame"/>
  <p:tag name="KSO_WM_SLIDE_BK_DARK_LIGHT" val="2"/>
</p:tagLst>
</file>

<file path=ppt/tags/tag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heme/theme1.xml><?xml version="1.0" encoding="utf-8"?>
<a:theme xmlns:a="http://schemas.openxmlformats.org/drawingml/2006/main" name="Office 主题​​">
  <a:themeElements>
    <a:clrScheme name="自定义 98">
      <a:dk1>
        <a:srgbClr val="000000"/>
      </a:dk1>
      <a:lt1>
        <a:srgbClr val="FFFFFF"/>
      </a:lt1>
      <a:dk2>
        <a:srgbClr val="DEEAE0"/>
      </a:dk2>
      <a:lt2>
        <a:srgbClr val="FFFFFF"/>
      </a:lt2>
      <a:accent1>
        <a:srgbClr val="5DAA6E"/>
      </a:accent1>
      <a:accent2>
        <a:srgbClr val="70A764"/>
      </a:accent2>
      <a:accent3>
        <a:srgbClr val="81A25C"/>
      </a:accent3>
      <a:accent4>
        <a:srgbClr val="8E9D57"/>
      </a:accent4>
      <a:accent5>
        <a:srgbClr val="9C9955"/>
      </a:accent5>
      <a:accent6>
        <a:srgbClr val="A69358"/>
      </a:accent6>
      <a:hlink>
        <a:srgbClr val="658BD5"/>
      </a:hlink>
      <a:folHlink>
        <a:srgbClr val="9F69A3"/>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7641</Words>
  <Application>WPS 演示</Application>
  <PresentationFormat>自定义</PresentationFormat>
  <Paragraphs>415</Paragraphs>
  <Slides>35</Slides>
  <Notes>46</Notes>
  <HiddenSlides>4</HiddenSlides>
  <MMClips>0</MMClips>
  <ScaleCrop>false</ScaleCrop>
  <HeadingPairs>
    <vt:vector size="6" baseType="variant">
      <vt:variant>
        <vt:lpstr>已用的字体</vt:lpstr>
      </vt:variant>
      <vt:variant>
        <vt:i4>26</vt:i4>
      </vt:variant>
      <vt:variant>
        <vt:lpstr>主题</vt:lpstr>
      </vt:variant>
      <vt:variant>
        <vt:i4>1</vt:i4>
      </vt:variant>
      <vt:variant>
        <vt:lpstr>幻灯片标题</vt:lpstr>
      </vt:variant>
      <vt:variant>
        <vt:i4>35</vt:i4>
      </vt:variant>
    </vt:vector>
  </HeadingPairs>
  <TitlesOfParts>
    <vt:vector size="62" baseType="lpstr">
      <vt:lpstr>Arial</vt:lpstr>
      <vt:lpstr>宋体</vt:lpstr>
      <vt:lpstr>Wingdings</vt:lpstr>
      <vt:lpstr>微软雅黑</vt:lpstr>
      <vt:lpstr>Calibri</vt:lpstr>
      <vt:lpstr>Times New Roman</vt:lpstr>
      <vt:lpstr>华文楷体</vt:lpstr>
      <vt:lpstr>Impact</vt:lpstr>
      <vt:lpstr>黑体</vt:lpstr>
      <vt:lpstr>Times New Roman</vt:lpstr>
      <vt:lpstr>Courier New</vt:lpstr>
      <vt:lpstr>楷体_GB2312</vt:lpstr>
      <vt:lpstr>新宋体</vt:lpstr>
      <vt:lpstr>方正博雅宋_GBK</vt:lpstr>
      <vt:lpstr>Adobe Arabic</vt:lpstr>
      <vt:lpstr>方正报宋_GBK</vt:lpstr>
      <vt:lpstr>Segoe Print</vt:lpstr>
      <vt:lpstr>方正清刻本悦宋简体</vt:lpstr>
      <vt:lpstr>方正清刻本悦宋简体</vt:lpstr>
      <vt:lpstr>Courier New</vt:lpstr>
      <vt:lpstr>Arial Unicode MS</vt:lpstr>
      <vt:lpstr>华文细黑</vt:lpstr>
      <vt:lpstr>Broadway</vt:lpstr>
      <vt:lpstr>楷体</vt:lpstr>
      <vt:lpstr>经典繁仿黑</vt:lpstr>
      <vt:lpstr>汉仪旗黑-85S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戳爷的小迷弟</cp:lastModifiedBy>
  <cp:revision>2110</cp:revision>
  <dcterms:created xsi:type="dcterms:W3CDTF">2019-11-02T09:28:32Z</dcterms:created>
  <dcterms:modified xsi:type="dcterms:W3CDTF">2019-11-02T09:38:29Z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2052-11.1.0.9098</vt:lpwstr>
  </property>
</Properties>
</file>