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82" r:id="rId3"/>
    <p:sldId id="257" r:id="rId4"/>
    <p:sldId id="347" r:id="rId5"/>
    <p:sldId id="258" r:id="rId6"/>
    <p:sldId id="286" r:id="rId7"/>
    <p:sldId id="348" r:id="rId8"/>
    <p:sldId id="349" r:id="rId9"/>
    <p:sldId id="365" r:id="rId10"/>
    <p:sldId id="366" r:id="rId11"/>
    <p:sldId id="367" r:id="rId12"/>
    <p:sldId id="368" r:id="rId13"/>
    <p:sldId id="351" r:id="rId14"/>
    <p:sldId id="369" r:id="rId15"/>
    <p:sldId id="370" r:id="rId16"/>
    <p:sldId id="371" r:id="rId17"/>
    <p:sldId id="372" r:id="rId18"/>
    <p:sldId id="373" r:id="rId19"/>
    <p:sldId id="374" r:id="rId20"/>
    <p:sldId id="307" r:id="rId21"/>
    <p:sldId id="310" r:id="rId22"/>
    <p:sldId id="375" r:id="rId23"/>
    <p:sldId id="376" r:id="rId24"/>
    <p:sldId id="377" r:id="rId25"/>
    <p:sldId id="308" r:id="rId26"/>
    <p:sldId id="362" r:id="rId27"/>
    <p:sldId id="30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87" autoAdjust="0"/>
  </p:normalViewPr>
  <p:slideViewPr>
    <p:cSldViewPr snapToGrid="0" showGuides="1">
      <p:cViewPr varScale="1">
        <p:scale>
          <a:sx n="40" d="100"/>
          <a:sy n="40" d="100"/>
        </p:scale>
        <p:origin x="63" y="573"/>
      </p:cViewPr>
      <p:guideLst>
        <p:guide orient="horz" pos="2160"/>
        <p:guide pos="3863"/>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D784C4-3820-43E4-A6F5-A6CB9D100A9D}" type="datetimeFigureOut">
              <a:rPr lang="zh-CN" altLang="en-US" smtClean="0"/>
              <a:t>2021/9/8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89FDD3-2712-45F8-A16A-0EDAA514970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毛泽东的初中诗词，沁园春雪</a:t>
            </a:r>
          </a:p>
        </p:txBody>
      </p:sp>
      <p:sp>
        <p:nvSpPr>
          <p:cNvPr id="4" name="灯片编号占位符 3"/>
          <p:cNvSpPr>
            <a:spLocks noGrp="1"/>
          </p:cNvSpPr>
          <p:nvPr>
            <p:ph type="sldNum" sz="quarter" idx="5"/>
          </p:nvPr>
        </p:nvSpPr>
        <p:spPr/>
        <p:txBody>
          <a:bodyPr/>
          <a:lstStyle/>
          <a:p>
            <a:fld id="{AC89FDD3-2712-45F8-A16A-0EDAA514970E}"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C89FDD3-2712-45F8-A16A-0EDAA514970E}"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C89FDD3-2712-45F8-A16A-0EDAA514970E}"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C89FDD3-2712-45F8-A16A-0EDAA514970E}" type="slidenum">
              <a:rPr lang="zh-CN" altLang="en-US" smtClean="0"/>
              <a:t>13</a:t>
            </a:fld>
            <a:endParaRPr lang="zh-CN" altLang="en-US"/>
          </a:p>
        </p:txBody>
      </p:sp>
    </p:spTree>
    <p:extLst>
      <p:ext uri="{BB962C8B-B14F-4D97-AF65-F5344CB8AC3E}">
        <p14:creationId xmlns:p14="http://schemas.microsoft.com/office/powerpoint/2010/main" val="255915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正文页">
    <p:bg>
      <p:bgPr>
        <a:blipFill dpi="0" rotWithShape="1">
          <a:blip r:embed="rId2">
            <a:lum/>
          </a:blip>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3"/>
            <a:ext cx="2844800" cy="365125"/>
          </a:xfrm>
          <a:prstGeom prst="rect">
            <a:avLst/>
          </a:prstGeom>
        </p:spPr>
        <p:txBody>
          <a:bodyPr/>
          <a:lstStyle/>
          <a:p>
            <a:fld id="{86BCB416-0ECB-40F0-A8F0-504FBB20DF61}" type="datetimeFigureOut">
              <a:rPr lang="zh-CN" altLang="en-US" smtClean="0"/>
              <a:t>2021/9/8</a:t>
            </a:fld>
            <a:endParaRPr lang="zh-CN" altLang="en-US"/>
          </a:p>
        </p:txBody>
      </p:sp>
      <p:sp>
        <p:nvSpPr>
          <p:cNvPr id="3" name="页脚占位符 2"/>
          <p:cNvSpPr>
            <a:spLocks noGrp="1"/>
          </p:cNvSpPr>
          <p:nvPr>
            <p:ph type="ftr" sz="quarter" idx="11"/>
          </p:nvPr>
        </p:nvSpPr>
        <p:spPr>
          <a:xfrm>
            <a:off x="4165600" y="6356353"/>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3"/>
            <a:ext cx="2844800" cy="365125"/>
          </a:xfrm>
          <a:prstGeom prst="rect">
            <a:avLst/>
          </a:prstGeom>
        </p:spPr>
        <p:txBody>
          <a:bodyPr/>
          <a:lstStyle/>
          <a:p>
            <a:fld id="{89FD5322-D4FA-42EB-A4DD-EDD52B924FB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465138"/>
            <a:ext cx="10363200" cy="1431925"/>
          </a:xfrm>
        </p:spPr>
        <p:txBody>
          <a:bodyPr/>
          <a:lstStyle/>
          <a:p>
            <a:r>
              <a:rPr lang="zh-CN" altLang="en-US"/>
              <a:t>单击此处编辑母版标题样式</a:t>
            </a:r>
          </a:p>
        </p:txBody>
      </p:sp>
      <p:sp>
        <p:nvSpPr>
          <p:cNvPr id="3" name="内容占位符 2"/>
          <p:cNvSpPr>
            <a:spLocks noGrp="1"/>
          </p:cNvSpPr>
          <p:nvPr>
            <p:ph idx="1"/>
          </p:nvPr>
        </p:nvSpPr>
        <p:spPr>
          <a:xfrm>
            <a:off x="914400" y="1981200"/>
            <a:ext cx="10363200" cy="4114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950384" y="6313488"/>
            <a:ext cx="2540000" cy="457200"/>
          </a:xfrm>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a:xfrm>
            <a:off x="4201584" y="6313488"/>
            <a:ext cx="3860800" cy="457200"/>
          </a:xfrm>
        </p:spPr>
        <p:txBody>
          <a:bodyPr/>
          <a:lstStyle/>
          <a:p>
            <a:pPr lvl="0"/>
            <a:endParaRPr lang="zh-CN" altLang="en-US"/>
          </a:p>
        </p:txBody>
      </p:sp>
      <p:sp>
        <p:nvSpPr>
          <p:cNvPr id="6" name="灯片编号占位符 5"/>
          <p:cNvSpPr>
            <a:spLocks noGrp="1"/>
          </p:cNvSpPr>
          <p:nvPr>
            <p:ph type="sldNum" sz="quarter" idx="12"/>
          </p:nvPr>
        </p:nvSpPr>
        <p:spPr>
          <a:xfrm>
            <a:off x="8773584" y="6313488"/>
            <a:ext cx="2540000" cy="457200"/>
          </a:xfrm>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19.xml"/><Relationship Id="rId7" Type="http://schemas.openxmlformats.org/officeDocument/2006/relationships/image" Target="../media/image13.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slideLayout" Target="../slideLayouts/slideLayout4.xml"/><Relationship Id="rId9" Type="http://schemas.openxmlformats.org/officeDocument/2006/relationships/slide" Target="slide1.xml"/></Relationships>
</file>

<file path=ppt/slides/_rels/slide1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22.xml"/><Relationship Id="rId7" Type="http://schemas.openxmlformats.org/officeDocument/2006/relationships/image" Target="../media/image17.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4.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5.jpeg"/><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6.jpeg"/><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21.jpeg"/><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22.jpeg"/><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20.jpeg"/><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23.png"/><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0.jpeg"/><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19B4BA0-EE20-4352-8D89-C7319F1CE5C9}"/>
              </a:ext>
            </a:extLst>
          </p:cNvPr>
          <p:cNvPicPr>
            <a:picLocks noChangeAspect="1"/>
          </p:cNvPicPr>
          <p:nvPr/>
        </p:nvPicPr>
        <p:blipFill>
          <a:blip r:embed="rId3"/>
          <a:stretch>
            <a:fillRect/>
          </a:stretch>
        </p:blipFill>
        <p:spPr>
          <a:xfrm>
            <a:off x="2386262" y="1503730"/>
            <a:ext cx="7419475" cy="1774090"/>
          </a:xfrm>
          <a:prstGeom prst="rect">
            <a:avLst/>
          </a:prstGeom>
        </p:spPr>
      </p:pic>
      <p:pic>
        <p:nvPicPr>
          <p:cNvPr id="4" name="图片 3">
            <a:extLst>
              <a:ext uri="{FF2B5EF4-FFF2-40B4-BE49-F238E27FC236}">
                <a16:creationId xmlns:a16="http://schemas.microsoft.com/office/drawing/2014/main" id="{EDE0DBF9-F1BF-4364-86C7-F200CA7AA69C}"/>
              </a:ext>
            </a:extLst>
          </p:cNvPr>
          <p:cNvPicPr>
            <a:picLocks noChangeAspect="1"/>
          </p:cNvPicPr>
          <p:nvPr/>
        </p:nvPicPr>
        <p:blipFill>
          <a:blip r:embed="rId4"/>
          <a:stretch>
            <a:fillRect/>
          </a:stretch>
        </p:blipFill>
        <p:spPr>
          <a:xfrm>
            <a:off x="8165114" y="3580181"/>
            <a:ext cx="2243522" cy="969348"/>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890905" y="1312744"/>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“看万山红遍”，诗人“看”到了什么？</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nvGrpSpPr>
          <p:cNvPr id="8" name="Group 9">
            <a:extLst>
              <a:ext uri="{FF2B5EF4-FFF2-40B4-BE49-F238E27FC236}">
                <a16:creationId xmlns:a16="http://schemas.microsoft.com/office/drawing/2014/main" id="{B1BE38D1-3940-43E3-8963-D78599EF6DB1}"/>
              </a:ext>
            </a:extLst>
          </p:cNvPr>
          <p:cNvGrpSpPr/>
          <p:nvPr/>
        </p:nvGrpSpPr>
        <p:grpSpPr>
          <a:xfrm>
            <a:off x="1593610" y="2138104"/>
            <a:ext cx="5419725" cy="4215070"/>
            <a:chOff x="0" y="0"/>
            <a:chExt cx="5760" cy="4320"/>
          </a:xfrm>
        </p:grpSpPr>
        <p:pic>
          <p:nvPicPr>
            <p:cNvPr id="9" name="Picture 4" descr="层林浸染0">
              <a:extLst>
                <a:ext uri="{FF2B5EF4-FFF2-40B4-BE49-F238E27FC236}">
                  <a16:creationId xmlns:a16="http://schemas.microsoft.com/office/drawing/2014/main" id="{7125CFC5-CC81-487E-9802-77BD712DE779}"/>
                </a:ext>
              </a:extLst>
            </p:cNvPr>
            <p:cNvPicPr>
              <a:picLocks noChangeAspect="1"/>
            </p:cNvPicPr>
            <p:nvPr/>
          </p:nvPicPr>
          <p:blipFill>
            <a:blip r:embed="rId5"/>
            <a:stretch>
              <a:fillRect/>
            </a:stretch>
          </p:blipFill>
          <p:spPr>
            <a:xfrm>
              <a:off x="0" y="384"/>
              <a:ext cx="5760" cy="1584"/>
            </a:xfrm>
            <a:prstGeom prst="rect">
              <a:avLst/>
            </a:prstGeom>
            <a:noFill/>
            <a:ln w="9525">
              <a:noFill/>
            </a:ln>
          </p:spPr>
        </p:pic>
        <p:pic>
          <p:nvPicPr>
            <p:cNvPr id="10" name="Picture 5" descr="百舸争流">
              <a:extLst>
                <a:ext uri="{FF2B5EF4-FFF2-40B4-BE49-F238E27FC236}">
                  <a16:creationId xmlns:a16="http://schemas.microsoft.com/office/drawing/2014/main" id="{86A5527D-174F-4787-B800-F6C5B452636F}"/>
                </a:ext>
              </a:extLst>
            </p:cNvPr>
            <p:cNvPicPr>
              <a:picLocks noChangeAspect="1"/>
            </p:cNvPicPr>
            <p:nvPr/>
          </p:nvPicPr>
          <p:blipFill>
            <a:blip r:embed="rId6"/>
            <a:stretch>
              <a:fillRect/>
            </a:stretch>
          </p:blipFill>
          <p:spPr>
            <a:xfrm>
              <a:off x="0" y="1872"/>
              <a:ext cx="5760" cy="1056"/>
            </a:xfrm>
            <a:prstGeom prst="rect">
              <a:avLst/>
            </a:prstGeom>
            <a:noFill/>
            <a:ln w="9525">
              <a:noFill/>
            </a:ln>
          </p:spPr>
        </p:pic>
        <p:pic>
          <p:nvPicPr>
            <p:cNvPr id="11" name="Picture 6" descr="鹰击长空">
              <a:extLst>
                <a:ext uri="{FF2B5EF4-FFF2-40B4-BE49-F238E27FC236}">
                  <a16:creationId xmlns:a16="http://schemas.microsoft.com/office/drawing/2014/main" id="{44686F23-9199-4D5A-B6ED-529D1D52A871}"/>
                </a:ext>
              </a:extLst>
            </p:cNvPr>
            <p:cNvPicPr>
              <a:picLocks noChangeAspect="1"/>
            </p:cNvPicPr>
            <p:nvPr/>
          </p:nvPicPr>
          <p:blipFill>
            <a:blip r:embed="rId7"/>
            <a:stretch>
              <a:fillRect/>
            </a:stretch>
          </p:blipFill>
          <p:spPr>
            <a:xfrm>
              <a:off x="0" y="0"/>
              <a:ext cx="5760" cy="768"/>
            </a:xfrm>
            <a:prstGeom prst="rect">
              <a:avLst/>
            </a:prstGeom>
            <a:noFill/>
            <a:ln w="9525">
              <a:noFill/>
            </a:ln>
          </p:spPr>
        </p:pic>
        <p:pic>
          <p:nvPicPr>
            <p:cNvPr id="12" name="Picture 8" descr="鱼0">
              <a:extLst>
                <a:ext uri="{FF2B5EF4-FFF2-40B4-BE49-F238E27FC236}">
                  <a16:creationId xmlns:a16="http://schemas.microsoft.com/office/drawing/2014/main" id="{244CC02C-0C9F-49A7-B1BA-59C46DE73DCF}"/>
                </a:ext>
              </a:extLst>
            </p:cNvPr>
            <p:cNvPicPr>
              <a:picLocks noChangeAspect="1"/>
            </p:cNvPicPr>
            <p:nvPr/>
          </p:nvPicPr>
          <p:blipFill>
            <a:blip r:embed="rId8"/>
            <a:stretch>
              <a:fillRect/>
            </a:stretch>
          </p:blipFill>
          <p:spPr>
            <a:xfrm>
              <a:off x="0" y="2880"/>
              <a:ext cx="5760" cy="1440"/>
            </a:xfrm>
            <a:prstGeom prst="rect">
              <a:avLst/>
            </a:prstGeom>
            <a:noFill/>
            <a:ln w="9525">
              <a:noFill/>
            </a:ln>
          </p:spPr>
        </p:pic>
      </p:grpSp>
      <p:sp>
        <p:nvSpPr>
          <p:cNvPr id="13" name="Text Box 10">
            <a:extLst>
              <a:ext uri="{FF2B5EF4-FFF2-40B4-BE49-F238E27FC236}">
                <a16:creationId xmlns:a16="http://schemas.microsoft.com/office/drawing/2014/main" id="{2B619447-07F5-4D2E-8DE1-F0F2ADD161AD}"/>
              </a:ext>
            </a:extLst>
          </p:cNvPr>
          <p:cNvSpPr txBox="1"/>
          <p:nvPr/>
        </p:nvSpPr>
        <p:spPr>
          <a:xfrm>
            <a:off x="8410928" y="2285483"/>
            <a:ext cx="615553" cy="3809999"/>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万类霜天</a:t>
            </a:r>
            <a:r>
              <a:rPr lang="zh-CN" altLang="en-US" sz="2800">
                <a:solidFill>
                  <a:srgbClr val="CC0000"/>
                </a:solidFill>
                <a:latin typeface="华文中宋" panose="02010600040101010101" pitchFamily="2" charset="-122"/>
                <a:ea typeface="华文中宋" panose="02010600040101010101" pitchFamily="2" charset="-122"/>
                <a:hlinkClick r:id="rId9" action="ppaction://hlinksldjump"/>
              </a:rPr>
              <a:t>竞</a:t>
            </a:r>
            <a:r>
              <a:rPr lang="zh-CN" altLang="en-US" sz="2800">
                <a:latin typeface="华文中宋" panose="02010600040101010101" pitchFamily="2" charset="-122"/>
                <a:ea typeface="华文中宋" panose="02010600040101010101" pitchFamily="2" charset="-122"/>
              </a:rPr>
              <a:t>自由</a:t>
            </a:r>
          </a:p>
        </p:txBody>
      </p:sp>
    </p:spTree>
    <p:extLst>
      <p:ext uri="{BB962C8B-B14F-4D97-AF65-F5344CB8AC3E}">
        <p14:creationId xmlns:p14="http://schemas.microsoft.com/office/powerpoint/2010/main" val="40722024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anim calcmode="lin" valueType="num">
                                      <p:cBhvr additive="base">
                                        <p:cTn id="9" dur="500" fill="hold"/>
                                        <p:tgtEl>
                                          <p:spTgt spid="6148"/>
                                        </p:tgtEl>
                                        <p:attrNameLst>
                                          <p:attrName>ppt_x</p:attrName>
                                        </p:attrNameLst>
                                      </p:cBhvr>
                                      <p:tavLst>
                                        <p:tav tm="0">
                                          <p:val>
                                            <p:strVal val="0-#ppt_w/2"/>
                                          </p:val>
                                        </p:tav>
                                        <p:tav tm="100000">
                                          <p:val>
                                            <p:strVal val="#ppt_x"/>
                                          </p:val>
                                        </p:tav>
                                      </p:tavLst>
                                    </p:anim>
                                    <p:anim calcmode="lin" valueType="num">
                                      <p:cBhvr additive="base">
                                        <p:cTn id="10" dur="500" fill="hold"/>
                                        <p:tgtEl>
                                          <p:spTgt spid="6148"/>
                                        </p:tgtEl>
                                        <p:attrNameLst>
                                          <p:attrName>ppt_y</p:attrName>
                                        </p:attrNameLst>
                                      </p:cBhvr>
                                      <p:tavLst>
                                        <p:tav tm="0">
                                          <p:val>
                                            <p:strVal val="#ppt_y"/>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BCD940-8E6F-451A-A709-E3098B9BC1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7250" y="1225692"/>
            <a:ext cx="4440355" cy="2228850"/>
          </a:xfrm>
          <a:prstGeom prst="rect">
            <a:avLst/>
          </a:prstGeom>
        </p:spPr>
      </p:pic>
      <p:pic>
        <p:nvPicPr>
          <p:cNvPr id="5" name="图片 4">
            <a:extLst>
              <a:ext uri="{FF2B5EF4-FFF2-40B4-BE49-F238E27FC236}">
                <a16:creationId xmlns:a16="http://schemas.microsoft.com/office/drawing/2014/main" id="{9D21CC73-E615-4E86-9F17-BC9F391332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5674" y="1225692"/>
            <a:ext cx="3343275" cy="2228850"/>
          </a:xfrm>
          <a:prstGeom prst="rect">
            <a:avLst/>
          </a:prstGeom>
        </p:spPr>
      </p:pic>
      <p:pic>
        <p:nvPicPr>
          <p:cNvPr id="7" name="图片 6">
            <a:extLst>
              <a:ext uri="{FF2B5EF4-FFF2-40B4-BE49-F238E27FC236}">
                <a16:creationId xmlns:a16="http://schemas.microsoft.com/office/drawing/2014/main" id="{138B6E81-A1D4-4A61-A8DF-E2FE511531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7250" y="4205385"/>
            <a:ext cx="3648075" cy="2264445"/>
          </a:xfrm>
          <a:prstGeom prst="rect">
            <a:avLst/>
          </a:prstGeom>
        </p:spPr>
      </p:pic>
      <p:grpSp>
        <p:nvGrpSpPr>
          <p:cNvPr id="8" name="PA-102217">
            <a:extLst>
              <a:ext uri="{FF2B5EF4-FFF2-40B4-BE49-F238E27FC236}">
                <a16:creationId xmlns:a16="http://schemas.microsoft.com/office/drawing/2014/main" id="{61215730-9488-4A27-B40A-A836FDAEDEB3}"/>
              </a:ext>
            </a:extLst>
          </p:cNvPr>
          <p:cNvGrpSpPr/>
          <p:nvPr>
            <p:custDataLst>
              <p:tags r:id="rId1"/>
            </p:custDataLst>
          </p:nvPr>
        </p:nvGrpSpPr>
        <p:grpSpPr>
          <a:xfrm>
            <a:off x="386620" y="335009"/>
            <a:ext cx="1709132" cy="570820"/>
            <a:chOff x="4713010" y="1227788"/>
            <a:chExt cx="5040000" cy="1057746"/>
          </a:xfrm>
        </p:grpSpPr>
        <p:sp>
          <p:nvSpPr>
            <p:cNvPr id="9" name="PA-圆角矩形 30">
              <a:extLst>
                <a:ext uri="{FF2B5EF4-FFF2-40B4-BE49-F238E27FC236}">
                  <a16:creationId xmlns:a16="http://schemas.microsoft.com/office/drawing/2014/main" id="{7C815421-87A5-4B83-BFF1-057ADA344A55}"/>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10" name="PA-矩形 31">
              <a:extLst>
                <a:ext uri="{FF2B5EF4-FFF2-40B4-BE49-F238E27FC236}">
                  <a16:creationId xmlns:a16="http://schemas.microsoft.com/office/drawing/2014/main" id="{3044F157-D2B4-4296-AD86-8EF69F00E8BD}"/>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pic>
        <p:nvPicPr>
          <p:cNvPr id="15" name="图片 14">
            <a:extLst>
              <a:ext uri="{FF2B5EF4-FFF2-40B4-BE49-F238E27FC236}">
                <a16:creationId xmlns:a16="http://schemas.microsoft.com/office/drawing/2014/main" id="{D35C556B-E5B0-40B5-AF89-D364B46C86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24600" y="4205386"/>
            <a:ext cx="4025678" cy="2264444"/>
          </a:xfrm>
          <a:prstGeom prst="rect">
            <a:avLst/>
          </a:prstGeom>
        </p:spPr>
      </p:pic>
      <p:sp>
        <p:nvSpPr>
          <p:cNvPr id="16" name="Text Box 10">
            <a:extLst>
              <a:ext uri="{FF2B5EF4-FFF2-40B4-BE49-F238E27FC236}">
                <a16:creationId xmlns:a16="http://schemas.microsoft.com/office/drawing/2014/main" id="{225EC923-30CE-4E2D-8D2D-4CF632D04469}"/>
              </a:ext>
            </a:extLst>
          </p:cNvPr>
          <p:cNvSpPr txBox="1"/>
          <p:nvPr/>
        </p:nvSpPr>
        <p:spPr>
          <a:xfrm>
            <a:off x="5480447" y="1234700"/>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万山红遍</a:t>
            </a:r>
          </a:p>
        </p:txBody>
      </p:sp>
      <p:sp>
        <p:nvSpPr>
          <p:cNvPr id="17" name="Text Box 10">
            <a:extLst>
              <a:ext uri="{FF2B5EF4-FFF2-40B4-BE49-F238E27FC236}">
                <a16:creationId xmlns:a16="http://schemas.microsoft.com/office/drawing/2014/main" id="{2D89A410-4A9A-420A-AC5E-A95457604785}"/>
              </a:ext>
            </a:extLst>
          </p:cNvPr>
          <p:cNvSpPr txBox="1"/>
          <p:nvPr/>
        </p:nvSpPr>
        <p:spPr>
          <a:xfrm>
            <a:off x="11026973" y="1234700"/>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层林尽染</a:t>
            </a:r>
          </a:p>
        </p:txBody>
      </p:sp>
      <p:sp>
        <p:nvSpPr>
          <p:cNvPr id="18" name="Text Box 10">
            <a:extLst>
              <a:ext uri="{FF2B5EF4-FFF2-40B4-BE49-F238E27FC236}">
                <a16:creationId xmlns:a16="http://schemas.microsoft.com/office/drawing/2014/main" id="{0B619D30-FEC6-4F36-BB4F-8FFBFB3CBF25}"/>
              </a:ext>
            </a:extLst>
          </p:cNvPr>
          <p:cNvSpPr txBox="1"/>
          <p:nvPr/>
        </p:nvSpPr>
        <p:spPr>
          <a:xfrm>
            <a:off x="4864894" y="4205385"/>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漫江碧透</a:t>
            </a:r>
          </a:p>
        </p:txBody>
      </p:sp>
      <p:sp>
        <p:nvSpPr>
          <p:cNvPr id="19" name="Text Box 10">
            <a:extLst>
              <a:ext uri="{FF2B5EF4-FFF2-40B4-BE49-F238E27FC236}">
                <a16:creationId xmlns:a16="http://schemas.microsoft.com/office/drawing/2014/main" id="{711A480B-A8C3-4C6D-86D4-40D783C4F2A5}"/>
              </a:ext>
            </a:extLst>
          </p:cNvPr>
          <p:cNvSpPr txBox="1"/>
          <p:nvPr/>
        </p:nvSpPr>
        <p:spPr>
          <a:xfrm>
            <a:off x="11026973" y="4205385"/>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百舸争流</a:t>
            </a:r>
          </a:p>
        </p:txBody>
      </p:sp>
    </p:spTree>
    <p:extLst>
      <p:ext uri="{BB962C8B-B14F-4D97-AF65-F5344CB8AC3E}">
        <p14:creationId xmlns:p14="http://schemas.microsoft.com/office/powerpoint/2010/main" val="10187531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BCD940-8E6F-451A-A709-E3098B9BC1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3761" y="1270294"/>
            <a:ext cx="3962400" cy="2228850"/>
          </a:xfrm>
          <a:prstGeom prst="rect">
            <a:avLst/>
          </a:prstGeom>
        </p:spPr>
      </p:pic>
      <p:pic>
        <p:nvPicPr>
          <p:cNvPr id="5" name="图片 4">
            <a:extLst>
              <a:ext uri="{FF2B5EF4-FFF2-40B4-BE49-F238E27FC236}">
                <a16:creationId xmlns:a16="http://schemas.microsoft.com/office/drawing/2014/main" id="{9D21CC73-E615-4E86-9F17-BC9F391332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8075" y="1234700"/>
            <a:ext cx="3861476" cy="2264444"/>
          </a:xfrm>
          <a:prstGeom prst="rect">
            <a:avLst/>
          </a:prstGeom>
          <a:ln>
            <a:noFill/>
          </a:ln>
        </p:spPr>
      </p:pic>
      <p:grpSp>
        <p:nvGrpSpPr>
          <p:cNvPr id="8" name="PA-102217">
            <a:extLst>
              <a:ext uri="{FF2B5EF4-FFF2-40B4-BE49-F238E27FC236}">
                <a16:creationId xmlns:a16="http://schemas.microsoft.com/office/drawing/2014/main" id="{61215730-9488-4A27-B40A-A836FDAEDEB3}"/>
              </a:ext>
            </a:extLst>
          </p:cNvPr>
          <p:cNvGrpSpPr/>
          <p:nvPr>
            <p:custDataLst>
              <p:tags r:id="rId1"/>
            </p:custDataLst>
          </p:nvPr>
        </p:nvGrpSpPr>
        <p:grpSpPr>
          <a:xfrm>
            <a:off x="386620" y="335009"/>
            <a:ext cx="1709132" cy="570820"/>
            <a:chOff x="4713010" y="1227788"/>
            <a:chExt cx="5040000" cy="1057746"/>
          </a:xfrm>
        </p:grpSpPr>
        <p:sp>
          <p:nvSpPr>
            <p:cNvPr id="9" name="PA-圆角矩形 30">
              <a:extLst>
                <a:ext uri="{FF2B5EF4-FFF2-40B4-BE49-F238E27FC236}">
                  <a16:creationId xmlns:a16="http://schemas.microsoft.com/office/drawing/2014/main" id="{7C815421-87A5-4B83-BFF1-057ADA344A55}"/>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10" name="PA-矩形 31">
              <a:extLst>
                <a:ext uri="{FF2B5EF4-FFF2-40B4-BE49-F238E27FC236}">
                  <a16:creationId xmlns:a16="http://schemas.microsoft.com/office/drawing/2014/main" id="{3044F157-D2B4-4296-AD86-8EF69F00E8BD}"/>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sp>
        <p:nvSpPr>
          <p:cNvPr id="16" name="Text Box 10">
            <a:extLst>
              <a:ext uri="{FF2B5EF4-FFF2-40B4-BE49-F238E27FC236}">
                <a16:creationId xmlns:a16="http://schemas.microsoft.com/office/drawing/2014/main" id="{225EC923-30CE-4E2D-8D2D-4CF632D04469}"/>
              </a:ext>
            </a:extLst>
          </p:cNvPr>
          <p:cNvSpPr txBox="1"/>
          <p:nvPr/>
        </p:nvSpPr>
        <p:spPr>
          <a:xfrm>
            <a:off x="5342283" y="1270294"/>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鹰击长空</a:t>
            </a:r>
          </a:p>
        </p:txBody>
      </p:sp>
      <p:sp>
        <p:nvSpPr>
          <p:cNvPr id="17" name="Text Box 10">
            <a:extLst>
              <a:ext uri="{FF2B5EF4-FFF2-40B4-BE49-F238E27FC236}">
                <a16:creationId xmlns:a16="http://schemas.microsoft.com/office/drawing/2014/main" id="{2D89A410-4A9A-420A-AC5E-A95457604785}"/>
              </a:ext>
            </a:extLst>
          </p:cNvPr>
          <p:cNvSpPr txBox="1"/>
          <p:nvPr/>
        </p:nvSpPr>
        <p:spPr>
          <a:xfrm>
            <a:off x="10575101" y="1270294"/>
            <a:ext cx="615553" cy="2264444"/>
          </a:xfrm>
          <a:prstGeom prst="rect">
            <a:avLst/>
          </a:prstGeom>
          <a:noFill/>
          <a:ln w="9525">
            <a:noFill/>
          </a:ln>
        </p:spPr>
        <p:txBody>
          <a:bodyPr vert="eaVert" wrap="square">
            <a:spAutoFit/>
          </a:bodyPr>
          <a:lstStyle/>
          <a:p>
            <a:pPr lvl="0" algn="ctr" eaLnBrk="1" hangingPunct="1">
              <a:lnSpc>
                <a:spcPct val="100000"/>
              </a:lnSpc>
              <a:spcBef>
                <a:spcPct val="50000"/>
              </a:spcBef>
            </a:pPr>
            <a:r>
              <a:rPr lang="zh-CN" altLang="en-US" sz="2800">
                <a:latin typeface="华文中宋" panose="02010600040101010101" pitchFamily="2" charset="-122"/>
                <a:ea typeface="华文中宋" panose="02010600040101010101" pitchFamily="2" charset="-122"/>
              </a:rPr>
              <a:t>鱼翔浅底</a:t>
            </a:r>
          </a:p>
        </p:txBody>
      </p:sp>
      <p:sp>
        <p:nvSpPr>
          <p:cNvPr id="13" name="文本框 12">
            <a:extLst>
              <a:ext uri="{FF2B5EF4-FFF2-40B4-BE49-F238E27FC236}">
                <a16:creationId xmlns:a16="http://schemas.microsoft.com/office/drawing/2014/main" id="{CE80A66F-DA35-4F34-8081-9757DC9855DD}"/>
              </a:ext>
            </a:extLst>
          </p:cNvPr>
          <p:cNvSpPr txBox="1"/>
          <p:nvPr/>
        </p:nvSpPr>
        <p:spPr>
          <a:xfrm>
            <a:off x="1033760" y="4097996"/>
            <a:ext cx="8395989" cy="523220"/>
          </a:xfrm>
          <a:prstGeom prst="rect">
            <a:avLst/>
          </a:prstGeom>
          <a:noFill/>
          <a:ln w="9525">
            <a:noFill/>
          </a:ln>
        </p:spPr>
        <p:txBody>
          <a:bodyPr wrap="square">
            <a:spAutoFit/>
          </a:bodyPr>
          <a:lstStyle/>
          <a:p>
            <a:pPr algn="just">
              <a:spcBef>
                <a:spcPct val="50000"/>
              </a:spcBef>
            </a:pPr>
            <a:r>
              <a:rPr lang="en-US" altLang="zh-CN" sz="2800">
                <a:solidFill>
                  <a:schemeClr val="folHlink"/>
                </a:solidFill>
                <a:latin typeface="华文中宋" panose="02010600040101010101" pitchFamily="2" charset="-122"/>
                <a:ea typeface="华文中宋" panose="02010600040101010101" pitchFamily="2" charset="-122"/>
              </a:rPr>
              <a:t>“</a:t>
            </a:r>
            <a:r>
              <a:rPr lang="zh-CN" altLang="en-US" sz="2800">
                <a:solidFill>
                  <a:schemeClr val="folHlink"/>
                </a:solidFill>
                <a:latin typeface="华文中宋" panose="02010600040101010101" pitchFamily="2" charset="-122"/>
                <a:ea typeface="华文中宋" panose="02010600040101010101" pitchFamily="2" charset="-122"/>
              </a:rPr>
              <a:t>看”字所领</a:t>
            </a:r>
            <a:r>
              <a:rPr lang="en-US" altLang="zh-CN" sz="2800">
                <a:solidFill>
                  <a:schemeClr val="folHlink"/>
                </a:solidFill>
                <a:latin typeface="华文中宋" panose="02010600040101010101" pitchFamily="2" charset="-122"/>
                <a:ea typeface="华文中宋" panose="02010600040101010101" pitchFamily="2" charset="-122"/>
              </a:rPr>
              <a:t>7</a:t>
            </a:r>
            <a:r>
              <a:rPr lang="zh-CN" altLang="en-US" sz="2800">
                <a:solidFill>
                  <a:schemeClr val="folHlink"/>
                </a:solidFill>
                <a:latin typeface="华文中宋" panose="02010600040101010101" pitchFamily="2" charset="-122"/>
                <a:ea typeface="华文中宋" panose="02010600040101010101" pitchFamily="2" charset="-122"/>
              </a:rPr>
              <a:t>句所描绘的景色具有什么特点？</a:t>
            </a:r>
            <a:r>
              <a:rPr lang="zh-CN" altLang="en-US" sz="2800">
                <a:latin typeface="华文中宋" panose="02010600040101010101" pitchFamily="2" charset="-122"/>
                <a:ea typeface="华文中宋" panose="02010600040101010101" pitchFamily="2" charset="-122"/>
              </a:rPr>
              <a:t> </a:t>
            </a:r>
          </a:p>
        </p:txBody>
      </p:sp>
      <p:cxnSp>
        <p:nvCxnSpPr>
          <p:cNvPr id="14" name="直接连接符 13">
            <a:extLst>
              <a:ext uri="{FF2B5EF4-FFF2-40B4-BE49-F238E27FC236}">
                <a16:creationId xmlns:a16="http://schemas.microsoft.com/office/drawing/2014/main" id="{C48776CD-25E7-470B-9AE1-95E499A4ADEB}"/>
              </a:ext>
            </a:extLst>
          </p:cNvPr>
          <p:cNvCxnSpPr/>
          <p:nvPr/>
        </p:nvCxnSpPr>
        <p:spPr>
          <a:xfrm>
            <a:off x="1033760" y="4724400"/>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a16="http://schemas.microsoft.com/office/drawing/2014/main" id="{06F7DCD1-7711-45B9-B01C-EAC737C97C50}"/>
              </a:ext>
            </a:extLst>
          </p:cNvPr>
          <p:cNvSpPr txBox="1"/>
          <p:nvPr/>
        </p:nvSpPr>
        <p:spPr>
          <a:xfrm>
            <a:off x="1352848" y="4930769"/>
            <a:ext cx="3324226" cy="461665"/>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绚丽多彩　生机盎然 </a:t>
            </a:r>
          </a:p>
        </p:txBody>
      </p:sp>
    </p:spTree>
    <p:extLst>
      <p:ext uri="{BB962C8B-B14F-4D97-AF65-F5344CB8AC3E}">
        <p14:creationId xmlns:p14="http://schemas.microsoft.com/office/powerpoint/2010/main" val="28836778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3"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8433"/>
          <p:cNvSpPr txBox="1"/>
          <p:nvPr/>
        </p:nvSpPr>
        <p:spPr>
          <a:xfrm>
            <a:off x="1472719" y="3803699"/>
            <a:ext cx="665167" cy="646331"/>
          </a:xfrm>
          <a:prstGeom prst="rect">
            <a:avLst/>
          </a:prstGeom>
          <a:solidFill>
            <a:srgbClr val="8D010B"/>
          </a:solidFill>
          <a:ln w="9525">
            <a:noFill/>
          </a:ln>
        </p:spPr>
        <p:txBody>
          <a:bodyPr wrap="square">
            <a:spAutoFit/>
          </a:bodyPr>
          <a:lstStyle/>
          <a:p>
            <a:pPr>
              <a:spcBef>
                <a:spcPct val="50000"/>
              </a:spcBef>
            </a:pPr>
            <a:r>
              <a:rPr lang="zh-CN" altLang="en-US" sz="3600" b="1">
                <a:solidFill>
                  <a:schemeClr val="bg1"/>
                </a:solidFill>
                <a:latin typeface="微软雅黑" panose="020B0503020204020204" pitchFamily="34" charset="-122"/>
                <a:ea typeface="微软雅黑" panose="020B0503020204020204" pitchFamily="34" charset="-122"/>
              </a:rPr>
              <a:t>看 </a:t>
            </a:r>
          </a:p>
        </p:txBody>
      </p:sp>
      <p:sp>
        <p:nvSpPr>
          <p:cNvPr id="18435" name="文本框 18434"/>
          <p:cNvSpPr txBox="1"/>
          <p:nvPr/>
        </p:nvSpPr>
        <p:spPr>
          <a:xfrm>
            <a:off x="2758650" y="2036531"/>
            <a:ext cx="1506800" cy="369332"/>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b="1">
                <a:latin typeface="宋体" panose="02010600030101010101" pitchFamily="2" charset="-122"/>
              </a:defRPr>
            </a:lvl1pPr>
          </a:lstStyle>
          <a:p>
            <a:r>
              <a:rPr lang="zh-CN" altLang="en-US"/>
              <a:t>万山红遍</a:t>
            </a:r>
          </a:p>
        </p:txBody>
      </p:sp>
      <p:sp>
        <p:nvSpPr>
          <p:cNvPr id="18438" name="文本框 18437"/>
          <p:cNvSpPr txBox="1"/>
          <p:nvPr/>
        </p:nvSpPr>
        <p:spPr>
          <a:xfrm>
            <a:off x="2758650" y="5695814"/>
            <a:ext cx="1506800" cy="368300"/>
          </a:xfrm>
          <a:prstGeom prst="rect">
            <a:avLst/>
          </a:prstGeom>
          <a:solidFill>
            <a:srgbClr val="8D010B">
              <a:alpha val="25098"/>
            </a:srgbClr>
          </a:solidFill>
          <a:ln w="9525">
            <a:noFill/>
          </a:ln>
        </p:spPr>
        <p:txBody>
          <a:bodyPr wrap="square">
            <a:spAutoFit/>
          </a:bodyPr>
          <a:lstStyle/>
          <a:p>
            <a:pPr algn="ctr">
              <a:spcBef>
                <a:spcPct val="50000"/>
              </a:spcBef>
            </a:pPr>
            <a:r>
              <a:rPr lang="zh-CN" altLang="en-US" b="1">
                <a:latin typeface="宋体" panose="02010600030101010101" pitchFamily="2" charset="-122"/>
              </a:rPr>
              <a:t> 鱼翔浅底</a:t>
            </a:r>
            <a:r>
              <a:rPr lang="zh-CN" altLang="en-US" b="1">
                <a:latin typeface="Times New Roman" panose="02020603050405020304" pitchFamily="18" charset="0"/>
              </a:rPr>
              <a:t> </a:t>
            </a:r>
          </a:p>
        </p:txBody>
      </p:sp>
      <p:sp>
        <p:nvSpPr>
          <p:cNvPr id="18444" name="左大括号 18443"/>
          <p:cNvSpPr/>
          <p:nvPr/>
        </p:nvSpPr>
        <p:spPr>
          <a:xfrm>
            <a:off x="2191162" y="2349389"/>
            <a:ext cx="406651" cy="3724020"/>
          </a:xfrm>
          <a:prstGeom prst="leftBrace">
            <a:avLst>
              <a:gd name="adj1" fmla="val 56481"/>
              <a:gd name="adj2" fmla="val 51791"/>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45" name="文本框 18444"/>
          <p:cNvSpPr txBox="1"/>
          <p:nvPr/>
        </p:nvSpPr>
        <p:spPr>
          <a:xfrm>
            <a:off x="4974415" y="4974355"/>
            <a:ext cx="816786" cy="400110"/>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pPr algn="ctr"/>
            <a:r>
              <a:rPr lang="zh-CN" altLang="en-US"/>
              <a:t>仰视 </a:t>
            </a:r>
          </a:p>
        </p:txBody>
      </p:sp>
      <p:sp>
        <p:nvSpPr>
          <p:cNvPr id="18446" name="文本框 18445"/>
          <p:cNvSpPr txBox="1"/>
          <p:nvPr/>
        </p:nvSpPr>
        <p:spPr>
          <a:xfrm>
            <a:off x="4974415" y="5711758"/>
            <a:ext cx="816786" cy="400110"/>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pPr algn="ctr"/>
            <a:r>
              <a:rPr lang="zh-CN" altLang="en-US"/>
              <a:t>俯视 </a:t>
            </a:r>
          </a:p>
        </p:txBody>
      </p:sp>
      <p:sp>
        <p:nvSpPr>
          <p:cNvPr id="18449" name="右大括号 18448"/>
          <p:cNvSpPr/>
          <p:nvPr/>
        </p:nvSpPr>
        <p:spPr>
          <a:xfrm>
            <a:off x="4554204" y="2094730"/>
            <a:ext cx="381000" cy="1046876"/>
          </a:xfrm>
          <a:prstGeom prst="rightBrace">
            <a:avLst>
              <a:gd name="adj1" fmla="val 2833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50" name="文本框 18449"/>
          <p:cNvSpPr txBox="1"/>
          <p:nvPr/>
        </p:nvSpPr>
        <p:spPr>
          <a:xfrm>
            <a:off x="4974415" y="2423473"/>
            <a:ext cx="838200" cy="400110"/>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sz="2000">
                <a:latin typeface="华文中宋" panose="02010600040101010101" pitchFamily="2" charset="-122"/>
                <a:ea typeface="华文中宋" panose="02010600040101010101" pitchFamily="2" charset="-122"/>
              </a:defRPr>
            </a:lvl1pPr>
          </a:lstStyle>
          <a:p>
            <a:r>
              <a:rPr lang="zh-CN" altLang="en-US"/>
              <a:t>远景 </a:t>
            </a:r>
          </a:p>
        </p:txBody>
      </p:sp>
      <p:sp>
        <p:nvSpPr>
          <p:cNvPr id="18453" name="右大括号 18452"/>
          <p:cNvSpPr/>
          <p:nvPr/>
        </p:nvSpPr>
        <p:spPr>
          <a:xfrm>
            <a:off x="4551864" y="3585460"/>
            <a:ext cx="381000" cy="990598"/>
          </a:xfrm>
          <a:prstGeom prst="rightBrace">
            <a:avLst>
              <a:gd name="adj1" fmla="val 2833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54" name="文本框 18453"/>
          <p:cNvSpPr txBox="1"/>
          <p:nvPr/>
        </p:nvSpPr>
        <p:spPr>
          <a:xfrm>
            <a:off x="4974415" y="3884497"/>
            <a:ext cx="816786" cy="400110"/>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sz="2000">
                <a:latin typeface="华文中宋" panose="02010600040101010101" pitchFamily="2" charset="-122"/>
                <a:ea typeface="华文中宋" panose="02010600040101010101" pitchFamily="2" charset="-122"/>
              </a:defRPr>
            </a:lvl1pPr>
          </a:lstStyle>
          <a:p>
            <a:r>
              <a:rPr lang="zh-CN" altLang="en-US"/>
              <a:t>近景 </a:t>
            </a:r>
          </a:p>
        </p:txBody>
      </p:sp>
      <p:sp>
        <p:nvSpPr>
          <p:cNvPr id="18455" name="文本框 18454"/>
          <p:cNvSpPr txBox="1"/>
          <p:nvPr/>
        </p:nvSpPr>
        <p:spPr>
          <a:xfrm>
            <a:off x="6541895" y="4948320"/>
            <a:ext cx="738043" cy="400110"/>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r>
              <a:rPr lang="zh-CN" altLang="en-US"/>
              <a:t>高景 </a:t>
            </a:r>
          </a:p>
        </p:txBody>
      </p:sp>
      <p:sp>
        <p:nvSpPr>
          <p:cNvPr id="18456" name="直接连接符 18455"/>
          <p:cNvSpPr/>
          <p:nvPr/>
        </p:nvSpPr>
        <p:spPr>
          <a:xfrm>
            <a:off x="4429582" y="5166360"/>
            <a:ext cx="363833" cy="0"/>
          </a:xfrm>
          <a:prstGeom prst="line">
            <a:avLst/>
          </a:prstGeom>
          <a:ln w="9525" cap="flat" cmpd="sng">
            <a:solidFill>
              <a:schemeClr val="tx1"/>
            </a:solidFill>
            <a:prstDash val="solid"/>
            <a:headEnd type="none" w="med" len="med"/>
            <a:tailEnd type="none" w="med" len="med"/>
          </a:ln>
        </p:spPr>
        <p:txBody>
          <a:bodyPr/>
          <a:lstStyle/>
          <a:p>
            <a:endParaRPr/>
          </a:p>
        </p:txBody>
      </p:sp>
      <p:sp>
        <p:nvSpPr>
          <p:cNvPr id="18457" name="文本框 18456"/>
          <p:cNvSpPr txBox="1"/>
          <p:nvPr/>
        </p:nvSpPr>
        <p:spPr>
          <a:xfrm>
            <a:off x="6546836" y="5728362"/>
            <a:ext cx="738043" cy="400110"/>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r>
              <a:rPr lang="zh-CN" altLang="en-US"/>
              <a:t>低景 </a:t>
            </a:r>
          </a:p>
        </p:txBody>
      </p:sp>
      <p:sp>
        <p:nvSpPr>
          <p:cNvPr id="18459" name="右大括号 18458"/>
          <p:cNvSpPr/>
          <p:nvPr/>
        </p:nvSpPr>
        <p:spPr>
          <a:xfrm>
            <a:off x="6606790" y="2427596"/>
            <a:ext cx="381000" cy="1828801"/>
          </a:xfrm>
          <a:prstGeom prst="rightBrace">
            <a:avLst>
              <a:gd name="adj1" fmla="val 2833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60" name="文本框 18459"/>
          <p:cNvSpPr txBox="1"/>
          <p:nvPr/>
        </p:nvSpPr>
        <p:spPr>
          <a:xfrm>
            <a:off x="8352892" y="3019180"/>
            <a:ext cx="486846" cy="707886"/>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pPr algn="ctr"/>
            <a:r>
              <a:rPr lang="zh-CN" altLang="en-US"/>
              <a:t>静景</a:t>
            </a:r>
          </a:p>
        </p:txBody>
      </p:sp>
      <p:sp>
        <p:nvSpPr>
          <p:cNvPr id="18463" name="直接连接符 18462"/>
          <p:cNvSpPr/>
          <p:nvPr/>
        </p:nvSpPr>
        <p:spPr>
          <a:xfrm>
            <a:off x="4393863" y="5879964"/>
            <a:ext cx="457200" cy="0"/>
          </a:xfrm>
          <a:prstGeom prst="line">
            <a:avLst/>
          </a:prstGeom>
          <a:ln w="9525" cap="flat" cmpd="sng">
            <a:solidFill>
              <a:schemeClr val="tx1"/>
            </a:solidFill>
            <a:prstDash val="solid"/>
            <a:headEnd type="none" w="med" len="med"/>
            <a:tailEnd type="none" w="med" len="med"/>
          </a:ln>
        </p:spPr>
        <p:txBody>
          <a:bodyPr/>
          <a:lstStyle/>
          <a:p>
            <a:endParaRPr/>
          </a:p>
        </p:txBody>
      </p:sp>
      <p:sp>
        <p:nvSpPr>
          <p:cNvPr id="18464" name="直接连接符 18463"/>
          <p:cNvSpPr/>
          <p:nvPr/>
        </p:nvSpPr>
        <p:spPr>
          <a:xfrm>
            <a:off x="5954335" y="5166360"/>
            <a:ext cx="457200" cy="0"/>
          </a:xfrm>
          <a:prstGeom prst="line">
            <a:avLst/>
          </a:prstGeom>
          <a:ln w="9525" cap="flat" cmpd="sng">
            <a:solidFill>
              <a:schemeClr val="tx1"/>
            </a:solidFill>
            <a:prstDash val="solid"/>
            <a:headEnd type="none" w="med" len="med"/>
            <a:tailEnd type="none" w="med" len="med"/>
          </a:ln>
        </p:spPr>
        <p:txBody>
          <a:bodyPr/>
          <a:lstStyle/>
          <a:p>
            <a:endParaRPr/>
          </a:p>
        </p:txBody>
      </p:sp>
      <p:sp>
        <p:nvSpPr>
          <p:cNvPr id="18468" name="直接连接符 18467"/>
          <p:cNvSpPr/>
          <p:nvPr/>
        </p:nvSpPr>
        <p:spPr>
          <a:xfrm>
            <a:off x="5943599" y="5879964"/>
            <a:ext cx="457200" cy="0"/>
          </a:xfrm>
          <a:prstGeom prst="line">
            <a:avLst/>
          </a:prstGeom>
          <a:ln w="9525" cap="flat" cmpd="sng">
            <a:solidFill>
              <a:schemeClr val="tx1"/>
            </a:solidFill>
            <a:prstDash val="solid"/>
            <a:headEnd type="none" w="med" len="med"/>
            <a:tailEnd type="none" w="med" len="med"/>
          </a:ln>
        </p:spPr>
        <p:txBody>
          <a:bodyPr/>
          <a:lstStyle/>
          <a:p>
            <a:endParaRPr/>
          </a:p>
        </p:txBody>
      </p:sp>
      <p:sp>
        <p:nvSpPr>
          <p:cNvPr id="18471" name="左大括号 18470"/>
          <p:cNvSpPr/>
          <p:nvPr/>
        </p:nvSpPr>
        <p:spPr>
          <a:xfrm flipH="1">
            <a:off x="9210066" y="2349389"/>
            <a:ext cx="406651" cy="3870436"/>
          </a:xfrm>
          <a:prstGeom prst="leftBrace">
            <a:avLst>
              <a:gd name="adj1" fmla="val 46212"/>
              <a:gd name="adj2" fmla="val 5121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8472" name="文本框 18471"/>
          <p:cNvSpPr txBox="1"/>
          <p:nvPr/>
        </p:nvSpPr>
        <p:spPr>
          <a:xfrm>
            <a:off x="9940491" y="2772274"/>
            <a:ext cx="609600" cy="3107690"/>
          </a:xfrm>
          <a:prstGeom prst="rect">
            <a:avLst/>
          </a:prstGeom>
          <a:noFill/>
          <a:ln w="9525">
            <a:noFill/>
          </a:ln>
        </p:spPr>
        <p:txBody>
          <a:bodyPr>
            <a:spAutoFit/>
          </a:bodyPr>
          <a:lstStyle/>
          <a:p>
            <a:pPr>
              <a:spcBef>
                <a:spcPct val="50000"/>
              </a:spcBef>
            </a:pPr>
            <a:r>
              <a:rPr lang="zh-CN" altLang="en-US" sz="2800" b="1">
                <a:latin typeface="宋体" panose="02010600030101010101" pitchFamily="2" charset="-122"/>
              </a:rPr>
              <a:t>万类霜天竞自由</a:t>
            </a:r>
            <a:r>
              <a:rPr lang="zh-CN" altLang="en-US" sz="2800" b="1">
                <a:latin typeface="Times New Roman" panose="02020603050405020304" pitchFamily="18" charset="0"/>
              </a:rPr>
              <a:t> </a:t>
            </a:r>
          </a:p>
        </p:txBody>
      </p:sp>
      <p:sp>
        <p:nvSpPr>
          <p:cNvPr id="4" name="右大括号 3">
            <a:extLst>
              <a:ext uri="{FF2B5EF4-FFF2-40B4-BE49-F238E27FC236}">
                <a16:creationId xmlns:a16="http://schemas.microsoft.com/office/drawing/2014/main" id="{90747353-2BB2-4C02-8464-282F9A8B88CB}"/>
              </a:ext>
            </a:extLst>
          </p:cNvPr>
          <p:cNvSpPr/>
          <p:nvPr/>
        </p:nvSpPr>
        <p:spPr>
          <a:xfrm>
            <a:off x="7806770" y="4411568"/>
            <a:ext cx="381000" cy="1682614"/>
          </a:xfrm>
          <a:prstGeom prst="rightBrace">
            <a:avLst>
              <a:gd name="adj1" fmla="val 2833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5" name="文本框 4">
            <a:extLst>
              <a:ext uri="{FF2B5EF4-FFF2-40B4-BE49-F238E27FC236}">
                <a16:creationId xmlns:a16="http://schemas.microsoft.com/office/drawing/2014/main" id="{5E059879-CD17-4DC4-A97D-94C8C78A5554}"/>
              </a:ext>
            </a:extLst>
          </p:cNvPr>
          <p:cNvSpPr txBox="1"/>
          <p:nvPr/>
        </p:nvSpPr>
        <p:spPr>
          <a:xfrm>
            <a:off x="8357950" y="4848642"/>
            <a:ext cx="486846" cy="707886"/>
          </a:xfrm>
          <a:prstGeom prst="rect">
            <a:avLst/>
          </a:prstGeom>
          <a:solidFill>
            <a:srgbClr val="8D010B">
              <a:alpha val="25098"/>
            </a:srgbClr>
          </a:solidFill>
          <a:ln w="9525">
            <a:noFill/>
          </a:ln>
        </p:spPr>
        <p:txBody>
          <a:bodyPr wrap="square">
            <a:spAutoFit/>
          </a:bodyPr>
          <a:lstStyle>
            <a:defPPr>
              <a:defRPr lang="zh-CN"/>
            </a:defPPr>
            <a:lvl1pPr>
              <a:spcBef>
                <a:spcPct val="50000"/>
              </a:spcBef>
              <a:defRPr sz="2000">
                <a:latin typeface="华文中宋" panose="02010600040101010101" pitchFamily="2" charset="-122"/>
                <a:ea typeface="华文中宋" panose="02010600040101010101" pitchFamily="2" charset="-122"/>
              </a:defRPr>
            </a:lvl1pPr>
          </a:lstStyle>
          <a:p>
            <a:pPr algn="ctr"/>
            <a:r>
              <a:rPr lang="zh-CN" altLang="en-US"/>
              <a:t>动景</a:t>
            </a:r>
          </a:p>
        </p:txBody>
      </p:sp>
      <p:grpSp>
        <p:nvGrpSpPr>
          <p:cNvPr id="28" name="PA-102217">
            <a:extLst>
              <a:ext uri="{FF2B5EF4-FFF2-40B4-BE49-F238E27FC236}">
                <a16:creationId xmlns:a16="http://schemas.microsoft.com/office/drawing/2014/main" id="{E0B9E98E-7A6F-48F3-881B-DCB5A84290A0}"/>
              </a:ext>
            </a:extLst>
          </p:cNvPr>
          <p:cNvGrpSpPr/>
          <p:nvPr>
            <p:custDataLst>
              <p:tags r:id="rId1"/>
            </p:custDataLst>
          </p:nvPr>
        </p:nvGrpSpPr>
        <p:grpSpPr>
          <a:xfrm>
            <a:off x="386620" y="335009"/>
            <a:ext cx="1709132" cy="570820"/>
            <a:chOff x="4713010" y="1227788"/>
            <a:chExt cx="5040000" cy="1057746"/>
          </a:xfrm>
        </p:grpSpPr>
        <p:sp>
          <p:nvSpPr>
            <p:cNvPr id="29" name="PA-圆角矩形 30">
              <a:extLst>
                <a:ext uri="{FF2B5EF4-FFF2-40B4-BE49-F238E27FC236}">
                  <a16:creationId xmlns:a16="http://schemas.microsoft.com/office/drawing/2014/main" id="{A4706A17-D016-4FB2-BADC-2E380F929C3E}"/>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30" name="PA-矩形 31">
              <a:extLst>
                <a:ext uri="{FF2B5EF4-FFF2-40B4-BE49-F238E27FC236}">
                  <a16:creationId xmlns:a16="http://schemas.microsoft.com/office/drawing/2014/main" id="{F80A9260-470F-40D2-B099-8263A520B015}"/>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sp>
        <p:nvSpPr>
          <p:cNvPr id="31" name="文本框 30">
            <a:extLst>
              <a:ext uri="{FF2B5EF4-FFF2-40B4-BE49-F238E27FC236}">
                <a16:creationId xmlns:a16="http://schemas.microsoft.com/office/drawing/2014/main" id="{E088EFE3-2199-48FD-B430-E3046260B834}"/>
              </a:ext>
            </a:extLst>
          </p:cNvPr>
          <p:cNvSpPr txBox="1"/>
          <p:nvPr/>
        </p:nvSpPr>
        <p:spPr>
          <a:xfrm>
            <a:off x="1114424" y="1225295"/>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写景的角度是怎样变换？</a:t>
            </a:r>
          </a:p>
        </p:txBody>
      </p:sp>
      <p:cxnSp>
        <p:nvCxnSpPr>
          <p:cNvPr id="32" name="直接连接符 31">
            <a:extLst>
              <a:ext uri="{FF2B5EF4-FFF2-40B4-BE49-F238E27FC236}">
                <a16:creationId xmlns:a16="http://schemas.microsoft.com/office/drawing/2014/main" id="{410D7C7E-6CFD-414F-8BDE-F5DA26F7EA85}"/>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33" name="文本框 32">
            <a:extLst>
              <a:ext uri="{FF2B5EF4-FFF2-40B4-BE49-F238E27FC236}">
                <a16:creationId xmlns:a16="http://schemas.microsoft.com/office/drawing/2014/main" id="{429AABF0-3AF5-4DBA-8B7E-0F9CA2D1D78C}"/>
              </a:ext>
            </a:extLst>
          </p:cNvPr>
          <p:cNvSpPr txBox="1"/>
          <p:nvPr/>
        </p:nvSpPr>
        <p:spPr>
          <a:xfrm>
            <a:off x="2752139" y="2767515"/>
            <a:ext cx="1506800" cy="369332"/>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b="1">
                <a:latin typeface="宋体" panose="02010600030101010101" pitchFamily="2" charset="-122"/>
              </a:defRPr>
            </a:lvl1pPr>
          </a:lstStyle>
          <a:p>
            <a:r>
              <a:rPr lang="zh-CN" altLang="en-US"/>
              <a:t>层林尽染</a:t>
            </a:r>
          </a:p>
        </p:txBody>
      </p:sp>
      <p:sp>
        <p:nvSpPr>
          <p:cNvPr id="34" name="文本框 33">
            <a:extLst>
              <a:ext uri="{FF2B5EF4-FFF2-40B4-BE49-F238E27FC236}">
                <a16:creationId xmlns:a16="http://schemas.microsoft.com/office/drawing/2014/main" id="{8845C970-6AEE-4A49-9E82-2FE02AC25D11}"/>
              </a:ext>
            </a:extLst>
          </p:cNvPr>
          <p:cNvSpPr txBox="1"/>
          <p:nvPr/>
        </p:nvSpPr>
        <p:spPr>
          <a:xfrm>
            <a:off x="2752139" y="3498499"/>
            <a:ext cx="1506800" cy="369332"/>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b="1">
                <a:latin typeface="宋体" panose="02010600030101010101" pitchFamily="2" charset="-122"/>
              </a:defRPr>
            </a:lvl1pPr>
          </a:lstStyle>
          <a:p>
            <a:r>
              <a:rPr lang="zh-CN" altLang="en-US"/>
              <a:t>漫江碧透</a:t>
            </a:r>
          </a:p>
        </p:txBody>
      </p:sp>
      <p:sp>
        <p:nvSpPr>
          <p:cNvPr id="36" name="文本框 35">
            <a:extLst>
              <a:ext uri="{FF2B5EF4-FFF2-40B4-BE49-F238E27FC236}">
                <a16:creationId xmlns:a16="http://schemas.microsoft.com/office/drawing/2014/main" id="{65E2B75F-DBD3-406C-867C-A889891C6299}"/>
              </a:ext>
            </a:extLst>
          </p:cNvPr>
          <p:cNvSpPr txBox="1"/>
          <p:nvPr/>
        </p:nvSpPr>
        <p:spPr>
          <a:xfrm>
            <a:off x="2758650" y="4236964"/>
            <a:ext cx="1506800" cy="369332"/>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b="1">
                <a:latin typeface="宋体" panose="02010600030101010101" pitchFamily="2" charset="-122"/>
              </a:defRPr>
            </a:lvl1pPr>
          </a:lstStyle>
          <a:p>
            <a:r>
              <a:rPr lang="zh-CN" altLang="en-US"/>
              <a:t>百舸争流</a:t>
            </a:r>
          </a:p>
        </p:txBody>
      </p:sp>
      <p:sp>
        <p:nvSpPr>
          <p:cNvPr id="37" name="文本框 36">
            <a:extLst>
              <a:ext uri="{FF2B5EF4-FFF2-40B4-BE49-F238E27FC236}">
                <a16:creationId xmlns:a16="http://schemas.microsoft.com/office/drawing/2014/main" id="{9635453E-C8CD-496C-B02A-3C99C3AC2657}"/>
              </a:ext>
            </a:extLst>
          </p:cNvPr>
          <p:cNvSpPr txBox="1"/>
          <p:nvPr/>
        </p:nvSpPr>
        <p:spPr>
          <a:xfrm>
            <a:off x="2749258" y="4979098"/>
            <a:ext cx="1506800" cy="369332"/>
          </a:xfrm>
          <a:prstGeom prst="rect">
            <a:avLst/>
          </a:prstGeom>
          <a:solidFill>
            <a:srgbClr val="8D010B">
              <a:alpha val="25098"/>
            </a:srgbClr>
          </a:solidFill>
          <a:ln w="9525">
            <a:noFill/>
          </a:ln>
        </p:spPr>
        <p:txBody>
          <a:bodyPr wrap="square">
            <a:spAutoFit/>
          </a:bodyPr>
          <a:lstStyle>
            <a:defPPr>
              <a:defRPr lang="zh-CN"/>
            </a:defPPr>
            <a:lvl1pPr algn="ctr">
              <a:spcBef>
                <a:spcPct val="50000"/>
              </a:spcBef>
              <a:defRPr b="1">
                <a:latin typeface="宋体" panose="02010600030101010101" pitchFamily="2" charset="-122"/>
              </a:defRPr>
            </a:lvl1pPr>
          </a:lstStyle>
          <a:p>
            <a:r>
              <a:rPr lang="zh-CN" altLang="en-US"/>
              <a:t>鹰击长空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8434"/>
                                        </p:tgtEl>
                                        <p:attrNameLst>
                                          <p:attrName>style.visibility</p:attrName>
                                        </p:attrNameLst>
                                      </p:cBhvr>
                                      <p:to>
                                        <p:strVal val="visible"/>
                                      </p:to>
                                    </p:set>
                                    <p:anim calcmode="lin" valueType="num">
                                      <p:cBhvr additive="base">
                                        <p:cTn id="15" dur="500" fill="hold"/>
                                        <p:tgtEl>
                                          <p:spTgt spid="18434"/>
                                        </p:tgtEl>
                                        <p:attrNameLst>
                                          <p:attrName>ppt_x</p:attrName>
                                        </p:attrNameLst>
                                      </p:cBhvr>
                                      <p:tavLst>
                                        <p:tav tm="0">
                                          <p:val>
                                            <p:strVal val="#ppt_x"/>
                                          </p:val>
                                        </p:tav>
                                        <p:tav tm="100000">
                                          <p:val>
                                            <p:strVal val="#ppt_x"/>
                                          </p:val>
                                        </p:tav>
                                      </p:tavLst>
                                    </p:anim>
                                    <p:anim calcmode="lin" valueType="num">
                                      <p:cBhvr additive="base">
                                        <p:cTn id="16"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8444"/>
                                        </p:tgtEl>
                                        <p:attrNameLst>
                                          <p:attrName>style.visibility</p:attrName>
                                        </p:attrNameLst>
                                      </p:cBhvr>
                                      <p:to>
                                        <p:strVal val="visible"/>
                                      </p:to>
                                    </p:set>
                                    <p:anim calcmode="lin" valueType="num">
                                      <p:cBhvr additive="base">
                                        <p:cTn id="21" dur="500" fill="hold"/>
                                        <p:tgtEl>
                                          <p:spTgt spid="18444"/>
                                        </p:tgtEl>
                                        <p:attrNameLst>
                                          <p:attrName>ppt_x</p:attrName>
                                        </p:attrNameLst>
                                      </p:cBhvr>
                                      <p:tavLst>
                                        <p:tav tm="0">
                                          <p:val>
                                            <p:strVal val="#ppt_x"/>
                                          </p:val>
                                        </p:tav>
                                        <p:tav tm="100000">
                                          <p:val>
                                            <p:strVal val="#ppt_x"/>
                                          </p:val>
                                        </p:tav>
                                      </p:tavLst>
                                    </p:anim>
                                    <p:anim calcmode="lin" valueType="num">
                                      <p:cBhvr additive="base">
                                        <p:cTn id="22" dur="500" fill="hold"/>
                                        <p:tgtEl>
                                          <p:spTgt spid="1844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435"/>
                                        </p:tgtEl>
                                        <p:attrNameLst>
                                          <p:attrName>style.visibility</p:attrName>
                                        </p:attrNameLst>
                                      </p:cBhvr>
                                      <p:to>
                                        <p:strVal val="visible"/>
                                      </p:to>
                                    </p:set>
                                    <p:anim calcmode="lin" valueType="num">
                                      <p:cBhvr additive="base">
                                        <p:cTn id="27" dur="500" fill="hold"/>
                                        <p:tgtEl>
                                          <p:spTgt spid="18435"/>
                                        </p:tgtEl>
                                        <p:attrNameLst>
                                          <p:attrName>ppt_x</p:attrName>
                                        </p:attrNameLst>
                                      </p:cBhvr>
                                      <p:tavLst>
                                        <p:tav tm="0">
                                          <p:val>
                                            <p:strVal val="#ppt_x"/>
                                          </p:val>
                                        </p:tav>
                                        <p:tav tm="100000">
                                          <p:val>
                                            <p:strVal val="#ppt_x"/>
                                          </p:val>
                                        </p:tav>
                                      </p:tavLst>
                                    </p:anim>
                                    <p:anim calcmode="lin" valueType="num">
                                      <p:cBhvr additive="base">
                                        <p:cTn id="2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438"/>
                                        </p:tgtEl>
                                        <p:attrNameLst>
                                          <p:attrName>style.visibility</p:attrName>
                                        </p:attrNameLst>
                                      </p:cBhvr>
                                      <p:to>
                                        <p:strVal val="visible"/>
                                      </p:to>
                                    </p:set>
                                    <p:anim calcmode="lin" valueType="num">
                                      <p:cBhvr additive="base">
                                        <p:cTn id="57" dur="500" fill="hold"/>
                                        <p:tgtEl>
                                          <p:spTgt spid="18438"/>
                                        </p:tgtEl>
                                        <p:attrNameLst>
                                          <p:attrName>ppt_x</p:attrName>
                                        </p:attrNameLst>
                                      </p:cBhvr>
                                      <p:tavLst>
                                        <p:tav tm="0">
                                          <p:val>
                                            <p:strVal val="#ppt_x"/>
                                          </p:val>
                                        </p:tav>
                                        <p:tav tm="100000">
                                          <p:val>
                                            <p:strVal val="#ppt_x"/>
                                          </p:val>
                                        </p:tav>
                                      </p:tavLst>
                                    </p:anim>
                                    <p:anim calcmode="lin" valueType="num">
                                      <p:cBhvr additive="base">
                                        <p:cTn id="5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449"/>
                                        </p:tgtEl>
                                        <p:attrNameLst>
                                          <p:attrName>style.visibility</p:attrName>
                                        </p:attrNameLst>
                                      </p:cBhvr>
                                      <p:to>
                                        <p:strVal val="visible"/>
                                      </p:to>
                                    </p:set>
                                    <p:anim calcmode="lin" valueType="num">
                                      <p:cBhvr additive="base">
                                        <p:cTn id="63" dur="500" fill="hold"/>
                                        <p:tgtEl>
                                          <p:spTgt spid="18449"/>
                                        </p:tgtEl>
                                        <p:attrNameLst>
                                          <p:attrName>ppt_x</p:attrName>
                                        </p:attrNameLst>
                                      </p:cBhvr>
                                      <p:tavLst>
                                        <p:tav tm="0">
                                          <p:val>
                                            <p:strVal val="#ppt_x"/>
                                          </p:val>
                                        </p:tav>
                                        <p:tav tm="100000">
                                          <p:val>
                                            <p:strVal val="#ppt_x"/>
                                          </p:val>
                                        </p:tav>
                                      </p:tavLst>
                                    </p:anim>
                                    <p:anim calcmode="lin" valueType="num">
                                      <p:cBhvr additive="base">
                                        <p:cTn id="64" dur="500" fill="hold"/>
                                        <p:tgtEl>
                                          <p:spTgt spid="18449"/>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450"/>
                                        </p:tgtEl>
                                        <p:attrNameLst>
                                          <p:attrName>style.visibility</p:attrName>
                                        </p:attrNameLst>
                                      </p:cBhvr>
                                      <p:to>
                                        <p:strVal val="visible"/>
                                      </p:to>
                                    </p:set>
                                    <p:anim calcmode="lin" valueType="num">
                                      <p:cBhvr additive="base">
                                        <p:cTn id="69" dur="500" fill="hold"/>
                                        <p:tgtEl>
                                          <p:spTgt spid="18450"/>
                                        </p:tgtEl>
                                        <p:attrNameLst>
                                          <p:attrName>ppt_x</p:attrName>
                                        </p:attrNameLst>
                                      </p:cBhvr>
                                      <p:tavLst>
                                        <p:tav tm="0">
                                          <p:val>
                                            <p:strVal val="#ppt_x"/>
                                          </p:val>
                                        </p:tav>
                                        <p:tav tm="100000">
                                          <p:val>
                                            <p:strVal val="#ppt_x"/>
                                          </p:val>
                                        </p:tav>
                                      </p:tavLst>
                                    </p:anim>
                                    <p:anim calcmode="lin" valueType="num">
                                      <p:cBhvr additive="base">
                                        <p:cTn id="70" dur="500" fill="hold"/>
                                        <p:tgtEl>
                                          <p:spTgt spid="18450"/>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8453"/>
                                        </p:tgtEl>
                                        <p:attrNameLst>
                                          <p:attrName>style.visibility</p:attrName>
                                        </p:attrNameLst>
                                      </p:cBhvr>
                                      <p:to>
                                        <p:strVal val="visible"/>
                                      </p:to>
                                    </p:set>
                                    <p:anim calcmode="lin" valueType="num">
                                      <p:cBhvr additive="base">
                                        <p:cTn id="75" dur="500" fill="hold"/>
                                        <p:tgtEl>
                                          <p:spTgt spid="18453"/>
                                        </p:tgtEl>
                                        <p:attrNameLst>
                                          <p:attrName>ppt_x</p:attrName>
                                        </p:attrNameLst>
                                      </p:cBhvr>
                                      <p:tavLst>
                                        <p:tav tm="0">
                                          <p:val>
                                            <p:strVal val="#ppt_x"/>
                                          </p:val>
                                        </p:tav>
                                        <p:tav tm="100000">
                                          <p:val>
                                            <p:strVal val="#ppt_x"/>
                                          </p:val>
                                        </p:tav>
                                      </p:tavLst>
                                    </p:anim>
                                    <p:anim calcmode="lin" valueType="num">
                                      <p:cBhvr additive="base">
                                        <p:cTn id="76" dur="500" fill="hold"/>
                                        <p:tgtEl>
                                          <p:spTgt spid="1845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8454"/>
                                        </p:tgtEl>
                                        <p:attrNameLst>
                                          <p:attrName>style.visibility</p:attrName>
                                        </p:attrNameLst>
                                      </p:cBhvr>
                                      <p:to>
                                        <p:strVal val="visible"/>
                                      </p:to>
                                    </p:set>
                                    <p:anim calcmode="lin" valueType="num">
                                      <p:cBhvr additive="base">
                                        <p:cTn id="79" dur="500" fill="hold"/>
                                        <p:tgtEl>
                                          <p:spTgt spid="18454"/>
                                        </p:tgtEl>
                                        <p:attrNameLst>
                                          <p:attrName>ppt_x</p:attrName>
                                        </p:attrNameLst>
                                      </p:cBhvr>
                                      <p:tavLst>
                                        <p:tav tm="0">
                                          <p:val>
                                            <p:strVal val="#ppt_x"/>
                                          </p:val>
                                        </p:tav>
                                        <p:tav tm="100000">
                                          <p:val>
                                            <p:strVal val="#ppt_x"/>
                                          </p:val>
                                        </p:tav>
                                      </p:tavLst>
                                    </p:anim>
                                    <p:anim calcmode="lin" valueType="num">
                                      <p:cBhvr additive="base">
                                        <p:cTn id="80" dur="500" fill="hold"/>
                                        <p:tgtEl>
                                          <p:spTgt spid="1845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8456"/>
                                        </p:tgtEl>
                                        <p:attrNameLst>
                                          <p:attrName>style.visibility</p:attrName>
                                        </p:attrNameLst>
                                      </p:cBhvr>
                                      <p:to>
                                        <p:strVal val="visible"/>
                                      </p:to>
                                    </p:set>
                                    <p:anim calcmode="lin" valueType="num">
                                      <p:cBhvr additive="base">
                                        <p:cTn id="85" dur="500" fill="hold"/>
                                        <p:tgtEl>
                                          <p:spTgt spid="18456"/>
                                        </p:tgtEl>
                                        <p:attrNameLst>
                                          <p:attrName>ppt_x</p:attrName>
                                        </p:attrNameLst>
                                      </p:cBhvr>
                                      <p:tavLst>
                                        <p:tav tm="0">
                                          <p:val>
                                            <p:strVal val="#ppt_x"/>
                                          </p:val>
                                        </p:tav>
                                        <p:tav tm="100000">
                                          <p:val>
                                            <p:strVal val="#ppt_x"/>
                                          </p:val>
                                        </p:tav>
                                      </p:tavLst>
                                    </p:anim>
                                    <p:anim calcmode="lin" valueType="num">
                                      <p:cBhvr additive="base">
                                        <p:cTn id="86" dur="500" fill="hold"/>
                                        <p:tgtEl>
                                          <p:spTgt spid="1845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8445"/>
                                        </p:tgtEl>
                                        <p:attrNameLst>
                                          <p:attrName>style.visibility</p:attrName>
                                        </p:attrNameLst>
                                      </p:cBhvr>
                                      <p:to>
                                        <p:strVal val="visible"/>
                                      </p:to>
                                    </p:set>
                                    <p:anim calcmode="lin" valueType="num">
                                      <p:cBhvr additive="base">
                                        <p:cTn id="89" dur="500" fill="hold"/>
                                        <p:tgtEl>
                                          <p:spTgt spid="18445"/>
                                        </p:tgtEl>
                                        <p:attrNameLst>
                                          <p:attrName>ppt_x</p:attrName>
                                        </p:attrNameLst>
                                      </p:cBhvr>
                                      <p:tavLst>
                                        <p:tav tm="0">
                                          <p:val>
                                            <p:strVal val="#ppt_x"/>
                                          </p:val>
                                        </p:tav>
                                        <p:tav tm="100000">
                                          <p:val>
                                            <p:strVal val="#ppt_x"/>
                                          </p:val>
                                        </p:tav>
                                      </p:tavLst>
                                    </p:anim>
                                    <p:anim calcmode="lin" valueType="num">
                                      <p:cBhvr additive="base">
                                        <p:cTn id="90" dur="500" fill="hold"/>
                                        <p:tgtEl>
                                          <p:spTgt spid="18445"/>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8464"/>
                                        </p:tgtEl>
                                        <p:attrNameLst>
                                          <p:attrName>style.visibility</p:attrName>
                                        </p:attrNameLst>
                                      </p:cBhvr>
                                      <p:to>
                                        <p:strVal val="visible"/>
                                      </p:to>
                                    </p:set>
                                    <p:anim calcmode="lin" valueType="num">
                                      <p:cBhvr additive="base">
                                        <p:cTn id="93" dur="500" fill="hold"/>
                                        <p:tgtEl>
                                          <p:spTgt spid="18464"/>
                                        </p:tgtEl>
                                        <p:attrNameLst>
                                          <p:attrName>ppt_x</p:attrName>
                                        </p:attrNameLst>
                                      </p:cBhvr>
                                      <p:tavLst>
                                        <p:tav tm="0">
                                          <p:val>
                                            <p:strVal val="#ppt_x"/>
                                          </p:val>
                                        </p:tav>
                                        <p:tav tm="100000">
                                          <p:val>
                                            <p:strVal val="#ppt_x"/>
                                          </p:val>
                                        </p:tav>
                                      </p:tavLst>
                                    </p:anim>
                                    <p:anim calcmode="lin" valueType="num">
                                      <p:cBhvr additive="base">
                                        <p:cTn id="94" dur="500" fill="hold"/>
                                        <p:tgtEl>
                                          <p:spTgt spid="18464"/>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8455"/>
                                        </p:tgtEl>
                                        <p:attrNameLst>
                                          <p:attrName>style.visibility</p:attrName>
                                        </p:attrNameLst>
                                      </p:cBhvr>
                                      <p:to>
                                        <p:strVal val="visible"/>
                                      </p:to>
                                    </p:set>
                                    <p:anim calcmode="lin" valueType="num">
                                      <p:cBhvr additive="base">
                                        <p:cTn id="97" dur="500" fill="hold"/>
                                        <p:tgtEl>
                                          <p:spTgt spid="18455"/>
                                        </p:tgtEl>
                                        <p:attrNameLst>
                                          <p:attrName>ppt_x</p:attrName>
                                        </p:attrNameLst>
                                      </p:cBhvr>
                                      <p:tavLst>
                                        <p:tav tm="0">
                                          <p:val>
                                            <p:strVal val="#ppt_x"/>
                                          </p:val>
                                        </p:tav>
                                        <p:tav tm="100000">
                                          <p:val>
                                            <p:strVal val="#ppt_x"/>
                                          </p:val>
                                        </p:tav>
                                      </p:tavLst>
                                    </p:anim>
                                    <p:anim calcmode="lin" valueType="num">
                                      <p:cBhvr additive="base">
                                        <p:cTn id="98" dur="500" fill="hold"/>
                                        <p:tgtEl>
                                          <p:spTgt spid="18455"/>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18463"/>
                                        </p:tgtEl>
                                        <p:attrNameLst>
                                          <p:attrName>style.visibility</p:attrName>
                                        </p:attrNameLst>
                                      </p:cBhvr>
                                      <p:to>
                                        <p:strVal val="visible"/>
                                      </p:to>
                                    </p:set>
                                    <p:anim calcmode="lin" valueType="num">
                                      <p:cBhvr additive="base">
                                        <p:cTn id="103" dur="500" fill="hold"/>
                                        <p:tgtEl>
                                          <p:spTgt spid="18463"/>
                                        </p:tgtEl>
                                        <p:attrNameLst>
                                          <p:attrName>ppt_x</p:attrName>
                                        </p:attrNameLst>
                                      </p:cBhvr>
                                      <p:tavLst>
                                        <p:tav tm="0">
                                          <p:val>
                                            <p:strVal val="#ppt_x"/>
                                          </p:val>
                                        </p:tav>
                                        <p:tav tm="100000">
                                          <p:val>
                                            <p:strVal val="#ppt_x"/>
                                          </p:val>
                                        </p:tav>
                                      </p:tavLst>
                                    </p:anim>
                                    <p:anim calcmode="lin" valueType="num">
                                      <p:cBhvr additive="base">
                                        <p:cTn id="104" dur="500" fill="hold"/>
                                        <p:tgtEl>
                                          <p:spTgt spid="1846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8446"/>
                                        </p:tgtEl>
                                        <p:attrNameLst>
                                          <p:attrName>style.visibility</p:attrName>
                                        </p:attrNameLst>
                                      </p:cBhvr>
                                      <p:to>
                                        <p:strVal val="visible"/>
                                      </p:to>
                                    </p:set>
                                    <p:anim calcmode="lin" valueType="num">
                                      <p:cBhvr additive="base">
                                        <p:cTn id="107" dur="500" fill="hold"/>
                                        <p:tgtEl>
                                          <p:spTgt spid="18446"/>
                                        </p:tgtEl>
                                        <p:attrNameLst>
                                          <p:attrName>ppt_x</p:attrName>
                                        </p:attrNameLst>
                                      </p:cBhvr>
                                      <p:tavLst>
                                        <p:tav tm="0">
                                          <p:val>
                                            <p:strVal val="#ppt_x"/>
                                          </p:val>
                                        </p:tav>
                                        <p:tav tm="100000">
                                          <p:val>
                                            <p:strVal val="#ppt_x"/>
                                          </p:val>
                                        </p:tav>
                                      </p:tavLst>
                                    </p:anim>
                                    <p:anim calcmode="lin" valueType="num">
                                      <p:cBhvr additive="base">
                                        <p:cTn id="108" dur="500" fill="hold"/>
                                        <p:tgtEl>
                                          <p:spTgt spid="184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18468"/>
                                        </p:tgtEl>
                                        <p:attrNameLst>
                                          <p:attrName>style.visibility</p:attrName>
                                        </p:attrNameLst>
                                      </p:cBhvr>
                                      <p:to>
                                        <p:strVal val="visible"/>
                                      </p:to>
                                    </p:set>
                                    <p:anim calcmode="lin" valueType="num">
                                      <p:cBhvr additive="base">
                                        <p:cTn id="111" dur="500" fill="hold"/>
                                        <p:tgtEl>
                                          <p:spTgt spid="18468"/>
                                        </p:tgtEl>
                                        <p:attrNameLst>
                                          <p:attrName>ppt_x</p:attrName>
                                        </p:attrNameLst>
                                      </p:cBhvr>
                                      <p:tavLst>
                                        <p:tav tm="0">
                                          <p:val>
                                            <p:strVal val="#ppt_x"/>
                                          </p:val>
                                        </p:tav>
                                        <p:tav tm="100000">
                                          <p:val>
                                            <p:strVal val="#ppt_x"/>
                                          </p:val>
                                        </p:tav>
                                      </p:tavLst>
                                    </p:anim>
                                    <p:anim calcmode="lin" valueType="num">
                                      <p:cBhvr additive="base">
                                        <p:cTn id="112" dur="500" fill="hold"/>
                                        <p:tgtEl>
                                          <p:spTgt spid="18468"/>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8457"/>
                                        </p:tgtEl>
                                        <p:attrNameLst>
                                          <p:attrName>style.visibility</p:attrName>
                                        </p:attrNameLst>
                                      </p:cBhvr>
                                      <p:to>
                                        <p:strVal val="visible"/>
                                      </p:to>
                                    </p:set>
                                    <p:anim calcmode="lin" valueType="num">
                                      <p:cBhvr additive="base">
                                        <p:cTn id="115" dur="500" fill="hold"/>
                                        <p:tgtEl>
                                          <p:spTgt spid="18457"/>
                                        </p:tgtEl>
                                        <p:attrNameLst>
                                          <p:attrName>ppt_x</p:attrName>
                                        </p:attrNameLst>
                                      </p:cBhvr>
                                      <p:tavLst>
                                        <p:tav tm="0">
                                          <p:val>
                                            <p:strVal val="#ppt_x"/>
                                          </p:val>
                                        </p:tav>
                                        <p:tav tm="100000">
                                          <p:val>
                                            <p:strVal val="#ppt_x"/>
                                          </p:val>
                                        </p:tav>
                                      </p:tavLst>
                                    </p:anim>
                                    <p:anim calcmode="lin" valueType="num">
                                      <p:cBhvr additive="base">
                                        <p:cTn id="116" dur="500" fill="hold"/>
                                        <p:tgtEl>
                                          <p:spTgt spid="18457"/>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8459"/>
                                        </p:tgtEl>
                                        <p:attrNameLst>
                                          <p:attrName>style.visibility</p:attrName>
                                        </p:attrNameLst>
                                      </p:cBhvr>
                                      <p:to>
                                        <p:strVal val="visible"/>
                                      </p:to>
                                    </p:set>
                                    <p:anim calcmode="lin" valueType="num">
                                      <p:cBhvr additive="base">
                                        <p:cTn id="121" dur="500" fill="hold"/>
                                        <p:tgtEl>
                                          <p:spTgt spid="18459"/>
                                        </p:tgtEl>
                                        <p:attrNameLst>
                                          <p:attrName>ppt_x</p:attrName>
                                        </p:attrNameLst>
                                      </p:cBhvr>
                                      <p:tavLst>
                                        <p:tav tm="0">
                                          <p:val>
                                            <p:strVal val="#ppt_x"/>
                                          </p:val>
                                        </p:tav>
                                        <p:tav tm="100000">
                                          <p:val>
                                            <p:strVal val="#ppt_x"/>
                                          </p:val>
                                        </p:tav>
                                      </p:tavLst>
                                    </p:anim>
                                    <p:anim calcmode="lin" valueType="num">
                                      <p:cBhvr additive="base">
                                        <p:cTn id="122" dur="500" fill="hold"/>
                                        <p:tgtEl>
                                          <p:spTgt spid="18459"/>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18460"/>
                                        </p:tgtEl>
                                        <p:attrNameLst>
                                          <p:attrName>style.visibility</p:attrName>
                                        </p:attrNameLst>
                                      </p:cBhvr>
                                      <p:to>
                                        <p:strVal val="visible"/>
                                      </p:to>
                                    </p:set>
                                    <p:anim calcmode="lin" valueType="num">
                                      <p:cBhvr additive="base">
                                        <p:cTn id="125" dur="500" fill="hold"/>
                                        <p:tgtEl>
                                          <p:spTgt spid="18460"/>
                                        </p:tgtEl>
                                        <p:attrNameLst>
                                          <p:attrName>ppt_x</p:attrName>
                                        </p:attrNameLst>
                                      </p:cBhvr>
                                      <p:tavLst>
                                        <p:tav tm="0">
                                          <p:val>
                                            <p:strVal val="#ppt_x"/>
                                          </p:val>
                                        </p:tav>
                                        <p:tav tm="100000">
                                          <p:val>
                                            <p:strVal val="#ppt_x"/>
                                          </p:val>
                                        </p:tav>
                                      </p:tavLst>
                                    </p:anim>
                                    <p:anim calcmode="lin" valueType="num">
                                      <p:cBhvr additive="base">
                                        <p:cTn id="126" dur="500" fill="hold"/>
                                        <p:tgtEl>
                                          <p:spTgt spid="18460"/>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afterGroup">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
                                        </p:tgtEl>
                                        <p:attrNameLst>
                                          <p:attrName>style.visibility</p:attrName>
                                        </p:attrNameLst>
                                      </p:cBhvr>
                                      <p:to>
                                        <p:strVal val="visible"/>
                                      </p:to>
                                    </p:set>
                                    <p:anim calcmode="lin" valueType="num">
                                      <p:cBhvr additive="base">
                                        <p:cTn id="131" dur="500" fill="hold"/>
                                        <p:tgtEl>
                                          <p:spTgt spid="4"/>
                                        </p:tgtEl>
                                        <p:attrNameLst>
                                          <p:attrName>ppt_x</p:attrName>
                                        </p:attrNameLst>
                                      </p:cBhvr>
                                      <p:tavLst>
                                        <p:tav tm="0">
                                          <p:val>
                                            <p:strVal val="#ppt_x"/>
                                          </p:val>
                                        </p:tav>
                                        <p:tav tm="100000">
                                          <p:val>
                                            <p:strVal val="#ppt_x"/>
                                          </p:val>
                                        </p:tav>
                                      </p:tavLst>
                                    </p:anim>
                                    <p:anim calcmode="lin" valueType="num">
                                      <p:cBhvr additive="base">
                                        <p:cTn id="132" dur="500" fill="hold"/>
                                        <p:tgtEl>
                                          <p:spTgt spid="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5"/>
                                        </p:tgtEl>
                                        <p:attrNameLst>
                                          <p:attrName>style.visibility</p:attrName>
                                        </p:attrNameLst>
                                      </p:cBhvr>
                                      <p:to>
                                        <p:strVal val="visible"/>
                                      </p:to>
                                    </p:set>
                                    <p:anim calcmode="lin" valueType="num">
                                      <p:cBhvr additive="base">
                                        <p:cTn id="135" dur="500" fill="hold"/>
                                        <p:tgtEl>
                                          <p:spTgt spid="5"/>
                                        </p:tgtEl>
                                        <p:attrNameLst>
                                          <p:attrName>ppt_x</p:attrName>
                                        </p:attrNameLst>
                                      </p:cBhvr>
                                      <p:tavLst>
                                        <p:tav tm="0">
                                          <p:val>
                                            <p:strVal val="#ppt_x"/>
                                          </p:val>
                                        </p:tav>
                                        <p:tav tm="100000">
                                          <p:val>
                                            <p:strVal val="#ppt_x"/>
                                          </p:val>
                                        </p:tav>
                                      </p:tavLst>
                                    </p:anim>
                                    <p:anim calcmode="lin" valueType="num">
                                      <p:cBhvr additive="base">
                                        <p:cTn id="1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7" fill="hold" nodeType="clickPar">
                      <p:stCondLst>
                        <p:cond delay="indefinite"/>
                      </p:stCondLst>
                      <p:childTnLst>
                        <p:par>
                          <p:cTn id="138" fill="hold" nodeType="afterGroup">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18471"/>
                                        </p:tgtEl>
                                        <p:attrNameLst>
                                          <p:attrName>style.visibility</p:attrName>
                                        </p:attrNameLst>
                                      </p:cBhvr>
                                      <p:to>
                                        <p:strVal val="visible"/>
                                      </p:to>
                                    </p:set>
                                    <p:anim calcmode="lin" valueType="num">
                                      <p:cBhvr additive="base">
                                        <p:cTn id="141" dur="500" fill="hold"/>
                                        <p:tgtEl>
                                          <p:spTgt spid="18471"/>
                                        </p:tgtEl>
                                        <p:attrNameLst>
                                          <p:attrName>ppt_x</p:attrName>
                                        </p:attrNameLst>
                                      </p:cBhvr>
                                      <p:tavLst>
                                        <p:tav tm="0">
                                          <p:val>
                                            <p:strVal val="#ppt_x"/>
                                          </p:val>
                                        </p:tav>
                                        <p:tav tm="100000">
                                          <p:val>
                                            <p:strVal val="#ppt_x"/>
                                          </p:val>
                                        </p:tav>
                                      </p:tavLst>
                                    </p:anim>
                                    <p:anim calcmode="lin" valueType="num">
                                      <p:cBhvr additive="base">
                                        <p:cTn id="142" dur="500" fill="hold"/>
                                        <p:tgtEl>
                                          <p:spTgt spid="18471"/>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18472"/>
                                        </p:tgtEl>
                                        <p:attrNameLst>
                                          <p:attrName>style.visibility</p:attrName>
                                        </p:attrNameLst>
                                      </p:cBhvr>
                                      <p:to>
                                        <p:strVal val="visible"/>
                                      </p:to>
                                    </p:set>
                                    <p:anim calcmode="lin" valueType="num">
                                      <p:cBhvr additive="base">
                                        <p:cTn id="145" dur="500" fill="hold"/>
                                        <p:tgtEl>
                                          <p:spTgt spid="18472"/>
                                        </p:tgtEl>
                                        <p:attrNameLst>
                                          <p:attrName>ppt_x</p:attrName>
                                        </p:attrNameLst>
                                      </p:cBhvr>
                                      <p:tavLst>
                                        <p:tav tm="0">
                                          <p:val>
                                            <p:strVal val="#ppt_x"/>
                                          </p:val>
                                        </p:tav>
                                        <p:tav tm="100000">
                                          <p:val>
                                            <p:strVal val="#ppt_x"/>
                                          </p:val>
                                        </p:tav>
                                      </p:tavLst>
                                    </p:anim>
                                    <p:anim calcmode="lin" valueType="num">
                                      <p:cBhvr additive="base">
                                        <p:cTn id="146" dur="500" fill="hold"/>
                                        <p:tgtEl>
                                          <p:spTgt spid="184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8" grpId="0" animBg="1"/>
      <p:bldP spid="18444" grpId="0" animBg="1"/>
      <p:bldP spid="18445" grpId="0" animBg="1"/>
      <p:bldP spid="18446" grpId="0" animBg="1"/>
      <p:bldP spid="18449" grpId="0" animBg="1"/>
      <p:bldP spid="18450" grpId="0" animBg="1"/>
      <p:bldP spid="18453" grpId="0" animBg="1"/>
      <p:bldP spid="18454" grpId="0" animBg="1"/>
      <p:bldP spid="18455" grpId="0" animBg="1"/>
      <p:bldP spid="18457" grpId="0" animBg="1"/>
      <p:bldP spid="18459" grpId="0" animBg="1"/>
      <p:bldP spid="18460" grpId="0" animBg="1"/>
      <p:bldP spid="18471" grpId="0" animBg="1"/>
      <p:bldP spid="18472" grpId="0"/>
      <p:bldP spid="4" grpId="0" animBg="1"/>
      <p:bldP spid="5" grpId="0" animBg="1"/>
      <p:bldP spid="31" grpId="0"/>
      <p:bldP spid="33" grpId="0" animBg="1"/>
      <p:bldP spid="34" grpId="0" animBg="1"/>
      <p:bldP spid="36"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4DBFFD-DF0F-4D04-A4D0-AE6C8C67C3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185" y="2916294"/>
            <a:ext cx="6333633" cy="3179187"/>
          </a:xfrm>
          <a:prstGeom prst="rect">
            <a:avLst/>
          </a:prstGeom>
        </p:spPr>
      </p:pic>
      <p:sp>
        <p:nvSpPr>
          <p:cNvPr id="6148" name="文本框 6147"/>
          <p:cNvSpPr txBox="1"/>
          <p:nvPr/>
        </p:nvSpPr>
        <p:spPr>
          <a:xfrm>
            <a:off x="1002665" y="1218564"/>
            <a:ext cx="10186670" cy="1384995"/>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古人非常讲究炼字，往往“吟安一个字，捻断数茎须”，</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沁园春</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长沙</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上片中，锤炼得十分精彩的字有哪些？分别表现了怎样的意象？</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2603559"/>
            <a:ext cx="1007491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FACB249C-29C5-4EDC-AE5F-E4FCC8D68117}"/>
              </a:ext>
            </a:extLst>
          </p:cNvPr>
          <p:cNvSpPr txBox="1"/>
          <p:nvPr/>
        </p:nvSpPr>
        <p:spPr>
          <a:xfrm>
            <a:off x="8143875" y="3351726"/>
            <a:ext cx="2762250" cy="2308324"/>
          </a:xfrm>
          <a:prstGeom prst="rect">
            <a:avLst/>
          </a:prstGeom>
          <a:noFill/>
        </p:spPr>
        <p:txBody>
          <a:bodyPr wrap="square" rtlCol="0">
            <a:spAutoFit/>
          </a:bodyPr>
          <a:lstStyle/>
          <a:p>
            <a:r>
              <a:rPr lang="zh-CN" altLang="en-US" sz="2400">
                <a:latin typeface="华文中宋" panose="02010600040101010101" pitchFamily="2" charset="-122"/>
                <a:ea typeface="华文中宋" panose="02010600040101010101" pitchFamily="2" charset="-122"/>
              </a:rPr>
              <a:t>“万”字描摹出层峦叠嶂之态。</a:t>
            </a:r>
            <a:endParaRPr lang="en-US" altLang="zh-CN" sz="2400">
              <a:latin typeface="华文中宋" panose="02010600040101010101" pitchFamily="2" charset="-122"/>
              <a:ea typeface="华文中宋" panose="02010600040101010101" pitchFamily="2" charset="-122"/>
            </a:endParaRPr>
          </a:p>
          <a:p>
            <a:endParaRPr lang="en-US" altLang="zh-CN" sz="2400">
              <a:latin typeface="华文中宋" panose="02010600040101010101" pitchFamily="2" charset="-122"/>
              <a:ea typeface="华文中宋" panose="02010600040101010101" pitchFamily="2" charset="-122"/>
            </a:endParaRPr>
          </a:p>
          <a:p>
            <a:r>
              <a:rPr lang="zh-CN" altLang="en-US" sz="2400">
                <a:latin typeface="华文中宋" panose="02010600040101010101" pitchFamily="2" charset="-122"/>
                <a:ea typeface="华文中宋" panose="02010600040101010101" pitchFamily="2" charset="-122"/>
              </a:rPr>
              <a:t>“遍”字写出万山红得彻底之景。</a:t>
            </a:r>
          </a:p>
          <a:p>
            <a:endParaRPr lang="zh-CN" altLang="en-US" sz="240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33849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0-#ppt_w/2"/>
                                          </p:val>
                                        </p:tav>
                                        <p:tav tm="100000">
                                          <p:val>
                                            <p:strVal val="#ppt_x"/>
                                          </p:val>
                                        </p:tav>
                                      </p:tavLst>
                                    </p:anim>
                                    <p:anim calcmode="lin" valueType="num">
                                      <p:cBhvr additive="base">
                                        <p:cTn id="8" dur="500" fill="hold"/>
                                        <p:tgtEl>
                                          <p:spTgt spid="6148"/>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002665" y="1218564"/>
            <a:ext cx="10186670" cy="1384995"/>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古人非常讲究炼字，往往“吟安一个字，捻断数茎须”，</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沁园春</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长沙</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上片中，锤炼得十分精彩的字有哪些？分别表现了怎样的意象？</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2603559"/>
            <a:ext cx="1007491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FACB249C-29C5-4EDC-AE5F-E4FCC8D68117}"/>
              </a:ext>
            </a:extLst>
          </p:cNvPr>
          <p:cNvSpPr txBox="1"/>
          <p:nvPr/>
        </p:nvSpPr>
        <p:spPr>
          <a:xfrm>
            <a:off x="6562725" y="3723201"/>
            <a:ext cx="4514849" cy="1200329"/>
          </a:xfrm>
          <a:prstGeom prst="rect">
            <a:avLst/>
          </a:prstGeom>
          <a:noFill/>
        </p:spPr>
        <p:txBody>
          <a:bodyPr wrap="square" rtlCol="0">
            <a:spAutoFit/>
          </a:bodyPr>
          <a:lstStyle/>
          <a:p>
            <a:r>
              <a:rPr lang="zh-CN" altLang="en-US" sz="2400">
                <a:latin typeface="华文中宋" panose="02010600040101010101" pitchFamily="2" charset="-122"/>
                <a:ea typeface="华文中宋" panose="02010600040101010101" pitchFamily="2" charset="-122"/>
              </a:rPr>
              <a:t>染：用拟人手法，活化出山上层层的枫林仿佛人工染成的一样，景色十分壮美，写出秋色之深浓。</a:t>
            </a:r>
          </a:p>
        </p:txBody>
      </p:sp>
      <p:pic>
        <p:nvPicPr>
          <p:cNvPr id="8" name="图片 7">
            <a:extLst>
              <a:ext uri="{FF2B5EF4-FFF2-40B4-BE49-F238E27FC236}">
                <a16:creationId xmlns:a16="http://schemas.microsoft.com/office/drawing/2014/main" id="{2C43DE92-5576-4E1C-BD2A-4CCC2AE395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185" y="2896170"/>
            <a:ext cx="4762500" cy="3175000"/>
          </a:xfrm>
          <a:prstGeom prst="rect">
            <a:avLst/>
          </a:prstGeom>
        </p:spPr>
      </p:pic>
    </p:spTree>
    <p:extLst>
      <p:ext uri="{BB962C8B-B14F-4D97-AF65-F5344CB8AC3E}">
        <p14:creationId xmlns:p14="http://schemas.microsoft.com/office/powerpoint/2010/main" val="4157532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002665" y="1218564"/>
            <a:ext cx="10186670" cy="1384995"/>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古人非常讲究炼字，往往“吟安一个字，捻断数茎须”，</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沁园春</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长沙</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上片中，锤炼得十分精彩的字有哪些？分别表现了怎样的意象？</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2603559"/>
            <a:ext cx="1007491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FACB249C-29C5-4EDC-AE5F-E4FCC8D68117}"/>
              </a:ext>
            </a:extLst>
          </p:cNvPr>
          <p:cNvSpPr txBox="1"/>
          <p:nvPr/>
        </p:nvSpPr>
        <p:spPr>
          <a:xfrm>
            <a:off x="7419976" y="3958906"/>
            <a:ext cx="3419474" cy="830997"/>
          </a:xfrm>
          <a:prstGeom prst="rect">
            <a:avLst/>
          </a:prstGeom>
          <a:noFill/>
        </p:spPr>
        <p:txBody>
          <a:bodyPr wrap="square" rtlCol="0">
            <a:spAutoFit/>
          </a:bodyPr>
          <a:lstStyle/>
          <a:p>
            <a:r>
              <a:rPr lang="zh-CN" altLang="en-US" sz="2400">
                <a:latin typeface="华文中宋" panose="02010600040101010101" pitchFamily="2" charset="-122"/>
                <a:ea typeface="华文中宋" panose="02010600040101010101" pitchFamily="2" charset="-122"/>
              </a:rPr>
              <a:t>“漫”字写出江水满溢之状。</a:t>
            </a:r>
          </a:p>
        </p:txBody>
      </p:sp>
      <p:pic>
        <p:nvPicPr>
          <p:cNvPr id="4" name="图片 3">
            <a:extLst>
              <a:ext uri="{FF2B5EF4-FFF2-40B4-BE49-F238E27FC236}">
                <a16:creationId xmlns:a16="http://schemas.microsoft.com/office/drawing/2014/main" id="{C6B26B28-CD49-4047-BA81-2BEE6E60EA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185" y="2916294"/>
            <a:ext cx="5171265" cy="3209925"/>
          </a:xfrm>
          <a:prstGeom prst="rect">
            <a:avLst/>
          </a:prstGeom>
        </p:spPr>
      </p:pic>
    </p:spTree>
    <p:extLst>
      <p:ext uri="{BB962C8B-B14F-4D97-AF65-F5344CB8AC3E}">
        <p14:creationId xmlns:p14="http://schemas.microsoft.com/office/powerpoint/2010/main" val="40136915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002665" y="1218564"/>
            <a:ext cx="10186670" cy="1384995"/>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古人非常讲究炼字，往往“吟安一个字，捻断数茎须”，</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沁园春</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长沙</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上片中，锤炼得十分精彩的字有哪些？分别表现了怎样的意象？</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2603559"/>
            <a:ext cx="1007491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FACB249C-29C5-4EDC-AE5F-E4FCC8D68117}"/>
              </a:ext>
            </a:extLst>
          </p:cNvPr>
          <p:cNvSpPr txBox="1"/>
          <p:nvPr/>
        </p:nvSpPr>
        <p:spPr>
          <a:xfrm>
            <a:off x="7419976" y="3958906"/>
            <a:ext cx="3419474" cy="830997"/>
          </a:xfrm>
          <a:prstGeom prst="rect">
            <a:avLst/>
          </a:prstGeom>
          <a:noFill/>
        </p:spPr>
        <p:txBody>
          <a:bodyPr wrap="square" rtlCol="0">
            <a:spAutoFit/>
          </a:bodyPr>
          <a:lstStyle/>
          <a:p>
            <a:r>
              <a:rPr lang="zh-CN" altLang="en-US" sz="2400">
                <a:latin typeface="华文中宋" panose="02010600040101010101" pitchFamily="2" charset="-122"/>
                <a:ea typeface="华文中宋" panose="02010600040101010101" pitchFamily="2" charset="-122"/>
              </a:rPr>
              <a:t> 争：活现出江面上千帆竞发的热闹场面。 </a:t>
            </a:r>
          </a:p>
        </p:txBody>
      </p:sp>
      <p:pic>
        <p:nvPicPr>
          <p:cNvPr id="8" name="图片 7">
            <a:extLst>
              <a:ext uri="{FF2B5EF4-FFF2-40B4-BE49-F238E27FC236}">
                <a16:creationId xmlns:a16="http://schemas.microsoft.com/office/drawing/2014/main" id="{5D2C6F97-312B-45B1-A9CD-40A5030F39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185" y="3021139"/>
            <a:ext cx="5195610" cy="2922531"/>
          </a:xfrm>
          <a:prstGeom prst="rect">
            <a:avLst/>
          </a:prstGeom>
        </p:spPr>
      </p:pic>
    </p:spTree>
    <p:extLst>
      <p:ext uri="{BB962C8B-B14F-4D97-AF65-F5344CB8AC3E}">
        <p14:creationId xmlns:p14="http://schemas.microsoft.com/office/powerpoint/2010/main" val="13702490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002665" y="1218564"/>
            <a:ext cx="10186670" cy="1384995"/>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古人非常讲究炼字，往往“吟安一个字，捻断数茎须”，</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沁园春</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长沙</a:t>
            </a:r>
            <a:r>
              <a:rPr lang="en-US" altLang="zh-CN" sz="2800">
                <a:solidFill>
                  <a:srgbClr val="C00000"/>
                </a:solidFill>
                <a:latin typeface="华文中宋" panose="02010600040101010101" pitchFamily="2" charset="-122"/>
                <a:ea typeface="华文中宋" panose="02010600040101010101" pitchFamily="2" charset="-122"/>
              </a:rPr>
              <a:t>》</a:t>
            </a:r>
            <a:r>
              <a:rPr lang="zh-CN" altLang="en-US" sz="2800">
                <a:solidFill>
                  <a:srgbClr val="C00000"/>
                </a:solidFill>
                <a:latin typeface="华文中宋" panose="02010600040101010101" pitchFamily="2" charset="-122"/>
                <a:ea typeface="华文中宋" panose="02010600040101010101" pitchFamily="2" charset="-122"/>
              </a:rPr>
              <a:t>上片中，锤炼得十分精彩的字有哪些？分别表现了怎样的意象？</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2603559"/>
            <a:ext cx="1007491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7" name="文本框 16">
            <a:extLst>
              <a:ext uri="{FF2B5EF4-FFF2-40B4-BE49-F238E27FC236}">
                <a16:creationId xmlns:a16="http://schemas.microsoft.com/office/drawing/2014/main" id="{FACB249C-29C5-4EDC-AE5F-E4FCC8D68117}"/>
              </a:ext>
            </a:extLst>
          </p:cNvPr>
          <p:cNvSpPr txBox="1"/>
          <p:nvPr/>
        </p:nvSpPr>
        <p:spPr>
          <a:xfrm>
            <a:off x="7419976" y="3958906"/>
            <a:ext cx="3419474" cy="830997"/>
          </a:xfrm>
          <a:prstGeom prst="rect">
            <a:avLst/>
          </a:prstGeom>
          <a:noFill/>
        </p:spPr>
        <p:txBody>
          <a:bodyPr wrap="square" rtlCol="0">
            <a:spAutoFit/>
          </a:bodyPr>
          <a:lstStyle/>
          <a:p>
            <a:r>
              <a:rPr lang="zh-CN" altLang="en-US" sz="2400">
                <a:latin typeface="华文中宋" panose="02010600040101010101" pitchFamily="2" charset="-122"/>
                <a:ea typeface="华文中宋" panose="02010600040101010101" pitchFamily="2" charset="-122"/>
              </a:rPr>
              <a:t> “翔”字描绘出游鱼轻快自由的情态。</a:t>
            </a:r>
          </a:p>
        </p:txBody>
      </p:sp>
      <p:pic>
        <p:nvPicPr>
          <p:cNvPr id="8" name="图片 7">
            <a:extLst>
              <a:ext uri="{FF2B5EF4-FFF2-40B4-BE49-F238E27FC236}">
                <a16:creationId xmlns:a16="http://schemas.microsoft.com/office/drawing/2014/main" id="{5D2C6F97-312B-45B1-A9CD-40A5030F39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185" y="3021139"/>
            <a:ext cx="4983686" cy="2922531"/>
          </a:xfrm>
          <a:prstGeom prst="rect">
            <a:avLst/>
          </a:prstGeom>
        </p:spPr>
      </p:pic>
    </p:spTree>
    <p:extLst>
      <p:ext uri="{BB962C8B-B14F-4D97-AF65-F5344CB8AC3E}">
        <p14:creationId xmlns:p14="http://schemas.microsoft.com/office/powerpoint/2010/main" val="22455306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890905" y="1312744"/>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“怅寥廓，问苍茫大地，谁主沉浮？”有何深意？</a:t>
            </a:r>
          </a:p>
        </p:txBody>
      </p:sp>
      <p:sp>
        <p:nvSpPr>
          <p:cNvPr id="6149" name="文本框 6148"/>
          <p:cNvSpPr txBox="1"/>
          <p:nvPr/>
        </p:nvSpPr>
        <p:spPr>
          <a:xfrm>
            <a:off x="1114426" y="2484260"/>
            <a:ext cx="9970134" cy="2123658"/>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 ①由自然万物的绚丽多姿和生机蓬勃联想到生活在这片土地上的人民的命运与未来。</a:t>
            </a:r>
          </a:p>
          <a:p>
            <a:pPr>
              <a:spcBef>
                <a:spcPct val="50000"/>
              </a:spcBef>
            </a:pPr>
            <a:r>
              <a:rPr lang="zh-CN" altLang="en-US" sz="2400">
                <a:latin typeface="华文中宋" panose="02010600040101010101" pitchFamily="2" charset="-122"/>
                <a:ea typeface="华文中宋" panose="02010600040101010101" pitchFamily="2" charset="-122"/>
              </a:rPr>
              <a:t>②诗人“独立寒秋”，他不是想着自己被军阀追捕的处境，而是放眼宇宙，胸怀祖国，关注着国家的前途，忧思着民族的命运，表达了毛泽东青年时代的伟大抱负。</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68748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48D0A9C-515F-4D79-9FBF-F0349410EC4E}"/>
              </a:ext>
            </a:extLst>
          </p:cNvPr>
          <p:cNvPicPr>
            <a:picLocks noChangeAspect="1"/>
          </p:cNvPicPr>
          <p:nvPr/>
        </p:nvPicPr>
        <p:blipFill>
          <a:blip r:embed="rId2"/>
          <a:stretch>
            <a:fillRect/>
          </a:stretch>
        </p:blipFill>
        <p:spPr>
          <a:xfrm>
            <a:off x="0" y="1658112"/>
            <a:ext cx="12192000" cy="3541776"/>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5841" y="2924753"/>
            <a:ext cx="7920317" cy="1200329"/>
          </a:xfrm>
          <a:prstGeom prst="rect">
            <a:avLst/>
          </a:prstGeom>
        </p:spPr>
        <p:txBody>
          <a:bodyPr wrap="square">
            <a:spAutoFit/>
          </a:bodyPr>
          <a:lstStyle/>
          <a:p>
            <a:r>
              <a:rPr lang="zh-CN" altLang="en-US" sz="2400" b="1">
                <a:latin typeface="楷体" panose="02010609060101010101" pitchFamily="49" charset="-122"/>
                <a:ea typeface="楷体" panose="02010609060101010101" pitchFamily="49" charset="-122"/>
              </a:rPr>
              <a:t>上阙主要写景，写</a:t>
            </a:r>
            <a:r>
              <a:rPr lang="zh-CN" altLang="en-US" sz="2400" b="1">
                <a:solidFill>
                  <a:srgbClr val="C00000"/>
                </a:solidFill>
                <a:latin typeface="楷体" panose="02010609060101010101" pitchFamily="49" charset="-122"/>
                <a:ea typeface="楷体" panose="02010609060101010101" pitchFamily="49" charset="-122"/>
              </a:rPr>
              <a:t>眼前之景</a:t>
            </a:r>
            <a:r>
              <a:rPr lang="zh-CN" altLang="en-US" sz="2400" b="1">
                <a:latin typeface="楷体" panose="02010609060101010101" pitchFamily="49" charset="-122"/>
                <a:ea typeface="楷体" panose="02010609060101010101" pitchFamily="49" charset="-122"/>
              </a:rPr>
              <a:t>。描绘了绚丽的生机勃勃的湘江深秋景色，突出“万类霜天竞自由”的精神，然后自然地提出苍茫大地应该由谁来主宰的问题。</a:t>
            </a:r>
          </a:p>
        </p:txBody>
      </p:sp>
      <p:sp>
        <p:nvSpPr>
          <p:cNvPr id="4" name="圆角矩形 3"/>
          <p:cNvSpPr/>
          <p:nvPr/>
        </p:nvSpPr>
        <p:spPr>
          <a:xfrm>
            <a:off x="4825252" y="1743635"/>
            <a:ext cx="2541494" cy="63201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华文中宋" panose="02010600040101010101" pitchFamily="2" charset="-122"/>
                <a:ea typeface="华文中宋" panose="02010600040101010101" pitchFamily="2" charset="-122"/>
              </a:rPr>
              <a:t>上阕小结</a:t>
            </a:r>
          </a:p>
        </p:txBody>
      </p:sp>
      <p:grpSp>
        <p:nvGrpSpPr>
          <p:cNvPr id="5" name="PA-102217">
            <a:extLst>
              <a:ext uri="{FF2B5EF4-FFF2-40B4-BE49-F238E27FC236}">
                <a16:creationId xmlns:a16="http://schemas.microsoft.com/office/drawing/2014/main" id="{59B1F7E4-6AC7-47A9-991F-F37DFC1FC819}"/>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D10A8B87-2FC6-4784-A894-98A5A51BBD50}"/>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E5AC4BA1-B51B-443B-9105-E32B1ED5BEBB}"/>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8" presetClass="entr" presetSubtype="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trips(downRigh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535" y="2097181"/>
            <a:ext cx="10448925" cy="3627916"/>
          </a:xfrm>
          <a:prstGeom prst="rect">
            <a:avLst/>
          </a:prstGeom>
        </p:spPr>
        <p:txBody>
          <a:bodyPr wrap="square">
            <a:spAutoFit/>
          </a:bodyPr>
          <a:lstStyle/>
          <a:p>
            <a:pPr>
              <a:lnSpc>
                <a:spcPts val="4000"/>
              </a:lnSpc>
            </a:pPr>
            <a:r>
              <a:rPr lang="en-US" altLang="zh-CN" sz="2400">
                <a:latin typeface="华文中宋" panose="02010600040101010101" pitchFamily="2" charset="-122"/>
                <a:ea typeface="华文中宋" panose="02010600040101010101" pitchFamily="2" charset="-122"/>
              </a:rPr>
              <a:t>① </a:t>
            </a:r>
            <a:r>
              <a:rPr kumimoji="1" lang="en-US" altLang="zh-CN" sz="2400">
                <a:latin typeface="华文中宋" panose="02010600040101010101" pitchFamily="2" charset="-122"/>
                <a:ea typeface="华文中宋" panose="02010600040101010101" pitchFamily="2" charset="-122"/>
              </a:rPr>
              <a:t>1911</a:t>
            </a:r>
            <a:r>
              <a:rPr kumimoji="1" lang="zh-CN" altLang="en-US" sz="2400">
                <a:latin typeface="华文中宋" panose="02010600040101010101" pitchFamily="2" charset="-122"/>
                <a:ea typeface="华文中宋" panose="02010600040101010101" pitchFamily="2" charset="-122"/>
              </a:rPr>
              <a:t>年，</a:t>
            </a:r>
            <a:r>
              <a:rPr kumimoji="1" lang="en-US" altLang="zh-CN" sz="2400">
                <a:latin typeface="华文中宋" panose="02010600040101010101" pitchFamily="2" charset="-122"/>
                <a:ea typeface="华文中宋" panose="02010600040101010101" pitchFamily="2" charset="-122"/>
              </a:rPr>
              <a:t>18</a:t>
            </a:r>
            <a:r>
              <a:rPr kumimoji="1" lang="zh-CN" altLang="en-US" sz="2400">
                <a:latin typeface="华文中宋" panose="02010600040101010101" pitchFamily="2" charset="-122"/>
                <a:ea typeface="华文中宋" panose="02010600040101010101" pitchFamily="2" charset="-122"/>
              </a:rPr>
              <a:t>岁的毛泽东来到长沙，开始了他在此地长达</a:t>
            </a:r>
            <a:r>
              <a:rPr kumimoji="1" lang="en-US" altLang="zh-CN" sz="2400">
                <a:latin typeface="华文中宋" panose="02010600040101010101" pitchFamily="2" charset="-122"/>
                <a:ea typeface="华文中宋" panose="02010600040101010101" pitchFamily="2" charset="-122"/>
              </a:rPr>
              <a:t>13</a:t>
            </a:r>
            <a:r>
              <a:rPr kumimoji="1" lang="zh-CN" altLang="en-US" sz="2400">
                <a:latin typeface="华文中宋" panose="02010600040101010101" pitchFamily="2" charset="-122"/>
                <a:ea typeface="华文中宋" panose="02010600040101010101" pitchFamily="2" charset="-122"/>
              </a:rPr>
              <a:t>年之久的求学和革命斗争生活。</a:t>
            </a:r>
          </a:p>
          <a:p>
            <a:pPr>
              <a:lnSpc>
                <a:spcPts val="4000"/>
              </a:lnSpc>
            </a:pPr>
            <a:r>
              <a:rPr kumimoji="1" lang="en-US" altLang="en-US" sz="2400">
                <a:latin typeface="华文中宋" panose="02010600040101010101" pitchFamily="2" charset="-122"/>
                <a:ea typeface="华文中宋" panose="02010600040101010101" pitchFamily="2" charset="-122"/>
              </a:rPr>
              <a:t>②</a:t>
            </a:r>
            <a:r>
              <a:rPr kumimoji="1" lang="en-US" altLang="zh-CN" sz="2400">
                <a:latin typeface="华文中宋" panose="02010600040101010101" pitchFamily="2" charset="-122"/>
                <a:ea typeface="华文中宋" panose="02010600040101010101" pitchFamily="2" charset="-122"/>
              </a:rPr>
              <a:t>1913-1918</a:t>
            </a:r>
            <a:r>
              <a:rPr kumimoji="1" lang="zh-CN" altLang="en-US" sz="2400">
                <a:latin typeface="华文中宋" panose="02010600040101010101" pitchFamily="2" charset="-122"/>
                <a:ea typeface="华文中宋" panose="02010600040101010101" pitchFamily="2" charset="-122"/>
              </a:rPr>
              <a:t>年，他在湖南一师读书，常和同学在橘子洲一带游览游泳；</a:t>
            </a:r>
          </a:p>
          <a:p>
            <a:pPr>
              <a:lnSpc>
                <a:spcPts val="4000"/>
              </a:lnSpc>
            </a:pPr>
            <a:r>
              <a:rPr kumimoji="1" lang="en-US" altLang="en-US" sz="2400">
                <a:latin typeface="华文中宋" panose="02010600040101010101" pitchFamily="2" charset="-122"/>
                <a:ea typeface="华文中宋" panose="02010600040101010101" pitchFamily="2" charset="-122"/>
              </a:rPr>
              <a:t>③</a:t>
            </a:r>
            <a:r>
              <a:rPr kumimoji="1" lang="en-US" altLang="zh-CN" sz="2400">
                <a:latin typeface="华文中宋" panose="02010600040101010101" pitchFamily="2" charset="-122"/>
                <a:ea typeface="华文中宋" panose="02010600040101010101" pitchFamily="2" charset="-122"/>
              </a:rPr>
              <a:t>1918</a:t>
            </a:r>
            <a:r>
              <a:rPr kumimoji="1" lang="zh-CN" altLang="en-US" sz="2400">
                <a:latin typeface="华文中宋" panose="02010600040101010101" pitchFamily="2" charset="-122"/>
                <a:ea typeface="华文中宋" panose="02010600040101010101" pitchFamily="2" charset="-122"/>
              </a:rPr>
              <a:t>年</a:t>
            </a:r>
            <a:r>
              <a:rPr kumimoji="1" lang="en-US" altLang="zh-CN" sz="2400">
                <a:latin typeface="华文中宋" panose="02010600040101010101" pitchFamily="2" charset="-122"/>
                <a:ea typeface="华文中宋" panose="02010600040101010101" pitchFamily="2" charset="-122"/>
              </a:rPr>
              <a:t>4</a:t>
            </a:r>
            <a:r>
              <a:rPr kumimoji="1" lang="zh-CN" altLang="en-US" sz="2400">
                <a:latin typeface="华文中宋" panose="02010600040101010101" pitchFamily="2" charset="-122"/>
                <a:ea typeface="华文中宋" panose="02010600040101010101" pitchFamily="2" charset="-122"/>
              </a:rPr>
              <a:t>月，与何叔衡创立了以改造中国和世界为奋斗目标的新民学会；</a:t>
            </a:r>
          </a:p>
          <a:p>
            <a:pPr>
              <a:lnSpc>
                <a:spcPts val="4000"/>
              </a:lnSpc>
            </a:pPr>
            <a:r>
              <a:rPr kumimoji="1" lang="zh-CN" altLang="en-US" sz="2400">
                <a:latin typeface="华文中宋" panose="02010600040101010101" pitchFamily="2" charset="-122"/>
                <a:ea typeface="华文中宋" panose="02010600040101010101" pitchFamily="2" charset="-122"/>
              </a:rPr>
              <a:t>④五四时期，主编</a:t>
            </a:r>
            <a:r>
              <a:rPr kumimoji="1" lang="en-US" altLang="zh-CN" sz="2400">
                <a:latin typeface="华文中宋" panose="02010600040101010101" pitchFamily="2" charset="-122"/>
                <a:ea typeface="华文中宋" panose="02010600040101010101" pitchFamily="2" charset="-122"/>
              </a:rPr>
              <a:t>《</a:t>
            </a:r>
            <a:r>
              <a:rPr kumimoji="1" lang="zh-CN" altLang="en-US" sz="2400">
                <a:latin typeface="华文中宋" panose="02010600040101010101" pitchFamily="2" charset="-122"/>
                <a:ea typeface="华文中宋" panose="02010600040101010101" pitchFamily="2" charset="-122"/>
              </a:rPr>
              <a:t>湘江评论</a:t>
            </a:r>
            <a:r>
              <a:rPr kumimoji="1" lang="en-US" altLang="zh-CN" sz="2400">
                <a:latin typeface="华文中宋" panose="02010600040101010101" pitchFamily="2" charset="-122"/>
                <a:ea typeface="华文中宋" panose="02010600040101010101" pitchFamily="2" charset="-122"/>
              </a:rPr>
              <a:t>》</a:t>
            </a:r>
            <a:r>
              <a:rPr kumimoji="1" lang="zh-CN" altLang="en-US" sz="2400">
                <a:latin typeface="华文中宋" panose="02010600040101010101" pitchFamily="2" charset="-122"/>
                <a:ea typeface="华文中宋" panose="02010600040101010101" pitchFamily="2" charset="-122"/>
              </a:rPr>
              <a:t>，发表了一系列重要论文，引起了全国进步思想界的重视。</a:t>
            </a:r>
          </a:p>
          <a:p>
            <a:pPr>
              <a:lnSpc>
                <a:spcPts val="4000"/>
              </a:lnSpc>
            </a:pPr>
            <a:r>
              <a:rPr kumimoji="1" lang="en-US" altLang="en-US" sz="2400">
                <a:latin typeface="华文中宋" panose="02010600040101010101" pitchFamily="2" charset="-122"/>
                <a:ea typeface="华文中宋" panose="02010600040101010101" pitchFamily="2" charset="-122"/>
              </a:rPr>
              <a:t>⑤</a:t>
            </a:r>
            <a:r>
              <a:rPr kumimoji="1" lang="en-US" altLang="zh-CN" sz="2400">
                <a:latin typeface="华文中宋" panose="02010600040101010101" pitchFamily="2" charset="-122"/>
                <a:ea typeface="华文中宋" panose="02010600040101010101" pitchFamily="2" charset="-122"/>
              </a:rPr>
              <a:t>1919</a:t>
            </a:r>
            <a:r>
              <a:rPr kumimoji="1" lang="zh-CN" altLang="en-US" sz="2400">
                <a:latin typeface="华文中宋" panose="02010600040101010101" pitchFamily="2" charset="-122"/>
                <a:ea typeface="华文中宋" panose="02010600040101010101" pitchFamily="2" charset="-122"/>
              </a:rPr>
              <a:t>年底组织和领导湖南驱逐军阀张敬尧的运动。 </a:t>
            </a:r>
            <a:endParaRPr lang="zh-CN" altLang="en-US" sz="2400">
              <a:latin typeface="华文中宋" panose="02010600040101010101" pitchFamily="2" charset="-122"/>
              <a:ea typeface="华文中宋" panose="02010600040101010101" pitchFamily="2" charset="-122"/>
            </a:endParaRPr>
          </a:p>
        </p:txBody>
      </p:sp>
      <p:sp>
        <p:nvSpPr>
          <p:cNvPr id="4" name="圆角矩形 3">
            <a:extLst>
              <a:ext uri="{FF2B5EF4-FFF2-40B4-BE49-F238E27FC236}">
                <a16:creationId xmlns:a16="http://schemas.microsoft.com/office/drawing/2014/main" id="{CD2380DB-33F6-499F-92BC-4459E882E42A}"/>
              </a:ext>
            </a:extLst>
          </p:cNvPr>
          <p:cNvSpPr/>
          <p:nvPr/>
        </p:nvSpPr>
        <p:spPr>
          <a:xfrm>
            <a:off x="4322387" y="1199740"/>
            <a:ext cx="3547223" cy="63201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华文中宋" panose="02010600040101010101" pitchFamily="2" charset="-122"/>
                <a:ea typeface="华文中宋" panose="02010600040101010101" pitchFamily="2" charset="-122"/>
              </a:rPr>
              <a:t>毛泽东的峥嵘岁月</a:t>
            </a:r>
          </a:p>
        </p:txBody>
      </p:sp>
      <p:grpSp>
        <p:nvGrpSpPr>
          <p:cNvPr id="5" name="PA-102217">
            <a:extLst>
              <a:ext uri="{FF2B5EF4-FFF2-40B4-BE49-F238E27FC236}">
                <a16:creationId xmlns:a16="http://schemas.microsoft.com/office/drawing/2014/main" id="{0502D3D6-13FA-4160-9BBB-AF62DA9B79D9}"/>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AF7F55A7-B69E-4571-B62C-B31795C26E5A}"/>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E4A38C39-3461-40CA-A9B0-961298740CFA}"/>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890905" y="1312744"/>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“忆往昔峥嵘岁月稠”，诗人“忆” 了什么？</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8" name="TextBox 5">
            <a:extLst>
              <a:ext uri="{FF2B5EF4-FFF2-40B4-BE49-F238E27FC236}">
                <a16:creationId xmlns:a16="http://schemas.microsoft.com/office/drawing/2014/main" id="{E54D6E70-59D8-45CB-904B-41D64BEFECC2}"/>
              </a:ext>
            </a:extLst>
          </p:cNvPr>
          <p:cNvSpPr txBox="1"/>
          <p:nvPr/>
        </p:nvSpPr>
        <p:spPr>
          <a:xfrm>
            <a:off x="1338729" y="3730108"/>
            <a:ext cx="1936378" cy="461665"/>
          </a:xfrm>
          <a:prstGeom prst="rect">
            <a:avLst/>
          </a:prstGeom>
          <a:solidFill>
            <a:srgbClr val="8D010B">
              <a:alpha val="25098"/>
            </a:srgbClr>
          </a:solidFill>
        </p:spPr>
        <p:txBody>
          <a:bodyPr wrap="square" rtlCol="0">
            <a:spAutoFit/>
          </a:bodyPr>
          <a:lstStyle>
            <a:defPPr>
              <a:defRPr lang="zh-CN"/>
            </a:defPPr>
            <a:lvl1pPr algn="ctr">
              <a:defRPr sz="2400">
                <a:latin typeface="华文中宋" panose="02010600040101010101" pitchFamily="2" charset="-122"/>
                <a:ea typeface="华文中宋" panose="02010600040101010101" pitchFamily="2" charset="-122"/>
              </a:defRPr>
            </a:lvl1pPr>
          </a:lstStyle>
          <a:p>
            <a:r>
              <a:rPr lang="zh-CN" altLang="en-US"/>
              <a:t>同学少年</a:t>
            </a:r>
          </a:p>
        </p:txBody>
      </p:sp>
      <p:sp>
        <p:nvSpPr>
          <p:cNvPr id="9" name="左大括号 8">
            <a:extLst>
              <a:ext uri="{FF2B5EF4-FFF2-40B4-BE49-F238E27FC236}">
                <a16:creationId xmlns:a16="http://schemas.microsoft.com/office/drawing/2014/main" id="{CDAFC30D-8AD5-4DE2-BCEF-B03F5E23C3E3}"/>
              </a:ext>
            </a:extLst>
          </p:cNvPr>
          <p:cNvSpPr/>
          <p:nvPr/>
        </p:nvSpPr>
        <p:spPr>
          <a:xfrm>
            <a:off x="3506427" y="2543850"/>
            <a:ext cx="237712" cy="2917936"/>
          </a:xfrm>
          <a:prstGeom prst="leftBrace">
            <a:avLst>
              <a:gd name="adj1" fmla="val 56481"/>
              <a:gd name="adj2" fmla="val 47477"/>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0" name="Text Box 16">
            <a:extLst>
              <a:ext uri="{FF2B5EF4-FFF2-40B4-BE49-F238E27FC236}">
                <a16:creationId xmlns:a16="http://schemas.microsoft.com/office/drawing/2014/main" id="{F28EAF91-AC0A-46EC-AC37-C2CC18770026}"/>
              </a:ext>
            </a:extLst>
          </p:cNvPr>
          <p:cNvSpPr txBox="1"/>
          <p:nvPr/>
        </p:nvSpPr>
        <p:spPr>
          <a:xfrm>
            <a:off x="4206780" y="2285483"/>
            <a:ext cx="1904689" cy="3350917"/>
          </a:xfrm>
          <a:prstGeom prst="rect">
            <a:avLst/>
          </a:prstGeom>
          <a:noFill/>
          <a:ln w="9525">
            <a:noFill/>
          </a:ln>
        </p:spPr>
        <p:txBody>
          <a:bodyPr wrap="none">
            <a:spAutoFit/>
          </a:bodyPr>
          <a:lstStyle/>
          <a:p>
            <a:pPr lvl="0" algn="ctr" eaLnBrk="1" hangingPunct="1">
              <a:lnSpc>
                <a:spcPct val="150000"/>
              </a:lnSpc>
            </a:pPr>
            <a:r>
              <a:rPr lang="en-US" altLang="zh-CN" sz="2400">
                <a:latin typeface="华文中宋" panose="02010600040101010101" pitchFamily="2" charset="-122"/>
                <a:ea typeface="华文中宋" panose="02010600040101010101" pitchFamily="2" charset="-122"/>
              </a:rPr>
              <a:t>  </a:t>
            </a:r>
            <a:r>
              <a:rPr lang="zh-CN" altLang="en-US" sz="2400">
                <a:latin typeface="华文中宋" panose="02010600040101010101" pitchFamily="2" charset="-122"/>
                <a:ea typeface="华文中宋" panose="02010600040101010101" pitchFamily="2" charset="-122"/>
              </a:rPr>
              <a:t>风华正茂</a:t>
            </a:r>
          </a:p>
          <a:p>
            <a:pPr lvl="0" algn="ctr" eaLnBrk="1" hangingPunct="1">
              <a:lnSpc>
                <a:spcPct val="150000"/>
              </a:lnSpc>
            </a:pPr>
            <a:r>
              <a:rPr lang="zh-CN" altLang="en-US" sz="2400">
                <a:latin typeface="华文中宋" panose="02010600040101010101" pitchFamily="2" charset="-122"/>
                <a:ea typeface="华文中宋" panose="02010600040101010101" pitchFamily="2" charset="-122"/>
              </a:rPr>
              <a:t>   挥斥方遒  </a:t>
            </a:r>
          </a:p>
          <a:p>
            <a:pPr lvl="0" algn="ctr" eaLnBrk="1" hangingPunct="1">
              <a:lnSpc>
                <a:spcPct val="150000"/>
              </a:lnSpc>
            </a:pPr>
            <a:r>
              <a:rPr lang="zh-CN" altLang="en-US" sz="2400">
                <a:latin typeface="华文中宋" panose="02010600040101010101" pitchFamily="2" charset="-122"/>
                <a:ea typeface="华文中宋" panose="02010600040101010101" pitchFamily="2" charset="-122"/>
              </a:rPr>
              <a:t>  指点江山 </a:t>
            </a:r>
            <a:endParaRPr lang="en-US" altLang="zh-CN" sz="2400">
              <a:latin typeface="华文中宋" panose="02010600040101010101" pitchFamily="2" charset="-122"/>
              <a:ea typeface="华文中宋" panose="02010600040101010101" pitchFamily="2" charset="-122"/>
            </a:endParaRPr>
          </a:p>
          <a:p>
            <a:pPr lvl="0" algn="ctr" eaLnBrk="1" hangingPunct="1">
              <a:lnSpc>
                <a:spcPct val="150000"/>
              </a:lnSpc>
            </a:pPr>
            <a:r>
              <a:rPr lang="zh-CN" altLang="en-US" sz="2400">
                <a:latin typeface="华文中宋" panose="02010600040101010101" pitchFamily="2" charset="-122"/>
                <a:ea typeface="华文中宋" panose="02010600040101010101" pitchFamily="2" charset="-122"/>
              </a:rPr>
              <a:t>  激扬文字 </a:t>
            </a:r>
          </a:p>
          <a:p>
            <a:pPr lvl="0" algn="ctr" eaLnBrk="1" hangingPunct="1">
              <a:lnSpc>
                <a:spcPct val="150000"/>
              </a:lnSpc>
            </a:pPr>
            <a:r>
              <a:rPr lang="zh-CN" altLang="en-US" sz="2400">
                <a:latin typeface="华文中宋" panose="02010600040101010101" pitchFamily="2" charset="-122"/>
                <a:ea typeface="华文中宋" panose="02010600040101010101" pitchFamily="2" charset="-122"/>
              </a:rPr>
              <a:t> 粪土万户侯</a:t>
            </a:r>
          </a:p>
          <a:p>
            <a:pPr lvl="0" algn="ctr" eaLnBrk="1" hangingPunct="1">
              <a:lnSpc>
                <a:spcPct val="150000"/>
              </a:lnSpc>
            </a:pPr>
            <a:r>
              <a:rPr lang="zh-CN" altLang="en-US" sz="2400">
                <a:latin typeface="华文中宋" panose="02010600040101010101" pitchFamily="2" charset="-122"/>
                <a:ea typeface="华文中宋" panose="02010600040101010101" pitchFamily="2" charset="-122"/>
              </a:rPr>
              <a:t> 中流击水</a:t>
            </a:r>
          </a:p>
        </p:txBody>
      </p:sp>
      <p:sp>
        <p:nvSpPr>
          <p:cNvPr id="11" name="左大括号 10">
            <a:extLst>
              <a:ext uri="{FF2B5EF4-FFF2-40B4-BE49-F238E27FC236}">
                <a16:creationId xmlns:a16="http://schemas.microsoft.com/office/drawing/2014/main" id="{B9BCF107-B8B3-4889-90F8-67436346E3A3}"/>
              </a:ext>
            </a:extLst>
          </p:cNvPr>
          <p:cNvSpPr/>
          <p:nvPr/>
        </p:nvSpPr>
        <p:spPr>
          <a:xfrm rot="10800000">
            <a:off x="6897327" y="2543850"/>
            <a:ext cx="237712" cy="2917936"/>
          </a:xfrm>
          <a:prstGeom prst="leftBrace">
            <a:avLst>
              <a:gd name="adj1" fmla="val 56481"/>
              <a:gd name="adj2" fmla="val 52374"/>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6" name="TextBox 5">
            <a:extLst>
              <a:ext uri="{FF2B5EF4-FFF2-40B4-BE49-F238E27FC236}">
                <a16:creationId xmlns:a16="http://schemas.microsoft.com/office/drawing/2014/main" id="{2144459E-C3C1-46D8-9FF1-D17E7C0D9E7D}"/>
              </a:ext>
            </a:extLst>
          </p:cNvPr>
          <p:cNvSpPr txBox="1"/>
          <p:nvPr/>
        </p:nvSpPr>
        <p:spPr>
          <a:xfrm>
            <a:off x="7485528" y="3360775"/>
            <a:ext cx="2227431" cy="1200329"/>
          </a:xfrm>
          <a:prstGeom prst="rect">
            <a:avLst/>
          </a:prstGeom>
          <a:solidFill>
            <a:srgbClr val="8D010B">
              <a:alpha val="25098"/>
            </a:srgbClr>
          </a:solidFill>
        </p:spPr>
        <p:txBody>
          <a:bodyPr wrap="square" rtlCol="0">
            <a:spAutoFit/>
          </a:bodyPr>
          <a:lstStyle>
            <a:defPPr>
              <a:defRPr lang="zh-CN"/>
            </a:defPPr>
            <a:lvl1pPr algn="ctr">
              <a:defRPr sz="2400">
                <a:latin typeface="华文中宋" panose="02010600040101010101" pitchFamily="2" charset="-122"/>
                <a:ea typeface="华文中宋" panose="02010600040101010101" pitchFamily="2" charset="-122"/>
              </a:defRPr>
            </a:lvl1pPr>
          </a:lstStyle>
          <a:p>
            <a:r>
              <a:rPr lang="zh-CN" altLang="en-US"/>
              <a:t>慷慨激昂</a:t>
            </a:r>
          </a:p>
          <a:p>
            <a:r>
              <a:rPr lang="zh-CN" altLang="en-US"/>
              <a:t>才华横溢  </a:t>
            </a:r>
          </a:p>
          <a:p>
            <a:r>
              <a:rPr lang="zh-CN" altLang="en-US"/>
              <a:t> 以天下为己任</a:t>
            </a:r>
          </a:p>
        </p:txBody>
      </p:sp>
    </p:spTree>
    <p:extLst>
      <p:ext uri="{BB962C8B-B14F-4D97-AF65-F5344CB8AC3E}">
        <p14:creationId xmlns:p14="http://schemas.microsoft.com/office/powerpoint/2010/main" val="2282717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additive="base">
                                        <p:cTn id="24"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0">
                                            <p:txEl>
                                              <p:pRg st="1" end="1"/>
                                            </p:txEl>
                                          </p:spTgt>
                                        </p:tgtEl>
                                        <p:attrNameLst>
                                          <p:attrName>style.visibility</p:attrName>
                                        </p:attrNameLst>
                                      </p:cBhvr>
                                      <p:to>
                                        <p:strVal val="visible"/>
                                      </p:to>
                                    </p:set>
                                    <p:anim calcmode="lin" valueType="num">
                                      <p:cBhvr additive="base">
                                        <p:cTn id="30"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0">
                                            <p:txEl>
                                              <p:pRg st="2" end="2"/>
                                            </p:txEl>
                                          </p:spTgt>
                                        </p:tgtEl>
                                        <p:attrNameLst>
                                          <p:attrName>style.visibility</p:attrName>
                                        </p:attrNameLst>
                                      </p:cBhvr>
                                      <p:to>
                                        <p:strVal val="visible"/>
                                      </p:to>
                                    </p:set>
                                    <p:anim calcmode="lin" valueType="num">
                                      <p:cBhvr additive="base">
                                        <p:cTn id="36"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0">
                                            <p:txEl>
                                              <p:pRg st="3" end="3"/>
                                            </p:txEl>
                                          </p:spTgt>
                                        </p:tgtEl>
                                        <p:attrNameLst>
                                          <p:attrName>style.visibility</p:attrName>
                                        </p:attrNameLst>
                                      </p:cBhvr>
                                      <p:to>
                                        <p:strVal val="visible"/>
                                      </p:to>
                                    </p:set>
                                    <p:anim calcmode="lin" valueType="num">
                                      <p:cBhvr additive="base">
                                        <p:cTn id="42" dur="500" fill="hold"/>
                                        <p:tgtEl>
                                          <p:spTgt spid="10">
                                            <p:txEl>
                                              <p:pRg st="3" end="3"/>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0">
                                            <p:txEl>
                                              <p:pRg st="4" end="4"/>
                                            </p:txEl>
                                          </p:spTgt>
                                        </p:tgtEl>
                                        <p:attrNameLst>
                                          <p:attrName>style.visibility</p:attrName>
                                        </p:attrNameLst>
                                      </p:cBhvr>
                                      <p:to>
                                        <p:strVal val="visible"/>
                                      </p:to>
                                    </p:set>
                                    <p:anim calcmode="lin" valueType="num">
                                      <p:cBhvr additive="base">
                                        <p:cTn id="48" dur="500" fill="hold"/>
                                        <p:tgtEl>
                                          <p:spTgt spid="10">
                                            <p:txEl>
                                              <p:pRg st="4" end="4"/>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0">
                                            <p:txEl>
                                              <p:pRg st="5" end="5"/>
                                            </p:txEl>
                                          </p:spTgt>
                                        </p:tgtEl>
                                        <p:attrNameLst>
                                          <p:attrName>style.visibility</p:attrName>
                                        </p:attrNameLst>
                                      </p:cBhvr>
                                      <p:to>
                                        <p:strVal val="visible"/>
                                      </p:to>
                                    </p:set>
                                    <p:anim calcmode="lin" valueType="num">
                                      <p:cBhvr additive="base">
                                        <p:cTn id="54" dur="500" fill="hold"/>
                                        <p:tgtEl>
                                          <p:spTgt spid="10">
                                            <p:txEl>
                                              <p:pRg st="5" end="5"/>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1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8" grpId="0" animBg="1"/>
      <p:bldP spid="9" grpId="0" animBg="1"/>
      <p:bldP spid="10" grpId="0" uiExpand="1" build="p"/>
      <p:bldP spid="11"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114424" y="1300043"/>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作者为什么写这些同学少年？是单纯的回忆吗？</a:t>
            </a:r>
          </a:p>
        </p:txBody>
      </p:sp>
      <p:sp>
        <p:nvSpPr>
          <p:cNvPr id="6149" name="文本框 6148"/>
          <p:cNvSpPr txBox="1"/>
          <p:nvPr/>
        </p:nvSpPr>
        <p:spPr>
          <a:xfrm>
            <a:off x="1114426" y="2484260"/>
            <a:ext cx="9970134" cy="1384995"/>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①作者通过回忆这些正值青春年少、才华横溢、满腔抱负的青年，巧妙的回答了“问苍茫大地，谁主沉浮”的问题。</a:t>
            </a:r>
            <a:endParaRPr lang="en-US" altLang="zh-CN" sz="2400">
              <a:latin typeface="华文中宋" panose="02010600040101010101" pitchFamily="2" charset="-122"/>
              <a:ea typeface="华文中宋" panose="02010600040101010101" pitchFamily="2" charset="-122"/>
            </a:endParaRPr>
          </a:p>
          <a:p>
            <a:pPr>
              <a:spcBef>
                <a:spcPct val="50000"/>
              </a:spcBef>
            </a:pPr>
            <a:r>
              <a:rPr lang="zh-CN" altLang="en-US" sz="2400">
                <a:latin typeface="华文中宋" panose="02010600040101010101" pitchFamily="2" charset="-122"/>
                <a:ea typeface="华文中宋" panose="02010600040101010101" pitchFamily="2" charset="-122"/>
              </a:rPr>
              <a:t>②这些青年正是有才华、有能力主宰国家命运的人。</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47868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anim calcmode="lin" valueType="num">
                                      <p:cBhvr additive="base">
                                        <p:cTn id="9" dur="500" fill="hold"/>
                                        <p:tgtEl>
                                          <p:spTgt spid="6148"/>
                                        </p:tgtEl>
                                        <p:attrNameLst>
                                          <p:attrName>ppt_x</p:attrName>
                                        </p:attrNameLst>
                                      </p:cBhvr>
                                      <p:tavLst>
                                        <p:tav tm="0">
                                          <p:val>
                                            <p:strVal val="0-#ppt_w/2"/>
                                          </p:val>
                                        </p:tav>
                                        <p:tav tm="100000">
                                          <p:val>
                                            <p:strVal val="#ppt_x"/>
                                          </p:val>
                                        </p:tav>
                                      </p:tavLst>
                                    </p:anim>
                                    <p:anim calcmode="lin" valueType="num">
                                      <p:cBhvr additive="base">
                                        <p:cTn id="1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149"/>
                                        </p:tgtEl>
                                        <p:attrNameLst>
                                          <p:attrName>style.visibility</p:attrName>
                                        </p:attrNameLst>
                                      </p:cBhvr>
                                      <p:to>
                                        <p:strVal val="visible"/>
                                      </p:to>
                                    </p:set>
                                    <p:anim calcmode="lin" valueType="num">
                                      <p:cBhvr additive="base">
                                        <p:cTn id="15" dur="500" fill="hold"/>
                                        <p:tgtEl>
                                          <p:spTgt spid="6149"/>
                                        </p:tgtEl>
                                        <p:attrNameLst>
                                          <p:attrName>ppt_x</p:attrName>
                                        </p:attrNameLst>
                                      </p:cBhvr>
                                      <p:tavLst>
                                        <p:tav tm="0">
                                          <p:val>
                                            <p:strVal val="0-#ppt_w/2"/>
                                          </p:val>
                                        </p:tav>
                                        <p:tav tm="100000">
                                          <p:val>
                                            <p:strVal val="#ppt_x"/>
                                          </p:val>
                                        </p:tav>
                                      </p:tavLst>
                                    </p:anim>
                                    <p:anim calcmode="lin" valueType="num">
                                      <p:cBhvr additive="base">
                                        <p:cTn id="16"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1114424" y="1300043"/>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最后三句：“曾记否，到中流击水，浪遏飞舟？”怎样理解？</a:t>
            </a:r>
          </a:p>
        </p:txBody>
      </p:sp>
      <p:sp>
        <p:nvSpPr>
          <p:cNvPr id="6149" name="文本框 6148"/>
          <p:cNvSpPr txBox="1"/>
          <p:nvPr/>
        </p:nvSpPr>
        <p:spPr>
          <a:xfrm>
            <a:off x="1114426" y="2484260"/>
            <a:ext cx="9970134" cy="1754326"/>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①不是单纯的记叙中流击水一事，而是对这群敢于“中流击水” 、能够“浪遏飞舟”的青年的赞扬、肯定。</a:t>
            </a:r>
          </a:p>
          <a:p>
            <a:pPr>
              <a:spcBef>
                <a:spcPct val="50000"/>
              </a:spcBef>
            </a:pPr>
            <a:r>
              <a:rPr lang="zh-CN" altLang="en-US" sz="2400">
                <a:latin typeface="华文中宋" panose="02010600040101010101" pitchFamily="2" charset="-122"/>
                <a:ea typeface="华文中宋" panose="02010600040101010101" pitchFamily="2" charset="-122"/>
              </a:rPr>
              <a:t>②表现作者对于青年一代主宰国家命运前途的自信与乐观的革命情怀，也体现诗人以天下为己任的伟大抱负、豪情壮志。</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512614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anim calcmode="lin" valueType="num">
                                      <p:cBhvr additive="base">
                                        <p:cTn id="9" dur="500" fill="hold"/>
                                        <p:tgtEl>
                                          <p:spTgt spid="6148"/>
                                        </p:tgtEl>
                                        <p:attrNameLst>
                                          <p:attrName>ppt_x</p:attrName>
                                        </p:attrNameLst>
                                      </p:cBhvr>
                                      <p:tavLst>
                                        <p:tav tm="0">
                                          <p:val>
                                            <p:strVal val="0-#ppt_w/2"/>
                                          </p:val>
                                        </p:tav>
                                        <p:tav tm="100000">
                                          <p:val>
                                            <p:strVal val="#ppt_x"/>
                                          </p:val>
                                        </p:tav>
                                      </p:tavLst>
                                    </p:anim>
                                    <p:anim calcmode="lin" valueType="num">
                                      <p:cBhvr additive="base">
                                        <p:cTn id="1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149"/>
                                        </p:tgtEl>
                                        <p:attrNameLst>
                                          <p:attrName>style.visibility</p:attrName>
                                        </p:attrNameLst>
                                      </p:cBhvr>
                                      <p:to>
                                        <p:strVal val="visible"/>
                                      </p:to>
                                    </p:set>
                                    <p:anim calcmode="lin" valueType="num">
                                      <p:cBhvr additive="base">
                                        <p:cTn id="15" dur="500" fill="hold"/>
                                        <p:tgtEl>
                                          <p:spTgt spid="6149"/>
                                        </p:tgtEl>
                                        <p:attrNameLst>
                                          <p:attrName>ppt_x</p:attrName>
                                        </p:attrNameLst>
                                      </p:cBhvr>
                                      <p:tavLst>
                                        <p:tav tm="0">
                                          <p:val>
                                            <p:strVal val="0-#ppt_w/2"/>
                                          </p:val>
                                        </p:tav>
                                        <p:tav tm="100000">
                                          <p:val>
                                            <p:strVal val="#ppt_x"/>
                                          </p:val>
                                        </p:tav>
                                      </p:tavLst>
                                    </p:anim>
                                    <p:anim calcmode="lin" valueType="num">
                                      <p:cBhvr additive="base">
                                        <p:cTn id="16"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825253" y="1867460"/>
            <a:ext cx="2541494" cy="632011"/>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华文中宋" panose="02010600040101010101" pitchFamily="2" charset="-122"/>
                <a:ea typeface="华文中宋" panose="02010600040101010101" pitchFamily="2" charset="-122"/>
              </a:rPr>
              <a:t>下阕小结</a:t>
            </a:r>
          </a:p>
        </p:txBody>
      </p:sp>
      <p:sp>
        <p:nvSpPr>
          <p:cNvPr id="3" name="矩形 2"/>
          <p:cNvSpPr/>
          <p:nvPr/>
        </p:nvSpPr>
        <p:spPr>
          <a:xfrm>
            <a:off x="1219200" y="3201520"/>
            <a:ext cx="10029825" cy="1200329"/>
          </a:xfrm>
          <a:prstGeom prst="rect">
            <a:avLst/>
          </a:prstGeom>
        </p:spPr>
        <p:txBody>
          <a:bodyPr wrap="square">
            <a:spAutoFit/>
          </a:bodyPr>
          <a:lstStyle/>
          <a:p>
            <a:pPr>
              <a:spcBef>
                <a:spcPct val="0"/>
              </a:spcBef>
              <a:defRPr/>
            </a:pPr>
            <a:r>
              <a:rPr kumimoji="1" lang="zh-CN" altLang="en-US" sz="2400">
                <a:latin typeface="华文中宋" panose="02010600040101010101" pitchFamily="2" charset="-122"/>
                <a:ea typeface="华文中宋" panose="02010600040101010101" pitchFamily="2" charset="-122"/>
              </a:rPr>
              <a:t>主宰国家命运的，应当是以天下为己任、蔑视反动统治、敢于改造旧世界的革命青年。</a:t>
            </a:r>
          </a:p>
          <a:p>
            <a:pPr>
              <a:spcBef>
                <a:spcPct val="0"/>
              </a:spcBef>
              <a:defRPr/>
            </a:pPr>
            <a:r>
              <a:rPr kumimoji="1" lang="zh-CN" altLang="en-US" sz="2400">
                <a:latin typeface="华文中宋" panose="02010600040101010101" pitchFamily="2" charset="-122"/>
                <a:ea typeface="华文中宋" panose="02010600040101010101" pitchFamily="2" charset="-122"/>
              </a:rPr>
              <a:t>下阙追忆往事，借事抒情，巧妙的回答了上阕的问题。</a:t>
            </a:r>
            <a:endParaRPr lang="zh-CN" altLang="en-US" sz="2400">
              <a:latin typeface="华文中宋" panose="02010600040101010101" pitchFamily="2" charset="-122"/>
              <a:ea typeface="华文中宋" panose="02010600040101010101" pitchFamily="2" charset="-122"/>
            </a:endParaRPr>
          </a:p>
        </p:txBody>
      </p:sp>
      <p:grpSp>
        <p:nvGrpSpPr>
          <p:cNvPr id="4" name="PA-102217">
            <a:extLst>
              <a:ext uri="{FF2B5EF4-FFF2-40B4-BE49-F238E27FC236}">
                <a16:creationId xmlns:a16="http://schemas.microsoft.com/office/drawing/2014/main" id="{1A6F98B3-2F23-4948-8702-45D777895F84}"/>
              </a:ext>
            </a:extLst>
          </p:cNvPr>
          <p:cNvGrpSpPr/>
          <p:nvPr>
            <p:custDataLst>
              <p:tags r:id="rId1"/>
            </p:custDataLst>
          </p:nvPr>
        </p:nvGrpSpPr>
        <p:grpSpPr>
          <a:xfrm>
            <a:off x="386620" y="335009"/>
            <a:ext cx="1709132" cy="570820"/>
            <a:chOff x="4713010" y="1227788"/>
            <a:chExt cx="5040000" cy="1057746"/>
          </a:xfrm>
        </p:grpSpPr>
        <p:sp>
          <p:nvSpPr>
            <p:cNvPr id="5" name="PA-圆角矩形 30">
              <a:extLst>
                <a:ext uri="{FF2B5EF4-FFF2-40B4-BE49-F238E27FC236}">
                  <a16:creationId xmlns:a16="http://schemas.microsoft.com/office/drawing/2014/main" id="{E829CA90-4FF4-4AAD-91A9-990BD3ABA8E9}"/>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6" name="PA-矩形 31">
              <a:extLst>
                <a:ext uri="{FF2B5EF4-FFF2-40B4-BE49-F238E27FC236}">
                  <a16:creationId xmlns:a16="http://schemas.microsoft.com/office/drawing/2014/main" id="{90AD3A84-4544-4FF9-A800-3D6B10401EA8}"/>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38913"/>
          <p:cNvSpPr txBox="1"/>
          <p:nvPr/>
        </p:nvSpPr>
        <p:spPr>
          <a:xfrm>
            <a:off x="1512014" y="2382203"/>
            <a:ext cx="615553" cy="2520950"/>
          </a:xfrm>
          <a:prstGeom prst="rect">
            <a:avLst/>
          </a:prstGeom>
          <a:solidFill>
            <a:srgbClr val="8D010B"/>
          </a:solidFill>
          <a:ln w="9525">
            <a:noFill/>
          </a:ln>
        </p:spPr>
        <p:txBody>
          <a:bodyPr vert="eaVert">
            <a:spAutoFit/>
          </a:bodyPr>
          <a:lstStyle/>
          <a:p>
            <a:pPr algn="ctr"/>
            <a:r>
              <a:rPr lang="zh-CN" altLang="en-US" sz="2800" b="1">
                <a:solidFill>
                  <a:schemeClr val="bg1"/>
                </a:solidFill>
                <a:latin typeface="Times New Roman" panose="02020603050405020304" pitchFamily="18" charset="0"/>
              </a:rPr>
              <a:t>沁园春  长沙</a:t>
            </a:r>
          </a:p>
        </p:txBody>
      </p:sp>
      <p:sp>
        <p:nvSpPr>
          <p:cNvPr id="38915" name="左大括号 38914"/>
          <p:cNvSpPr/>
          <p:nvPr/>
        </p:nvSpPr>
        <p:spPr>
          <a:xfrm>
            <a:off x="2351088" y="1700213"/>
            <a:ext cx="360362" cy="3744912"/>
          </a:xfrm>
          <a:prstGeom prst="leftBrace">
            <a:avLst>
              <a:gd name="adj1" fmla="val 866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16" name="文本框 38915"/>
          <p:cNvSpPr txBox="1"/>
          <p:nvPr/>
        </p:nvSpPr>
        <p:spPr>
          <a:xfrm>
            <a:off x="2800985" y="1341438"/>
            <a:ext cx="459740" cy="936625"/>
          </a:xfrm>
          <a:prstGeom prst="rect">
            <a:avLst/>
          </a:prstGeom>
          <a:noFill/>
          <a:ln w="9525">
            <a:noFill/>
          </a:ln>
        </p:spPr>
        <p:txBody>
          <a:bodyPr vert="eaVert">
            <a:spAutoFit/>
          </a:bodyPr>
          <a:lstStyle/>
          <a:p>
            <a:r>
              <a:rPr lang="zh-CN" altLang="en-US" b="1">
                <a:latin typeface="Times New Roman" panose="02020603050405020304" pitchFamily="18" charset="0"/>
              </a:rPr>
              <a:t>上阕</a:t>
            </a:r>
          </a:p>
        </p:txBody>
      </p:sp>
      <p:sp>
        <p:nvSpPr>
          <p:cNvPr id="38917" name="文本框 38916"/>
          <p:cNvSpPr txBox="1"/>
          <p:nvPr/>
        </p:nvSpPr>
        <p:spPr>
          <a:xfrm>
            <a:off x="2832735" y="5105400"/>
            <a:ext cx="459740" cy="863600"/>
          </a:xfrm>
          <a:prstGeom prst="rect">
            <a:avLst/>
          </a:prstGeom>
          <a:noFill/>
          <a:ln w="9525">
            <a:noFill/>
          </a:ln>
        </p:spPr>
        <p:txBody>
          <a:bodyPr vert="eaVert">
            <a:spAutoFit/>
          </a:bodyPr>
          <a:lstStyle/>
          <a:p>
            <a:r>
              <a:rPr lang="zh-CN" altLang="en-US" b="1">
                <a:latin typeface="Times New Roman" panose="02020603050405020304" pitchFamily="18" charset="0"/>
              </a:rPr>
              <a:t>下阕</a:t>
            </a:r>
          </a:p>
        </p:txBody>
      </p:sp>
      <p:sp>
        <p:nvSpPr>
          <p:cNvPr id="38918" name="左大括号 38917"/>
          <p:cNvSpPr/>
          <p:nvPr/>
        </p:nvSpPr>
        <p:spPr>
          <a:xfrm>
            <a:off x="3287713" y="549275"/>
            <a:ext cx="215900" cy="2232025"/>
          </a:xfrm>
          <a:prstGeom prst="leftBrace">
            <a:avLst>
              <a:gd name="adj1" fmla="val 86151"/>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19" name="左大括号 38918"/>
          <p:cNvSpPr/>
          <p:nvPr/>
        </p:nvSpPr>
        <p:spPr>
          <a:xfrm>
            <a:off x="3359150" y="4797425"/>
            <a:ext cx="73025" cy="1368425"/>
          </a:xfrm>
          <a:prstGeom prst="leftBrace">
            <a:avLst>
              <a:gd name="adj1" fmla="val 15615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20" name="文本框 38919"/>
          <p:cNvSpPr txBox="1"/>
          <p:nvPr/>
        </p:nvSpPr>
        <p:spPr>
          <a:xfrm>
            <a:off x="3575050" y="333375"/>
            <a:ext cx="1332230" cy="368300"/>
          </a:xfrm>
          <a:prstGeom prst="rect">
            <a:avLst/>
          </a:prstGeom>
          <a:solidFill>
            <a:srgbClr val="8D010B">
              <a:alpha val="25098"/>
            </a:srgbClr>
          </a:solidFill>
          <a:ln w="9525">
            <a:noFill/>
          </a:ln>
        </p:spPr>
        <p:txBody>
          <a:bodyPr wrap="none" anchor="t">
            <a:spAutoFit/>
          </a:bodyPr>
          <a:lstStyle/>
          <a:p>
            <a:r>
              <a:rPr lang="zh-CN" altLang="en-US" sz="1800" b="1">
                <a:latin typeface="Times New Roman" panose="02020603050405020304" pitchFamily="18" charset="0"/>
              </a:rPr>
              <a:t>独立寒秋图</a:t>
            </a:r>
          </a:p>
        </p:txBody>
      </p:sp>
      <p:sp>
        <p:nvSpPr>
          <p:cNvPr id="38921" name="文本框 38920"/>
          <p:cNvSpPr txBox="1"/>
          <p:nvPr/>
        </p:nvSpPr>
        <p:spPr>
          <a:xfrm>
            <a:off x="3575050" y="2492375"/>
            <a:ext cx="1332230" cy="368300"/>
          </a:xfrm>
          <a:prstGeom prst="rect">
            <a:avLst/>
          </a:prstGeom>
          <a:solidFill>
            <a:srgbClr val="8D010B">
              <a:alpha val="25098"/>
            </a:srgbClr>
          </a:solidFill>
          <a:ln w="9525">
            <a:noFill/>
          </a:ln>
        </p:spPr>
        <p:txBody>
          <a:bodyPr wrap="none" anchor="t">
            <a:spAutoFit/>
          </a:bodyPr>
          <a:lstStyle>
            <a:defPPr>
              <a:defRPr lang="zh-CN"/>
            </a:defPPr>
            <a:lvl1pPr>
              <a:defRPr b="1">
                <a:latin typeface="Times New Roman" panose="02020603050405020304" pitchFamily="18" charset="0"/>
              </a:defRPr>
            </a:lvl1pPr>
          </a:lstStyle>
          <a:p>
            <a:r>
              <a:rPr lang="zh-CN" altLang="en-US"/>
              <a:t>湘江秋景图</a:t>
            </a:r>
          </a:p>
        </p:txBody>
      </p:sp>
      <p:sp>
        <p:nvSpPr>
          <p:cNvPr id="38922" name="文本框 38921"/>
          <p:cNvSpPr txBox="1"/>
          <p:nvPr/>
        </p:nvSpPr>
        <p:spPr>
          <a:xfrm>
            <a:off x="3521238" y="4651375"/>
            <a:ext cx="1332230" cy="368300"/>
          </a:xfrm>
          <a:prstGeom prst="rect">
            <a:avLst/>
          </a:prstGeom>
          <a:solidFill>
            <a:srgbClr val="8D010B">
              <a:alpha val="25098"/>
            </a:srgbClr>
          </a:solidFill>
          <a:ln w="9525">
            <a:noFill/>
          </a:ln>
        </p:spPr>
        <p:txBody>
          <a:bodyPr wrap="none" anchor="t">
            <a:spAutoFit/>
          </a:bodyPr>
          <a:lstStyle>
            <a:defPPr>
              <a:defRPr lang="zh-CN"/>
            </a:defPPr>
            <a:lvl1pPr>
              <a:defRPr b="1">
                <a:latin typeface="Times New Roman" panose="02020603050405020304" pitchFamily="18" charset="0"/>
              </a:defRPr>
            </a:lvl1pPr>
          </a:lstStyle>
          <a:p>
            <a:r>
              <a:rPr lang="zh-CN" altLang="en-US"/>
              <a:t>峥嵘岁月图</a:t>
            </a:r>
          </a:p>
        </p:txBody>
      </p:sp>
      <p:sp>
        <p:nvSpPr>
          <p:cNvPr id="38923" name="文本框 38922"/>
          <p:cNvSpPr txBox="1"/>
          <p:nvPr/>
        </p:nvSpPr>
        <p:spPr>
          <a:xfrm>
            <a:off x="3498853" y="5869145"/>
            <a:ext cx="1332230" cy="368300"/>
          </a:xfrm>
          <a:prstGeom prst="rect">
            <a:avLst/>
          </a:prstGeom>
          <a:solidFill>
            <a:srgbClr val="8D010B">
              <a:alpha val="25098"/>
            </a:srgbClr>
          </a:solidFill>
          <a:ln w="9525">
            <a:noFill/>
          </a:ln>
        </p:spPr>
        <p:txBody>
          <a:bodyPr wrap="none" anchor="t">
            <a:spAutoFit/>
          </a:bodyPr>
          <a:lstStyle>
            <a:defPPr>
              <a:defRPr lang="zh-CN"/>
            </a:defPPr>
            <a:lvl1pPr>
              <a:defRPr b="1">
                <a:latin typeface="Times New Roman" panose="02020603050405020304" pitchFamily="18" charset="0"/>
              </a:defRPr>
            </a:lvl1pPr>
          </a:lstStyle>
          <a:p>
            <a:r>
              <a:rPr lang="zh-CN" altLang="en-US"/>
              <a:t>中流击水图</a:t>
            </a:r>
          </a:p>
        </p:txBody>
      </p:sp>
      <p:sp>
        <p:nvSpPr>
          <p:cNvPr id="38924" name="文本框 38923"/>
          <p:cNvSpPr txBox="1"/>
          <p:nvPr/>
        </p:nvSpPr>
        <p:spPr>
          <a:xfrm>
            <a:off x="5591175" y="333375"/>
            <a:ext cx="230759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独立寒秋     橘子洲头</a:t>
            </a:r>
          </a:p>
        </p:txBody>
      </p:sp>
      <p:sp>
        <p:nvSpPr>
          <p:cNvPr id="38925" name="左大括号 38924"/>
          <p:cNvSpPr/>
          <p:nvPr/>
        </p:nvSpPr>
        <p:spPr>
          <a:xfrm>
            <a:off x="5016500" y="1412875"/>
            <a:ext cx="71438" cy="2592388"/>
          </a:xfrm>
          <a:prstGeom prst="leftBrace">
            <a:avLst>
              <a:gd name="adj1" fmla="val 302405"/>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26" name="文本框 38925"/>
          <p:cNvSpPr txBox="1"/>
          <p:nvPr/>
        </p:nvSpPr>
        <p:spPr>
          <a:xfrm>
            <a:off x="5159375" y="1268413"/>
            <a:ext cx="64262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远眺</a:t>
            </a:r>
          </a:p>
        </p:txBody>
      </p:sp>
      <p:sp>
        <p:nvSpPr>
          <p:cNvPr id="38927" name="左大括号 38926"/>
          <p:cNvSpPr/>
          <p:nvPr/>
        </p:nvSpPr>
        <p:spPr>
          <a:xfrm>
            <a:off x="5808663" y="1125538"/>
            <a:ext cx="142875" cy="719137"/>
          </a:xfrm>
          <a:prstGeom prst="leftBrace">
            <a:avLst>
              <a:gd name="adj1" fmla="val 41944"/>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28" name="文本框 38927"/>
          <p:cNvSpPr txBox="1"/>
          <p:nvPr/>
        </p:nvSpPr>
        <p:spPr>
          <a:xfrm>
            <a:off x="5951538" y="9810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万山红遍</a:t>
            </a:r>
          </a:p>
        </p:txBody>
      </p:sp>
      <p:sp>
        <p:nvSpPr>
          <p:cNvPr id="38929" name="文本框 38928"/>
          <p:cNvSpPr txBox="1"/>
          <p:nvPr/>
        </p:nvSpPr>
        <p:spPr>
          <a:xfrm>
            <a:off x="5951538" y="16287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层林尽染</a:t>
            </a:r>
          </a:p>
        </p:txBody>
      </p:sp>
      <p:sp>
        <p:nvSpPr>
          <p:cNvPr id="38930" name="文本框 38929"/>
          <p:cNvSpPr txBox="1"/>
          <p:nvPr/>
        </p:nvSpPr>
        <p:spPr>
          <a:xfrm>
            <a:off x="5159375" y="2420938"/>
            <a:ext cx="64262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近观</a:t>
            </a:r>
          </a:p>
        </p:txBody>
      </p:sp>
      <p:sp>
        <p:nvSpPr>
          <p:cNvPr id="38931" name="左大括号 38930"/>
          <p:cNvSpPr/>
          <p:nvPr/>
        </p:nvSpPr>
        <p:spPr>
          <a:xfrm>
            <a:off x="5808663" y="2205038"/>
            <a:ext cx="142875" cy="792162"/>
          </a:xfrm>
          <a:prstGeom prst="leftBrace">
            <a:avLst>
              <a:gd name="adj1" fmla="val 4620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32" name="文本框 38931"/>
          <p:cNvSpPr txBox="1"/>
          <p:nvPr/>
        </p:nvSpPr>
        <p:spPr>
          <a:xfrm>
            <a:off x="5951538" y="2133600"/>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漫江碧透</a:t>
            </a:r>
          </a:p>
        </p:txBody>
      </p:sp>
      <p:sp>
        <p:nvSpPr>
          <p:cNvPr id="38933" name="文本框 38932"/>
          <p:cNvSpPr txBox="1"/>
          <p:nvPr/>
        </p:nvSpPr>
        <p:spPr>
          <a:xfrm>
            <a:off x="5951538" y="27082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百舸争流</a:t>
            </a:r>
          </a:p>
        </p:txBody>
      </p:sp>
      <p:sp>
        <p:nvSpPr>
          <p:cNvPr id="38934" name="文本框 38933"/>
          <p:cNvSpPr txBox="1"/>
          <p:nvPr/>
        </p:nvSpPr>
        <p:spPr>
          <a:xfrm>
            <a:off x="5159375" y="3284538"/>
            <a:ext cx="64262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仰视</a:t>
            </a:r>
          </a:p>
        </p:txBody>
      </p:sp>
      <p:sp>
        <p:nvSpPr>
          <p:cNvPr id="38935" name="文本框 38934"/>
          <p:cNvSpPr txBox="1"/>
          <p:nvPr/>
        </p:nvSpPr>
        <p:spPr>
          <a:xfrm>
            <a:off x="5159375" y="3789363"/>
            <a:ext cx="64262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俯瞰</a:t>
            </a:r>
          </a:p>
        </p:txBody>
      </p:sp>
      <p:sp>
        <p:nvSpPr>
          <p:cNvPr id="38936" name="燕尾形 38935"/>
          <p:cNvSpPr/>
          <p:nvPr/>
        </p:nvSpPr>
        <p:spPr>
          <a:xfrm>
            <a:off x="5016500" y="404813"/>
            <a:ext cx="358775" cy="215900"/>
          </a:xfrm>
          <a:prstGeom prst="chevron">
            <a:avLst>
              <a:gd name="adj" fmla="val 415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8937" name="燕尾形 38936"/>
          <p:cNvSpPr/>
          <p:nvPr/>
        </p:nvSpPr>
        <p:spPr>
          <a:xfrm>
            <a:off x="5735638" y="3933825"/>
            <a:ext cx="287337" cy="142875"/>
          </a:xfrm>
          <a:prstGeom prst="chevron">
            <a:avLst>
              <a:gd name="adj" fmla="val 50277"/>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8938" name="燕尾形 38937"/>
          <p:cNvSpPr/>
          <p:nvPr/>
        </p:nvSpPr>
        <p:spPr>
          <a:xfrm>
            <a:off x="5735638" y="3357563"/>
            <a:ext cx="287337" cy="144462"/>
          </a:xfrm>
          <a:prstGeom prst="chevron">
            <a:avLst>
              <a:gd name="adj" fmla="val 4972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8939" name="文本框 38938"/>
          <p:cNvSpPr txBox="1"/>
          <p:nvPr/>
        </p:nvSpPr>
        <p:spPr>
          <a:xfrm>
            <a:off x="6024563" y="3284538"/>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鹰击长空</a:t>
            </a:r>
          </a:p>
        </p:txBody>
      </p:sp>
      <p:sp>
        <p:nvSpPr>
          <p:cNvPr id="38940" name="文本框 38939"/>
          <p:cNvSpPr txBox="1"/>
          <p:nvPr/>
        </p:nvSpPr>
        <p:spPr>
          <a:xfrm>
            <a:off x="6024563" y="3789363"/>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鱼翔浅底</a:t>
            </a:r>
          </a:p>
        </p:txBody>
      </p:sp>
      <p:sp>
        <p:nvSpPr>
          <p:cNvPr id="38941" name="右大括号 38940"/>
          <p:cNvSpPr/>
          <p:nvPr/>
        </p:nvSpPr>
        <p:spPr>
          <a:xfrm>
            <a:off x="7824788" y="1052513"/>
            <a:ext cx="222250" cy="1366837"/>
          </a:xfrm>
          <a:prstGeom prst="rightBrace">
            <a:avLst>
              <a:gd name="adj1" fmla="val 5124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42" name="右大括号 38941"/>
          <p:cNvSpPr/>
          <p:nvPr/>
        </p:nvSpPr>
        <p:spPr>
          <a:xfrm>
            <a:off x="7896225" y="2852738"/>
            <a:ext cx="152400" cy="1223962"/>
          </a:xfrm>
          <a:prstGeom prst="rightBrace">
            <a:avLst>
              <a:gd name="adj1" fmla="val 6692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43" name="文本框 38942"/>
          <p:cNvSpPr txBox="1"/>
          <p:nvPr/>
        </p:nvSpPr>
        <p:spPr>
          <a:xfrm>
            <a:off x="8111173" y="1484313"/>
            <a:ext cx="459740" cy="665480"/>
          </a:xfrm>
          <a:prstGeom prst="rect">
            <a:avLst/>
          </a:prstGeom>
          <a:noFill/>
          <a:ln w="9525">
            <a:noFill/>
          </a:ln>
        </p:spPr>
        <p:txBody>
          <a:bodyPr vert="eaVert" wrap="none" anchor="t">
            <a:spAutoFit/>
          </a:bodyPr>
          <a:lstStyle/>
          <a:p>
            <a:r>
              <a:rPr lang="zh-CN" altLang="en-US" sz="1800" b="1">
                <a:latin typeface="Times New Roman" panose="02020603050405020304" pitchFamily="18" charset="0"/>
              </a:rPr>
              <a:t>静  景</a:t>
            </a:r>
          </a:p>
        </p:txBody>
      </p:sp>
      <p:sp>
        <p:nvSpPr>
          <p:cNvPr id="38944" name="文本框 38943"/>
          <p:cNvSpPr txBox="1"/>
          <p:nvPr/>
        </p:nvSpPr>
        <p:spPr>
          <a:xfrm>
            <a:off x="8111173" y="3141663"/>
            <a:ext cx="459740" cy="665480"/>
          </a:xfrm>
          <a:prstGeom prst="rect">
            <a:avLst/>
          </a:prstGeom>
          <a:noFill/>
          <a:ln w="9525">
            <a:noFill/>
          </a:ln>
        </p:spPr>
        <p:txBody>
          <a:bodyPr vert="eaVert" wrap="none" anchor="t">
            <a:spAutoFit/>
          </a:bodyPr>
          <a:lstStyle/>
          <a:p>
            <a:r>
              <a:rPr lang="zh-CN" altLang="en-US" sz="1800" b="1">
                <a:latin typeface="Times New Roman" panose="02020603050405020304" pitchFamily="18" charset="0"/>
              </a:rPr>
              <a:t>动  景</a:t>
            </a:r>
          </a:p>
        </p:txBody>
      </p:sp>
      <p:sp>
        <p:nvSpPr>
          <p:cNvPr id="38945" name="文本框 38944"/>
          <p:cNvSpPr txBox="1"/>
          <p:nvPr/>
        </p:nvSpPr>
        <p:spPr>
          <a:xfrm>
            <a:off x="6816725" y="9810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（群山）</a:t>
            </a:r>
          </a:p>
        </p:txBody>
      </p:sp>
      <p:sp>
        <p:nvSpPr>
          <p:cNvPr id="38946" name="文本框 38945"/>
          <p:cNvSpPr txBox="1"/>
          <p:nvPr/>
        </p:nvSpPr>
        <p:spPr>
          <a:xfrm>
            <a:off x="6816725" y="27082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（江中）</a:t>
            </a:r>
          </a:p>
        </p:txBody>
      </p:sp>
      <p:sp>
        <p:nvSpPr>
          <p:cNvPr id="38947" name="矩形 38946"/>
          <p:cNvSpPr/>
          <p:nvPr/>
        </p:nvSpPr>
        <p:spPr>
          <a:xfrm>
            <a:off x="6816725" y="2133600"/>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（江中）</a:t>
            </a:r>
          </a:p>
        </p:txBody>
      </p:sp>
      <p:sp>
        <p:nvSpPr>
          <p:cNvPr id="38948" name="矩形 38947"/>
          <p:cNvSpPr/>
          <p:nvPr/>
        </p:nvSpPr>
        <p:spPr>
          <a:xfrm>
            <a:off x="6816725" y="1628775"/>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（群山）</a:t>
            </a:r>
          </a:p>
        </p:txBody>
      </p:sp>
      <p:sp>
        <p:nvSpPr>
          <p:cNvPr id="38949" name="文本框 38948"/>
          <p:cNvSpPr txBox="1"/>
          <p:nvPr/>
        </p:nvSpPr>
        <p:spPr>
          <a:xfrm>
            <a:off x="6888163" y="3284538"/>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（天空）</a:t>
            </a:r>
          </a:p>
        </p:txBody>
      </p:sp>
      <p:sp>
        <p:nvSpPr>
          <p:cNvPr id="38950" name="文本框 38949"/>
          <p:cNvSpPr txBox="1"/>
          <p:nvPr/>
        </p:nvSpPr>
        <p:spPr>
          <a:xfrm>
            <a:off x="6888163" y="3789363"/>
            <a:ext cx="1102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（水底）</a:t>
            </a:r>
          </a:p>
        </p:txBody>
      </p:sp>
      <p:sp>
        <p:nvSpPr>
          <p:cNvPr id="38951" name="左大括号 38950"/>
          <p:cNvSpPr/>
          <p:nvPr/>
        </p:nvSpPr>
        <p:spPr>
          <a:xfrm>
            <a:off x="4953000" y="4435316"/>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52" name="文本框 38951"/>
          <p:cNvSpPr txBox="1"/>
          <p:nvPr/>
        </p:nvSpPr>
        <p:spPr>
          <a:xfrm>
            <a:off x="5221923" y="4292601"/>
            <a:ext cx="2595880" cy="645160"/>
          </a:xfrm>
          <a:prstGeom prst="rect">
            <a:avLst/>
          </a:prstGeom>
          <a:noFill/>
          <a:ln w="9525">
            <a:noFill/>
          </a:ln>
        </p:spPr>
        <p:txBody>
          <a:bodyPr wrap="none" anchor="t">
            <a:spAutoFit/>
          </a:bodyPr>
          <a:lstStyle/>
          <a:p>
            <a:r>
              <a:rPr lang="zh-CN" altLang="en-US" sz="1800" b="1">
                <a:latin typeface="Times New Roman" panose="02020603050405020304" pitchFamily="18" charset="0"/>
              </a:rPr>
              <a:t>书生意气        挥斥方遒</a:t>
            </a:r>
          </a:p>
          <a:p>
            <a:r>
              <a:rPr lang="zh-CN" altLang="en-US" sz="1800" b="1">
                <a:latin typeface="Times New Roman" panose="02020603050405020304" pitchFamily="18" charset="0"/>
              </a:rPr>
              <a:t>（英姿勃勃  才华横溢）</a:t>
            </a:r>
          </a:p>
        </p:txBody>
      </p:sp>
      <p:sp>
        <p:nvSpPr>
          <p:cNvPr id="38953" name="文本框 38952"/>
          <p:cNvSpPr txBox="1"/>
          <p:nvPr/>
        </p:nvSpPr>
        <p:spPr>
          <a:xfrm>
            <a:off x="5248910" y="5007927"/>
            <a:ext cx="2595880" cy="645160"/>
          </a:xfrm>
          <a:prstGeom prst="rect">
            <a:avLst/>
          </a:prstGeom>
          <a:noFill/>
          <a:ln w="9525">
            <a:noFill/>
          </a:ln>
        </p:spPr>
        <p:txBody>
          <a:bodyPr wrap="none" anchor="t">
            <a:spAutoFit/>
          </a:bodyPr>
          <a:lstStyle/>
          <a:p>
            <a:r>
              <a:rPr lang="zh-CN" altLang="en-US" sz="1800" b="1">
                <a:latin typeface="Times New Roman" panose="02020603050405020304" pitchFamily="18" charset="0"/>
              </a:rPr>
              <a:t>指点江山       激扬文字</a:t>
            </a:r>
          </a:p>
          <a:p>
            <a:r>
              <a:rPr lang="zh-CN" altLang="en-US" sz="1800" b="1">
                <a:latin typeface="Times New Roman" panose="02020603050405020304" pitchFamily="18" charset="0"/>
              </a:rPr>
              <a:t>（意气风发  斗志昂扬）</a:t>
            </a:r>
          </a:p>
        </p:txBody>
      </p:sp>
      <p:sp>
        <p:nvSpPr>
          <p:cNvPr id="38954" name="右大括号 38953"/>
          <p:cNvSpPr/>
          <p:nvPr/>
        </p:nvSpPr>
        <p:spPr>
          <a:xfrm>
            <a:off x="7857014" y="4435475"/>
            <a:ext cx="225425" cy="1009650"/>
          </a:xfrm>
          <a:prstGeom prst="rightBrace">
            <a:avLst>
              <a:gd name="adj1" fmla="val 3732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55" name="文本框 38954"/>
          <p:cNvSpPr txBox="1"/>
          <p:nvPr/>
        </p:nvSpPr>
        <p:spPr>
          <a:xfrm>
            <a:off x="8561309" y="4453888"/>
            <a:ext cx="459740" cy="1010920"/>
          </a:xfrm>
          <a:prstGeom prst="rect">
            <a:avLst/>
          </a:prstGeom>
          <a:noFill/>
          <a:ln w="9525">
            <a:noFill/>
          </a:ln>
        </p:spPr>
        <p:txBody>
          <a:bodyPr vert="eaVert" wrap="none" anchor="t">
            <a:spAutoFit/>
          </a:bodyPr>
          <a:lstStyle/>
          <a:p>
            <a:r>
              <a:rPr lang="zh-CN" altLang="en-US" sz="1800" b="1">
                <a:latin typeface="Times New Roman" panose="02020603050405020304" pitchFamily="18" charset="0"/>
              </a:rPr>
              <a:t>战斗风貌</a:t>
            </a:r>
          </a:p>
        </p:txBody>
      </p:sp>
      <p:sp>
        <p:nvSpPr>
          <p:cNvPr id="38956" name="左大括号 38955"/>
          <p:cNvSpPr/>
          <p:nvPr/>
        </p:nvSpPr>
        <p:spPr>
          <a:xfrm>
            <a:off x="4941410" y="5736590"/>
            <a:ext cx="144463" cy="698500"/>
          </a:xfrm>
          <a:prstGeom prst="leftBrace">
            <a:avLst>
              <a:gd name="adj1" fmla="val 40292"/>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57" name="文本框 38956"/>
          <p:cNvSpPr txBox="1"/>
          <p:nvPr/>
        </p:nvSpPr>
        <p:spPr>
          <a:xfrm>
            <a:off x="5115242" y="5717540"/>
            <a:ext cx="3515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中流击水（搏击风浪  急流勇进）</a:t>
            </a:r>
          </a:p>
        </p:txBody>
      </p:sp>
      <p:sp>
        <p:nvSpPr>
          <p:cNvPr id="38958" name="文本框 38957"/>
          <p:cNvSpPr txBox="1"/>
          <p:nvPr/>
        </p:nvSpPr>
        <p:spPr>
          <a:xfrm>
            <a:off x="5102543" y="6108699"/>
            <a:ext cx="3515360" cy="368300"/>
          </a:xfrm>
          <a:prstGeom prst="rect">
            <a:avLst/>
          </a:prstGeom>
          <a:noFill/>
          <a:ln w="9525">
            <a:noFill/>
          </a:ln>
        </p:spPr>
        <p:txBody>
          <a:bodyPr wrap="none" anchor="t">
            <a:spAutoFit/>
          </a:bodyPr>
          <a:lstStyle/>
          <a:p>
            <a:r>
              <a:rPr lang="zh-CN" altLang="en-US" sz="1800" b="1">
                <a:latin typeface="Times New Roman" panose="02020603050405020304" pitchFamily="18" charset="0"/>
              </a:rPr>
              <a:t>浪遏飞舟（不怕艰险  坚持到底）</a:t>
            </a:r>
          </a:p>
        </p:txBody>
      </p:sp>
      <p:sp>
        <p:nvSpPr>
          <p:cNvPr id="38959" name="右大括号 38958"/>
          <p:cNvSpPr/>
          <p:nvPr/>
        </p:nvSpPr>
        <p:spPr>
          <a:xfrm>
            <a:off x="9115743" y="1700213"/>
            <a:ext cx="152400" cy="1944687"/>
          </a:xfrm>
          <a:prstGeom prst="rightBrace">
            <a:avLst>
              <a:gd name="adj1" fmla="val 106336"/>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60" name="右大括号 38959"/>
          <p:cNvSpPr/>
          <p:nvPr/>
        </p:nvSpPr>
        <p:spPr>
          <a:xfrm>
            <a:off x="9003825" y="4529137"/>
            <a:ext cx="223837" cy="2016125"/>
          </a:xfrm>
          <a:prstGeom prst="rightBrace">
            <a:avLst>
              <a:gd name="adj1" fmla="val 7505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61" name="文本框 38960"/>
          <p:cNvSpPr txBox="1"/>
          <p:nvPr/>
        </p:nvSpPr>
        <p:spPr>
          <a:xfrm>
            <a:off x="9268143" y="1697991"/>
            <a:ext cx="459740" cy="1944687"/>
          </a:xfrm>
          <a:prstGeom prst="rect">
            <a:avLst/>
          </a:prstGeom>
          <a:noFill/>
          <a:ln w="9525">
            <a:noFill/>
          </a:ln>
        </p:spPr>
        <p:txBody>
          <a:bodyPr vert="eaVert">
            <a:spAutoFit/>
          </a:bodyPr>
          <a:lstStyle/>
          <a:p>
            <a:r>
              <a:rPr lang="zh-CN" altLang="en-US" sz="1800" b="1">
                <a:latin typeface="Times New Roman" panose="02020603050405020304" pitchFamily="18" charset="0"/>
              </a:rPr>
              <a:t>问</a:t>
            </a:r>
            <a:r>
              <a:rPr lang="en-US" altLang="zh-CN" sz="1800" b="1">
                <a:latin typeface="Times New Roman" panose="02020603050405020304" pitchFamily="18" charset="0"/>
              </a:rPr>
              <a:t>——</a:t>
            </a:r>
            <a:r>
              <a:rPr lang="zh-CN" altLang="en-US" sz="1800" b="1">
                <a:latin typeface="Times New Roman" panose="02020603050405020304" pitchFamily="18" charset="0"/>
              </a:rPr>
              <a:t>谁主沉浮？</a:t>
            </a:r>
          </a:p>
        </p:txBody>
      </p:sp>
      <p:sp>
        <p:nvSpPr>
          <p:cNvPr id="38962" name="文本框 38961"/>
          <p:cNvSpPr txBox="1"/>
          <p:nvPr/>
        </p:nvSpPr>
        <p:spPr>
          <a:xfrm>
            <a:off x="9286220" y="4556443"/>
            <a:ext cx="461665" cy="1944687"/>
          </a:xfrm>
          <a:prstGeom prst="rect">
            <a:avLst/>
          </a:prstGeom>
          <a:noFill/>
          <a:ln w="9525">
            <a:noFill/>
          </a:ln>
        </p:spPr>
        <p:txBody>
          <a:bodyPr vert="eaVert" wrap="square" anchor="t">
            <a:spAutoFit/>
          </a:bodyPr>
          <a:lstStyle/>
          <a:p>
            <a:r>
              <a:rPr lang="zh-CN" altLang="en-US" sz="1800" b="1">
                <a:latin typeface="Times New Roman" panose="02020603050405020304" pitchFamily="18" charset="0"/>
              </a:rPr>
              <a:t>答</a:t>
            </a:r>
            <a:r>
              <a:rPr lang="en-US" altLang="zh-CN" sz="1800" b="1">
                <a:latin typeface="Times New Roman" panose="02020603050405020304" pitchFamily="18" charset="0"/>
              </a:rPr>
              <a:t>——</a:t>
            </a:r>
            <a:r>
              <a:rPr lang="zh-CN" altLang="en-US" sz="1800" b="1">
                <a:latin typeface="Times New Roman" panose="02020603050405020304" pitchFamily="18" charset="0"/>
              </a:rPr>
              <a:t>同学少年！</a:t>
            </a:r>
          </a:p>
        </p:txBody>
      </p:sp>
      <p:sp>
        <p:nvSpPr>
          <p:cNvPr id="38963" name="文本框 38962"/>
          <p:cNvSpPr txBox="1"/>
          <p:nvPr/>
        </p:nvSpPr>
        <p:spPr>
          <a:xfrm>
            <a:off x="8555039" y="5603239"/>
            <a:ext cx="459740" cy="1010920"/>
          </a:xfrm>
          <a:prstGeom prst="rect">
            <a:avLst/>
          </a:prstGeom>
          <a:noFill/>
          <a:ln w="9525">
            <a:noFill/>
          </a:ln>
        </p:spPr>
        <p:txBody>
          <a:bodyPr vert="eaVert" wrap="none" anchor="t">
            <a:spAutoFit/>
          </a:bodyPr>
          <a:lstStyle/>
          <a:p>
            <a:r>
              <a:rPr lang="zh-CN" altLang="en-US" sz="1800" b="1">
                <a:latin typeface="Times New Roman" panose="02020603050405020304" pitchFamily="18" charset="0"/>
              </a:rPr>
              <a:t>英雄气概</a:t>
            </a:r>
          </a:p>
        </p:txBody>
      </p:sp>
      <p:sp>
        <p:nvSpPr>
          <p:cNvPr id="38964" name="右大括号 38963"/>
          <p:cNvSpPr/>
          <p:nvPr/>
        </p:nvSpPr>
        <p:spPr>
          <a:xfrm>
            <a:off x="9838136" y="1997075"/>
            <a:ext cx="223838" cy="4032250"/>
          </a:xfrm>
          <a:prstGeom prst="rightBrace">
            <a:avLst>
              <a:gd name="adj1" fmla="val 15011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38965" name="文本框 38964"/>
          <p:cNvSpPr txBox="1"/>
          <p:nvPr/>
        </p:nvSpPr>
        <p:spPr>
          <a:xfrm>
            <a:off x="10063162" y="2501900"/>
            <a:ext cx="490220" cy="3240088"/>
          </a:xfrm>
          <a:prstGeom prst="rect">
            <a:avLst/>
          </a:prstGeom>
          <a:noFill/>
          <a:ln w="9525">
            <a:noFill/>
          </a:ln>
        </p:spPr>
        <p:txBody>
          <a:bodyPr vert="eaVert">
            <a:spAutoFit/>
          </a:bodyPr>
          <a:lstStyle/>
          <a:p>
            <a:r>
              <a:rPr lang="zh-CN" altLang="en-US" sz="2000" b="1">
                <a:latin typeface="Times New Roman" panose="02020603050405020304" pitchFamily="18" charset="0"/>
              </a:rPr>
              <a:t>景中寓情          情中显志</a:t>
            </a:r>
          </a:p>
        </p:txBody>
      </p:sp>
      <p:sp>
        <p:nvSpPr>
          <p:cNvPr id="38966" name="右大括号 38965"/>
          <p:cNvSpPr/>
          <p:nvPr/>
        </p:nvSpPr>
        <p:spPr>
          <a:xfrm>
            <a:off x="8438989" y="5804217"/>
            <a:ext cx="79375" cy="647700"/>
          </a:xfrm>
          <a:prstGeom prst="rightBrace">
            <a:avLst>
              <a:gd name="adj1" fmla="val 680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grpSp>
        <p:nvGrpSpPr>
          <p:cNvPr id="55" name="PA-102217">
            <a:extLst>
              <a:ext uri="{FF2B5EF4-FFF2-40B4-BE49-F238E27FC236}">
                <a16:creationId xmlns:a16="http://schemas.microsoft.com/office/drawing/2014/main" id="{9695D570-5545-47FB-952E-8C6747C1785A}"/>
              </a:ext>
            </a:extLst>
          </p:cNvPr>
          <p:cNvGrpSpPr/>
          <p:nvPr>
            <p:custDataLst>
              <p:tags r:id="rId1"/>
            </p:custDataLst>
          </p:nvPr>
        </p:nvGrpSpPr>
        <p:grpSpPr>
          <a:xfrm>
            <a:off x="386620" y="335009"/>
            <a:ext cx="1709132" cy="570820"/>
            <a:chOff x="4713010" y="1227788"/>
            <a:chExt cx="5040000" cy="1057746"/>
          </a:xfrm>
        </p:grpSpPr>
        <p:sp>
          <p:nvSpPr>
            <p:cNvPr id="56" name="PA-圆角矩形 30">
              <a:extLst>
                <a:ext uri="{FF2B5EF4-FFF2-40B4-BE49-F238E27FC236}">
                  <a16:creationId xmlns:a16="http://schemas.microsoft.com/office/drawing/2014/main" id="{C81BEECA-A357-4955-9A6D-6DA5773CE939}"/>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57" name="PA-矩形 31">
              <a:extLst>
                <a:ext uri="{FF2B5EF4-FFF2-40B4-BE49-F238E27FC236}">
                  <a16:creationId xmlns:a16="http://schemas.microsoft.com/office/drawing/2014/main" id="{66D8B162-EC07-4680-8D6B-04690FDBC51B}"/>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总结回顾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8"/>
                                        </p:tgtEl>
                                        <p:attrNameLst>
                                          <p:attrName>style.visibility</p:attrName>
                                        </p:attrNameLst>
                                      </p:cBhvr>
                                      <p:to>
                                        <p:strVal val="visible"/>
                                      </p:to>
                                    </p:set>
                                    <p:anim calcmode="lin" valueType="num">
                                      <p:cBhvr additive="base">
                                        <p:cTn id="7" dur="500" fill="hold"/>
                                        <p:tgtEl>
                                          <p:spTgt spid="38918"/>
                                        </p:tgtEl>
                                        <p:attrNameLst>
                                          <p:attrName>ppt_x</p:attrName>
                                        </p:attrNameLst>
                                      </p:cBhvr>
                                      <p:tavLst>
                                        <p:tav tm="0">
                                          <p:val>
                                            <p:strVal val="#ppt_x"/>
                                          </p:val>
                                        </p:tav>
                                        <p:tav tm="100000">
                                          <p:val>
                                            <p:strVal val="#ppt_x"/>
                                          </p:val>
                                        </p:tav>
                                      </p:tavLst>
                                    </p:anim>
                                    <p:anim calcmode="lin" valueType="num">
                                      <p:cBhvr additive="base">
                                        <p:cTn id="8"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20"/>
                                        </p:tgtEl>
                                        <p:attrNameLst>
                                          <p:attrName>style.visibility</p:attrName>
                                        </p:attrNameLst>
                                      </p:cBhvr>
                                      <p:to>
                                        <p:strVal val="visible"/>
                                      </p:to>
                                    </p:set>
                                    <p:anim calcmode="lin" valueType="num">
                                      <p:cBhvr additive="base">
                                        <p:cTn id="13" dur="500" fill="hold"/>
                                        <p:tgtEl>
                                          <p:spTgt spid="38920"/>
                                        </p:tgtEl>
                                        <p:attrNameLst>
                                          <p:attrName>ppt_x</p:attrName>
                                        </p:attrNameLst>
                                      </p:cBhvr>
                                      <p:tavLst>
                                        <p:tav tm="0">
                                          <p:val>
                                            <p:strVal val="0-#ppt_w/2"/>
                                          </p:val>
                                        </p:tav>
                                        <p:tav tm="100000">
                                          <p:val>
                                            <p:strVal val="#ppt_x"/>
                                          </p:val>
                                        </p:tav>
                                      </p:tavLst>
                                    </p:anim>
                                    <p:anim calcmode="lin" valueType="num">
                                      <p:cBhvr additive="base">
                                        <p:cTn id="14"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8936"/>
                                        </p:tgtEl>
                                        <p:attrNameLst>
                                          <p:attrName>style.visibility</p:attrName>
                                        </p:attrNameLst>
                                      </p:cBhvr>
                                      <p:to>
                                        <p:strVal val="visible"/>
                                      </p:to>
                                    </p:set>
                                    <p:anim calcmode="lin" valueType="num">
                                      <p:cBhvr additive="base">
                                        <p:cTn id="19" dur="500" fill="hold"/>
                                        <p:tgtEl>
                                          <p:spTgt spid="38936"/>
                                        </p:tgtEl>
                                        <p:attrNameLst>
                                          <p:attrName>ppt_x</p:attrName>
                                        </p:attrNameLst>
                                      </p:cBhvr>
                                      <p:tavLst>
                                        <p:tav tm="0">
                                          <p:val>
                                            <p:strVal val="0-#ppt_w/2"/>
                                          </p:val>
                                        </p:tav>
                                        <p:tav tm="100000">
                                          <p:val>
                                            <p:strVal val="#ppt_x"/>
                                          </p:val>
                                        </p:tav>
                                      </p:tavLst>
                                    </p:anim>
                                    <p:anim calcmode="lin" valueType="num">
                                      <p:cBhvr additive="base">
                                        <p:cTn id="20" dur="500" fill="hold"/>
                                        <p:tgtEl>
                                          <p:spTgt spid="3893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924"/>
                                        </p:tgtEl>
                                        <p:attrNameLst>
                                          <p:attrName>style.visibility</p:attrName>
                                        </p:attrNameLst>
                                      </p:cBhvr>
                                      <p:to>
                                        <p:strVal val="visible"/>
                                      </p:to>
                                    </p:set>
                                    <p:anim calcmode="lin" valueType="num">
                                      <p:cBhvr additive="base">
                                        <p:cTn id="25" dur="500" fill="hold"/>
                                        <p:tgtEl>
                                          <p:spTgt spid="38924"/>
                                        </p:tgtEl>
                                        <p:attrNameLst>
                                          <p:attrName>ppt_x</p:attrName>
                                        </p:attrNameLst>
                                      </p:cBhvr>
                                      <p:tavLst>
                                        <p:tav tm="0">
                                          <p:val>
                                            <p:strVal val="0-#ppt_w/2"/>
                                          </p:val>
                                        </p:tav>
                                        <p:tav tm="100000">
                                          <p:val>
                                            <p:strVal val="#ppt_x"/>
                                          </p:val>
                                        </p:tav>
                                      </p:tavLst>
                                    </p:anim>
                                    <p:anim calcmode="lin" valueType="num">
                                      <p:cBhvr additive="base">
                                        <p:cTn id="26" dur="500" fill="hold"/>
                                        <p:tgtEl>
                                          <p:spTgt spid="3892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8921"/>
                                        </p:tgtEl>
                                        <p:attrNameLst>
                                          <p:attrName>style.visibility</p:attrName>
                                        </p:attrNameLst>
                                      </p:cBhvr>
                                      <p:to>
                                        <p:strVal val="visible"/>
                                      </p:to>
                                    </p:set>
                                    <p:anim calcmode="lin" valueType="num">
                                      <p:cBhvr additive="base">
                                        <p:cTn id="31" dur="500" fill="hold"/>
                                        <p:tgtEl>
                                          <p:spTgt spid="38921"/>
                                        </p:tgtEl>
                                        <p:attrNameLst>
                                          <p:attrName>ppt_x</p:attrName>
                                        </p:attrNameLst>
                                      </p:cBhvr>
                                      <p:tavLst>
                                        <p:tav tm="0">
                                          <p:val>
                                            <p:strVal val="0-#ppt_w/2"/>
                                          </p:val>
                                        </p:tav>
                                        <p:tav tm="100000">
                                          <p:val>
                                            <p:strVal val="#ppt_x"/>
                                          </p:val>
                                        </p:tav>
                                      </p:tavLst>
                                    </p:anim>
                                    <p:anim calcmode="lin" valueType="num">
                                      <p:cBhvr additive="base">
                                        <p:cTn id="32" dur="500" fill="hold"/>
                                        <p:tgtEl>
                                          <p:spTgt spid="3892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8925"/>
                                        </p:tgtEl>
                                        <p:attrNameLst>
                                          <p:attrName>style.visibility</p:attrName>
                                        </p:attrNameLst>
                                      </p:cBhvr>
                                      <p:to>
                                        <p:strVal val="visible"/>
                                      </p:to>
                                    </p:set>
                                    <p:anim calcmode="lin" valueType="num">
                                      <p:cBhvr additive="base">
                                        <p:cTn id="37" dur="500" fill="hold"/>
                                        <p:tgtEl>
                                          <p:spTgt spid="38925"/>
                                        </p:tgtEl>
                                        <p:attrNameLst>
                                          <p:attrName>ppt_x</p:attrName>
                                        </p:attrNameLst>
                                      </p:cBhvr>
                                      <p:tavLst>
                                        <p:tav tm="0">
                                          <p:val>
                                            <p:strVal val="#ppt_x"/>
                                          </p:val>
                                        </p:tav>
                                        <p:tav tm="100000">
                                          <p:val>
                                            <p:strVal val="#ppt_x"/>
                                          </p:val>
                                        </p:tav>
                                      </p:tavLst>
                                    </p:anim>
                                    <p:anim calcmode="lin" valueType="num">
                                      <p:cBhvr additive="base">
                                        <p:cTn id="38" dur="500" fill="hold"/>
                                        <p:tgtEl>
                                          <p:spTgt spid="3892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8926"/>
                                        </p:tgtEl>
                                        <p:attrNameLst>
                                          <p:attrName>style.visibility</p:attrName>
                                        </p:attrNameLst>
                                      </p:cBhvr>
                                      <p:to>
                                        <p:strVal val="visible"/>
                                      </p:to>
                                    </p:set>
                                    <p:anim calcmode="lin" valueType="num">
                                      <p:cBhvr additive="base">
                                        <p:cTn id="43" dur="500" fill="hold"/>
                                        <p:tgtEl>
                                          <p:spTgt spid="38926"/>
                                        </p:tgtEl>
                                        <p:attrNameLst>
                                          <p:attrName>ppt_x</p:attrName>
                                        </p:attrNameLst>
                                      </p:cBhvr>
                                      <p:tavLst>
                                        <p:tav tm="0">
                                          <p:val>
                                            <p:strVal val="0-#ppt_w/2"/>
                                          </p:val>
                                        </p:tav>
                                        <p:tav tm="100000">
                                          <p:val>
                                            <p:strVal val="#ppt_x"/>
                                          </p:val>
                                        </p:tav>
                                      </p:tavLst>
                                    </p:anim>
                                    <p:anim calcmode="lin" valueType="num">
                                      <p:cBhvr additive="base">
                                        <p:cTn id="44" dur="500" fill="hold"/>
                                        <p:tgtEl>
                                          <p:spTgt spid="3892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8927"/>
                                        </p:tgtEl>
                                        <p:attrNameLst>
                                          <p:attrName>style.visibility</p:attrName>
                                        </p:attrNameLst>
                                      </p:cBhvr>
                                      <p:to>
                                        <p:strVal val="visible"/>
                                      </p:to>
                                    </p:set>
                                    <p:anim calcmode="lin" valueType="num">
                                      <p:cBhvr additive="base">
                                        <p:cTn id="49" dur="500" fill="hold"/>
                                        <p:tgtEl>
                                          <p:spTgt spid="38927"/>
                                        </p:tgtEl>
                                        <p:attrNameLst>
                                          <p:attrName>ppt_x</p:attrName>
                                        </p:attrNameLst>
                                      </p:cBhvr>
                                      <p:tavLst>
                                        <p:tav tm="0">
                                          <p:val>
                                            <p:strVal val="#ppt_x"/>
                                          </p:val>
                                        </p:tav>
                                        <p:tav tm="100000">
                                          <p:val>
                                            <p:strVal val="#ppt_x"/>
                                          </p:val>
                                        </p:tav>
                                      </p:tavLst>
                                    </p:anim>
                                    <p:anim calcmode="lin" valueType="num">
                                      <p:cBhvr additive="base">
                                        <p:cTn id="50" dur="500" fill="hold"/>
                                        <p:tgtEl>
                                          <p:spTgt spid="3892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8928"/>
                                        </p:tgtEl>
                                        <p:attrNameLst>
                                          <p:attrName>style.visibility</p:attrName>
                                        </p:attrNameLst>
                                      </p:cBhvr>
                                      <p:to>
                                        <p:strVal val="visible"/>
                                      </p:to>
                                    </p:set>
                                    <p:anim calcmode="lin" valueType="num">
                                      <p:cBhvr additive="base">
                                        <p:cTn id="55" dur="500" fill="hold"/>
                                        <p:tgtEl>
                                          <p:spTgt spid="38928"/>
                                        </p:tgtEl>
                                        <p:attrNameLst>
                                          <p:attrName>ppt_x</p:attrName>
                                        </p:attrNameLst>
                                      </p:cBhvr>
                                      <p:tavLst>
                                        <p:tav tm="0">
                                          <p:val>
                                            <p:strVal val="0-#ppt_w/2"/>
                                          </p:val>
                                        </p:tav>
                                        <p:tav tm="100000">
                                          <p:val>
                                            <p:strVal val="#ppt_x"/>
                                          </p:val>
                                        </p:tav>
                                      </p:tavLst>
                                    </p:anim>
                                    <p:anim calcmode="lin" valueType="num">
                                      <p:cBhvr additive="base">
                                        <p:cTn id="56" dur="500" fill="hold"/>
                                        <p:tgtEl>
                                          <p:spTgt spid="38928"/>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8945"/>
                                        </p:tgtEl>
                                        <p:attrNameLst>
                                          <p:attrName>style.visibility</p:attrName>
                                        </p:attrNameLst>
                                      </p:cBhvr>
                                      <p:to>
                                        <p:strVal val="visible"/>
                                      </p:to>
                                    </p:set>
                                    <p:anim calcmode="lin" valueType="num">
                                      <p:cBhvr additive="base">
                                        <p:cTn id="61" dur="500" fill="hold"/>
                                        <p:tgtEl>
                                          <p:spTgt spid="38945"/>
                                        </p:tgtEl>
                                        <p:attrNameLst>
                                          <p:attrName>ppt_x</p:attrName>
                                        </p:attrNameLst>
                                      </p:cBhvr>
                                      <p:tavLst>
                                        <p:tav tm="0">
                                          <p:val>
                                            <p:strVal val="#ppt_x"/>
                                          </p:val>
                                        </p:tav>
                                        <p:tav tm="100000">
                                          <p:val>
                                            <p:strVal val="#ppt_x"/>
                                          </p:val>
                                        </p:tav>
                                      </p:tavLst>
                                    </p:anim>
                                    <p:anim calcmode="lin" valueType="num">
                                      <p:cBhvr additive="base">
                                        <p:cTn id="62" dur="500" fill="hold"/>
                                        <p:tgtEl>
                                          <p:spTgt spid="3894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8929"/>
                                        </p:tgtEl>
                                        <p:attrNameLst>
                                          <p:attrName>style.visibility</p:attrName>
                                        </p:attrNameLst>
                                      </p:cBhvr>
                                      <p:to>
                                        <p:strVal val="visible"/>
                                      </p:to>
                                    </p:set>
                                    <p:anim calcmode="lin" valueType="num">
                                      <p:cBhvr additive="base">
                                        <p:cTn id="67" dur="500" fill="hold"/>
                                        <p:tgtEl>
                                          <p:spTgt spid="38929"/>
                                        </p:tgtEl>
                                        <p:attrNameLst>
                                          <p:attrName>ppt_x</p:attrName>
                                        </p:attrNameLst>
                                      </p:cBhvr>
                                      <p:tavLst>
                                        <p:tav tm="0">
                                          <p:val>
                                            <p:strVal val="0-#ppt_w/2"/>
                                          </p:val>
                                        </p:tav>
                                        <p:tav tm="100000">
                                          <p:val>
                                            <p:strVal val="#ppt_x"/>
                                          </p:val>
                                        </p:tav>
                                      </p:tavLst>
                                    </p:anim>
                                    <p:anim calcmode="lin" valueType="num">
                                      <p:cBhvr additive="base">
                                        <p:cTn id="68" dur="500" fill="hold"/>
                                        <p:tgtEl>
                                          <p:spTgt spid="38929"/>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8948"/>
                                        </p:tgtEl>
                                        <p:attrNameLst>
                                          <p:attrName>style.visibility</p:attrName>
                                        </p:attrNameLst>
                                      </p:cBhvr>
                                      <p:to>
                                        <p:strVal val="visible"/>
                                      </p:to>
                                    </p:set>
                                    <p:anim calcmode="lin" valueType="num">
                                      <p:cBhvr additive="base">
                                        <p:cTn id="73" dur="500" fill="hold"/>
                                        <p:tgtEl>
                                          <p:spTgt spid="38948"/>
                                        </p:tgtEl>
                                        <p:attrNameLst>
                                          <p:attrName>ppt_x</p:attrName>
                                        </p:attrNameLst>
                                      </p:cBhvr>
                                      <p:tavLst>
                                        <p:tav tm="0">
                                          <p:val>
                                            <p:strVal val="#ppt_x"/>
                                          </p:val>
                                        </p:tav>
                                        <p:tav tm="100000">
                                          <p:val>
                                            <p:strVal val="#ppt_x"/>
                                          </p:val>
                                        </p:tav>
                                      </p:tavLst>
                                    </p:anim>
                                    <p:anim calcmode="lin" valueType="num">
                                      <p:cBhvr additive="base">
                                        <p:cTn id="74" dur="500" fill="hold"/>
                                        <p:tgtEl>
                                          <p:spTgt spid="3894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8930"/>
                                        </p:tgtEl>
                                        <p:attrNameLst>
                                          <p:attrName>style.visibility</p:attrName>
                                        </p:attrNameLst>
                                      </p:cBhvr>
                                      <p:to>
                                        <p:strVal val="visible"/>
                                      </p:to>
                                    </p:set>
                                    <p:anim calcmode="lin" valueType="num">
                                      <p:cBhvr additive="base">
                                        <p:cTn id="79" dur="500" fill="hold"/>
                                        <p:tgtEl>
                                          <p:spTgt spid="38930"/>
                                        </p:tgtEl>
                                        <p:attrNameLst>
                                          <p:attrName>ppt_x</p:attrName>
                                        </p:attrNameLst>
                                      </p:cBhvr>
                                      <p:tavLst>
                                        <p:tav tm="0">
                                          <p:val>
                                            <p:strVal val="0-#ppt_w/2"/>
                                          </p:val>
                                        </p:tav>
                                        <p:tav tm="100000">
                                          <p:val>
                                            <p:strVal val="#ppt_x"/>
                                          </p:val>
                                        </p:tav>
                                      </p:tavLst>
                                    </p:anim>
                                    <p:anim calcmode="lin" valueType="num">
                                      <p:cBhvr additive="base">
                                        <p:cTn id="80" dur="500" fill="hold"/>
                                        <p:tgtEl>
                                          <p:spTgt spid="38930"/>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8931"/>
                                        </p:tgtEl>
                                        <p:attrNameLst>
                                          <p:attrName>style.visibility</p:attrName>
                                        </p:attrNameLst>
                                      </p:cBhvr>
                                      <p:to>
                                        <p:strVal val="visible"/>
                                      </p:to>
                                    </p:set>
                                    <p:anim calcmode="lin" valueType="num">
                                      <p:cBhvr additive="base">
                                        <p:cTn id="85" dur="500" fill="hold"/>
                                        <p:tgtEl>
                                          <p:spTgt spid="38931"/>
                                        </p:tgtEl>
                                        <p:attrNameLst>
                                          <p:attrName>ppt_x</p:attrName>
                                        </p:attrNameLst>
                                      </p:cBhvr>
                                      <p:tavLst>
                                        <p:tav tm="0">
                                          <p:val>
                                            <p:strVal val="#ppt_x"/>
                                          </p:val>
                                        </p:tav>
                                        <p:tav tm="100000">
                                          <p:val>
                                            <p:strVal val="#ppt_x"/>
                                          </p:val>
                                        </p:tav>
                                      </p:tavLst>
                                    </p:anim>
                                    <p:anim calcmode="lin" valueType="num">
                                      <p:cBhvr additive="base">
                                        <p:cTn id="86" dur="500" fill="hold"/>
                                        <p:tgtEl>
                                          <p:spTgt spid="38931"/>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38932"/>
                                        </p:tgtEl>
                                        <p:attrNameLst>
                                          <p:attrName>style.visibility</p:attrName>
                                        </p:attrNameLst>
                                      </p:cBhvr>
                                      <p:to>
                                        <p:strVal val="visible"/>
                                      </p:to>
                                    </p:set>
                                    <p:anim calcmode="lin" valueType="num">
                                      <p:cBhvr additive="base">
                                        <p:cTn id="91" dur="500" fill="hold"/>
                                        <p:tgtEl>
                                          <p:spTgt spid="38932"/>
                                        </p:tgtEl>
                                        <p:attrNameLst>
                                          <p:attrName>ppt_x</p:attrName>
                                        </p:attrNameLst>
                                      </p:cBhvr>
                                      <p:tavLst>
                                        <p:tav tm="0">
                                          <p:val>
                                            <p:strVal val="0-#ppt_w/2"/>
                                          </p:val>
                                        </p:tav>
                                        <p:tav tm="100000">
                                          <p:val>
                                            <p:strVal val="#ppt_x"/>
                                          </p:val>
                                        </p:tav>
                                      </p:tavLst>
                                    </p:anim>
                                    <p:anim calcmode="lin" valueType="num">
                                      <p:cBhvr additive="base">
                                        <p:cTn id="92" dur="500" fill="hold"/>
                                        <p:tgtEl>
                                          <p:spTgt spid="38932"/>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8947"/>
                                        </p:tgtEl>
                                        <p:attrNameLst>
                                          <p:attrName>style.visibility</p:attrName>
                                        </p:attrNameLst>
                                      </p:cBhvr>
                                      <p:to>
                                        <p:strVal val="visible"/>
                                      </p:to>
                                    </p:set>
                                    <p:anim calcmode="lin" valueType="num">
                                      <p:cBhvr additive="base">
                                        <p:cTn id="97" dur="500" fill="hold"/>
                                        <p:tgtEl>
                                          <p:spTgt spid="38947"/>
                                        </p:tgtEl>
                                        <p:attrNameLst>
                                          <p:attrName>ppt_x</p:attrName>
                                        </p:attrNameLst>
                                      </p:cBhvr>
                                      <p:tavLst>
                                        <p:tav tm="0">
                                          <p:val>
                                            <p:strVal val="#ppt_x"/>
                                          </p:val>
                                        </p:tav>
                                        <p:tav tm="100000">
                                          <p:val>
                                            <p:strVal val="#ppt_x"/>
                                          </p:val>
                                        </p:tav>
                                      </p:tavLst>
                                    </p:anim>
                                    <p:anim calcmode="lin" valueType="num">
                                      <p:cBhvr additive="base">
                                        <p:cTn id="98" dur="500" fill="hold"/>
                                        <p:tgtEl>
                                          <p:spTgt spid="38947"/>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38933"/>
                                        </p:tgtEl>
                                        <p:attrNameLst>
                                          <p:attrName>style.visibility</p:attrName>
                                        </p:attrNameLst>
                                      </p:cBhvr>
                                      <p:to>
                                        <p:strVal val="visible"/>
                                      </p:to>
                                    </p:set>
                                    <p:anim calcmode="lin" valueType="num">
                                      <p:cBhvr additive="base">
                                        <p:cTn id="103" dur="500" fill="hold"/>
                                        <p:tgtEl>
                                          <p:spTgt spid="38933"/>
                                        </p:tgtEl>
                                        <p:attrNameLst>
                                          <p:attrName>ppt_x</p:attrName>
                                        </p:attrNameLst>
                                      </p:cBhvr>
                                      <p:tavLst>
                                        <p:tav tm="0">
                                          <p:val>
                                            <p:strVal val="0-#ppt_w/2"/>
                                          </p:val>
                                        </p:tav>
                                        <p:tav tm="100000">
                                          <p:val>
                                            <p:strVal val="#ppt_x"/>
                                          </p:val>
                                        </p:tav>
                                      </p:tavLst>
                                    </p:anim>
                                    <p:anim calcmode="lin" valueType="num">
                                      <p:cBhvr additive="base">
                                        <p:cTn id="104" dur="500" fill="hold"/>
                                        <p:tgtEl>
                                          <p:spTgt spid="38933"/>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8946"/>
                                        </p:tgtEl>
                                        <p:attrNameLst>
                                          <p:attrName>style.visibility</p:attrName>
                                        </p:attrNameLst>
                                      </p:cBhvr>
                                      <p:to>
                                        <p:strVal val="visible"/>
                                      </p:to>
                                    </p:set>
                                    <p:anim calcmode="lin" valueType="num">
                                      <p:cBhvr additive="base">
                                        <p:cTn id="109" dur="500" fill="hold"/>
                                        <p:tgtEl>
                                          <p:spTgt spid="38946"/>
                                        </p:tgtEl>
                                        <p:attrNameLst>
                                          <p:attrName>ppt_x</p:attrName>
                                        </p:attrNameLst>
                                      </p:cBhvr>
                                      <p:tavLst>
                                        <p:tav tm="0">
                                          <p:val>
                                            <p:strVal val="#ppt_x"/>
                                          </p:val>
                                        </p:tav>
                                        <p:tav tm="100000">
                                          <p:val>
                                            <p:strVal val="#ppt_x"/>
                                          </p:val>
                                        </p:tav>
                                      </p:tavLst>
                                    </p:anim>
                                    <p:anim calcmode="lin" valueType="num">
                                      <p:cBhvr additive="base">
                                        <p:cTn id="110" dur="500" fill="hold"/>
                                        <p:tgtEl>
                                          <p:spTgt spid="38946"/>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38934"/>
                                        </p:tgtEl>
                                        <p:attrNameLst>
                                          <p:attrName>style.visibility</p:attrName>
                                        </p:attrNameLst>
                                      </p:cBhvr>
                                      <p:to>
                                        <p:strVal val="visible"/>
                                      </p:to>
                                    </p:set>
                                    <p:anim calcmode="lin" valueType="num">
                                      <p:cBhvr additive="base">
                                        <p:cTn id="115" dur="500" fill="hold"/>
                                        <p:tgtEl>
                                          <p:spTgt spid="38934"/>
                                        </p:tgtEl>
                                        <p:attrNameLst>
                                          <p:attrName>ppt_x</p:attrName>
                                        </p:attrNameLst>
                                      </p:cBhvr>
                                      <p:tavLst>
                                        <p:tav tm="0">
                                          <p:val>
                                            <p:strVal val="0-#ppt_w/2"/>
                                          </p:val>
                                        </p:tav>
                                        <p:tav tm="100000">
                                          <p:val>
                                            <p:strVal val="#ppt_x"/>
                                          </p:val>
                                        </p:tav>
                                      </p:tavLst>
                                    </p:anim>
                                    <p:anim calcmode="lin" valueType="num">
                                      <p:cBhvr additive="base">
                                        <p:cTn id="116" dur="500" fill="hold"/>
                                        <p:tgtEl>
                                          <p:spTgt spid="38934"/>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nodeType="clickEffect">
                                  <p:stCondLst>
                                    <p:cond delay="0"/>
                                  </p:stCondLst>
                                  <p:childTnLst>
                                    <p:set>
                                      <p:cBhvr>
                                        <p:cTn id="120" dur="1" fill="hold">
                                          <p:stCondLst>
                                            <p:cond delay="0"/>
                                          </p:stCondLst>
                                        </p:cTn>
                                        <p:tgtEl>
                                          <p:spTgt spid="38938"/>
                                        </p:tgtEl>
                                        <p:attrNameLst>
                                          <p:attrName>style.visibility</p:attrName>
                                        </p:attrNameLst>
                                      </p:cBhvr>
                                      <p:to>
                                        <p:strVal val="visible"/>
                                      </p:to>
                                    </p:set>
                                    <p:anim calcmode="lin" valueType="num">
                                      <p:cBhvr additive="base">
                                        <p:cTn id="121" dur="500" fill="hold"/>
                                        <p:tgtEl>
                                          <p:spTgt spid="38938"/>
                                        </p:tgtEl>
                                        <p:attrNameLst>
                                          <p:attrName>ppt_x</p:attrName>
                                        </p:attrNameLst>
                                      </p:cBhvr>
                                      <p:tavLst>
                                        <p:tav tm="0">
                                          <p:val>
                                            <p:strVal val="#ppt_x"/>
                                          </p:val>
                                        </p:tav>
                                        <p:tav tm="100000">
                                          <p:val>
                                            <p:strVal val="#ppt_x"/>
                                          </p:val>
                                        </p:tav>
                                      </p:tavLst>
                                    </p:anim>
                                    <p:anim calcmode="lin" valueType="num">
                                      <p:cBhvr additive="base">
                                        <p:cTn id="122" dur="500" fill="hold"/>
                                        <p:tgtEl>
                                          <p:spTgt spid="38938"/>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38939"/>
                                        </p:tgtEl>
                                        <p:attrNameLst>
                                          <p:attrName>style.visibility</p:attrName>
                                        </p:attrNameLst>
                                      </p:cBhvr>
                                      <p:to>
                                        <p:strVal val="visible"/>
                                      </p:to>
                                    </p:set>
                                    <p:anim calcmode="lin" valueType="num">
                                      <p:cBhvr additive="base">
                                        <p:cTn id="127" dur="500" fill="hold"/>
                                        <p:tgtEl>
                                          <p:spTgt spid="38939"/>
                                        </p:tgtEl>
                                        <p:attrNameLst>
                                          <p:attrName>ppt_x</p:attrName>
                                        </p:attrNameLst>
                                      </p:cBhvr>
                                      <p:tavLst>
                                        <p:tav tm="0">
                                          <p:val>
                                            <p:strVal val="0-#ppt_w/2"/>
                                          </p:val>
                                        </p:tav>
                                        <p:tav tm="100000">
                                          <p:val>
                                            <p:strVal val="#ppt_x"/>
                                          </p:val>
                                        </p:tav>
                                      </p:tavLst>
                                    </p:anim>
                                    <p:anim calcmode="lin" valueType="num">
                                      <p:cBhvr additive="base">
                                        <p:cTn id="128" dur="500" fill="hold"/>
                                        <p:tgtEl>
                                          <p:spTgt spid="38939"/>
                                        </p:tgtEl>
                                        <p:attrNameLst>
                                          <p:attrName>ppt_y</p:attrName>
                                        </p:attrNameLst>
                                      </p:cBhvr>
                                      <p:tavLst>
                                        <p:tav tm="0">
                                          <p:val>
                                            <p:strVal val="#ppt_y"/>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8949"/>
                                        </p:tgtEl>
                                        <p:attrNameLst>
                                          <p:attrName>style.visibility</p:attrName>
                                        </p:attrNameLst>
                                      </p:cBhvr>
                                      <p:to>
                                        <p:strVal val="visible"/>
                                      </p:to>
                                    </p:set>
                                    <p:anim calcmode="lin" valueType="num">
                                      <p:cBhvr additive="base">
                                        <p:cTn id="133" dur="500" fill="hold"/>
                                        <p:tgtEl>
                                          <p:spTgt spid="38949"/>
                                        </p:tgtEl>
                                        <p:attrNameLst>
                                          <p:attrName>ppt_x</p:attrName>
                                        </p:attrNameLst>
                                      </p:cBhvr>
                                      <p:tavLst>
                                        <p:tav tm="0">
                                          <p:val>
                                            <p:strVal val="#ppt_x"/>
                                          </p:val>
                                        </p:tav>
                                        <p:tav tm="100000">
                                          <p:val>
                                            <p:strVal val="#ppt_x"/>
                                          </p:val>
                                        </p:tav>
                                      </p:tavLst>
                                    </p:anim>
                                    <p:anim calcmode="lin" valueType="num">
                                      <p:cBhvr additive="base">
                                        <p:cTn id="134" dur="500" fill="hold"/>
                                        <p:tgtEl>
                                          <p:spTgt spid="38949"/>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38935"/>
                                        </p:tgtEl>
                                        <p:attrNameLst>
                                          <p:attrName>style.visibility</p:attrName>
                                        </p:attrNameLst>
                                      </p:cBhvr>
                                      <p:to>
                                        <p:strVal val="visible"/>
                                      </p:to>
                                    </p:set>
                                    <p:anim calcmode="lin" valueType="num">
                                      <p:cBhvr additive="base">
                                        <p:cTn id="139" dur="500" fill="hold"/>
                                        <p:tgtEl>
                                          <p:spTgt spid="38935"/>
                                        </p:tgtEl>
                                        <p:attrNameLst>
                                          <p:attrName>ppt_x</p:attrName>
                                        </p:attrNameLst>
                                      </p:cBhvr>
                                      <p:tavLst>
                                        <p:tav tm="0">
                                          <p:val>
                                            <p:strVal val="0-#ppt_w/2"/>
                                          </p:val>
                                        </p:tav>
                                        <p:tav tm="100000">
                                          <p:val>
                                            <p:strVal val="#ppt_x"/>
                                          </p:val>
                                        </p:tav>
                                      </p:tavLst>
                                    </p:anim>
                                    <p:anim calcmode="lin" valueType="num">
                                      <p:cBhvr additive="base">
                                        <p:cTn id="140" dur="500" fill="hold"/>
                                        <p:tgtEl>
                                          <p:spTgt spid="38935"/>
                                        </p:tgtEl>
                                        <p:attrNameLst>
                                          <p:attrName>ppt_y</p:attrName>
                                        </p:attrNameLst>
                                      </p:cBhvr>
                                      <p:tavLst>
                                        <p:tav tm="0">
                                          <p:val>
                                            <p:strVal val="#ppt_y"/>
                                          </p:val>
                                        </p:tav>
                                        <p:tav tm="100000">
                                          <p:val>
                                            <p:strVal val="#ppt_y"/>
                                          </p:val>
                                        </p:tav>
                                      </p:tavLst>
                                    </p:anim>
                                  </p:childTnLst>
                                </p:cTn>
                              </p:par>
                            </p:childTnLst>
                          </p:cTn>
                        </p:par>
                      </p:childTnLst>
                    </p:cTn>
                  </p:par>
                  <p:par>
                    <p:cTn id="141" fill="hold" nodeType="clickPar">
                      <p:stCondLst>
                        <p:cond delay="indefinite"/>
                      </p:stCondLst>
                      <p:childTnLst>
                        <p:par>
                          <p:cTn id="142" fill="hold" nodeType="afterGroup">
                            <p:stCondLst>
                              <p:cond delay="0"/>
                            </p:stCondLst>
                            <p:childTnLst>
                              <p:par>
                                <p:cTn id="143" presetID="2" presetClass="entr" presetSubtype="4" fill="hold" nodeType="clickEffect">
                                  <p:stCondLst>
                                    <p:cond delay="0"/>
                                  </p:stCondLst>
                                  <p:childTnLst>
                                    <p:set>
                                      <p:cBhvr>
                                        <p:cTn id="144" dur="1" fill="hold">
                                          <p:stCondLst>
                                            <p:cond delay="0"/>
                                          </p:stCondLst>
                                        </p:cTn>
                                        <p:tgtEl>
                                          <p:spTgt spid="38937"/>
                                        </p:tgtEl>
                                        <p:attrNameLst>
                                          <p:attrName>style.visibility</p:attrName>
                                        </p:attrNameLst>
                                      </p:cBhvr>
                                      <p:to>
                                        <p:strVal val="visible"/>
                                      </p:to>
                                    </p:set>
                                    <p:anim calcmode="lin" valueType="num">
                                      <p:cBhvr additive="base">
                                        <p:cTn id="145" dur="500" fill="hold"/>
                                        <p:tgtEl>
                                          <p:spTgt spid="38937"/>
                                        </p:tgtEl>
                                        <p:attrNameLst>
                                          <p:attrName>ppt_x</p:attrName>
                                        </p:attrNameLst>
                                      </p:cBhvr>
                                      <p:tavLst>
                                        <p:tav tm="0">
                                          <p:val>
                                            <p:strVal val="#ppt_x"/>
                                          </p:val>
                                        </p:tav>
                                        <p:tav tm="100000">
                                          <p:val>
                                            <p:strVal val="#ppt_x"/>
                                          </p:val>
                                        </p:tav>
                                      </p:tavLst>
                                    </p:anim>
                                    <p:anim calcmode="lin" valueType="num">
                                      <p:cBhvr additive="base">
                                        <p:cTn id="146" dur="500" fill="hold"/>
                                        <p:tgtEl>
                                          <p:spTgt spid="38937"/>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38940"/>
                                        </p:tgtEl>
                                        <p:attrNameLst>
                                          <p:attrName>style.visibility</p:attrName>
                                        </p:attrNameLst>
                                      </p:cBhvr>
                                      <p:to>
                                        <p:strVal val="visible"/>
                                      </p:to>
                                    </p:set>
                                    <p:anim calcmode="lin" valueType="num">
                                      <p:cBhvr additive="base">
                                        <p:cTn id="151" dur="500" fill="hold"/>
                                        <p:tgtEl>
                                          <p:spTgt spid="38940"/>
                                        </p:tgtEl>
                                        <p:attrNameLst>
                                          <p:attrName>ppt_x</p:attrName>
                                        </p:attrNameLst>
                                      </p:cBhvr>
                                      <p:tavLst>
                                        <p:tav tm="0">
                                          <p:val>
                                            <p:strVal val="0-#ppt_w/2"/>
                                          </p:val>
                                        </p:tav>
                                        <p:tav tm="100000">
                                          <p:val>
                                            <p:strVal val="#ppt_x"/>
                                          </p:val>
                                        </p:tav>
                                      </p:tavLst>
                                    </p:anim>
                                    <p:anim calcmode="lin" valueType="num">
                                      <p:cBhvr additive="base">
                                        <p:cTn id="152" dur="500" fill="hold"/>
                                        <p:tgtEl>
                                          <p:spTgt spid="38940"/>
                                        </p:tgtEl>
                                        <p:attrNameLst>
                                          <p:attrName>ppt_y</p:attrName>
                                        </p:attrNameLst>
                                      </p:cBhvr>
                                      <p:tavLst>
                                        <p:tav tm="0">
                                          <p:val>
                                            <p:strVal val="#ppt_y"/>
                                          </p:val>
                                        </p:tav>
                                        <p:tav tm="100000">
                                          <p:val>
                                            <p:strVal val="#ppt_y"/>
                                          </p:val>
                                        </p:tav>
                                      </p:tavLst>
                                    </p:anim>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38950"/>
                                        </p:tgtEl>
                                        <p:attrNameLst>
                                          <p:attrName>style.visibility</p:attrName>
                                        </p:attrNameLst>
                                      </p:cBhvr>
                                      <p:to>
                                        <p:strVal val="visible"/>
                                      </p:to>
                                    </p:set>
                                    <p:anim calcmode="lin" valueType="num">
                                      <p:cBhvr additive="base">
                                        <p:cTn id="157" dur="500" fill="hold"/>
                                        <p:tgtEl>
                                          <p:spTgt spid="38950"/>
                                        </p:tgtEl>
                                        <p:attrNameLst>
                                          <p:attrName>ppt_x</p:attrName>
                                        </p:attrNameLst>
                                      </p:cBhvr>
                                      <p:tavLst>
                                        <p:tav tm="0">
                                          <p:val>
                                            <p:strVal val="#ppt_x"/>
                                          </p:val>
                                        </p:tav>
                                        <p:tav tm="100000">
                                          <p:val>
                                            <p:strVal val="#ppt_x"/>
                                          </p:val>
                                        </p:tav>
                                      </p:tavLst>
                                    </p:anim>
                                    <p:anim calcmode="lin" valueType="num">
                                      <p:cBhvr additive="base">
                                        <p:cTn id="158" dur="500" fill="hold"/>
                                        <p:tgtEl>
                                          <p:spTgt spid="38950"/>
                                        </p:tgtEl>
                                        <p:attrNameLst>
                                          <p:attrName>ppt_y</p:attrName>
                                        </p:attrNameLst>
                                      </p:cBhvr>
                                      <p:tavLst>
                                        <p:tav tm="0">
                                          <p:val>
                                            <p:strVal val="1+#ppt_h/2"/>
                                          </p:val>
                                        </p:tav>
                                        <p:tav tm="100000">
                                          <p:val>
                                            <p:strVal val="#ppt_y"/>
                                          </p:val>
                                        </p:tav>
                                      </p:tavLst>
                                    </p:anim>
                                  </p:childTnLst>
                                </p:cTn>
                              </p:par>
                            </p:childTnLst>
                          </p:cTn>
                        </p:par>
                      </p:childTnLst>
                    </p:cTn>
                  </p:par>
                  <p:par>
                    <p:cTn id="159" fill="hold" nodeType="clickPar">
                      <p:stCondLst>
                        <p:cond delay="indefinite"/>
                      </p:stCondLst>
                      <p:childTnLst>
                        <p:par>
                          <p:cTn id="160" fill="hold" nodeType="afterGroup">
                            <p:stCondLst>
                              <p:cond delay="0"/>
                            </p:stCondLst>
                            <p:childTnLst>
                              <p:par>
                                <p:cTn id="161" presetID="2" presetClass="entr" presetSubtype="4" fill="hold" nodeType="clickEffect">
                                  <p:stCondLst>
                                    <p:cond delay="0"/>
                                  </p:stCondLst>
                                  <p:childTnLst>
                                    <p:set>
                                      <p:cBhvr>
                                        <p:cTn id="162" dur="1" fill="hold">
                                          <p:stCondLst>
                                            <p:cond delay="0"/>
                                          </p:stCondLst>
                                        </p:cTn>
                                        <p:tgtEl>
                                          <p:spTgt spid="38941"/>
                                        </p:tgtEl>
                                        <p:attrNameLst>
                                          <p:attrName>style.visibility</p:attrName>
                                        </p:attrNameLst>
                                      </p:cBhvr>
                                      <p:to>
                                        <p:strVal val="visible"/>
                                      </p:to>
                                    </p:set>
                                    <p:anim calcmode="lin" valueType="num">
                                      <p:cBhvr additive="base">
                                        <p:cTn id="163" dur="500" fill="hold"/>
                                        <p:tgtEl>
                                          <p:spTgt spid="38941"/>
                                        </p:tgtEl>
                                        <p:attrNameLst>
                                          <p:attrName>ppt_x</p:attrName>
                                        </p:attrNameLst>
                                      </p:cBhvr>
                                      <p:tavLst>
                                        <p:tav tm="0">
                                          <p:val>
                                            <p:strVal val="#ppt_x"/>
                                          </p:val>
                                        </p:tav>
                                        <p:tav tm="100000">
                                          <p:val>
                                            <p:strVal val="#ppt_x"/>
                                          </p:val>
                                        </p:tav>
                                      </p:tavLst>
                                    </p:anim>
                                    <p:anim calcmode="lin" valueType="num">
                                      <p:cBhvr additive="base">
                                        <p:cTn id="164" dur="500" fill="hold"/>
                                        <p:tgtEl>
                                          <p:spTgt spid="38941"/>
                                        </p:tgtEl>
                                        <p:attrNameLst>
                                          <p:attrName>ppt_y</p:attrName>
                                        </p:attrNameLst>
                                      </p:cBhvr>
                                      <p:tavLst>
                                        <p:tav tm="0">
                                          <p:val>
                                            <p:strVal val="1+#ppt_h/2"/>
                                          </p:val>
                                        </p:tav>
                                        <p:tav tm="100000">
                                          <p:val>
                                            <p:strVal val="#ppt_y"/>
                                          </p:val>
                                        </p:tav>
                                      </p:tavLst>
                                    </p:anim>
                                  </p:childTnLst>
                                </p:cTn>
                              </p:par>
                            </p:childTnLst>
                          </p:cTn>
                        </p:par>
                      </p:childTnLst>
                    </p:cTn>
                  </p:par>
                  <p:par>
                    <p:cTn id="165" fill="hold" nodeType="clickPar">
                      <p:stCondLst>
                        <p:cond delay="indefinite"/>
                      </p:stCondLst>
                      <p:childTnLst>
                        <p:par>
                          <p:cTn id="166" fill="hold" nodeType="afterGroup">
                            <p:stCondLst>
                              <p:cond delay="0"/>
                            </p:stCondLst>
                            <p:childTnLst>
                              <p:par>
                                <p:cTn id="167" presetID="2" presetClass="entr" presetSubtype="2" fill="hold" grpId="0" nodeType="clickEffect">
                                  <p:stCondLst>
                                    <p:cond delay="0"/>
                                  </p:stCondLst>
                                  <p:childTnLst>
                                    <p:set>
                                      <p:cBhvr>
                                        <p:cTn id="168" dur="1" fill="hold">
                                          <p:stCondLst>
                                            <p:cond delay="0"/>
                                          </p:stCondLst>
                                        </p:cTn>
                                        <p:tgtEl>
                                          <p:spTgt spid="38943"/>
                                        </p:tgtEl>
                                        <p:attrNameLst>
                                          <p:attrName>style.visibility</p:attrName>
                                        </p:attrNameLst>
                                      </p:cBhvr>
                                      <p:to>
                                        <p:strVal val="visible"/>
                                      </p:to>
                                    </p:set>
                                    <p:anim calcmode="lin" valueType="num">
                                      <p:cBhvr additive="base">
                                        <p:cTn id="169" dur="500" fill="hold"/>
                                        <p:tgtEl>
                                          <p:spTgt spid="38943"/>
                                        </p:tgtEl>
                                        <p:attrNameLst>
                                          <p:attrName>ppt_x</p:attrName>
                                        </p:attrNameLst>
                                      </p:cBhvr>
                                      <p:tavLst>
                                        <p:tav tm="0">
                                          <p:val>
                                            <p:strVal val="1+#ppt_w/2"/>
                                          </p:val>
                                        </p:tav>
                                        <p:tav tm="100000">
                                          <p:val>
                                            <p:strVal val="#ppt_x"/>
                                          </p:val>
                                        </p:tav>
                                      </p:tavLst>
                                    </p:anim>
                                    <p:anim calcmode="lin" valueType="num">
                                      <p:cBhvr additive="base">
                                        <p:cTn id="170" dur="500" fill="hold"/>
                                        <p:tgtEl>
                                          <p:spTgt spid="38943"/>
                                        </p:tgtEl>
                                        <p:attrNameLst>
                                          <p:attrName>ppt_y</p:attrName>
                                        </p:attrNameLst>
                                      </p:cBhvr>
                                      <p:tavLst>
                                        <p:tav tm="0">
                                          <p:val>
                                            <p:strVal val="#ppt_y"/>
                                          </p:val>
                                        </p:tav>
                                        <p:tav tm="100000">
                                          <p:val>
                                            <p:strVal val="#ppt_y"/>
                                          </p:val>
                                        </p:tav>
                                      </p:tavLst>
                                    </p:anim>
                                  </p:childTnLst>
                                </p:cTn>
                              </p:par>
                            </p:childTnLst>
                          </p:cTn>
                        </p:par>
                      </p:childTnLst>
                    </p:cTn>
                  </p:par>
                  <p:par>
                    <p:cTn id="171" fill="hold" nodeType="clickPar">
                      <p:stCondLst>
                        <p:cond delay="indefinite"/>
                      </p:stCondLst>
                      <p:childTnLst>
                        <p:par>
                          <p:cTn id="172" fill="hold" nodeType="afterGroup">
                            <p:stCondLst>
                              <p:cond delay="0"/>
                            </p:stCondLst>
                            <p:childTnLst>
                              <p:par>
                                <p:cTn id="173" presetID="2" presetClass="entr" presetSubtype="4" fill="hold" nodeType="clickEffect">
                                  <p:stCondLst>
                                    <p:cond delay="0"/>
                                  </p:stCondLst>
                                  <p:childTnLst>
                                    <p:set>
                                      <p:cBhvr>
                                        <p:cTn id="174" dur="1" fill="hold">
                                          <p:stCondLst>
                                            <p:cond delay="0"/>
                                          </p:stCondLst>
                                        </p:cTn>
                                        <p:tgtEl>
                                          <p:spTgt spid="38942"/>
                                        </p:tgtEl>
                                        <p:attrNameLst>
                                          <p:attrName>style.visibility</p:attrName>
                                        </p:attrNameLst>
                                      </p:cBhvr>
                                      <p:to>
                                        <p:strVal val="visible"/>
                                      </p:to>
                                    </p:set>
                                    <p:anim calcmode="lin" valueType="num">
                                      <p:cBhvr additive="base">
                                        <p:cTn id="175" dur="500" fill="hold"/>
                                        <p:tgtEl>
                                          <p:spTgt spid="38942"/>
                                        </p:tgtEl>
                                        <p:attrNameLst>
                                          <p:attrName>ppt_x</p:attrName>
                                        </p:attrNameLst>
                                      </p:cBhvr>
                                      <p:tavLst>
                                        <p:tav tm="0">
                                          <p:val>
                                            <p:strVal val="#ppt_x"/>
                                          </p:val>
                                        </p:tav>
                                        <p:tav tm="100000">
                                          <p:val>
                                            <p:strVal val="#ppt_x"/>
                                          </p:val>
                                        </p:tav>
                                      </p:tavLst>
                                    </p:anim>
                                    <p:anim calcmode="lin" valueType="num">
                                      <p:cBhvr additive="base">
                                        <p:cTn id="176" dur="500" fill="hold"/>
                                        <p:tgtEl>
                                          <p:spTgt spid="38942"/>
                                        </p:tgtEl>
                                        <p:attrNameLst>
                                          <p:attrName>ppt_y</p:attrName>
                                        </p:attrNameLst>
                                      </p:cBhvr>
                                      <p:tavLst>
                                        <p:tav tm="0">
                                          <p:val>
                                            <p:strVal val="1+#ppt_h/2"/>
                                          </p:val>
                                        </p:tav>
                                        <p:tav tm="100000">
                                          <p:val>
                                            <p:strVal val="#ppt_y"/>
                                          </p:val>
                                        </p:tav>
                                      </p:tavLst>
                                    </p:anim>
                                  </p:childTnLst>
                                </p:cTn>
                              </p:par>
                            </p:childTnLst>
                          </p:cTn>
                        </p:par>
                      </p:childTnLst>
                    </p:cTn>
                  </p:par>
                  <p:par>
                    <p:cTn id="177" fill="hold" nodeType="clickPar">
                      <p:stCondLst>
                        <p:cond delay="indefinite"/>
                      </p:stCondLst>
                      <p:childTnLst>
                        <p:par>
                          <p:cTn id="178" fill="hold" nodeType="afterGroup">
                            <p:stCondLst>
                              <p:cond delay="0"/>
                            </p:stCondLst>
                            <p:childTnLst>
                              <p:par>
                                <p:cTn id="179" presetID="2" presetClass="entr" presetSubtype="2" fill="hold" grpId="0" nodeType="clickEffect">
                                  <p:stCondLst>
                                    <p:cond delay="0"/>
                                  </p:stCondLst>
                                  <p:childTnLst>
                                    <p:set>
                                      <p:cBhvr>
                                        <p:cTn id="180" dur="1" fill="hold">
                                          <p:stCondLst>
                                            <p:cond delay="0"/>
                                          </p:stCondLst>
                                        </p:cTn>
                                        <p:tgtEl>
                                          <p:spTgt spid="38944"/>
                                        </p:tgtEl>
                                        <p:attrNameLst>
                                          <p:attrName>style.visibility</p:attrName>
                                        </p:attrNameLst>
                                      </p:cBhvr>
                                      <p:to>
                                        <p:strVal val="visible"/>
                                      </p:to>
                                    </p:set>
                                    <p:anim calcmode="lin" valueType="num">
                                      <p:cBhvr additive="base">
                                        <p:cTn id="181" dur="500" fill="hold"/>
                                        <p:tgtEl>
                                          <p:spTgt spid="38944"/>
                                        </p:tgtEl>
                                        <p:attrNameLst>
                                          <p:attrName>ppt_x</p:attrName>
                                        </p:attrNameLst>
                                      </p:cBhvr>
                                      <p:tavLst>
                                        <p:tav tm="0">
                                          <p:val>
                                            <p:strVal val="1+#ppt_w/2"/>
                                          </p:val>
                                        </p:tav>
                                        <p:tav tm="100000">
                                          <p:val>
                                            <p:strVal val="#ppt_x"/>
                                          </p:val>
                                        </p:tav>
                                      </p:tavLst>
                                    </p:anim>
                                    <p:anim calcmode="lin" valueType="num">
                                      <p:cBhvr additive="base">
                                        <p:cTn id="182" dur="500" fill="hold"/>
                                        <p:tgtEl>
                                          <p:spTgt spid="38944"/>
                                        </p:tgtEl>
                                        <p:attrNameLst>
                                          <p:attrName>ppt_y</p:attrName>
                                        </p:attrNameLst>
                                      </p:cBhvr>
                                      <p:tavLst>
                                        <p:tav tm="0">
                                          <p:val>
                                            <p:strVal val="#ppt_y"/>
                                          </p:val>
                                        </p:tav>
                                        <p:tav tm="100000">
                                          <p:val>
                                            <p:strVal val="#ppt_y"/>
                                          </p:val>
                                        </p:tav>
                                      </p:tavLst>
                                    </p:anim>
                                  </p:childTnLst>
                                </p:cTn>
                              </p:par>
                            </p:childTnLst>
                          </p:cTn>
                        </p:par>
                      </p:childTnLst>
                    </p:cTn>
                  </p:par>
                  <p:par>
                    <p:cTn id="183" fill="hold" nodeType="clickPar">
                      <p:stCondLst>
                        <p:cond delay="indefinite"/>
                      </p:stCondLst>
                      <p:childTnLst>
                        <p:par>
                          <p:cTn id="184" fill="hold" nodeType="afterGroup">
                            <p:stCondLst>
                              <p:cond delay="0"/>
                            </p:stCondLst>
                            <p:childTnLst>
                              <p:par>
                                <p:cTn id="185" presetID="2" presetClass="entr" presetSubtype="4" fill="hold" nodeType="clickEffect">
                                  <p:stCondLst>
                                    <p:cond delay="0"/>
                                  </p:stCondLst>
                                  <p:childTnLst>
                                    <p:set>
                                      <p:cBhvr>
                                        <p:cTn id="186" dur="1" fill="hold">
                                          <p:stCondLst>
                                            <p:cond delay="0"/>
                                          </p:stCondLst>
                                        </p:cTn>
                                        <p:tgtEl>
                                          <p:spTgt spid="38959"/>
                                        </p:tgtEl>
                                        <p:attrNameLst>
                                          <p:attrName>style.visibility</p:attrName>
                                        </p:attrNameLst>
                                      </p:cBhvr>
                                      <p:to>
                                        <p:strVal val="visible"/>
                                      </p:to>
                                    </p:set>
                                    <p:anim calcmode="lin" valueType="num">
                                      <p:cBhvr additive="base">
                                        <p:cTn id="187" dur="500" fill="hold"/>
                                        <p:tgtEl>
                                          <p:spTgt spid="38959"/>
                                        </p:tgtEl>
                                        <p:attrNameLst>
                                          <p:attrName>ppt_x</p:attrName>
                                        </p:attrNameLst>
                                      </p:cBhvr>
                                      <p:tavLst>
                                        <p:tav tm="0">
                                          <p:val>
                                            <p:strVal val="#ppt_x"/>
                                          </p:val>
                                        </p:tav>
                                        <p:tav tm="100000">
                                          <p:val>
                                            <p:strVal val="#ppt_x"/>
                                          </p:val>
                                        </p:tav>
                                      </p:tavLst>
                                    </p:anim>
                                    <p:anim calcmode="lin" valueType="num">
                                      <p:cBhvr additive="base">
                                        <p:cTn id="188" dur="500" fill="hold"/>
                                        <p:tgtEl>
                                          <p:spTgt spid="38959"/>
                                        </p:tgtEl>
                                        <p:attrNameLst>
                                          <p:attrName>ppt_y</p:attrName>
                                        </p:attrNameLst>
                                      </p:cBhvr>
                                      <p:tavLst>
                                        <p:tav tm="0">
                                          <p:val>
                                            <p:strVal val="1+#ppt_h/2"/>
                                          </p:val>
                                        </p:tav>
                                        <p:tav tm="100000">
                                          <p:val>
                                            <p:strVal val="#ppt_y"/>
                                          </p:val>
                                        </p:tav>
                                      </p:tavLst>
                                    </p:anim>
                                  </p:childTnLst>
                                </p:cTn>
                              </p:par>
                            </p:childTnLst>
                          </p:cTn>
                        </p:par>
                      </p:childTnLst>
                    </p:cTn>
                  </p:par>
                  <p:par>
                    <p:cTn id="189" fill="hold" nodeType="clickPar">
                      <p:stCondLst>
                        <p:cond delay="indefinite"/>
                      </p:stCondLst>
                      <p:childTnLst>
                        <p:par>
                          <p:cTn id="190" fill="hold" nodeType="afterGroup">
                            <p:stCondLst>
                              <p:cond delay="0"/>
                            </p:stCondLst>
                            <p:childTnLst>
                              <p:par>
                                <p:cTn id="191" presetID="2" presetClass="entr" presetSubtype="1" fill="hold" grpId="0" nodeType="clickEffect">
                                  <p:stCondLst>
                                    <p:cond delay="0"/>
                                  </p:stCondLst>
                                  <p:childTnLst>
                                    <p:set>
                                      <p:cBhvr>
                                        <p:cTn id="192" dur="1" fill="hold">
                                          <p:stCondLst>
                                            <p:cond delay="0"/>
                                          </p:stCondLst>
                                        </p:cTn>
                                        <p:tgtEl>
                                          <p:spTgt spid="38961"/>
                                        </p:tgtEl>
                                        <p:attrNameLst>
                                          <p:attrName>style.visibility</p:attrName>
                                        </p:attrNameLst>
                                      </p:cBhvr>
                                      <p:to>
                                        <p:strVal val="visible"/>
                                      </p:to>
                                    </p:set>
                                    <p:anim calcmode="lin" valueType="num">
                                      <p:cBhvr additive="base">
                                        <p:cTn id="193" dur="500" fill="hold"/>
                                        <p:tgtEl>
                                          <p:spTgt spid="38961"/>
                                        </p:tgtEl>
                                        <p:attrNameLst>
                                          <p:attrName>ppt_x</p:attrName>
                                        </p:attrNameLst>
                                      </p:cBhvr>
                                      <p:tavLst>
                                        <p:tav tm="0">
                                          <p:val>
                                            <p:strVal val="#ppt_x"/>
                                          </p:val>
                                        </p:tav>
                                        <p:tav tm="100000">
                                          <p:val>
                                            <p:strVal val="#ppt_x"/>
                                          </p:val>
                                        </p:tav>
                                      </p:tavLst>
                                    </p:anim>
                                    <p:anim calcmode="lin" valueType="num">
                                      <p:cBhvr additive="base">
                                        <p:cTn id="194" dur="500" fill="hold"/>
                                        <p:tgtEl>
                                          <p:spTgt spid="38961"/>
                                        </p:tgtEl>
                                        <p:attrNameLst>
                                          <p:attrName>ppt_y</p:attrName>
                                        </p:attrNameLst>
                                      </p:cBhvr>
                                      <p:tavLst>
                                        <p:tav tm="0">
                                          <p:val>
                                            <p:strVal val="0-#ppt_h/2"/>
                                          </p:val>
                                        </p:tav>
                                        <p:tav tm="100000">
                                          <p:val>
                                            <p:strVal val="#ppt_y"/>
                                          </p:val>
                                        </p:tav>
                                      </p:tavLst>
                                    </p:anim>
                                  </p:childTnLst>
                                </p:cTn>
                              </p:par>
                            </p:childTnLst>
                          </p:cTn>
                        </p:par>
                      </p:childTnLst>
                    </p:cTn>
                  </p:par>
                  <p:par>
                    <p:cTn id="195" fill="hold" nodeType="clickPar">
                      <p:stCondLst>
                        <p:cond delay="indefinite"/>
                      </p:stCondLst>
                      <p:childTnLst>
                        <p:par>
                          <p:cTn id="196" fill="hold" nodeType="afterGroup">
                            <p:stCondLst>
                              <p:cond delay="0"/>
                            </p:stCondLst>
                            <p:childTnLst>
                              <p:par>
                                <p:cTn id="197" presetID="2" presetClass="entr" presetSubtype="4" fill="hold" nodeType="clickEffect">
                                  <p:stCondLst>
                                    <p:cond delay="0"/>
                                  </p:stCondLst>
                                  <p:childTnLst>
                                    <p:set>
                                      <p:cBhvr>
                                        <p:cTn id="198" dur="1" fill="hold">
                                          <p:stCondLst>
                                            <p:cond delay="0"/>
                                          </p:stCondLst>
                                        </p:cTn>
                                        <p:tgtEl>
                                          <p:spTgt spid="38919"/>
                                        </p:tgtEl>
                                        <p:attrNameLst>
                                          <p:attrName>style.visibility</p:attrName>
                                        </p:attrNameLst>
                                      </p:cBhvr>
                                      <p:to>
                                        <p:strVal val="visible"/>
                                      </p:to>
                                    </p:set>
                                    <p:anim calcmode="lin" valueType="num">
                                      <p:cBhvr additive="base">
                                        <p:cTn id="199" dur="500" fill="hold"/>
                                        <p:tgtEl>
                                          <p:spTgt spid="38919"/>
                                        </p:tgtEl>
                                        <p:attrNameLst>
                                          <p:attrName>ppt_x</p:attrName>
                                        </p:attrNameLst>
                                      </p:cBhvr>
                                      <p:tavLst>
                                        <p:tav tm="0">
                                          <p:val>
                                            <p:strVal val="#ppt_x"/>
                                          </p:val>
                                        </p:tav>
                                        <p:tav tm="100000">
                                          <p:val>
                                            <p:strVal val="#ppt_x"/>
                                          </p:val>
                                        </p:tav>
                                      </p:tavLst>
                                    </p:anim>
                                    <p:anim calcmode="lin" valueType="num">
                                      <p:cBhvr additive="base">
                                        <p:cTn id="200" dur="500" fill="hold"/>
                                        <p:tgtEl>
                                          <p:spTgt spid="38919"/>
                                        </p:tgtEl>
                                        <p:attrNameLst>
                                          <p:attrName>ppt_y</p:attrName>
                                        </p:attrNameLst>
                                      </p:cBhvr>
                                      <p:tavLst>
                                        <p:tav tm="0">
                                          <p:val>
                                            <p:strVal val="1+#ppt_h/2"/>
                                          </p:val>
                                        </p:tav>
                                        <p:tav tm="100000">
                                          <p:val>
                                            <p:strVal val="#ppt_y"/>
                                          </p:val>
                                        </p:tav>
                                      </p:tavLst>
                                    </p:anim>
                                  </p:childTnLst>
                                </p:cTn>
                              </p:par>
                            </p:childTnLst>
                          </p:cTn>
                        </p:par>
                      </p:childTnLst>
                    </p:cTn>
                  </p:par>
                  <p:par>
                    <p:cTn id="201" fill="hold" nodeType="clickPar">
                      <p:stCondLst>
                        <p:cond delay="indefinite"/>
                      </p:stCondLst>
                      <p:childTnLst>
                        <p:par>
                          <p:cTn id="202" fill="hold" nodeType="afterGroup">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38922"/>
                                        </p:tgtEl>
                                        <p:attrNameLst>
                                          <p:attrName>style.visibility</p:attrName>
                                        </p:attrNameLst>
                                      </p:cBhvr>
                                      <p:to>
                                        <p:strVal val="visible"/>
                                      </p:to>
                                    </p:set>
                                    <p:anim calcmode="lin" valueType="num">
                                      <p:cBhvr additive="base">
                                        <p:cTn id="205" dur="500" fill="hold"/>
                                        <p:tgtEl>
                                          <p:spTgt spid="38922"/>
                                        </p:tgtEl>
                                        <p:attrNameLst>
                                          <p:attrName>ppt_x</p:attrName>
                                        </p:attrNameLst>
                                      </p:cBhvr>
                                      <p:tavLst>
                                        <p:tav tm="0">
                                          <p:val>
                                            <p:strVal val="0-#ppt_w/2"/>
                                          </p:val>
                                        </p:tav>
                                        <p:tav tm="100000">
                                          <p:val>
                                            <p:strVal val="#ppt_x"/>
                                          </p:val>
                                        </p:tav>
                                      </p:tavLst>
                                    </p:anim>
                                    <p:anim calcmode="lin" valueType="num">
                                      <p:cBhvr additive="base">
                                        <p:cTn id="206" dur="500" fill="hold"/>
                                        <p:tgtEl>
                                          <p:spTgt spid="38922"/>
                                        </p:tgtEl>
                                        <p:attrNameLst>
                                          <p:attrName>ppt_y</p:attrName>
                                        </p:attrNameLst>
                                      </p:cBhvr>
                                      <p:tavLst>
                                        <p:tav tm="0">
                                          <p:val>
                                            <p:strVal val="#ppt_y"/>
                                          </p:val>
                                        </p:tav>
                                        <p:tav tm="100000">
                                          <p:val>
                                            <p:strVal val="#ppt_y"/>
                                          </p:val>
                                        </p:tav>
                                      </p:tavLst>
                                    </p:anim>
                                  </p:childTnLst>
                                </p:cTn>
                              </p:par>
                            </p:childTnLst>
                          </p:cTn>
                        </p:par>
                      </p:childTnLst>
                    </p:cTn>
                  </p:par>
                  <p:par>
                    <p:cTn id="207" fill="hold" nodeType="clickPar">
                      <p:stCondLst>
                        <p:cond delay="indefinite"/>
                      </p:stCondLst>
                      <p:childTnLst>
                        <p:par>
                          <p:cTn id="208" fill="hold" nodeType="afterGroup">
                            <p:stCondLst>
                              <p:cond delay="0"/>
                            </p:stCondLst>
                            <p:childTnLst>
                              <p:par>
                                <p:cTn id="209" presetID="2" presetClass="entr" presetSubtype="4" fill="hold" nodeType="clickEffect">
                                  <p:stCondLst>
                                    <p:cond delay="0"/>
                                  </p:stCondLst>
                                  <p:childTnLst>
                                    <p:set>
                                      <p:cBhvr>
                                        <p:cTn id="210" dur="1" fill="hold">
                                          <p:stCondLst>
                                            <p:cond delay="0"/>
                                          </p:stCondLst>
                                        </p:cTn>
                                        <p:tgtEl>
                                          <p:spTgt spid="38951"/>
                                        </p:tgtEl>
                                        <p:attrNameLst>
                                          <p:attrName>style.visibility</p:attrName>
                                        </p:attrNameLst>
                                      </p:cBhvr>
                                      <p:to>
                                        <p:strVal val="visible"/>
                                      </p:to>
                                    </p:set>
                                    <p:anim calcmode="lin" valueType="num">
                                      <p:cBhvr additive="base">
                                        <p:cTn id="211" dur="500" fill="hold"/>
                                        <p:tgtEl>
                                          <p:spTgt spid="38951"/>
                                        </p:tgtEl>
                                        <p:attrNameLst>
                                          <p:attrName>ppt_x</p:attrName>
                                        </p:attrNameLst>
                                      </p:cBhvr>
                                      <p:tavLst>
                                        <p:tav tm="0">
                                          <p:val>
                                            <p:strVal val="#ppt_x"/>
                                          </p:val>
                                        </p:tav>
                                        <p:tav tm="100000">
                                          <p:val>
                                            <p:strVal val="#ppt_x"/>
                                          </p:val>
                                        </p:tav>
                                      </p:tavLst>
                                    </p:anim>
                                    <p:anim calcmode="lin" valueType="num">
                                      <p:cBhvr additive="base">
                                        <p:cTn id="212" dur="500" fill="hold"/>
                                        <p:tgtEl>
                                          <p:spTgt spid="38951"/>
                                        </p:tgtEl>
                                        <p:attrNameLst>
                                          <p:attrName>ppt_y</p:attrName>
                                        </p:attrNameLst>
                                      </p:cBhvr>
                                      <p:tavLst>
                                        <p:tav tm="0">
                                          <p:val>
                                            <p:strVal val="1+#ppt_h/2"/>
                                          </p:val>
                                        </p:tav>
                                        <p:tav tm="100000">
                                          <p:val>
                                            <p:strVal val="#ppt_y"/>
                                          </p:val>
                                        </p:tav>
                                      </p:tavLst>
                                    </p:anim>
                                  </p:childTnLst>
                                </p:cTn>
                              </p:par>
                            </p:childTnLst>
                          </p:cTn>
                        </p:par>
                      </p:childTnLst>
                    </p:cTn>
                  </p:par>
                  <p:par>
                    <p:cTn id="213" fill="hold" nodeType="clickPar">
                      <p:stCondLst>
                        <p:cond delay="indefinite"/>
                      </p:stCondLst>
                      <p:childTnLst>
                        <p:par>
                          <p:cTn id="214" fill="hold" nodeType="afterGroup">
                            <p:stCondLst>
                              <p:cond delay="0"/>
                            </p:stCondLst>
                            <p:childTnLst>
                              <p:par>
                                <p:cTn id="215" presetID="2" presetClass="entr" presetSubtype="8" fill="hold" grpId="0" nodeType="clickEffect">
                                  <p:stCondLst>
                                    <p:cond delay="0"/>
                                  </p:stCondLst>
                                  <p:childTnLst>
                                    <p:set>
                                      <p:cBhvr>
                                        <p:cTn id="216" dur="1" fill="hold">
                                          <p:stCondLst>
                                            <p:cond delay="0"/>
                                          </p:stCondLst>
                                        </p:cTn>
                                        <p:tgtEl>
                                          <p:spTgt spid="38952"/>
                                        </p:tgtEl>
                                        <p:attrNameLst>
                                          <p:attrName>style.visibility</p:attrName>
                                        </p:attrNameLst>
                                      </p:cBhvr>
                                      <p:to>
                                        <p:strVal val="visible"/>
                                      </p:to>
                                    </p:set>
                                    <p:anim calcmode="lin" valueType="num">
                                      <p:cBhvr additive="base">
                                        <p:cTn id="217" dur="500" fill="hold"/>
                                        <p:tgtEl>
                                          <p:spTgt spid="38952"/>
                                        </p:tgtEl>
                                        <p:attrNameLst>
                                          <p:attrName>ppt_x</p:attrName>
                                        </p:attrNameLst>
                                      </p:cBhvr>
                                      <p:tavLst>
                                        <p:tav tm="0">
                                          <p:val>
                                            <p:strVal val="0-#ppt_w/2"/>
                                          </p:val>
                                        </p:tav>
                                        <p:tav tm="100000">
                                          <p:val>
                                            <p:strVal val="#ppt_x"/>
                                          </p:val>
                                        </p:tav>
                                      </p:tavLst>
                                    </p:anim>
                                    <p:anim calcmode="lin" valueType="num">
                                      <p:cBhvr additive="base">
                                        <p:cTn id="218" dur="500" fill="hold"/>
                                        <p:tgtEl>
                                          <p:spTgt spid="38952"/>
                                        </p:tgtEl>
                                        <p:attrNameLst>
                                          <p:attrName>ppt_y</p:attrName>
                                        </p:attrNameLst>
                                      </p:cBhvr>
                                      <p:tavLst>
                                        <p:tav tm="0">
                                          <p:val>
                                            <p:strVal val="#ppt_y"/>
                                          </p:val>
                                        </p:tav>
                                        <p:tav tm="100000">
                                          <p:val>
                                            <p:strVal val="#ppt_y"/>
                                          </p:val>
                                        </p:tav>
                                      </p:tavLst>
                                    </p:anim>
                                  </p:childTnLst>
                                </p:cTn>
                              </p:par>
                            </p:childTnLst>
                          </p:cTn>
                        </p:par>
                      </p:childTnLst>
                    </p:cTn>
                  </p:par>
                  <p:par>
                    <p:cTn id="219" fill="hold" nodeType="clickPar">
                      <p:stCondLst>
                        <p:cond delay="indefinite"/>
                      </p:stCondLst>
                      <p:childTnLst>
                        <p:par>
                          <p:cTn id="220" fill="hold" nodeType="afterGroup">
                            <p:stCondLst>
                              <p:cond delay="0"/>
                            </p:stCondLst>
                            <p:childTnLst>
                              <p:par>
                                <p:cTn id="221" presetID="2" presetClass="entr" presetSubtype="8" fill="hold" grpId="0" nodeType="clickEffect">
                                  <p:stCondLst>
                                    <p:cond delay="0"/>
                                  </p:stCondLst>
                                  <p:childTnLst>
                                    <p:set>
                                      <p:cBhvr>
                                        <p:cTn id="222" dur="1" fill="hold">
                                          <p:stCondLst>
                                            <p:cond delay="0"/>
                                          </p:stCondLst>
                                        </p:cTn>
                                        <p:tgtEl>
                                          <p:spTgt spid="38953"/>
                                        </p:tgtEl>
                                        <p:attrNameLst>
                                          <p:attrName>style.visibility</p:attrName>
                                        </p:attrNameLst>
                                      </p:cBhvr>
                                      <p:to>
                                        <p:strVal val="visible"/>
                                      </p:to>
                                    </p:set>
                                    <p:anim calcmode="lin" valueType="num">
                                      <p:cBhvr additive="base">
                                        <p:cTn id="223" dur="500" fill="hold"/>
                                        <p:tgtEl>
                                          <p:spTgt spid="38953"/>
                                        </p:tgtEl>
                                        <p:attrNameLst>
                                          <p:attrName>ppt_x</p:attrName>
                                        </p:attrNameLst>
                                      </p:cBhvr>
                                      <p:tavLst>
                                        <p:tav tm="0">
                                          <p:val>
                                            <p:strVal val="0-#ppt_w/2"/>
                                          </p:val>
                                        </p:tav>
                                        <p:tav tm="100000">
                                          <p:val>
                                            <p:strVal val="#ppt_x"/>
                                          </p:val>
                                        </p:tav>
                                      </p:tavLst>
                                    </p:anim>
                                    <p:anim calcmode="lin" valueType="num">
                                      <p:cBhvr additive="base">
                                        <p:cTn id="224" dur="500" fill="hold"/>
                                        <p:tgtEl>
                                          <p:spTgt spid="38953"/>
                                        </p:tgtEl>
                                        <p:attrNameLst>
                                          <p:attrName>ppt_y</p:attrName>
                                        </p:attrNameLst>
                                      </p:cBhvr>
                                      <p:tavLst>
                                        <p:tav tm="0">
                                          <p:val>
                                            <p:strVal val="#ppt_y"/>
                                          </p:val>
                                        </p:tav>
                                        <p:tav tm="100000">
                                          <p:val>
                                            <p:strVal val="#ppt_y"/>
                                          </p:val>
                                        </p:tav>
                                      </p:tavLst>
                                    </p:anim>
                                  </p:childTnLst>
                                </p:cTn>
                              </p:par>
                            </p:childTnLst>
                          </p:cTn>
                        </p:par>
                      </p:childTnLst>
                    </p:cTn>
                  </p:par>
                  <p:par>
                    <p:cTn id="225" fill="hold" nodeType="clickPar">
                      <p:stCondLst>
                        <p:cond delay="indefinite"/>
                      </p:stCondLst>
                      <p:childTnLst>
                        <p:par>
                          <p:cTn id="226" fill="hold" nodeType="afterGroup">
                            <p:stCondLst>
                              <p:cond delay="0"/>
                            </p:stCondLst>
                            <p:childTnLst>
                              <p:par>
                                <p:cTn id="227" presetID="2" presetClass="entr" presetSubtype="4" fill="hold" nodeType="clickEffect">
                                  <p:stCondLst>
                                    <p:cond delay="0"/>
                                  </p:stCondLst>
                                  <p:childTnLst>
                                    <p:set>
                                      <p:cBhvr>
                                        <p:cTn id="228" dur="1" fill="hold">
                                          <p:stCondLst>
                                            <p:cond delay="0"/>
                                          </p:stCondLst>
                                        </p:cTn>
                                        <p:tgtEl>
                                          <p:spTgt spid="38954"/>
                                        </p:tgtEl>
                                        <p:attrNameLst>
                                          <p:attrName>style.visibility</p:attrName>
                                        </p:attrNameLst>
                                      </p:cBhvr>
                                      <p:to>
                                        <p:strVal val="visible"/>
                                      </p:to>
                                    </p:set>
                                    <p:anim calcmode="lin" valueType="num">
                                      <p:cBhvr additive="base">
                                        <p:cTn id="229" dur="500" fill="hold"/>
                                        <p:tgtEl>
                                          <p:spTgt spid="38954"/>
                                        </p:tgtEl>
                                        <p:attrNameLst>
                                          <p:attrName>ppt_x</p:attrName>
                                        </p:attrNameLst>
                                      </p:cBhvr>
                                      <p:tavLst>
                                        <p:tav tm="0">
                                          <p:val>
                                            <p:strVal val="#ppt_x"/>
                                          </p:val>
                                        </p:tav>
                                        <p:tav tm="100000">
                                          <p:val>
                                            <p:strVal val="#ppt_x"/>
                                          </p:val>
                                        </p:tav>
                                      </p:tavLst>
                                    </p:anim>
                                    <p:anim calcmode="lin" valueType="num">
                                      <p:cBhvr additive="base">
                                        <p:cTn id="230" dur="500" fill="hold"/>
                                        <p:tgtEl>
                                          <p:spTgt spid="38954"/>
                                        </p:tgtEl>
                                        <p:attrNameLst>
                                          <p:attrName>ppt_y</p:attrName>
                                        </p:attrNameLst>
                                      </p:cBhvr>
                                      <p:tavLst>
                                        <p:tav tm="0">
                                          <p:val>
                                            <p:strVal val="1+#ppt_h/2"/>
                                          </p:val>
                                        </p:tav>
                                        <p:tav tm="100000">
                                          <p:val>
                                            <p:strVal val="#ppt_y"/>
                                          </p:val>
                                        </p:tav>
                                      </p:tavLst>
                                    </p:anim>
                                  </p:childTnLst>
                                </p:cTn>
                              </p:par>
                            </p:childTnLst>
                          </p:cTn>
                        </p:par>
                      </p:childTnLst>
                    </p:cTn>
                  </p:par>
                  <p:par>
                    <p:cTn id="231" fill="hold" nodeType="clickPar">
                      <p:stCondLst>
                        <p:cond delay="indefinite"/>
                      </p:stCondLst>
                      <p:childTnLst>
                        <p:par>
                          <p:cTn id="232" fill="hold" nodeType="afterGroup">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38955"/>
                                        </p:tgtEl>
                                        <p:attrNameLst>
                                          <p:attrName>style.visibility</p:attrName>
                                        </p:attrNameLst>
                                      </p:cBhvr>
                                      <p:to>
                                        <p:strVal val="visible"/>
                                      </p:to>
                                    </p:set>
                                    <p:anim calcmode="lin" valueType="num">
                                      <p:cBhvr additive="base">
                                        <p:cTn id="235" dur="500" fill="hold"/>
                                        <p:tgtEl>
                                          <p:spTgt spid="38955"/>
                                        </p:tgtEl>
                                        <p:attrNameLst>
                                          <p:attrName>ppt_x</p:attrName>
                                        </p:attrNameLst>
                                      </p:cBhvr>
                                      <p:tavLst>
                                        <p:tav tm="0">
                                          <p:val>
                                            <p:strVal val="#ppt_x"/>
                                          </p:val>
                                        </p:tav>
                                        <p:tav tm="100000">
                                          <p:val>
                                            <p:strVal val="#ppt_x"/>
                                          </p:val>
                                        </p:tav>
                                      </p:tavLst>
                                    </p:anim>
                                    <p:anim calcmode="lin" valueType="num">
                                      <p:cBhvr additive="base">
                                        <p:cTn id="236" dur="500" fill="hold"/>
                                        <p:tgtEl>
                                          <p:spTgt spid="38955"/>
                                        </p:tgtEl>
                                        <p:attrNameLst>
                                          <p:attrName>ppt_y</p:attrName>
                                        </p:attrNameLst>
                                      </p:cBhvr>
                                      <p:tavLst>
                                        <p:tav tm="0">
                                          <p:val>
                                            <p:strVal val="1+#ppt_h/2"/>
                                          </p:val>
                                        </p:tav>
                                        <p:tav tm="100000">
                                          <p:val>
                                            <p:strVal val="#ppt_y"/>
                                          </p:val>
                                        </p:tav>
                                      </p:tavLst>
                                    </p:anim>
                                  </p:childTnLst>
                                </p:cTn>
                              </p:par>
                            </p:childTnLst>
                          </p:cTn>
                        </p:par>
                      </p:childTnLst>
                    </p:cTn>
                  </p:par>
                  <p:par>
                    <p:cTn id="237" fill="hold" nodeType="clickPar">
                      <p:stCondLst>
                        <p:cond delay="indefinite"/>
                      </p:stCondLst>
                      <p:childTnLst>
                        <p:par>
                          <p:cTn id="238" fill="hold" nodeType="afterGroup">
                            <p:stCondLst>
                              <p:cond delay="0"/>
                            </p:stCondLst>
                            <p:childTnLst>
                              <p:par>
                                <p:cTn id="239" presetID="2" presetClass="entr" presetSubtype="8" fill="hold" grpId="0" nodeType="clickEffect">
                                  <p:stCondLst>
                                    <p:cond delay="0"/>
                                  </p:stCondLst>
                                  <p:childTnLst>
                                    <p:set>
                                      <p:cBhvr>
                                        <p:cTn id="240" dur="1" fill="hold">
                                          <p:stCondLst>
                                            <p:cond delay="0"/>
                                          </p:stCondLst>
                                        </p:cTn>
                                        <p:tgtEl>
                                          <p:spTgt spid="38923"/>
                                        </p:tgtEl>
                                        <p:attrNameLst>
                                          <p:attrName>style.visibility</p:attrName>
                                        </p:attrNameLst>
                                      </p:cBhvr>
                                      <p:to>
                                        <p:strVal val="visible"/>
                                      </p:to>
                                    </p:set>
                                    <p:anim calcmode="lin" valueType="num">
                                      <p:cBhvr additive="base">
                                        <p:cTn id="241" dur="500" fill="hold"/>
                                        <p:tgtEl>
                                          <p:spTgt spid="38923"/>
                                        </p:tgtEl>
                                        <p:attrNameLst>
                                          <p:attrName>ppt_x</p:attrName>
                                        </p:attrNameLst>
                                      </p:cBhvr>
                                      <p:tavLst>
                                        <p:tav tm="0">
                                          <p:val>
                                            <p:strVal val="0-#ppt_w/2"/>
                                          </p:val>
                                        </p:tav>
                                        <p:tav tm="100000">
                                          <p:val>
                                            <p:strVal val="#ppt_x"/>
                                          </p:val>
                                        </p:tav>
                                      </p:tavLst>
                                    </p:anim>
                                    <p:anim calcmode="lin" valueType="num">
                                      <p:cBhvr additive="base">
                                        <p:cTn id="242" dur="500" fill="hold"/>
                                        <p:tgtEl>
                                          <p:spTgt spid="38923"/>
                                        </p:tgtEl>
                                        <p:attrNameLst>
                                          <p:attrName>ppt_y</p:attrName>
                                        </p:attrNameLst>
                                      </p:cBhvr>
                                      <p:tavLst>
                                        <p:tav tm="0">
                                          <p:val>
                                            <p:strVal val="#ppt_y"/>
                                          </p:val>
                                        </p:tav>
                                        <p:tav tm="100000">
                                          <p:val>
                                            <p:strVal val="#ppt_y"/>
                                          </p:val>
                                        </p:tav>
                                      </p:tavLst>
                                    </p:anim>
                                  </p:childTnLst>
                                </p:cTn>
                              </p:par>
                            </p:childTnLst>
                          </p:cTn>
                        </p:par>
                      </p:childTnLst>
                    </p:cTn>
                  </p:par>
                  <p:par>
                    <p:cTn id="243" fill="hold" nodeType="clickPar">
                      <p:stCondLst>
                        <p:cond delay="indefinite"/>
                      </p:stCondLst>
                      <p:childTnLst>
                        <p:par>
                          <p:cTn id="244" fill="hold" nodeType="afterGroup">
                            <p:stCondLst>
                              <p:cond delay="0"/>
                            </p:stCondLst>
                            <p:childTnLst>
                              <p:par>
                                <p:cTn id="245" presetID="2" presetClass="entr" presetSubtype="4" fill="hold" nodeType="clickEffect">
                                  <p:stCondLst>
                                    <p:cond delay="0"/>
                                  </p:stCondLst>
                                  <p:childTnLst>
                                    <p:set>
                                      <p:cBhvr>
                                        <p:cTn id="246" dur="1" fill="hold">
                                          <p:stCondLst>
                                            <p:cond delay="0"/>
                                          </p:stCondLst>
                                        </p:cTn>
                                        <p:tgtEl>
                                          <p:spTgt spid="38956"/>
                                        </p:tgtEl>
                                        <p:attrNameLst>
                                          <p:attrName>style.visibility</p:attrName>
                                        </p:attrNameLst>
                                      </p:cBhvr>
                                      <p:to>
                                        <p:strVal val="visible"/>
                                      </p:to>
                                    </p:set>
                                    <p:anim calcmode="lin" valueType="num">
                                      <p:cBhvr additive="base">
                                        <p:cTn id="247" dur="500" fill="hold"/>
                                        <p:tgtEl>
                                          <p:spTgt spid="38956"/>
                                        </p:tgtEl>
                                        <p:attrNameLst>
                                          <p:attrName>ppt_x</p:attrName>
                                        </p:attrNameLst>
                                      </p:cBhvr>
                                      <p:tavLst>
                                        <p:tav tm="0">
                                          <p:val>
                                            <p:strVal val="#ppt_x"/>
                                          </p:val>
                                        </p:tav>
                                        <p:tav tm="100000">
                                          <p:val>
                                            <p:strVal val="#ppt_x"/>
                                          </p:val>
                                        </p:tav>
                                      </p:tavLst>
                                    </p:anim>
                                    <p:anim calcmode="lin" valueType="num">
                                      <p:cBhvr additive="base">
                                        <p:cTn id="248" dur="500" fill="hold"/>
                                        <p:tgtEl>
                                          <p:spTgt spid="38956"/>
                                        </p:tgtEl>
                                        <p:attrNameLst>
                                          <p:attrName>ppt_y</p:attrName>
                                        </p:attrNameLst>
                                      </p:cBhvr>
                                      <p:tavLst>
                                        <p:tav tm="0">
                                          <p:val>
                                            <p:strVal val="1+#ppt_h/2"/>
                                          </p:val>
                                        </p:tav>
                                        <p:tav tm="100000">
                                          <p:val>
                                            <p:strVal val="#ppt_y"/>
                                          </p:val>
                                        </p:tav>
                                      </p:tavLst>
                                    </p:anim>
                                  </p:childTnLst>
                                </p:cTn>
                              </p:par>
                            </p:childTnLst>
                          </p:cTn>
                        </p:par>
                      </p:childTnLst>
                    </p:cTn>
                  </p:par>
                  <p:par>
                    <p:cTn id="249" fill="hold" nodeType="clickPar">
                      <p:stCondLst>
                        <p:cond delay="indefinite"/>
                      </p:stCondLst>
                      <p:childTnLst>
                        <p:par>
                          <p:cTn id="250" fill="hold" nodeType="afterGroup">
                            <p:stCondLst>
                              <p:cond delay="0"/>
                            </p:stCondLst>
                            <p:childTnLst>
                              <p:par>
                                <p:cTn id="251" presetID="2" presetClass="entr" presetSubtype="8" fill="hold" grpId="0" nodeType="clickEffect">
                                  <p:stCondLst>
                                    <p:cond delay="0"/>
                                  </p:stCondLst>
                                  <p:childTnLst>
                                    <p:set>
                                      <p:cBhvr>
                                        <p:cTn id="252" dur="1" fill="hold">
                                          <p:stCondLst>
                                            <p:cond delay="0"/>
                                          </p:stCondLst>
                                        </p:cTn>
                                        <p:tgtEl>
                                          <p:spTgt spid="38957"/>
                                        </p:tgtEl>
                                        <p:attrNameLst>
                                          <p:attrName>style.visibility</p:attrName>
                                        </p:attrNameLst>
                                      </p:cBhvr>
                                      <p:to>
                                        <p:strVal val="visible"/>
                                      </p:to>
                                    </p:set>
                                    <p:anim calcmode="lin" valueType="num">
                                      <p:cBhvr additive="base">
                                        <p:cTn id="253" dur="500" fill="hold"/>
                                        <p:tgtEl>
                                          <p:spTgt spid="38957"/>
                                        </p:tgtEl>
                                        <p:attrNameLst>
                                          <p:attrName>ppt_x</p:attrName>
                                        </p:attrNameLst>
                                      </p:cBhvr>
                                      <p:tavLst>
                                        <p:tav tm="0">
                                          <p:val>
                                            <p:strVal val="0-#ppt_w/2"/>
                                          </p:val>
                                        </p:tav>
                                        <p:tav tm="100000">
                                          <p:val>
                                            <p:strVal val="#ppt_x"/>
                                          </p:val>
                                        </p:tav>
                                      </p:tavLst>
                                    </p:anim>
                                    <p:anim calcmode="lin" valueType="num">
                                      <p:cBhvr additive="base">
                                        <p:cTn id="254" dur="500" fill="hold"/>
                                        <p:tgtEl>
                                          <p:spTgt spid="38957"/>
                                        </p:tgtEl>
                                        <p:attrNameLst>
                                          <p:attrName>ppt_y</p:attrName>
                                        </p:attrNameLst>
                                      </p:cBhvr>
                                      <p:tavLst>
                                        <p:tav tm="0">
                                          <p:val>
                                            <p:strVal val="#ppt_y"/>
                                          </p:val>
                                        </p:tav>
                                        <p:tav tm="100000">
                                          <p:val>
                                            <p:strVal val="#ppt_y"/>
                                          </p:val>
                                        </p:tav>
                                      </p:tavLst>
                                    </p:anim>
                                  </p:childTnLst>
                                </p:cTn>
                              </p:par>
                            </p:childTnLst>
                          </p:cTn>
                        </p:par>
                      </p:childTnLst>
                    </p:cTn>
                  </p:par>
                  <p:par>
                    <p:cTn id="255" fill="hold" nodeType="clickPar">
                      <p:stCondLst>
                        <p:cond delay="indefinite"/>
                      </p:stCondLst>
                      <p:childTnLst>
                        <p:par>
                          <p:cTn id="256" fill="hold" nodeType="afterGroup">
                            <p:stCondLst>
                              <p:cond delay="0"/>
                            </p:stCondLst>
                            <p:childTnLst>
                              <p:par>
                                <p:cTn id="257" presetID="2" presetClass="entr" presetSubtype="8" fill="hold" grpId="0" nodeType="clickEffect">
                                  <p:stCondLst>
                                    <p:cond delay="0"/>
                                  </p:stCondLst>
                                  <p:childTnLst>
                                    <p:set>
                                      <p:cBhvr>
                                        <p:cTn id="258" dur="1" fill="hold">
                                          <p:stCondLst>
                                            <p:cond delay="0"/>
                                          </p:stCondLst>
                                        </p:cTn>
                                        <p:tgtEl>
                                          <p:spTgt spid="38958"/>
                                        </p:tgtEl>
                                        <p:attrNameLst>
                                          <p:attrName>style.visibility</p:attrName>
                                        </p:attrNameLst>
                                      </p:cBhvr>
                                      <p:to>
                                        <p:strVal val="visible"/>
                                      </p:to>
                                    </p:set>
                                    <p:anim calcmode="lin" valueType="num">
                                      <p:cBhvr additive="base">
                                        <p:cTn id="259" dur="500" fill="hold"/>
                                        <p:tgtEl>
                                          <p:spTgt spid="38958"/>
                                        </p:tgtEl>
                                        <p:attrNameLst>
                                          <p:attrName>ppt_x</p:attrName>
                                        </p:attrNameLst>
                                      </p:cBhvr>
                                      <p:tavLst>
                                        <p:tav tm="0">
                                          <p:val>
                                            <p:strVal val="0-#ppt_w/2"/>
                                          </p:val>
                                        </p:tav>
                                        <p:tav tm="100000">
                                          <p:val>
                                            <p:strVal val="#ppt_x"/>
                                          </p:val>
                                        </p:tav>
                                      </p:tavLst>
                                    </p:anim>
                                    <p:anim calcmode="lin" valueType="num">
                                      <p:cBhvr additive="base">
                                        <p:cTn id="260" dur="500" fill="hold"/>
                                        <p:tgtEl>
                                          <p:spTgt spid="38958"/>
                                        </p:tgtEl>
                                        <p:attrNameLst>
                                          <p:attrName>ppt_y</p:attrName>
                                        </p:attrNameLst>
                                      </p:cBhvr>
                                      <p:tavLst>
                                        <p:tav tm="0">
                                          <p:val>
                                            <p:strVal val="#ppt_y"/>
                                          </p:val>
                                        </p:tav>
                                        <p:tav tm="100000">
                                          <p:val>
                                            <p:strVal val="#ppt_y"/>
                                          </p:val>
                                        </p:tav>
                                      </p:tavLst>
                                    </p:anim>
                                  </p:childTnLst>
                                </p:cTn>
                              </p:par>
                            </p:childTnLst>
                          </p:cTn>
                        </p:par>
                      </p:childTnLst>
                    </p:cTn>
                  </p:par>
                  <p:par>
                    <p:cTn id="261" fill="hold" nodeType="clickPar">
                      <p:stCondLst>
                        <p:cond delay="indefinite"/>
                      </p:stCondLst>
                      <p:childTnLst>
                        <p:par>
                          <p:cTn id="262" fill="hold" nodeType="afterGroup">
                            <p:stCondLst>
                              <p:cond delay="0"/>
                            </p:stCondLst>
                            <p:childTnLst>
                              <p:par>
                                <p:cTn id="263" presetID="2" presetClass="entr" presetSubtype="4" fill="hold" nodeType="clickEffect">
                                  <p:stCondLst>
                                    <p:cond delay="0"/>
                                  </p:stCondLst>
                                  <p:childTnLst>
                                    <p:set>
                                      <p:cBhvr>
                                        <p:cTn id="264" dur="1" fill="hold">
                                          <p:stCondLst>
                                            <p:cond delay="0"/>
                                          </p:stCondLst>
                                        </p:cTn>
                                        <p:tgtEl>
                                          <p:spTgt spid="38966"/>
                                        </p:tgtEl>
                                        <p:attrNameLst>
                                          <p:attrName>style.visibility</p:attrName>
                                        </p:attrNameLst>
                                      </p:cBhvr>
                                      <p:to>
                                        <p:strVal val="visible"/>
                                      </p:to>
                                    </p:set>
                                    <p:anim calcmode="lin" valueType="num">
                                      <p:cBhvr additive="base">
                                        <p:cTn id="265" dur="500" fill="hold"/>
                                        <p:tgtEl>
                                          <p:spTgt spid="38966"/>
                                        </p:tgtEl>
                                        <p:attrNameLst>
                                          <p:attrName>ppt_x</p:attrName>
                                        </p:attrNameLst>
                                      </p:cBhvr>
                                      <p:tavLst>
                                        <p:tav tm="0">
                                          <p:val>
                                            <p:strVal val="#ppt_x"/>
                                          </p:val>
                                        </p:tav>
                                        <p:tav tm="100000">
                                          <p:val>
                                            <p:strVal val="#ppt_x"/>
                                          </p:val>
                                        </p:tav>
                                      </p:tavLst>
                                    </p:anim>
                                    <p:anim calcmode="lin" valueType="num">
                                      <p:cBhvr additive="base">
                                        <p:cTn id="266" dur="500" fill="hold"/>
                                        <p:tgtEl>
                                          <p:spTgt spid="38966"/>
                                        </p:tgtEl>
                                        <p:attrNameLst>
                                          <p:attrName>ppt_y</p:attrName>
                                        </p:attrNameLst>
                                      </p:cBhvr>
                                      <p:tavLst>
                                        <p:tav tm="0">
                                          <p:val>
                                            <p:strVal val="1+#ppt_h/2"/>
                                          </p:val>
                                        </p:tav>
                                        <p:tav tm="100000">
                                          <p:val>
                                            <p:strVal val="#ppt_y"/>
                                          </p:val>
                                        </p:tav>
                                      </p:tavLst>
                                    </p:anim>
                                  </p:childTnLst>
                                </p:cTn>
                              </p:par>
                            </p:childTnLst>
                          </p:cTn>
                        </p:par>
                      </p:childTnLst>
                    </p:cTn>
                  </p:par>
                  <p:par>
                    <p:cTn id="267" fill="hold" nodeType="clickPar">
                      <p:stCondLst>
                        <p:cond delay="indefinite"/>
                      </p:stCondLst>
                      <p:childTnLst>
                        <p:par>
                          <p:cTn id="268" fill="hold" nodeType="afterGroup">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38963"/>
                                        </p:tgtEl>
                                        <p:attrNameLst>
                                          <p:attrName>style.visibility</p:attrName>
                                        </p:attrNameLst>
                                      </p:cBhvr>
                                      <p:to>
                                        <p:strVal val="visible"/>
                                      </p:to>
                                    </p:set>
                                    <p:anim calcmode="lin" valueType="num">
                                      <p:cBhvr additive="base">
                                        <p:cTn id="271" dur="500" fill="hold"/>
                                        <p:tgtEl>
                                          <p:spTgt spid="38963"/>
                                        </p:tgtEl>
                                        <p:attrNameLst>
                                          <p:attrName>ppt_x</p:attrName>
                                        </p:attrNameLst>
                                      </p:cBhvr>
                                      <p:tavLst>
                                        <p:tav tm="0">
                                          <p:val>
                                            <p:strVal val="#ppt_x"/>
                                          </p:val>
                                        </p:tav>
                                        <p:tav tm="100000">
                                          <p:val>
                                            <p:strVal val="#ppt_x"/>
                                          </p:val>
                                        </p:tav>
                                      </p:tavLst>
                                    </p:anim>
                                    <p:anim calcmode="lin" valueType="num">
                                      <p:cBhvr additive="base">
                                        <p:cTn id="272" dur="500" fill="hold"/>
                                        <p:tgtEl>
                                          <p:spTgt spid="38963"/>
                                        </p:tgtEl>
                                        <p:attrNameLst>
                                          <p:attrName>ppt_y</p:attrName>
                                        </p:attrNameLst>
                                      </p:cBhvr>
                                      <p:tavLst>
                                        <p:tav tm="0">
                                          <p:val>
                                            <p:strVal val="1+#ppt_h/2"/>
                                          </p:val>
                                        </p:tav>
                                        <p:tav tm="100000">
                                          <p:val>
                                            <p:strVal val="#ppt_y"/>
                                          </p:val>
                                        </p:tav>
                                      </p:tavLst>
                                    </p:anim>
                                  </p:childTnLst>
                                </p:cTn>
                              </p:par>
                            </p:childTnLst>
                          </p:cTn>
                        </p:par>
                      </p:childTnLst>
                    </p:cTn>
                  </p:par>
                  <p:par>
                    <p:cTn id="273" fill="hold" nodeType="clickPar">
                      <p:stCondLst>
                        <p:cond delay="indefinite"/>
                      </p:stCondLst>
                      <p:childTnLst>
                        <p:par>
                          <p:cTn id="274" fill="hold" nodeType="afterGroup">
                            <p:stCondLst>
                              <p:cond delay="0"/>
                            </p:stCondLst>
                            <p:childTnLst>
                              <p:par>
                                <p:cTn id="275" presetID="2" presetClass="entr" presetSubtype="4" fill="hold" nodeType="clickEffect">
                                  <p:stCondLst>
                                    <p:cond delay="0"/>
                                  </p:stCondLst>
                                  <p:childTnLst>
                                    <p:set>
                                      <p:cBhvr>
                                        <p:cTn id="276" dur="1" fill="hold">
                                          <p:stCondLst>
                                            <p:cond delay="0"/>
                                          </p:stCondLst>
                                        </p:cTn>
                                        <p:tgtEl>
                                          <p:spTgt spid="38960"/>
                                        </p:tgtEl>
                                        <p:attrNameLst>
                                          <p:attrName>style.visibility</p:attrName>
                                        </p:attrNameLst>
                                      </p:cBhvr>
                                      <p:to>
                                        <p:strVal val="visible"/>
                                      </p:to>
                                    </p:set>
                                    <p:anim calcmode="lin" valueType="num">
                                      <p:cBhvr additive="base">
                                        <p:cTn id="277" dur="500" fill="hold"/>
                                        <p:tgtEl>
                                          <p:spTgt spid="38960"/>
                                        </p:tgtEl>
                                        <p:attrNameLst>
                                          <p:attrName>ppt_x</p:attrName>
                                        </p:attrNameLst>
                                      </p:cBhvr>
                                      <p:tavLst>
                                        <p:tav tm="0">
                                          <p:val>
                                            <p:strVal val="#ppt_x"/>
                                          </p:val>
                                        </p:tav>
                                        <p:tav tm="100000">
                                          <p:val>
                                            <p:strVal val="#ppt_x"/>
                                          </p:val>
                                        </p:tav>
                                      </p:tavLst>
                                    </p:anim>
                                    <p:anim calcmode="lin" valueType="num">
                                      <p:cBhvr additive="base">
                                        <p:cTn id="278" dur="500" fill="hold"/>
                                        <p:tgtEl>
                                          <p:spTgt spid="38960"/>
                                        </p:tgtEl>
                                        <p:attrNameLst>
                                          <p:attrName>ppt_y</p:attrName>
                                        </p:attrNameLst>
                                      </p:cBhvr>
                                      <p:tavLst>
                                        <p:tav tm="0">
                                          <p:val>
                                            <p:strVal val="1+#ppt_h/2"/>
                                          </p:val>
                                        </p:tav>
                                        <p:tav tm="100000">
                                          <p:val>
                                            <p:strVal val="#ppt_y"/>
                                          </p:val>
                                        </p:tav>
                                      </p:tavLst>
                                    </p:anim>
                                  </p:childTnLst>
                                </p:cTn>
                              </p:par>
                            </p:childTnLst>
                          </p:cTn>
                        </p:par>
                      </p:childTnLst>
                    </p:cTn>
                  </p:par>
                  <p:par>
                    <p:cTn id="279" fill="hold" nodeType="clickPar">
                      <p:stCondLst>
                        <p:cond delay="indefinite"/>
                      </p:stCondLst>
                      <p:childTnLst>
                        <p:par>
                          <p:cTn id="280" fill="hold" nodeType="afterGroup">
                            <p:stCondLst>
                              <p:cond delay="0"/>
                            </p:stCondLst>
                            <p:childTnLst>
                              <p:par>
                                <p:cTn id="281" presetID="2" presetClass="entr" presetSubtype="4" fill="hold" grpId="0" nodeType="clickEffect">
                                  <p:stCondLst>
                                    <p:cond delay="0"/>
                                  </p:stCondLst>
                                  <p:childTnLst>
                                    <p:set>
                                      <p:cBhvr>
                                        <p:cTn id="282" dur="1" fill="hold">
                                          <p:stCondLst>
                                            <p:cond delay="0"/>
                                          </p:stCondLst>
                                        </p:cTn>
                                        <p:tgtEl>
                                          <p:spTgt spid="38962"/>
                                        </p:tgtEl>
                                        <p:attrNameLst>
                                          <p:attrName>style.visibility</p:attrName>
                                        </p:attrNameLst>
                                      </p:cBhvr>
                                      <p:to>
                                        <p:strVal val="visible"/>
                                      </p:to>
                                    </p:set>
                                    <p:anim calcmode="lin" valueType="num">
                                      <p:cBhvr additive="base">
                                        <p:cTn id="283" dur="500" fill="hold"/>
                                        <p:tgtEl>
                                          <p:spTgt spid="38962"/>
                                        </p:tgtEl>
                                        <p:attrNameLst>
                                          <p:attrName>ppt_x</p:attrName>
                                        </p:attrNameLst>
                                      </p:cBhvr>
                                      <p:tavLst>
                                        <p:tav tm="0">
                                          <p:val>
                                            <p:strVal val="#ppt_x"/>
                                          </p:val>
                                        </p:tav>
                                        <p:tav tm="100000">
                                          <p:val>
                                            <p:strVal val="#ppt_x"/>
                                          </p:val>
                                        </p:tav>
                                      </p:tavLst>
                                    </p:anim>
                                    <p:anim calcmode="lin" valueType="num">
                                      <p:cBhvr additive="base">
                                        <p:cTn id="284" dur="500" fill="hold"/>
                                        <p:tgtEl>
                                          <p:spTgt spid="38962"/>
                                        </p:tgtEl>
                                        <p:attrNameLst>
                                          <p:attrName>ppt_y</p:attrName>
                                        </p:attrNameLst>
                                      </p:cBhvr>
                                      <p:tavLst>
                                        <p:tav tm="0">
                                          <p:val>
                                            <p:strVal val="1+#ppt_h/2"/>
                                          </p:val>
                                        </p:tav>
                                        <p:tav tm="100000">
                                          <p:val>
                                            <p:strVal val="#ppt_y"/>
                                          </p:val>
                                        </p:tav>
                                      </p:tavLst>
                                    </p:anim>
                                  </p:childTnLst>
                                </p:cTn>
                              </p:par>
                            </p:childTnLst>
                          </p:cTn>
                        </p:par>
                      </p:childTnLst>
                    </p:cTn>
                  </p:par>
                  <p:par>
                    <p:cTn id="285" fill="hold" nodeType="clickPar">
                      <p:stCondLst>
                        <p:cond delay="indefinite"/>
                      </p:stCondLst>
                      <p:childTnLst>
                        <p:par>
                          <p:cTn id="286" fill="hold" nodeType="afterGroup">
                            <p:stCondLst>
                              <p:cond delay="0"/>
                            </p:stCondLst>
                            <p:childTnLst>
                              <p:par>
                                <p:cTn id="287" presetID="2" presetClass="entr" presetSubtype="2" fill="hold" nodeType="clickEffect">
                                  <p:stCondLst>
                                    <p:cond delay="0"/>
                                  </p:stCondLst>
                                  <p:childTnLst>
                                    <p:set>
                                      <p:cBhvr>
                                        <p:cTn id="288" dur="1" fill="hold">
                                          <p:stCondLst>
                                            <p:cond delay="0"/>
                                          </p:stCondLst>
                                        </p:cTn>
                                        <p:tgtEl>
                                          <p:spTgt spid="38964"/>
                                        </p:tgtEl>
                                        <p:attrNameLst>
                                          <p:attrName>style.visibility</p:attrName>
                                        </p:attrNameLst>
                                      </p:cBhvr>
                                      <p:to>
                                        <p:strVal val="visible"/>
                                      </p:to>
                                    </p:set>
                                    <p:anim calcmode="lin" valueType="num">
                                      <p:cBhvr additive="base">
                                        <p:cTn id="289" dur="500" fill="hold"/>
                                        <p:tgtEl>
                                          <p:spTgt spid="38964"/>
                                        </p:tgtEl>
                                        <p:attrNameLst>
                                          <p:attrName>ppt_x</p:attrName>
                                        </p:attrNameLst>
                                      </p:cBhvr>
                                      <p:tavLst>
                                        <p:tav tm="0">
                                          <p:val>
                                            <p:strVal val="1+#ppt_w/2"/>
                                          </p:val>
                                        </p:tav>
                                        <p:tav tm="100000">
                                          <p:val>
                                            <p:strVal val="#ppt_x"/>
                                          </p:val>
                                        </p:tav>
                                      </p:tavLst>
                                    </p:anim>
                                    <p:anim calcmode="lin" valueType="num">
                                      <p:cBhvr additive="base">
                                        <p:cTn id="290" dur="500" fill="hold"/>
                                        <p:tgtEl>
                                          <p:spTgt spid="38964"/>
                                        </p:tgtEl>
                                        <p:attrNameLst>
                                          <p:attrName>ppt_y</p:attrName>
                                        </p:attrNameLst>
                                      </p:cBhvr>
                                      <p:tavLst>
                                        <p:tav tm="0">
                                          <p:val>
                                            <p:strVal val="#ppt_y"/>
                                          </p:val>
                                        </p:tav>
                                        <p:tav tm="100000">
                                          <p:val>
                                            <p:strVal val="#ppt_y"/>
                                          </p:val>
                                        </p:tav>
                                      </p:tavLst>
                                    </p:anim>
                                  </p:childTnLst>
                                </p:cTn>
                              </p:par>
                            </p:childTnLst>
                          </p:cTn>
                        </p:par>
                      </p:childTnLst>
                    </p:cTn>
                  </p:par>
                  <p:par>
                    <p:cTn id="291" fill="hold" nodeType="clickPar">
                      <p:stCondLst>
                        <p:cond delay="indefinite"/>
                      </p:stCondLst>
                      <p:childTnLst>
                        <p:par>
                          <p:cTn id="292" fill="hold" nodeType="afterGroup">
                            <p:stCondLst>
                              <p:cond delay="0"/>
                            </p:stCondLst>
                            <p:childTnLst>
                              <p:par>
                                <p:cTn id="293" presetID="1" presetClass="entr" presetSubtype="0" fill="hold" grpId="0" nodeType="clickEffect">
                                  <p:stCondLst>
                                    <p:cond delay="0"/>
                                  </p:stCondLst>
                                  <p:iterate type="lt">
                                    <p:tmAbs val="75"/>
                                  </p:iterate>
                                  <p:childTnLst>
                                    <p:set>
                                      <p:cBhvr>
                                        <p:cTn id="294" dur="1" fill="hold">
                                          <p:stCondLst>
                                            <p:cond delay="74"/>
                                          </p:stCondLst>
                                        </p:cTn>
                                        <p:tgtEl>
                                          <p:spTgt spid="38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animBg="1"/>
      <p:bldP spid="38921" grpId="0" animBg="1"/>
      <p:bldP spid="38922" grpId="0" animBg="1"/>
      <p:bldP spid="38923" grpId="0" animBg="1"/>
      <p:bldP spid="38924" grpId="0"/>
      <p:bldP spid="38926" grpId="0"/>
      <p:bldP spid="38928" grpId="0"/>
      <p:bldP spid="38929" grpId="0"/>
      <p:bldP spid="38930" grpId="0"/>
      <p:bldP spid="38932" grpId="0"/>
      <p:bldP spid="38933" grpId="0"/>
      <p:bldP spid="38934" grpId="0"/>
      <p:bldP spid="38935" grpId="0"/>
      <p:bldP spid="38939" grpId="0"/>
      <p:bldP spid="38940" grpId="0"/>
      <p:bldP spid="38943" grpId="0"/>
      <p:bldP spid="38944" grpId="0"/>
      <p:bldP spid="38945" grpId="0"/>
      <p:bldP spid="38946" grpId="0"/>
      <p:bldP spid="38947" grpId="0"/>
      <p:bldP spid="38948" grpId="0"/>
      <p:bldP spid="38949" grpId="0"/>
      <p:bldP spid="38950" grpId="0"/>
      <p:bldP spid="38952" grpId="0"/>
      <p:bldP spid="38953" grpId="0"/>
      <p:bldP spid="38955" grpId="0"/>
      <p:bldP spid="38957" grpId="0"/>
      <p:bldP spid="38958" grpId="0"/>
      <p:bldP spid="38961" grpId="0"/>
      <p:bldP spid="38962" grpId="0"/>
      <p:bldP spid="38963" grpId="0"/>
      <p:bldP spid="3896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38337" y="2476410"/>
            <a:ext cx="8315325" cy="1688924"/>
          </a:xfrm>
          <a:prstGeom prst="rect">
            <a:avLst/>
          </a:prstGeom>
        </p:spPr>
        <p:txBody>
          <a:bodyPr wrap="square">
            <a:spAutoFit/>
          </a:bodyPr>
          <a:lstStyle/>
          <a:p>
            <a:pPr>
              <a:lnSpc>
                <a:spcPct val="150000"/>
              </a:lnSpc>
            </a:pPr>
            <a:r>
              <a:rPr lang="zh-CN" altLang="en-US" sz="2400">
                <a:latin typeface="华文中宋" panose="02010600040101010101" pitchFamily="2" charset="-122"/>
                <a:ea typeface="华文中宋" panose="02010600040101010101" pitchFamily="2" charset="-122"/>
              </a:rPr>
              <a:t>    这首词，通过对湘江秋景的描绘和对青年时代革命斗争生活的回忆，抒发革命青年对国家民族命运的感慨和以天下为己任，蔑视反动统治者，改造旧中国的豪情壮志。</a:t>
            </a:r>
          </a:p>
        </p:txBody>
      </p:sp>
      <p:grpSp>
        <p:nvGrpSpPr>
          <p:cNvPr id="7" name="PA-102217">
            <a:extLst>
              <a:ext uri="{FF2B5EF4-FFF2-40B4-BE49-F238E27FC236}">
                <a16:creationId xmlns:a16="http://schemas.microsoft.com/office/drawing/2014/main" id="{701A1419-91E7-4846-B3FA-D30B4220B43B}"/>
              </a:ext>
            </a:extLst>
          </p:cNvPr>
          <p:cNvGrpSpPr/>
          <p:nvPr>
            <p:custDataLst>
              <p:tags r:id="rId1"/>
            </p:custDataLst>
          </p:nvPr>
        </p:nvGrpSpPr>
        <p:grpSpPr>
          <a:xfrm>
            <a:off x="386620" y="335009"/>
            <a:ext cx="1709132" cy="570820"/>
            <a:chOff x="4713010" y="1227788"/>
            <a:chExt cx="5040000" cy="1057746"/>
          </a:xfrm>
        </p:grpSpPr>
        <p:sp>
          <p:nvSpPr>
            <p:cNvPr id="8" name="PA-圆角矩形 30">
              <a:extLst>
                <a:ext uri="{FF2B5EF4-FFF2-40B4-BE49-F238E27FC236}">
                  <a16:creationId xmlns:a16="http://schemas.microsoft.com/office/drawing/2014/main" id="{A2D8A1CE-6C0F-4593-9F28-15EF1865FE56}"/>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9" name="PA-矩形 31">
              <a:extLst>
                <a:ext uri="{FF2B5EF4-FFF2-40B4-BE49-F238E27FC236}">
                  <a16:creationId xmlns:a16="http://schemas.microsoft.com/office/drawing/2014/main" id="{4B126C41-8B22-4F54-9F9B-943E2BB39EBC}"/>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归纳主题</a:t>
              </a:r>
            </a:p>
          </p:txBody>
        </p:sp>
      </p:grpSp>
      <p:pic>
        <p:nvPicPr>
          <p:cNvPr id="10" name="New picture"/>
          <p:cNvPicPr/>
          <p:nvPr/>
        </p:nvPicPr>
        <p:blipFill>
          <a:blip r:embed="rId5"/>
          <a:stretch>
            <a:fillRect/>
          </a:stretch>
        </p:blipFill>
        <p:spPr>
          <a:xfrm>
            <a:off x="11899900" y="108585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0977" y="2304053"/>
            <a:ext cx="9448547" cy="1200329"/>
          </a:xfrm>
          <a:prstGeom prst="rect">
            <a:avLst/>
          </a:prstGeom>
        </p:spPr>
        <p:txBody>
          <a:bodyPr wrap="square">
            <a:spAutoFit/>
          </a:bodyPr>
          <a:lstStyle/>
          <a:p>
            <a:r>
              <a:rPr lang="zh-CN" altLang="zh-CN" sz="2400">
                <a:latin typeface="华文中宋" panose="02010600040101010101" pitchFamily="2" charset="-122"/>
                <a:ea typeface="华文中宋" panose="02010600040101010101" pitchFamily="2" charset="-122"/>
              </a:rPr>
              <a:t>兴起于唐，盛行于宋，配乐歌唱，句式不齐，也称</a:t>
            </a:r>
            <a:r>
              <a:rPr lang="zh-CN" altLang="zh-CN" sz="2400">
                <a:solidFill>
                  <a:srgbClr val="C00000"/>
                </a:solidFill>
                <a:latin typeface="华文中宋" panose="02010600040101010101" pitchFamily="2" charset="-122"/>
                <a:ea typeface="华文中宋" panose="02010600040101010101" pitchFamily="2" charset="-122"/>
              </a:rPr>
              <a:t>长短句</a:t>
            </a:r>
            <a:r>
              <a:rPr lang="zh-CN" altLang="zh-CN" sz="2400">
                <a:latin typeface="华文中宋" panose="02010600040101010101" pitchFamily="2" charset="-122"/>
                <a:ea typeface="华文中宋" panose="02010600040101010101" pitchFamily="2" charset="-122"/>
              </a:rPr>
              <a:t>。</a:t>
            </a:r>
          </a:p>
          <a:p>
            <a:r>
              <a:rPr lang="zh-CN" altLang="zh-CN" sz="2400">
                <a:latin typeface="华文中宋" panose="02010600040101010101" pitchFamily="2" charset="-122"/>
                <a:ea typeface="华文中宋" panose="02010600040101010101" pitchFamily="2" charset="-122"/>
              </a:rPr>
              <a:t>最初称为</a:t>
            </a:r>
            <a:r>
              <a:rPr lang="zh-CN" altLang="zh-CN" sz="2400">
                <a:solidFill>
                  <a:srgbClr val="C00000"/>
                </a:solidFill>
                <a:latin typeface="华文中宋" panose="02010600040101010101" pitchFamily="2" charset="-122"/>
                <a:ea typeface="华文中宋" panose="02010600040101010101" pitchFamily="2" charset="-122"/>
              </a:rPr>
              <a:t>“曲词”</a:t>
            </a:r>
            <a:r>
              <a:rPr lang="zh-CN" altLang="zh-CN" sz="2400">
                <a:latin typeface="华文中宋" panose="02010600040101010101" pitchFamily="2" charset="-122"/>
                <a:ea typeface="华文中宋" panose="02010600040101010101" pitchFamily="2" charset="-122"/>
              </a:rPr>
              <a:t>或</a:t>
            </a:r>
            <a:r>
              <a:rPr lang="zh-CN" altLang="zh-CN" sz="2400">
                <a:solidFill>
                  <a:srgbClr val="C00000"/>
                </a:solidFill>
                <a:latin typeface="华文中宋" panose="02010600040101010101" pitchFamily="2" charset="-122"/>
                <a:ea typeface="华文中宋" panose="02010600040101010101" pitchFamily="2" charset="-122"/>
              </a:rPr>
              <a:t>“曲子词”</a:t>
            </a:r>
            <a:r>
              <a:rPr lang="zh-CN" altLang="zh-CN" sz="2400">
                <a:latin typeface="华文中宋" panose="02010600040101010101" pitchFamily="2" charset="-122"/>
                <a:ea typeface="华文中宋" panose="02010600040101010101" pitchFamily="2" charset="-122"/>
              </a:rPr>
              <a:t>，是配音乐的。后来词也跟乐府一样，逐渐跟音乐分离了，成为诗的别体，所以有人把词称为“诗余”。</a:t>
            </a:r>
            <a:r>
              <a:rPr lang="en-US" altLang="zh-CN" sz="2400">
                <a:latin typeface="华文中宋" panose="02010600040101010101" pitchFamily="2" charset="-122"/>
                <a:ea typeface="华文中宋" panose="02010600040101010101" pitchFamily="2" charset="-122"/>
              </a:rPr>
              <a:t> </a:t>
            </a:r>
          </a:p>
        </p:txBody>
      </p:sp>
      <p:pic>
        <p:nvPicPr>
          <p:cNvPr id="3" name="图片 2">
            <a:extLst>
              <a:ext uri="{FF2B5EF4-FFF2-40B4-BE49-F238E27FC236}">
                <a16:creationId xmlns:a16="http://schemas.microsoft.com/office/drawing/2014/main" id="{4023249F-35EA-4A12-A726-AD1E7DBF484A}"/>
              </a:ext>
            </a:extLst>
          </p:cNvPr>
          <p:cNvPicPr>
            <a:picLocks noChangeAspect="1"/>
          </p:cNvPicPr>
          <p:nvPr/>
        </p:nvPicPr>
        <p:blipFill>
          <a:blip r:embed="rId6"/>
          <a:stretch>
            <a:fillRect/>
          </a:stretch>
        </p:blipFill>
        <p:spPr>
          <a:xfrm>
            <a:off x="1123191" y="1387555"/>
            <a:ext cx="1146147" cy="1072989"/>
          </a:xfrm>
          <a:prstGeom prst="rect">
            <a:avLst/>
          </a:prstGeom>
        </p:spPr>
      </p:pic>
      <p:pic>
        <p:nvPicPr>
          <p:cNvPr id="12" name="图片 11">
            <a:extLst>
              <a:ext uri="{FF2B5EF4-FFF2-40B4-BE49-F238E27FC236}">
                <a16:creationId xmlns:a16="http://schemas.microsoft.com/office/drawing/2014/main" id="{C7A6094B-EC9F-4082-B219-C0FA59C5CE2E}"/>
              </a:ext>
            </a:extLst>
          </p:cNvPr>
          <p:cNvPicPr>
            <a:picLocks noChangeAspect="1"/>
          </p:cNvPicPr>
          <p:nvPr/>
        </p:nvPicPr>
        <p:blipFill>
          <a:blip r:embed="rId7"/>
          <a:stretch>
            <a:fillRect/>
          </a:stretch>
        </p:blipFill>
        <p:spPr>
          <a:xfrm>
            <a:off x="1123191" y="3702503"/>
            <a:ext cx="6096528" cy="963251"/>
          </a:xfrm>
          <a:prstGeom prst="rect">
            <a:avLst/>
          </a:prstGeom>
        </p:spPr>
      </p:pic>
      <p:sp>
        <p:nvSpPr>
          <p:cNvPr id="13" name="矩形 12">
            <a:extLst>
              <a:ext uri="{FF2B5EF4-FFF2-40B4-BE49-F238E27FC236}">
                <a16:creationId xmlns:a16="http://schemas.microsoft.com/office/drawing/2014/main" id="{6069FD34-E383-4ABF-B713-6334A629F9E6}"/>
              </a:ext>
            </a:extLst>
          </p:cNvPr>
          <p:cNvSpPr/>
          <p:nvPr/>
        </p:nvSpPr>
        <p:spPr>
          <a:xfrm>
            <a:off x="1990978" y="4665754"/>
            <a:ext cx="9448546" cy="1200329"/>
          </a:xfrm>
          <a:prstGeom prst="rect">
            <a:avLst/>
          </a:prstGeom>
        </p:spPr>
        <p:txBody>
          <a:bodyPr wrap="square">
            <a:spAutoFit/>
          </a:bodyPr>
          <a:lstStyle/>
          <a:p>
            <a:r>
              <a:rPr lang="zh-CN" altLang="en-US" sz="2400">
                <a:latin typeface="华文中宋" panose="02010600040101010101" pitchFamily="2" charset="-122"/>
                <a:ea typeface="华文中宋" panose="02010600040101010101" pitchFamily="2" charset="-122"/>
              </a:rPr>
              <a:t>词的格式的名称。词牌决定了这首词的字数、句数和平仄声韵</a:t>
            </a:r>
            <a:r>
              <a:rPr lang="zh-CN" altLang="en-US" sz="2400">
                <a:uFill>
                  <a:solidFill>
                    <a:srgbClr val="FF0000"/>
                  </a:solidFill>
                </a:uFill>
                <a:latin typeface="华文中宋" panose="02010600040101010101" pitchFamily="2" charset="-122"/>
                <a:ea typeface="华文中宋" panose="02010600040101010101" pitchFamily="2" charset="-122"/>
              </a:rPr>
              <a:t>。</a:t>
            </a:r>
          </a:p>
          <a:p>
            <a:r>
              <a:rPr lang="zh-CN" altLang="en-US" sz="2400">
                <a:latin typeface="华文中宋" panose="02010600040101010101" pitchFamily="2" charset="-122"/>
                <a:ea typeface="华文中宋" panose="02010600040101010101" pitchFamily="2" charset="-122"/>
              </a:rPr>
              <a:t>词的标题和词牌有着严格的区别，</a:t>
            </a:r>
            <a:r>
              <a:rPr lang="zh-CN" altLang="en-US" sz="2400">
                <a:solidFill>
                  <a:srgbClr val="C00000"/>
                </a:solidFill>
                <a:latin typeface="华文中宋" panose="02010600040101010101" pitchFamily="2" charset="-122"/>
                <a:ea typeface="华文中宋" panose="02010600040101010101" pitchFamily="2" charset="-122"/>
              </a:rPr>
              <a:t>标题是词的内容的集中体现</a:t>
            </a:r>
            <a:r>
              <a:rPr lang="zh-CN" altLang="en-US" sz="2400">
                <a:latin typeface="华文中宋" panose="02010600040101010101" pitchFamily="2" charset="-122"/>
                <a:ea typeface="华文中宋" panose="02010600040101010101" pitchFamily="2" charset="-122"/>
              </a:rPr>
              <a:t>，它概括了词的主要内容。 如沁园春是词牌，长沙是标题。</a:t>
            </a:r>
          </a:p>
        </p:txBody>
      </p:sp>
      <p:grpSp>
        <p:nvGrpSpPr>
          <p:cNvPr id="14" name="PA-102217">
            <a:extLst>
              <a:ext uri="{FF2B5EF4-FFF2-40B4-BE49-F238E27FC236}">
                <a16:creationId xmlns:a16="http://schemas.microsoft.com/office/drawing/2014/main" id="{05F3A397-27E7-4BED-AA3D-864A5D45D421}"/>
              </a:ext>
            </a:extLst>
          </p:cNvPr>
          <p:cNvGrpSpPr/>
          <p:nvPr>
            <p:custDataLst>
              <p:tags r:id="rId1"/>
            </p:custDataLst>
          </p:nvPr>
        </p:nvGrpSpPr>
        <p:grpSpPr>
          <a:xfrm>
            <a:off x="386620" y="335009"/>
            <a:ext cx="1709132" cy="570820"/>
            <a:chOff x="4713010" y="1227788"/>
            <a:chExt cx="5040000" cy="1057746"/>
          </a:xfrm>
        </p:grpSpPr>
        <p:sp>
          <p:nvSpPr>
            <p:cNvPr id="15" name="PA-圆角矩形 30">
              <a:extLst>
                <a:ext uri="{FF2B5EF4-FFF2-40B4-BE49-F238E27FC236}">
                  <a16:creationId xmlns:a16="http://schemas.microsoft.com/office/drawing/2014/main" id="{6306473A-7557-4CA1-8AA4-D8C6555CE44D}"/>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16" name="PA-矩形 31">
              <a:extLst>
                <a:ext uri="{FF2B5EF4-FFF2-40B4-BE49-F238E27FC236}">
                  <a16:creationId xmlns:a16="http://schemas.microsoft.com/office/drawing/2014/main" id="{7FBA1E37-6DB2-4FB5-8757-29B39824CA96}"/>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文体知识</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5EB3BEC-EE56-4FDE-B97C-F5E9AAAEA87A}"/>
              </a:ext>
            </a:extLst>
          </p:cNvPr>
          <p:cNvPicPr>
            <a:picLocks noChangeAspect="1"/>
          </p:cNvPicPr>
          <p:nvPr/>
        </p:nvPicPr>
        <p:blipFill>
          <a:blip r:embed="rId2"/>
          <a:stretch>
            <a:fillRect/>
          </a:stretch>
        </p:blipFill>
        <p:spPr>
          <a:xfrm>
            <a:off x="1153551" y="803524"/>
            <a:ext cx="2706859" cy="963251"/>
          </a:xfrm>
          <a:prstGeom prst="rect">
            <a:avLst/>
          </a:prstGeom>
        </p:spPr>
      </p:pic>
      <p:sp>
        <p:nvSpPr>
          <p:cNvPr id="5" name="文本框 4">
            <a:extLst>
              <a:ext uri="{FF2B5EF4-FFF2-40B4-BE49-F238E27FC236}">
                <a16:creationId xmlns:a16="http://schemas.microsoft.com/office/drawing/2014/main" id="{2E93C462-2054-4A08-B9FD-AA7489698EC6}"/>
              </a:ext>
            </a:extLst>
          </p:cNvPr>
          <p:cNvSpPr txBox="1"/>
          <p:nvPr/>
        </p:nvSpPr>
        <p:spPr>
          <a:xfrm>
            <a:off x="1407160" y="3429000"/>
            <a:ext cx="9667240" cy="1938992"/>
          </a:xfrm>
          <a:prstGeom prst="rect">
            <a:avLst/>
          </a:prstGeom>
          <a:noFill/>
        </p:spPr>
        <p:txBody>
          <a:bodyPr wrap="square">
            <a:spAutoFit/>
          </a:bodyPr>
          <a:lstStyle/>
          <a:p>
            <a:r>
              <a:rPr lang="zh-CN" altLang="en-US" sz="2400">
                <a:solidFill>
                  <a:schemeClr val="tx1"/>
                </a:solidFill>
                <a:latin typeface="华文中宋" panose="02010600040101010101" pitchFamily="2" charset="-122"/>
                <a:ea typeface="华文中宋" panose="02010600040101010101" pitchFamily="2" charset="-122"/>
              </a:rPr>
              <a:t>从</a:t>
            </a:r>
            <a:r>
              <a:rPr lang="zh-CN" altLang="en-US" sz="2400">
                <a:solidFill>
                  <a:srgbClr val="C00000"/>
                </a:solidFill>
                <a:latin typeface="华文中宋" panose="02010600040101010101" pitchFamily="2" charset="-122"/>
                <a:ea typeface="华文中宋" panose="02010600040101010101" pitchFamily="2" charset="-122"/>
              </a:rPr>
              <a:t>片段</a:t>
            </a:r>
            <a:r>
              <a:rPr lang="zh-CN" altLang="en-US" sz="2400">
                <a:solidFill>
                  <a:schemeClr val="tx1"/>
                </a:solidFill>
                <a:latin typeface="华文中宋" panose="02010600040101010101" pitchFamily="2" charset="-122"/>
                <a:ea typeface="华文中宋" panose="02010600040101010101" pitchFamily="2" charset="-122"/>
              </a:rPr>
              <a:t>：最短的小令只有</a:t>
            </a:r>
            <a:r>
              <a:rPr lang="en-US" altLang="zh-CN" sz="2400">
                <a:solidFill>
                  <a:schemeClr val="tx1"/>
                </a:solidFill>
                <a:latin typeface="华文中宋" panose="02010600040101010101" pitchFamily="2" charset="-122"/>
                <a:ea typeface="华文中宋" panose="02010600040101010101" pitchFamily="2" charset="-122"/>
              </a:rPr>
              <a:t>14</a:t>
            </a:r>
            <a:r>
              <a:rPr lang="zh-CN" altLang="en-US" sz="2400">
                <a:solidFill>
                  <a:schemeClr val="tx1"/>
                </a:solidFill>
                <a:latin typeface="华文中宋" panose="02010600040101010101" pitchFamily="2" charset="-122"/>
                <a:ea typeface="华文中宋" panose="02010600040101010101" pitchFamily="2" charset="-122"/>
              </a:rPr>
              <a:t>字，最长的长调有</a:t>
            </a:r>
            <a:r>
              <a:rPr lang="en-US" altLang="zh-CN" sz="2400">
                <a:solidFill>
                  <a:schemeClr val="tx1"/>
                </a:solidFill>
                <a:latin typeface="华文中宋" panose="02010600040101010101" pitchFamily="2" charset="-122"/>
                <a:ea typeface="华文中宋" panose="02010600040101010101" pitchFamily="2" charset="-122"/>
              </a:rPr>
              <a:t>200</a:t>
            </a:r>
            <a:r>
              <a:rPr lang="zh-CN" altLang="en-US" sz="2400">
                <a:solidFill>
                  <a:schemeClr val="tx1"/>
                </a:solidFill>
                <a:latin typeface="华文中宋" panose="02010600040101010101" pitchFamily="2" charset="-122"/>
                <a:ea typeface="华文中宋" panose="02010600040101010101" pitchFamily="2" charset="-122"/>
              </a:rPr>
              <a:t>个以上，每一首词有分段，词中称为：</a:t>
            </a:r>
            <a:br>
              <a:rPr lang="zh-CN" altLang="en-US" sz="2400">
                <a:solidFill>
                  <a:schemeClr val="tx1"/>
                </a:solidFill>
                <a:latin typeface="华文中宋" panose="02010600040101010101" pitchFamily="2" charset="-122"/>
                <a:ea typeface="华文中宋" panose="02010600040101010101" pitchFamily="2" charset="-122"/>
              </a:rPr>
            </a:br>
            <a:r>
              <a:rPr lang="zh-CN" altLang="en-US" sz="2400">
                <a:solidFill>
                  <a:schemeClr val="tx1"/>
                </a:solidFill>
                <a:latin typeface="华文中宋" panose="02010600040101010101" pitchFamily="2" charset="-122"/>
                <a:ea typeface="华文中宋" panose="02010600040101010101" pitchFamily="2" charset="-122"/>
              </a:rPr>
              <a:t>        单调：不分段，往往就是一首小令，篇幅较短；    </a:t>
            </a:r>
            <a:br>
              <a:rPr lang="zh-CN" altLang="en-US" sz="2400">
                <a:solidFill>
                  <a:schemeClr val="tx1"/>
                </a:solidFill>
                <a:latin typeface="华文中宋" panose="02010600040101010101" pitchFamily="2" charset="-122"/>
                <a:ea typeface="华文中宋" panose="02010600040101010101" pitchFamily="2" charset="-122"/>
              </a:rPr>
            </a:br>
            <a:r>
              <a:rPr lang="zh-CN" altLang="en-US" sz="2400">
                <a:solidFill>
                  <a:schemeClr val="tx1"/>
                </a:solidFill>
                <a:latin typeface="华文中宋" panose="02010600040101010101" pitchFamily="2" charset="-122"/>
                <a:ea typeface="华文中宋" panose="02010600040101010101" pitchFamily="2" charset="-122"/>
              </a:rPr>
              <a:t>        双调：两段，也叫片或阕或遍，上片下片，前阕后阕；</a:t>
            </a:r>
            <a:br>
              <a:rPr lang="zh-CN" altLang="en-US" sz="2400">
                <a:solidFill>
                  <a:schemeClr val="tx1"/>
                </a:solidFill>
                <a:latin typeface="华文中宋" panose="02010600040101010101" pitchFamily="2" charset="-122"/>
                <a:ea typeface="华文中宋" panose="02010600040101010101" pitchFamily="2" charset="-122"/>
              </a:rPr>
            </a:br>
            <a:r>
              <a:rPr lang="zh-CN" altLang="en-US" sz="2400">
                <a:solidFill>
                  <a:schemeClr val="tx1"/>
                </a:solidFill>
                <a:latin typeface="华文中宋" panose="02010600040101010101" pitchFamily="2" charset="-122"/>
                <a:ea typeface="华文中宋" panose="02010600040101010101" pitchFamily="2" charset="-122"/>
              </a:rPr>
              <a:t>        三叠、四叠：即三段或四段，较少见，尤其四叠极少见。</a:t>
            </a:r>
            <a:endParaRPr lang="zh-CN" altLang="en-US" sz="2400"/>
          </a:p>
        </p:txBody>
      </p:sp>
      <p:sp>
        <p:nvSpPr>
          <p:cNvPr id="7" name="文本框 6">
            <a:extLst>
              <a:ext uri="{FF2B5EF4-FFF2-40B4-BE49-F238E27FC236}">
                <a16:creationId xmlns:a16="http://schemas.microsoft.com/office/drawing/2014/main" id="{A35F9E2F-57F4-47C9-B840-44D1270D6B2B}"/>
              </a:ext>
            </a:extLst>
          </p:cNvPr>
          <p:cNvSpPr txBox="1"/>
          <p:nvPr/>
        </p:nvSpPr>
        <p:spPr>
          <a:xfrm>
            <a:off x="1407160" y="1924596"/>
            <a:ext cx="6167120" cy="1200329"/>
          </a:xfrm>
          <a:prstGeom prst="rect">
            <a:avLst/>
          </a:prstGeom>
          <a:noFill/>
        </p:spPr>
        <p:txBody>
          <a:bodyPr wrap="square">
            <a:spAutoFit/>
          </a:bodyPr>
          <a:lstStyle/>
          <a:p>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从</a:t>
            </a:r>
            <a:r>
              <a:rPr kumimoji="0" lang="zh-CN" altLang="en-US" sz="2400" b="0" i="0" u="none" strike="noStrike" kern="1200" cap="none" spc="0" normalizeH="0" baseline="0" noProof="0">
                <a:ln>
                  <a:noFill/>
                </a:ln>
                <a:solidFill>
                  <a:srgbClr val="C00000"/>
                </a:solidFill>
                <a:effectLst/>
                <a:uLnTx/>
                <a:uFillTx/>
                <a:latin typeface="华文中宋" panose="02010600040101010101" pitchFamily="2" charset="-122"/>
                <a:ea typeface="华文中宋" panose="02010600040101010101" pitchFamily="2" charset="-122"/>
                <a:cs typeface="+mj-cs"/>
              </a:rPr>
              <a:t>字数</a:t>
            </a: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：小令：</a:t>
            </a:r>
            <a:r>
              <a:rPr kumimoji="0" lang="en-US" altLang="zh-CN"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58</a:t>
            </a: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字以内；</a:t>
            </a:r>
            <a:b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b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            中调：</a:t>
            </a:r>
            <a:r>
              <a:rPr kumimoji="0" lang="en-US" altLang="zh-CN"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58~90</a:t>
            </a: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个字；</a:t>
            </a:r>
            <a:b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b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            长调：</a:t>
            </a:r>
            <a:r>
              <a:rPr kumimoji="0" lang="en-US" altLang="zh-CN"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91</a:t>
            </a:r>
            <a:r>
              <a:rPr kumimoji="0" lang="zh-CN" altLang="en-US" sz="24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j-cs"/>
              </a:rPr>
              <a:t>个字以上。</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8404" y="2032749"/>
            <a:ext cx="9914922" cy="2492990"/>
          </a:xfrm>
          <a:prstGeom prst="rect">
            <a:avLst/>
          </a:prstGeom>
        </p:spPr>
        <p:txBody>
          <a:bodyPr wrap="square">
            <a:spAutoFit/>
          </a:bodyPr>
          <a:lstStyle/>
          <a:p>
            <a:r>
              <a:rPr lang="en-US" altLang="zh-CN" sz="2400">
                <a:latin typeface="华文中宋" panose="02010600040101010101" pitchFamily="2" charset="-122"/>
                <a:ea typeface="华文中宋" panose="02010600040101010101" pitchFamily="2" charset="-122"/>
              </a:rPr>
              <a:t>1925</a:t>
            </a:r>
            <a:r>
              <a:rPr lang="zh-CN" altLang="en-US" sz="2400">
                <a:latin typeface="华文中宋" panose="02010600040101010101" pitchFamily="2" charset="-122"/>
                <a:ea typeface="华文中宋" panose="02010600040101010101" pitchFamily="2" charset="-122"/>
              </a:rPr>
              <a:t>年</a:t>
            </a:r>
            <a:r>
              <a:rPr lang="en-US" altLang="zh-CN" sz="2400">
                <a:latin typeface="华文中宋" panose="02010600040101010101" pitchFamily="2" charset="-122"/>
                <a:ea typeface="华文中宋" panose="02010600040101010101" pitchFamily="2" charset="-122"/>
              </a:rPr>
              <a:t>2</a:t>
            </a:r>
            <a:r>
              <a:rPr lang="zh-CN" altLang="en-US" sz="2400">
                <a:latin typeface="华文中宋" panose="02010600040101010101" pitchFamily="2" charset="-122"/>
                <a:ea typeface="华文中宋" panose="02010600040101010101" pitchFamily="2" charset="-122"/>
              </a:rPr>
              <a:t>月，正是北伐战争的前一年，当时革命蓬勃发展，毛泽东直接领导了湖南农民起义，同时国共统一战线已经确立，但革命该由哪个阶级来领导，成为党内外斗争的焦点。这年深秋，毛泽东同志从上海回到韶山，从事革命活动。军阀赵恒惕要逮捕毛泽东同志。在韶山人民的掩护下，毛泽东同志秘密离开韶山，准备到广州主持农民运动讲习所，经过长沙，并独自去了橘子洲头。事后作了此词。</a:t>
            </a:r>
          </a:p>
          <a:p>
            <a:endParaRPr lang="zh-CN" altLang="en-US" sz="1200">
              <a:latin typeface="华文中宋" panose="02010600040101010101" pitchFamily="2" charset="-122"/>
              <a:ea typeface="华文中宋" panose="02010600040101010101" pitchFamily="2" charset="-122"/>
            </a:endParaRPr>
          </a:p>
        </p:txBody>
      </p:sp>
      <p:grpSp>
        <p:nvGrpSpPr>
          <p:cNvPr id="6" name="PA-102217">
            <a:extLst>
              <a:ext uri="{FF2B5EF4-FFF2-40B4-BE49-F238E27FC236}">
                <a16:creationId xmlns:a16="http://schemas.microsoft.com/office/drawing/2014/main" id="{FFD90001-9F71-4CE0-ACE6-8CE7539C2F7C}"/>
              </a:ext>
            </a:extLst>
          </p:cNvPr>
          <p:cNvGrpSpPr/>
          <p:nvPr>
            <p:custDataLst>
              <p:tags r:id="rId1"/>
            </p:custDataLst>
          </p:nvPr>
        </p:nvGrpSpPr>
        <p:grpSpPr>
          <a:xfrm>
            <a:off x="386620" y="335009"/>
            <a:ext cx="1709132" cy="570820"/>
            <a:chOff x="4713010" y="1227788"/>
            <a:chExt cx="5040000" cy="1057746"/>
          </a:xfrm>
        </p:grpSpPr>
        <p:sp>
          <p:nvSpPr>
            <p:cNvPr id="7" name="PA-圆角矩形 30">
              <a:extLst>
                <a:ext uri="{FF2B5EF4-FFF2-40B4-BE49-F238E27FC236}">
                  <a16:creationId xmlns:a16="http://schemas.microsoft.com/office/drawing/2014/main" id="{5E183E89-4A12-435C-8332-ED1FE31E6140}"/>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8" name="PA-矩形 31">
              <a:extLst>
                <a:ext uri="{FF2B5EF4-FFF2-40B4-BE49-F238E27FC236}">
                  <a16:creationId xmlns:a16="http://schemas.microsoft.com/office/drawing/2014/main" id="{3B354537-2DD2-4E87-9DF3-1CC5151AC41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写作背景</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14973" y="1764121"/>
            <a:ext cx="10162054" cy="3329758"/>
          </a:xfrm>
          <a:prstGeom prst="rect">
            <a:avLst/>
          </a:prstGeom>
        </p:spPr>
        <p:txBody>
          <a:bodyPr wrap="square">
            <a:spAutoFit/>
          </a:bodyPr>
          <a:lstStyle/>
          <a:p>
            <a:pPr indent="457200">
              <a:lnSpc>
                <a:spcPct val="150000"/>
              </a:lnSpc>
              <a:buFont typeface="Arial" panose="020B0604020202020204" pitchFamily="34" charset="0"/>
              <a:buNone/>
            </a:pPr>
            <a:r>
              <a:rPr lang="zh-CN" altLang="en-US" sz="2400">
                <a:latin typeface="华文中宋" panose="02010600040101010101" pitchFamily="2" charset="-122"/>
                <a:ea typeface="华文中宋" panose="02010600040101010101" pitchFamily="2" charset="-122"/>
              </a:rPr>
              <a:t> 独立</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寒秋，湘江</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北去，橘子洲</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头。 看</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万山</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红遍，层林</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尽染；漫江</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碧透，百舸</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争流。鹰</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击长空，鱼</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翔浅底，万类</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霜天</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竞自由。怅</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寥廓，问</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苍茫</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大地，谁</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主</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沉浮？</a:t>
            </a:r>
          </a:p>
          <a:p>
            <a:pPr indent="457200">
              <a:lnSpc>
                <a:spcPct val="150000"/>
              </a:lnSpc>
              <a:buFont typeface="Arial" panose="020B0604020202020204" pitchFamily="34" charset="0"/>
              <a:buNone/>
            </a:pPr>
            <a:r>
              <a:rPr lang="zh-CN" altLang="en-US" sz="2400">
                <a:latin typeface="华文中宋" panose="02010600040101010101" pitchFamily="2" charset="-122"/>
                <a:ea typeface="华文中宋" panose="02010600040101010101" pitchFamily="2" charset="-122"/>
              </a:rPr>
              <a:t> 携来</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百侣</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曾游。忆</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往昔</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峥嵘</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岁月稠。恰</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同学</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少年，风华</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正茂；书生</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意气，挥斥</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方遒。指点</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江山，激扬</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文字，粪土</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当年</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万户侯。曾</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记否，到</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中流</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击水，浪遏</a:t>
            </a:r>
            <a:r>
              <a:rPr lang="en-US" altLang="zh-CN"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飞舟？</a:t>
            </a:r>
          </a:p>
        </p:txBody>
      </p:sp>
      <p:pic>
        <p:nvPicPr>
          <p:cNvPr id="5" name="沁园春长沙朗诵.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duotone>
              <a:prstClr val="black"/>
              <a:schemeClr val="accent1">
                <a:tint val="45000"/>
                <a:satMod val="400000"/>
              </a:schemeClr>
            </a:duotone>
          </a:blip>
          <a:stretch>
            <a:fillRect/>
          </a:stretch>
        </p:blipFill>
        <p:spPr>
          <a:xfrm>
            <a:off x="10715108" y="5831479"/>
            <a:ext cx="609600" cy="609600"/>
          </a:xfrm>
          <a:prstGeom prst="rect">
            <a:avLst/>
          </a:prstGeom>
          <a:solidFill>
            <a:schemeClr val="lt1"/>
          </a:solidFill>
          <a:ln>
            <a:noFill/>
          </a:ln>
        </p:spPr>
      </p:pic>
      <p:grpSp>
        <p:nvGrpSpPr>
          <p:cNvPr id="8" name="PA-102217">
            <a:extLst>
              <a:ext uri="{FF2B5EF4-FFF2-40B4-BE49-F238E27FC236}">
                <a16:creationId xmlns:a16="http://schemas.microsoft.com/office/drawing/2014/main" id="{E40BF6BC-C598-47AA-9EFC-864B233AD151}"/>
              </a:ext>
            </a:extLst>
          </p:cNvPr>
          <p:cNvGrpSpPr/>
          <p:nvPr>
            <p:custDataLst>
              <p:tags r:id="rId3"/>
            </p:custDataLst>
          </p:nvPr>
        </p:nvGrpSpPr>
        <p:grpSpPr>
          <a:xfrm>
            <a:off x="386620" y="335009"/>
            <a:ext cx="1709132" cy="570820"/>
            <a:chOff x="4713010" y="1227788"/>
            <a:chExt cx="5040000" cy="1057746"/>
          </a:xfrm>
        </p:grpSpPr>
        <p:sp>
          <p:nvSpPr>
            <p:cNvPr id="9" name="PA-圆角矩形 30">
              <a:extLst>
                <a:ext uri="{FF2B5EF4-FFF2-40B4-BE49-F238E27FC236}">
                  <a16:creationId xmlns:a16="http://schemas.microsoft.com/office/drawing/2014/main" id="{72147C2F-BEF5-4AF0-BB53-5AF9FB67C182}"/>
                </a:ext>
              </a:extLst>
            </p:cNvPr>
            <p:cNvSpPr/>
            <p:nvPr>
              <p:custDataLst>
                <p:tags r:id="rId4"/>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10" name="PA-矩形 31">
              <a:extLst>
                <a:ext uri="{FF2B5EF4-FFF2-40B4-BE49-F238E27FC236}">
                  <a16:creationId xmlns:a16="http://schemas.microsoft.com/office/drawing/2014/main" id="{F411536A-09BA-402C-B1BF-0D6C0A910F6E}"/>
                </a:ext>
              </a:extLst>
            </p:cNvPr>
            <p:cNvSpPr>
              <a:spLocks noChangeAspect="1"/>
            </p:cNvSpPr>
            <p:nvPr>
              <p:custDataLst>
                <p:tags r:id="rId5"/>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诵读感悟</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nodeType="clickPar">
                      <p:stCondLst>
                        <p:cond delay="indefinite"/>
                      </p:stCondLst>
                      <p:childTnLst>
                        <p:par>
                          <p:cTn id="12" fill="hold" nodeType="afterGroup">
                            <p:stCondLst>
                              <p:cond delay="0"/>
                            </p:stCondLst>
                            <p:childTnLst>
                              <p:par>
                                <p:cTn id="13" presetID="1" presetClass="mediacall" presetSubtype="0" fill="hold" nodeType="clickEffect">
                                  <p:stCondLst>
                                    <p:cond delay="0"/>
                                  </p:stCondLst>
                                  <p:childTnLst>
                                    <p:cmd type="call" cmd="playFrom(0.0)">
                                      <p:cBhvr>
                                        <p:cTn id="14" dur="108673" fill="hold"/>
                                        <p:tgtEl>
                                          <p:spTgt spid="5"/>
                                        </p:tgtEl>
                                      </p:cBhvr>
                                    </p:cmd>
                                  </p:childTnLst>
                                </p:cTn>
                              </p:par>
                            </p:childTnLst>
                          </p:cTn>
                        </p:par>
                      </p:childTnLst>
                    </p:cTn>
                  </p:par>
                </p:childTnLst>
              </p:cTn>
              <p:nextCondLst>
                <p:cond evt="onClick" delay="0">
                  <p:tgtEl>
                    <p:spTgt spid="5"/>
                  </p:tgtEl>
                </p:cond>
              </p:nextCondLst>
            </p:seq>
            <p:audio>
              <p:cMediaNode vol="80000">
                <p:cTn id="1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145" descr="中年毛泽东"/>
          <p:cNvPicPr>
            <a:picLocks noChangeAspect="1"/>
          </p:cNvPicPr>
          <p:nvPr/>
        </p:nvPicPr>
        <p:blipFill>
          <a:blip r:embed="rId5"/>
          <a:stretch>
            <a:fillRect/>
          </a:stretch>
        </p:blipFill>
        <p:spPr>
          <a:xfrm>
            <a:off x="1238250" y="2372748"/>
            <a:ext cx="3874921" cy="3225800"/>
          </a:xfrm>
          <a:prstGeom prst="rect">
            <a:avLst/>
          </a:prstGeom>
          <a:noFill/>
          <a:ln w="9525">
            <a:noFill/>
          </a:ln>
        </p:spPr>
      </p:pic>
      <p:sp>
        <p:nvSpPr>
          <p:cNvPr id="6148" name="文本框 6147"/>
          <p:cNvSpPr txBox="1"/>
          <p:nvPr/>
        </p:nvSpPr>
        <p:spPr>
          <a:xfrm>
            <a:off x="1114425" y="1282700"/>
            <a:ext cx="9429749"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概括全词，展开想象，看看这首词描述了几幅图画？ </a:t>
            </a:r>
          </a:p>
        </p:txBody>
      </p:sp>
      <p:sp>
        <p:nvSpPr>
          <p:cNvPr id="6149" name="文本框 6148"/>
          <p:cNvSpPr txBox="1"/>
          <p:nvPr/>
        </p:nvSpPr>
        <p:spPr>
          <a:xfrm>
            <a:off x="7153275" y="2646820"/>
            <a:ext cx="3200400" cy="2677656"/>
          </a:xfrm>
          <a:prstGeom prst="rect">
            <a:avLst/>
          </a:prstGeom>
          <a:noFill/>
          <a:ln w="9525">
            <a:noFill/>
          </a:ln>
        </p:spPr>
        <p:txBody>
          <a:bodyPr>
            <a:spAutoFit/>
          </a:bodyPr>
          <a:lstStyle/>
          <a:p>
            <a:pPr>
              <a:spcBef>
                <a:spcPct val="50000"/>
              </a:spcBef>
            </a:pPr>
            <a:r>
              <a:rPr lang="zh-CN" altLang="en-US" sz="2400">
                <a:latin typeface="华文中宋" panose="02010600040101010101" pitchFamily="2" charset="-122"/>
                <a:ea typeface="华文中宋" panose="02010600040101010101" pitchFamily="2" charset="-122"/>
              </a:rPr>
              <a:t>四幅图画：</a:t>
            </a:r>
          </a:p>
          <a:p>
            <a:pPr>
              <a:spcBef>
                <a:spcPct val="50000"/>
              </a:spcBef>
            </a:pPr>
            <a:r>
              <a:rPr lang="zh-CN" altLang="en-US" sz="2400">
                <a:latin typeface="华文中宋" panose="02010600040101010101" pitchFamily="2" charset="-122"/>
                <a:ea typeface="华文中宋" panose="02010600040101010101" pitchFamily="2" charset="-122"/>
              </a:rPr>
              <a:t>独立寒秋图</a:t>
            </a:r>
          </a:p>
          <a:p>
            <a:pPr>
              <a:spcBef>
                <a:spcPct val="50000"/>
              </a:spcBef>
            </a:pPr>
            <a:r>
              <a:rPr lang="zh-CN" altLang="en-US" sz="2400">
                <a:latin typeface="华文中宋" panose="02010600040101010101" pitchFamily="2" charset="-122"/>
                <a:ea typeface="华文中宋" panose="02010600040101010101" pitchFamily="2" charset="-122"/>
              </a:rPr>
              <a:t>湘江秋景图</a:t>
            </a:r>
          </a:p>
          <a:p>
            <a:pPr>
              <a:spcBef>
                <a:spcPct val="50000"/>
              </a:spcBef>
            </a:pPr>
            <a:r>
              <a:rPr lang="zh-CN" altLang="en-US" sz="2400">
                <a:latin typeface="华文中宋" panose="02010600040101010101" pitchFamily="2" charset="-122"/>
                <a:ea typeface="华文中宋" panose="02010600040101010101" pitchFamily="2" charset="-122"/>
              </a:rPr>
              <a:t>峥嵘岁月图</a:t>
            </a:r>
          </a:p>
          <a:p>
            <a:pPr>
              <a:spcBef>
                <a:spcPct val="50000"/>
              </a:spcBef>
            </a:pPr>
            <a:r>
              <a:rPr lang="zh-CN" altLang="en-US" sz="2400">
                <a:latin typeface="华文中宋" panose="02010600040101010101" pitchFamily="2" charset="-122"/>
                <a:ea typeface="华文中宋" panose="02010600040101010101" pitchFamily="2" charset="-122"/>
              </a:rPr>
              <a:t>中流击水图 </a:t>
            </a: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anim calcmode="lin" valueType="num">
                                      <p:cBhvr additive="base">
                                        <p:cTn id="9" dur="500" fill="hold"/>
                                        <p:tgtEl>
                                          <p:spTgt spid="6148"/>
                                        </p:tgtEl>
                                        <p:attrNameLst>
                                          <p:attrName>ppt_x</p:attrName>
                                        </p:attrNameLst>
                                      </p:cBhvr>
                                      <p:tavLst>
                                        <p:tav tm="0">
                                          <p:val>
                                            <p:strVal val="0-#ppt_w/2"/>
                                          </p:val>
                                        </p:tav>
                                        <p:tav tm="100000">
                                          <p:val>
                                            <p:strVal val="#ppt_x"/>
                                          </p:val>
                                        </p:tav>
                                      </p:tavLst>
                                    </p:anim>
                                    <p:anim calcmode="lin" valueType="num">
                                      <p:cBhvr additive="base">
                                        <p:cTn id="10" dur="500" fill="hold"/>
                                        <p:tgtEl>
                                          <p:spTgt spid="6148"/>
                                        </p:tgtEl>
                                        <p:attrNameLst>
                                          <p:attrName>ppt_y</p:attrName>
                                        </p:attrNameLst>
                                      </p:cBhvr>
                                      <p:tavLst>
                                        <p:tav tm="0">
                                          <p:val>
                                            <p:strVal val="#ppt_y"/>
                                          </p:val>
                                        </p:tav>
                                        <p:tav tm="100000">
                                          <p:val>
                                            <p:strVal val="#ppt_y"/>
                                          </p:val>
                                        </p:tav>
                                      </p:tavLst>
                                    </p:anim>
                                  </p:childTnLst>
                                </p:cTn>
                              </p:par>
                              <p:par>
                                <p:cTn id="11" presetID="1"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 calcmode="lin" valueType="num">
                                      <p:cBhvr additive="base">
                                        <p:cTn id="17" dur="500" fill="hold"/>
                                        <p:tgtEl>
                                          <p:spTgt spid="6149"/>
                                        </p:tgtEl>
                                        <p:attrNameLst>
                                          <p:attrName>ppt_x</p:attrName>
                                        </p:attrNameLst>
                                      </p:cBhvr>
                                      <p:tavLst>
                                        <p:tav tm="0">
                                          <p:val>
                                            <p:strVal val="0-#ppt_w/2"/>
                                          </p:val>
                                        </p:tav>
                                        <p:tav tm="100000">
                                          <p:val>
                                            <p:strVal val="#ppt_x"/>
                                          </p:val>
                                        </p:tav>
                                      </p:tavLst>
                                    </p:anim>
                                    <p:anim calcmode="lin" valueType="num">
                                      <p:cBhvr additive="base">
                                        <p:cTn id="18"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矩形 9219"/>
          <p:cNvSpPr/>
          <p:nvPr/>
        </p:nvSpPr>
        <p:spPr>
          <a:xfrm>
            <a:off x="2169160" y="968375"/>
            <a:ext cx="8590280" cy="523220"/>
          </a:xfrm>
          <a:prstGeom prst="rect">
            <a:avLst/>
          </a:prstGeom>
          <a:noFill/>
          <a:ln w="9525">
            <a:noFill/>
          </a:ln>
        </p:spPr>
        <p:txBody>
          <a:bodyPr wrap="square">
            <a:spAutoFit/>
          </a:bodyPr>
          <a:lstStyle/>
          <a:p>
            <a:r>
              <a:rPr lang="zh-CN" altLang="en-US" sz="2800">
                <a:solidFill>
                  <a:schemeClr val="folHlink"/>
                </a:solidFill>
                <a:latin typeface="华文中宋" panose="02010600040101010101" pitchFamily="2" charset="-122"/>
                <a:ea typeface="华文中宋" panose="02010600040101010101" pitchFamily="2" charset="-122"/>
              </a:rPr>
              <a:t>开头三句的正常语序是怎样的？请补充出来。</a:t>
            </a:r>
          </a:p>
        </p:txBody>
      </p:sp>
      <p:sp>
        <p:nvSpPr>
          <p:cNvPr id="9221" name="文本框 9220"/>
          <p:cNvSpPr txBox="1"/>
          <p:nvPr/>
        </p:nvSpPr>
        <p:spPr>
          <a:xfrm>
            <a:off x="2169160" y="1919605"/>
            <a:ext cx="8590280" cy="461665"/>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寒秋（时节）（我）独立橘子洲头，（望）湘江北去。 </a:t>
            </a:r>
          </a:p>
        </p:txBody>
      </p:sp>
      <p:sp>
        <p:nvSpPr>
          <p:cNvPr id="9222" name="文本框 9221"/>
          <p:cNvSpPr txBox="1"/>
          <p:nvPr/>
        </p:nvSpPr>
        <p:spPr>
          <a:xfrm>
            <a:off x="2169160" y="3106420"/>
            <a:ext cx="8590280" cy="523220"/>
          </a:xfrm>
          <a:prstGeom prst="rect">
            <a:avLst/>
          </a:prstGeom>
          <a:noFill/>
          <a:ln w="9525">
            <a:noFill/>
          </a:ln>
        </p:spPr>
        <p:txBody>
          <a:bodyPr wrap="square">
            <a:spAutoFit/>
          </a:bodyPr>
          <a:lstStyle>
            <a:defPPr>
              <a:defRPr lang="zh-CN"/>
            </a:defPPr>
            <a:lvl1pPr>
              <a:spcBef>
                <a:spcPct val="50000"/>
              </a:spcBef>
              <a:defRPr>
                <a:solidFill>
                  <a:schemeClr val="folHlink"/>
                </a:solidFill>
                <a:latin typeface="华文中宋" panose="02010600040101010101" pitchFamily="2" charset="-122"/>
                <a:ea typeface="华文中宋" panose="02010600040101010101" pitchFamily="2" charset="-122"/>
              </a:defRPr>
            </a:lvl1pPr>
          </a:lstStyle>
          <a:p>
            <a:r>
              <a:rPr lang="zh-CN" altLang="en-US" sz="2800"/>
              <a:t>展开想象，扩展语句，进行形象而有诗意的大胆描述。 </a:t>
            </a:r>
          </a:p>
        </p:txBody>
      </p:sp>
      <p:sp>
        <p:nvSpPr>
          <p:cNvPr id="9223" name="文本框 9222"/>
          <p:cNvSpPr txBox="1"/>
          <p:nvPr/>
        </p:nvSpPr>
        <p:spPr>
          <a:xfrm>
            <a:off x="2169160" y="3975100"/>
            <a:ext cx="9006840" cy="1200329"/>
          </a:xfrm>
          <a:prstGeom prst="rect">
            <a:avLst/>
          </a:prstGeom>
          <a:noFill/>
          <a:ln w="9525">
            <a:noFill/>
          </a:ln>
        </p:spPr>
        <p:txBody>
          <a:bodyPr wrap="square">
            <a:spAutoFit/>
          </a:bodyPr>
          <a:lstStyle/>
          <a:p>
            <a:pPr algn="just">
              <a:spcBef>
                <a:spcPct val="50000"/>
              </a:spcBef>
            </a:pPr>
            <a:r>
              <a:rPr lang="zh-CN" altLang="en-US" sz="2400">
                <a:latin typeface="华文中宋" panose="02010600040101010101" pitchFamily="2" charset="-122"/>
                <a:ea typeface="华文中宋" panose="02010600040101010101" pitchFamily="2" charset="-122"/>
              </a:rPr>
              <a:t>在一个深秋的季节，橘子洲头，伫立着一位英姿勃勃的年轻革命家，他正深情地注视着滚滚北去的湘江波涛，凝重的目光里似乎折射出心头翻腾得无尽遐想</a:t>
            </a:r>
            <a:r>
              <a:rPr lang="en-US" altLang="zh-CN" sz="2400">
                <a:latin typeface="华文中宋" panose="02010600040101010101" pitchFamily="2" charset="-122"/>
                <a:ea typeface="华文中宋" panose="02010600040101010101" pitchFamily="2" charset="-122"/>
              </a:rPr>
              <a:t>……</a:t>
            </a:r>
          </a:p>
        </p:txBody>
      </p:sp>
      <p:sp>
        <p:nvSpPr>
          <p:cNvPr id="2" name="文本框 1">
            <a:extLst>
              <a:ext uri="{FF2B5EF4-FFF2-40B4-BE49-F238E27FC236}">
                <a16:creationId xmlns:a16="http://schemas.microsoft.com/office/drawing/2014/main" id="{0517DDC6-83F5-4832-84AD-B29E430A9999}"/>
              </a:ext>
            </a:extLst>
          </p:cNvPr>
          <p:cNvSpPr txBox="1"/>
          <p:nvPr/>
        </p:nvSpPr>
        <p:spPr>
          <a:xfrm>
            <a:off x="573167" y="1066482"/>
            <a:ext cx="615553" cy="4284345"/>
          </a:xfrm>
          <a:prstGeom prst="rect">
            <a:avLst/>
          </a:prstGeom>
          <a:solidFill>
            <a:srgbClr val="9E0000"/>
          </a:solidFill>
        </p:spPr>
        <p:txBody>
          <a:bodyPr vert="eaVert" wrap="square" rtlCol="0">
            <a:spAutoFit/>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zh-CN" altLang="en-US" sz="2800" b="0" i="0" u="none" strike="noStrike" kern="1200" cap="none" spc="0" normalizeH="0" baseline="0" noProof="0">
                <a:ln>
                  <a:noFill/>
                </a:ln>
                <a:solidFill>
                  <a:schemeClr val="bg1"/>
                </a:solidFill>
                <a:effectLst/>
                <a:uLnTx/>
                <a:uFillTx/>
                <a:latin typeface="华文中宋" panose="02010600040101010101" pitchFamily="2" charset="-122"/>
                <a:ea typeface="华文中宋" panose="02010600040101010101" pitchFamily="2" charset="-122"/>
                <a:cs typeface="+mn-cs"/>
              </a:rPr>
              <a:t>研习“独立寒秋图” </a:t>
            </a:r>
          </a:p>
        </p:txBody>
      </p:sp>
      <p:cxnSp>
        <p:nvCxnSpPr>
          <p:cNvPr id="9" name="直接连接符 8">
            <a:extLst>
              <a:ext uri="{FF2B5EF4-FFF2-40B4-BE49-F238E27FC236}">
                <a16:creationId xmlns:a16="http://schemas.microsoft.com/office/drawing/2014/main" id="{186CB0D3-5853-4A77-8D15-82F7F7D447F7}"/>
              </a:ext>
            </a:extLst>
          </p:cNvPr>
          <p:cNvCxnSpPr/>
          <p:nvPr/>
        </p:nvCxnSpPr>
        <p:spPr>
          <a:xfrm>
            <a:off x="2169160" y="1508740"/>
            <a:ext cx="849884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id="{92CA7E57-E85A-43A9-AD78-FD61C973B767}"/>
              </a:ext>
            </a:extLst>
          </p:cNvPr>
          <p:cNvCxnSpPr/>
          <p:nvPr/>
        </p:nvCxnSpPr>
        <p:spPr>
          <a:xfrm>
            <a:off x="2169160" y="3646785"/>
            <a:ext cx="8590280"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0-#ppt_w/2"/>
                                          </p:val>
                                        </p:tav>
                                        <p:tav tm="100000">
                                          <p:val>
                                            <p:strVal val="#ppt_x"/>
                                          </p:val>
                                        </p:tav>
                                      </p:tavLst>
                                    </p:anim>
                                    <p:anim calcmode="lin" valueType="num">
                                      <p:cBhvr additive="base">
                                        <p:cTn id="8" dur="500" fill="hold"/>
                                        <p:tgtEl>
                                          <p:spTgt spid="9220"/>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9221"/>
                                        </p:tgtEl>
                                        <p:attrNameLst>
                                          <p:attrName>style.visibility</p:attrName>
                                        </p:attrNameLst>
                                      </p:cBhvr>
                                      <p:to>
                                        <p:strVal val="visible"/>
                                      </p:to>
                                    </p:set>
                                    <p:anim calcmode="lin" valueType="num">
                                      <p:cBhvr additive="base">
                                        <p:cTn id="15" dur="500" fill="hold"/>
                                        <p:tgtEl>
                                          <p:spTgt spid="9221"/>
                                        </p:tgtEl>
                                        <p:attrNameLst>
                                          <p:attrName>ppt_x</p:attrName>
                                        </p:attrNameLst>
                                      </p:cBhvr>
                                      <p:tavLst>
                                        <p:tav tm="0">
                                          <p:val>
                                            <p:strVal val="0-#ppt_w/2"/>
                                          </p:val>
                                        </p:tav>
                                        <p:tav tm="100000">
                                          <p:val>
                                            <p:strVal val="#ppt_x"/>
                                          </p:val>
                                        </p:tav>
                                      </p:tavLst>
                                    </p:anim>
                                    <p:anim calcmode="lin" valueType="num">
                                      <p:cBhvr additive="base">
                                        <p:cTn id="16"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222"/>
                                        </p:tgtEl>
                                        <p:attrNameLst>
                                          <p:attrName>style.visibility</p:attrName>
                                        </p:attrNameLst>
                                      </p:cBhvr>
                                      <p:to>
                                        <p:strVal val="visible"/>
                                      </p:to>
                                    </p:set>
                                    <p:anim calcmode="lin" valueType="num">
                                      <p:cBhvr additive="base">
                                        <p:cTn id="21" dur="500" fill="hold"/>
                                        <p:tgtEl>
                                          <p:spTgt spid="9222"/>
                                        </p:tgtEl>
                                        <p:attrNameLst>
                                          <p:attrName>ppt_x</p:attrName>
                                        </p:attrNameLst>
                                      </p:cBhvr>
                                      <p:tavLst>
                                        <p:tav tm="0">
                                          <p:val>
                                            <p:strVal val="0-#ppt_w/2"/>
                                          </p:val>
                                        </p:tav>
                                        <p:tav tm="100000">
                                          <p:val>
                                            <p:strVal val="#ppt_x"/>
                                          </p:val>
                                        </p:tav>
                                      </p:tavLst>
                                    </p:anim>
                                    <p:anim calcmode="lin" valueType="num">
                                      <p:cBhvr additive="base">
                                        <p:cTn id="22" dur="500" fill="hold"/>
                                        <p:tgtEl>
                                          <p:spTgt spid="9222"/>
                                        </p:tgtEl>
                                        <p:attrNameLst>
                                          <p:attrName>ppt_y</p:attrName>
                                        </p:attrNameLst>
                                      </p:cBhvr>
                                      <p:tavLst>
                                        <p:tav tm="0">
                                          <p:val>
                                            <p:strVal val="#ppt_y"/>
                                          </p:val>
                                        </p:tav>
                                        <p:tav tm="100000">
                                          <p:val>
                                            <p:strVal val="#ppt_y"/>
                                          </p:val>
                                        </p:tav>
                                      </p:tavLst>
                                    </p:anim>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223"/>
                                        </p:tgtEl>
                                        <p:attrNameLst>
                                          <p:attrName>style.visibility</p:attrName>
                                        </p:attrNameLst>
                                      </p:cBhvr>
                                      <p:to>
                                        <p:strVal val="visible"/>
                                      </p:to>
                                    </p:set>
                                    <p:anim calcmode="lin" valueType="num">
                                      <p:cBhvr additive="base">
                                        <p:cTn id="29" dur="500" fill="hold"/>
                                        <p:tgtEl>
                                          <p:spTgt spid="9223"/>
                                        </p:tgtEl>
                                        <p:attrNameLst>
                                          <p:attrName>ppt_x</p:attrName>
                                        </p:attrNameLst>
                                      </p:cBhvr>
                                      <p:tavLst>
                                        <p:tav tm="0">
                                          <p:val>
                                            <p:strVal val="0-#ppt_w/2"/>
                                          </p:val>
                                        </p:tav>
                                        <p:tav tm="100000">
                                          <p:val>
                                            <p:strVal val="#ppt_x"/>
                                          </p:val>
                                        </p:tav>
                                      </p:tavLst>
                                    </p:anim>
                                    <p:anim calcmode="lin" valueType="num">
                                      <p:cBhvr additive="base">
                                        <p:cTn id="30"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P spid="92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890905" y="1312744"/>
            <a:ext cx="9591675" cy="523220"/>
          </a:xfrm>
          <a:prstGeom prst="rect">
            <a:avLst/>
          </a:prstGeom>
          <a:noFill/>
          <a:ln w="9525">
            <a:noFill/>
          </a:ln>
        </p:spPr>
        <p:txBody>
          <a:bodyPr wrap="square">
            <a:spAutoFit/>
          </a:bodyPr>
          <a:lstStyle/>
          <a:p>
            <a:pPr>
              <a:spcBef>
                <a:spcPct val="50000"/>
              </a:spcBef>
            </a:pPr>
            <a:r>
              <a:rPr lang="zh-CN" altLang="en-US" sz="2800">
                <a:solidFill>
                  <a:srgbClr val="C00000"/>
                </a:solidFill>
                <a:latin typeface="华文中宋" panose="02010600040101010101" pitchFamily="2" charset="-122"/>
                <a:ea typeface="华文中宋" panose="02010600040101010101" pitchFamily="2" charset="-122"/>
              </a:rPr>
              <a:t>“独立”写出了什么样的形象？可否换为“站立”“直立”？</a:t>
            </a:r>
          </a:p>
        </p:txBody>
      </p:sp>
      <p:sp>
        <p:nvSpPr>
          <p:cNvPr id="6149" name="文本框 6148"/>
          <p:cNvSpPr txBox="1"/>
          <p:nvPr/>
        </p:nvSpPr>
        <p:spPr>
          <a:xfrm>
            <a:off x="1114426" y="2484260"/>
            <a:ext cx="9970134" cy="1938992"/>
          </a:xfrm>
          <a:prstGeom prst="rect">
            <a:avLst/>
          </a:prstGeom>
          <a:noFill/>
          <a:ln w="9525">
            <a:noFill/>
          </a:ln>
        </p:spPr>
        <p:txBody>
          <a:bodyPr wrap="square">
            <a:spAutoFit/>
          </a:bodyPr>
          <a:lstStyle/>
          <a:p>
            <a:pPr>
              <a:spcBef>
                <a:spcPct val="50000"/>
              </a:spcBef>
            </a:pPr>
            <a:r>
              <a:rPr lang="zh-CN" altLang="en-US" sz="2400">
                <a:latin typeface="华文中宋" panose="02010600040101010101" pitchFamily="2" charset="-122"/>
                <a:ea typeface="华文中宋" panose="02010600040101010101" pitchFamily="2" charset="-122"/>
              </a:rPr>
              <a:t>①“独”不仅表明是一个人，而且显示了诗人坦荡从容、中流砥柱的气概。</a:t>
            </a:r>
          </a:p>
          <a:p>
            <a:pPr>
              <a:spcBef>
                <a:spcPct val="50000"/>
              </a:spcBef>
            </a:pPr>
            <a:r>
              <a:rPr lang="zh-CN" altLang="en-US" sz="2400">
                <a:latin typeface="华文中宋" panose="02010600040101010101" pitchFamily="2" charset="-122"/>
                <a:ea typeface="华文中宋" panose="02010600040101010101" pitchFamily="2" charset="-122"/>
              </a:rPr>
              <a:t>②联系创作背景，可以看出这里表现出了无产阶级伟大领袖在革命斗争的惊涛骇浪中昂然屹立的高大形象。</a:t>
            </a:r>
          </a:p>
          <a:p>
            <a:pPr>
              <a:spcBef>
                <a:spcPct val="50000"/>
              </a:spcBef>
            </a:pPr>
            <a:endParaRPr lang="zh-CN" altLang="en-US" sz="2400">
              <a:latin typeface="华文中宋" panose="02010600040101010101" pitchFamily="2" charset="-122"/>
              <a:ea typeface="华文中宋" panose="02010600040101010101" pitchFamily="2" charset="-122"/>
            </a:endParaRPr>
          </a:p>
        </p:txBody>
      </p:sp>
      <p:grpSp>
        <p:nvGrpSpPr>
          <p:cNvPr id="5" name="PA-102217">
            <a:extLst>
              <a:ext uri="{FF2B5EF4-FFF2-40B4-BE49-F238E27FC236}">
                <a16:creationId xmlns:a16="http://schemas.microsoft.com/office/drawing/2014/main" id="{12720B54-06C7-433B-96BE-5B98E5237C70}"/>
              </a:ext>
            </a:extLst>
          </p:cNvPr>
          <p:cNvGrpSpPr/>
          <p:nvPr>
            <p:custDataLst>
              <p:tags r:id="rId1"/>
            </p:custDataLst>
          </p:nvPr>
        </p:nvGrpSpPr>
        <p:grpSpPr>
          <a:xfrm>
            <a:off x="386620" y="335009"/>
            <a:ext cx="1709132" cy="570820"/>
            <a:chOff x="4713010" y="1227788"/>
            <a:chExt cx="5040000" cy="1057746"/>
          </a:xfrm>
        </p:grpSpPr>
        <p:sp>
          <p:nvSpPr>
            <p:cNvPr id="6" name="PA-圆角矩形 30">
              <a:extLst>
                <a:ext uri="{FF2B5EF4-FFF2-40B4-BE49-F238E27FC236}">
                  <a16:creationId xmlns:a16="http://schemas.microsoft.com/office/drawing/2014/main" id="{32C87D52-9A64-45F1-92EE-1BD8B361FFF3}"/>
                </a:ext>
              </a:extLst>
            </p:cNvPr>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a:solidFill>
                  <a:srgbClr val="FFFFFF"/>
                </a:solidFill>
                <a:latin typeface="+mj-ea"/>
                <a:ea typeface="+mj-ea"/>
              </a:endParaRPr>
            </a:p>
          </p:txBody>
        </p:sp>
        <p:sp>
          <p:nvSpPr>
            <p:cNvPr id="7" name="PA-矩形 31">
              <a:extLst>
                <a:ext uri="{FF2B5EF4-FFF2-40B4-BE49-F238E27FC236}">
                  <a16:creationId xmlns:a16="http://schemas.microsoft.com/office/drawing/2014/main" id="{56EED8B3-9B6C-493D-92D8-71D602A66D03}"/>
                </a:ext>
              </a:extLst>
            </p:cNvPr>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400">
                  <a:solidFill>
                    <a:srgbClr val="FFFFFF"/>
                  </a:solidFill>
                  <a:latin typeface="华文中宋" panose="02010600040101010101" pitchFamily="2" charset="-122"/>
                  <a:ea typeface="华文中宋" panose="02010600040101010101" pitchFamily="2" charset="-122"/>
                </a:rPr>
                <a:t>文本分析</a:t>
              </a:r>
            </a:p>
          </p:txBody>
        </p:sp>
      </p:grpSp>
      <p:cxnSp>
        <p:nvCxnSpPr>
          <p:cNvPr id="3" name="直接连接符 2">
            <a:extLst>
              <a:ext uri="{FF2B5EF4-FFF2-40B4-BE49-F238E27FC236}">
                <a16:creationId xmlns:a16="http://schemas.microsoft.com/office/drawing/2014/main" id="{2A0E99B7-FAED-44AB-BBEB-DB6352671D50}"/>
              </a:ext>
            </a:extLst>
          </p:cNvPr>
          <p:cNvCxnSpPr/>
          <p:nvPr/>
        </p:nvCxnSpPr>
        <p:spPr>
          <a:xfrm>
            <a:off x="1114425" y="1876425"/>
            <a:ext cx="9591675"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6801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anim calcmode="lin" valueType="num">
                                      <p:cBhvr additive="base">
                                        <p:cTn id="9" dur="500" fill="hold"/>
                                        <p:tgtEl>
                                          <p:spTgt spid="6148"/>
                                        </p:tgtEl>
                                        <p:attrNameLst>
                                          <p:attrName>ppt_x</p:attrName>
                                        </p:attrNameLst>
                                      </p:cBhvr>
                                      <p:tavLst>
                                        <p:tav tm="0">
                                          <p:val>
                                            <p:strVal val="0-#ppt_w/2"/>
                                          </p:val>
                                        </p:tav>
                                        <p:tav tm="100000">
                                          <p:val>
                                            <p:strVal val="#ppt_x"/>
                                          </p:val>
                                        </p:tav>
                                      </p:tavLst>
                                    </p:anim>
                                    <p:anim calcmode="lin" valueType="num">
                                      <p:cBhvr additive="base">
                                        <p:cTn id="1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149"/>
                                        </p:tgtEl>
                                        <p:attrNameLst>
                                          <p:attrName>style.visibility</p:attrName>
                                        </p:attrNameLst>
                                      </p:cBhvr>
                                      <p:to>
                                        <p:strVal val="visible"/>
                                      </p:to>
                                    </p:set>
                                    <p:anim calcmode="lin" valueType="num">
                                      <p:cBhvr additive="base">
                                        <p:cTn id="15" dur="500" fill="hold"/>
                                        <p:tgtEl>
                                          <p:spTgt spid="6149"/>
                                        </p:tgtEl>
                                        <p:attrNameLst>
                                          <p:attrName>ppt_x</p:attrName>
                                        </p:attrNameLst>
                                      </p:cBhvr>
                                      <p:tavLst>
                                        <p:tav tm="0">
                                          <p:val>
                                            <p:strVal val="0-#ppt_w/2"/>
                                          </p:val>
                                        </p:tav>
                                        <p:tav tm="100000">
                                          <p:val>
                                            <p:strVal val="#ppt_x"/>
                                          </p:val>
                                        </p:tav>
                                      </p:tavLst>
                                    </p:anim>
                                    <p:anim calcmode="lin" valueType="num">
                                      <p:cBhvr additive="base">
                                        <p:cTn id="16"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2.xml><?xml version="1.0" encoding="utf-8"?>
<p:tagLst xmlns:a="http://schemas.openxmlformats.org/drawingml/2006/main" xmlns:r="http://schemas.openxmlformats.org/officeDocument/2006/relationships" xmlns:p="http://schemas.openxmlformats.org/presentationml/2006/main">
  <p:tag name="PA" val="v5.2.8"/>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PA" val="v5.2.8"/>
</p:tagLst>
</file>

<file path=ppt/tags/tag30.xml><?xml version="1.0" encoding="utf-8"?>
<p:tagLst xmlns:a="http://schemas.openxmlformats.org/drawingml/2006/main" xmlns:r="http://schemas.openxmlformats.org/officeDocument/2006/relationships" xmlns:p="http://schemas.openxmlformats.org/presentationml/2006/main">
  <p:tag name="PA" val="v5.2.8"/>
</p:tagLst>
</file>

<file path=ppt/tags/tag31.xml><?xml version="1.0" encoding="utf-8"?>
<p:tagLst xmlns:a="http://schemas.openxmlformats.org/drawingml/2006/main" xmlns:r="http://schemas.openxmlformats.org/officeDocument/2006/relationships" xmlns:p="http://schemas.openxmlformats.org/presentationml/2006/main">
  <p:tag name="PA" val="v5.2.8"/>
</p:tagLst>
</file>

<file path=ppt/tags/tag32.xml><?xml version="1.0" encoding="utf-8"?>
<p:tagLst xmlns:a="http://schemas.openxmlformats.org/drawingml/2006/main" xmlns:r="http://schemas.openxmlformats.org/officeDocument/2006/relationships" xmlns:p="http://schemas.openxmlformats.org/presentationml/2006/main">
  <p:tag name="PA" val="v5.2.8"/>
</p:tagLst>
</file>

<file path=ppt/tags/tag33.xml><?xml version="1.0" encoding="utf-8"?>
<p:tagLst xmlns:a="http://schemas.openxmlformats.org/drawingml/2006/main" xmlns:r="http://schemas.openxmlformats.org/officeDocument/2006/relationships" xmlns:p="http://schemas.openxmlformats.org/presentationml/2006/main">
  <p:tag name="PA" val="v5.2.8"/>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PA" val="v5.2.8"/>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37.xml><?xml version="1.0" encoding="utf-8"?>
<p:tagLst xmlns:a="http://schemas.openxmlformats.org/drawingml/2006/main" xmlns:r="http://schemas.openxmlformats.org/officeDocument/2006/relationships" xmlns:p="http://schemas.openxmlformats.org/presentationml/2006/main">
  <p:tag name="PA" val="v5.2.8"/>
</p:tagLst>
</file>

<file path=ppt/tags/tag38.xml><?xml version="1.0" encoding="utf-8"?>
<p:tagLst xmlns:a="http://schemas.openxmlformats.org/drawingml/2006/main" xmlns:r="http://schemas.openxmlformats.org/officeDocument/2006/relationships" xmlns:p="http://schemas.openxmlformats.org/presentationml/2006/main">
  <p:tag name="PA" val="v5.2.8"/>
</p:tagLst>
</file>

<file path=ppt/tags/tag39.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PA" val="v5.2.8"/>
</p:tagLst>
</file>

<file path=ppt/tags/tag40.xml><?xml version="1.0" encoding="utf-8"?>
<p:tagLst xmlns:a="http://schemas.openxmlformats.org/drawingml/2006/main" xmlns:r="http://schemas.openxmlformats.org/officeDocument/2006/relationships" xmlns:p="http://schemas.openxmlformats.org/presentationml/2006/main">
  <p:tag name="PA" val="v5.2.8"/>
</p:tagLst>
</file>

<file path=ppt/tags/tag41.xml><?xml version="1.0" encoding="utf-8"?>
<p:tagLst xmlns:a="http://schemas.openxmlformats.org/drawingml/2006/main" xmlns:r="http://schemas.openxmlformats.org/officeDocument/2006/relationships" xmlns:p="http://schemas.openxmlformats.org/presentationml/2006/main">
  <p:tag name="PA" val="v5.2.8"/>
</p:tagLst>
</file>

<file path=ppt/tags/tag42.xml><?xml version="1.0" encoding="utf-8"?>
<p:tagLst xmlns:a="http://schemas.openxmlformats.org/drawingml/2006/main" xmlns:r="http://schemas.openxmlformats.org/officeDocument/2006/relationships" xmlns:p="http://schemas.openxmlformats.org/presentationml/2006/main">
  <p:tag name="PA" val="v5.2.8"/>
</p:tagLst>
</file>

<file path=ppt/tags/tag43.xml><?xml version="1.0" encoding="utf-8"?>
<p:tagLst xmlns:a="http://schemas.openxmlformats.org/drawingml/2006/main" xmlns:r="http://schemas.openxmlformats.org/officeDocument/2006/relationships" xmlns:p="http://schemas.openxmlformats.org/presentationml/2006/main">
  <p:tag name="PA" val="v5.2.8"/>
</p:tagLst>
</file>

<file path=ppt/tags/tag44.xml><?xml version="1.0" encoding="utf-8"?>
<p:tagLst xmlns:a="http://schemas.openxmlformats.org/drawingml/2006/main" xmlns:r="http://schemas.openxmlformats.org/officeDocument/2006/relationships" xmlns:p="http://schemas.openxmlformats.org/presentationml/2006/main">
  <p:tag name="PA" val="v5.2.8"/>
</p:tagLst>
</file>

<file path=ppt/tags/tag45.xml><?xml version="1.0" encoding="utf-8"?>
<p:tagLst xmlns:a="http://schemas.openxmlformats.org/drawingml/2006/main" xmlns:r="http://schemas.openxmlformats.org/officeDocument/2006/relationships" xmlns:p="http://schemas.openxmlformats.org/presentationml/2006/main">
  <p:tag name="PA" val="v5.2.8"/>
</p:tagLst>
</file>

<file path=ppt/tags/tag46.xml><?xml version="1.0" encoding="utf-8"?>
<p:tagLst xmlns:a="http://schemas.openxmlformats.org/drawingml/2006/main" xmlns:r="http://schemas.openxmlformats.org/officeDocument/2006/relationships" xmlns:p="http://schemas.openxmlformats.org/presentationml/2006/main">
  <p:tag name="PA" val="v5.2.8"/>
</p:tagLst>
</file>

<file path=ppt/tags/tag47.xml><?xml version="1.0" encoding="utf-8"?>
<p:tagLst xmlns:a="http://schemas.openxmlformats.org/drawingml/2006/main" xmlns:r="http://schemas.openxmlformats.org/officeDocument/2006/relationships" xmlns:p="http://schemas.openxmlformats.org/presentationml/2006/main">
  <p:tag name="PA" val="v5.2.8"/>
</p:tagLst>
</file>

<file path=ppt/tags/tag48.xml><?xml version="1.0" encoding="utf-8"?>
<p:tagLst xmlns:a="http://schemas.openxmlformats.org/drawingml/2006/main" xmlns:r="http://schemas.openxmlformats.org/officeDocument/2006/relationships" xmlns:p="http://schemas.openxmlformats.org/presentationml/2006/main">
  <p:tag name="PA" val="v5.2.8"/>
</p:tagLst>
</file>

<file path=ppt/tags/tag49.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PA" val="v5.2.8"/>
</p:tagLst>
</file>

<file path=ppt/tags/tag50.xml><?xml version="1.0" encoding="utf-8"?>
<p:tagLst xmlns:a="http://schemas.openxmlformats.org/drawingml/2006/main" xmlns:r="http://schemas.openxmlformats.org/officeDocument/2006/relationships" xmlns:p="http://schemas.openxmlformats.org/presentationml/2006/main">
  <p:tag name="PA" val="v5.2.8"/>
</p:tagLst>
</file>

<file path=ppt/tags/tag51.xml><?xml version="1.0" encoding="utf-8"?>
<p:tagLst xmlns:a="http://schemas.openxmlformats.org/drawingml/2006/main" xmlns:r="http://schemas.openxmlformats.org/officeDocument/2006/relationships" xmlns:p="http://schemas.openxmlformats.org/presentationml/2006/main">
  <p:tag name="PA" val="v5.2.8"/>
</p:tagLst>
</file>

<file path=ppt/tags/tag52.xml><?xml version="1.0" encoding="utf-8"?>
<p:tagLst xmlns:a="http://schemas.openxmlformats.org/drawingml/2006/main" xmlns:r="http://schemas.openxmlformats.org/officeDocument/2006/relationships" xmlns:p="http://schemas.openxmlformats.org/presentationml/2006/main">
  <p:tag name="PA" val="v5.2.8"/>
</p:tagLst>
</file>

<file path=ppt/tags/tag53.xml><?xml version="1.0" encoding="utf-8"?>
<p:tagLst xmlns:a="http://schemas.openxmlformats.org/drawingml/2006/main" xmlns:r="http://schemas.openxmlformats.org/officeDocument/2006/relationships" xmlns:p="http://schemas.openxmlformats.org/presentationml/2006/main">
  <p:tag name="PA" val="v5.2.8"/>
</p:tagLst>
</file>

<file path=ppt/tags/tag54.xml><?xml version="1.0" encoding="utf-8"?>
<p:tagLst xmlns:a="http://schemas.openxmlformats.org/drawingml/2006/main" xmlns:r="http://schemas.openxmlformats.org/officeDocument/2006/relationships" xmlns:p="http://schemas.openxmlformats.org/presentationml/2006/main">
  <p:tag name="PA" val="v5.2.8"/>
</p:tagLst>
</file>

<file path=ppt/tags/tag55.xml><?xml version="1.0" encoding="utf-8"?>
<p:tagLst xmlns:a="http://schemas.openxmlformats.org/drawingml/2006/main" xmlns:r="http://schemas.openxmlformats.org/officeDocument/2006/relationships" xmlns:p="http://schemas.openxmlformats.org/presentationml/2006/main">
  <p:tag name="PA" val="v5.2.8"/>
</p:tagLst>
</file>

<file path=ppt/tags/tag56.xml><?xml version="1.0" encoding="utf-8"?>
<p:tagLst xmlns:a="http://schemas.openxmlformats.org/drawingml/2006/main" xmlns:r="http://schemas.openxmlformats.org/officeDocument/2006/relationships" xmlns:p="http://schemas.openxmlformats.org/presentationml/2006/main">
  <p:tag name="PA" val="v5.2.8"/>
</p:tagLst>
</file>

<file path=ppt/tags/tag57.xml><?xml version="1.0" encoding="utf-8"?>
<p:tagLst xmlns:a="http://schemas.openxmlformats.org/drawingml/2006/main" xmlns:r="http://schemas.openxmlformats.org/officeDocument/2006/relationships" xmlns:p="http://schemas.openxmlformats.org/presentationml/2006/main">
  <p:tag name="PA" val="v5.2.8"/>
</p:tagLst>
</file>

<file path=ppt/tags/tag58.xml><?xml version="1.0" encoding="utf-8"?>
<p:tagLst xmlns:a="http://schemas.openxmlformats.org/drawingml/2006/main" xmlns:r="http://schemas.openxmlformats.org/officeDocument/2006/relationships" xmlns:p="http://schemas.openxmlformats.org/presentationml/2006/main">
  <p:tag name="PA" val="v5.2.8"/>
</p:tagLst>
</file>

<file path=ppt/tags/tag59.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60.xml><?xml version="1.0" encoding="utf-8"?>
<p:tagLst xmlns:a="http://schemas.openxmlformats.org/drawingml/2006/main" xmlns:r="http://schemas.openxmlformats.org/officeDocument/2006/relationships" xmlns:p="http://schemas.openxmlformats.org/presentationml/2006/main">
  <p:tag name="PA" val="v5.2.8"/>
</p:tagLst>
</file>

<file path=ppt/tags/tag61.xml><?xml version="1.0" encoding="utf-8"?>
<p:tagLst xmlns:a="http://schemas.openxmlformats.org/drawingml/2006/main" xmlns:r="http://schemas.openxmlformats.org/officeDocument/2006/relationships" xmlns:p="http://schemas.openxmlformats.org/presentationml/2006/main">
  <p:tag name="PA" val="v5.2.8"/>
</p:tagLst>
</file>

<file path=ppt/tags/tag62.xml><?xml version="1.0" encoding="utf-8"?>
<p:tagLst xmlns:a="http://schemas.openxmlformats.org/drawingml/2006/main" xmlns:r="http://schemas.openxmlformats.org/officeDocument/2006/relationships" xmlns:p="http://schemas.openxmlformats.org/presentationml/2006/main">
  <p:tag name="PA" val="v5.2.8"/>
</p:tagLst>
</file>

<file path=ppt/tags/tag63.xml><?xml version="1.0" encoding="utf-8"?>
<p:tagLst xmlns:a="http://schemas.openxmlformats.org/drawingml/2006/main" xmlns:r="http://schemas.openxmlformats.org/officeDocument/2006/relationships" xmlns:p="http://schemas.openxmlformats.org/presentationml/2006/main">
  <p:tag name="PA" val="v5.2.8"/>
</p:tagLst>
</file>

<file path=ppt/tags/tag64.xml><?xml version="1.0" encoding="utf-8"?>
<p:tagLst xmlns:a="http://schemas.openxmlformats.org/drawingml/2006/main" xmlns:r="http://schemas.openxmlformats.org/officeDocument/2006/relationships" xmlns:p="http://schemas.openxmlformats.org/presentationml/2006/main">
  <p:tag name="PA" val="v5.2.8"/>
</p:tagLst>
</file>

<file path=ppt/tags/tag65.xml><?xml version="1.0" encoding="utf-8"?>
<p:tagLst xmlns:a="http://schemas.openxmlformats.org/drawingml/2006/main" xmlns:r="http://schemas.openxmlformats.org/officeDocument/2006/relationships" xmlns:p="http://schemas.openxmlformats.org/presentationml/2006/main">
  <p:tag name="PA" val="v5.2.8"/>
</p:tagLst>
</file>

<file path=ppt/tags/tag66.xml><?xml version="1.0" encoding="utf-8"?>
<p:tagLst xmlns:a="http://schemas.openxmlformats.org/drawingml/2006/main" xmlns:r="http://schemas.openxmlformats.org/officeDocument/2006/relationships" xmlns:p="http://schemas.openxmlformats.org/presentationml/2006/main">
  <p:tag name="PA" val="v5.2.8"/>
</p:tagLst>
</file>

<file path=ppt/tags/tag67.xml><?xml version="1.0" encoding="utf-8"?>
<p:tagLst xmlns:a="http://schemas.openxmlformats.org/drawingml/2006/main" xmlns:r="http://schemas.openxmlformats.org/officeDocument/2006/relationships" xmlns:p="http://schemas.openxmlformats.org/presentationml/2006/main">
  <p:tag name="PA" val="v5.2.8"/>
</p:tagLst>
</file>

<file path=ppt/tags/tag68.xml><?xml version="1.0" encoding="utf-8"?>
<p:tagLst xmlns:a="http://schemas.openxmlformats.org/drawingml/2006/main" xmlns:r="http://schemas.openxmlformats.org/officeDocument/2006/relationships" xmlns:p="http://schemas.openxmlformats.org/presentationml/2006/main">
  <p:tag name="PA" val="v5.2.8"/>
</p:tagLst>
</file>

<file path=ppt/tags/tag69.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70.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涂豆思">
  <a:themeElements>
    <a:clrScheme name="涂豆思">
      <a:dk1>
        <a:sysClr val="windowText" lastClr="000000"/>
      </a:dk1>
      <a:lt1>
        <a:sysClr val="window" lastClr="FFFFFF"/>
      </a:lt1>
      <a:dk2>
        <a:srgbClr val="44546A"/>
      </a:dk2>
      <a:lt2>
        <a:srgbClr val="E7E6E6"/>
      </a:lt2>
      <a:accent1>
        <a:srgbClr val="C00000"/>
      </a:accent1>
      <a:accent2>
        <a:srgbClr val="FFEDC2"/>
      </a:accent2>
      <a:accent3>
        <a:srgbClr val="A5A5A5"/>
      </a:accent3>
      <a:accent4>
        <a:srgbClr val="C00000"/>
      </a:accent4>
      <a:accent5>
        <a:srgbClr val="7F7F7F"/>
      </a:accent5>
      <a:accent6>
        <a:srgbClr val="FFEDC2"/>
      </a:accent6>
      <a:hlink>
        <a:srgbClr val="C00000"/>
      </a:hlink>
      <a:folHlink>
        <a:srgbClr val="C00000"/>
      </a:folHlink>
    </a:clrScheme>
    <a:fontScheme name="涂豆思">
      <a:majorFont>
        <a:latin typeface="思源黑体 CN Heavy"/>
        <a:ea typeface="思源黑体 CN Heavy"/>
        <a:cs typeface="Arial"/>
      </a:majorFont>
      <a:minorFont>
        <a:latin typeface="思源黑体 CN Normal"/>
        <a:ea typeface="思源黑体 CN Light"/>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1752</Words>
  <Application>Microsoft Office PowerPoint</Application>
  <PresentationFormat>宽屏</PresentationFormat>
  <Paragraphs>159</Paragraphs>
  <Slides>27</Slides>
  <Notes>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等线</vt:lpstr>
      <vt:lpstr>华文中宋</vt:lpstr>
      <vt:lpstr>楷体</vt:lpstr>
      <vt:lpstr>思源黑体 CN Heavy</vt:lpstr>
      <vt:lpstr>思源黑体 CN Normal</vt:lpstr>
      <vt:lpstr>宋体</vt:lpstr>
      <vt:lpstr>微软雅黑</vt:lpstr>
      <vt:lpstr>Arial</vt:lpstr>
      <vt:lpstr>Times New Roman</vt:lpstr>
      <vt:lpstr>涂豆思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 </cp:lastModifiedBy>
  <cp:revision>1</cp:revision>
  <cp:lastPrinted>2021-09-01T15:58:16Z</cp:lastPrinted>
  <dcterms:created xsi:type="dcterms:W3CDTF">2021-09-01T15:58:16Z</dcterms:created>
  <dcterms:modified xsi:type="dcterms:W3CDTF">2021-09-08T09:43:52Z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