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heme/theme2.xml" ContentType="application/vnd.openxmlformats-officedocument.theme+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31"/>
  </p:notesMasterIdLst>
  <p:sldIdLst>
    <p:sldId id="707" r:id="rId2"/>
    <p:sldId id="708" r:id="rId3"/>
    <p:sldId id="640" r:id="rId4"/>
    <p:sldId id="757" r:id="rId5"/>
    <p:sldId id="759" r:id="rId6"/>
    <p:sldId id="760" r:id="rId7"/>
    <p:sldId id="761" r:id="rId8"/>
    <p:sldId id="762" r:id="rId9"/>
    <p:sldId id="763" r:id="rId10"/>
    <p:sldId id="764" r:id="rId11"/>
    <p:sldId id="765" r:id="rId12"/>
    <p:sldId id="766" r:id="rId13"/>
    <p:sldId id="767" r:id="rId14"/>
    <p:sldId id="768" r:id="rId15"/>
    <p:sldId id="769" r:id="rId16"/>
    <p:sldId id="770" r:id="rId17"/>
    <p:sldId id="771" r:id="rId18"/>
    <p:sldId id="772" r:id="rId19"/>
    <p:sldId id="773" r:id="rId20"/>
    <p:sldId id="774" r:id="rId21"/>
    <p:sldId id="775" r:id="rId22"/>
    <p:sldId id="776" r:id="rId23"/>
    <p:sldId id="778" r:id="rId24"/>
    <p:sldId id="777" r:id="rId25"/>
    <p:sldId id="779" r:id="rId26"/>
    <p:sldId id="781" r:id="rId27"/>
    <p:sldId id="780" r:id="rId28"/>
    <p:sldId id="783" r:id="rId29"/>
    <p:sldId id="782" r:id="rId30"/>
  </p:sldIdLst>
  <p:sldSz cx="12192000" cy="6858000"/>
  <p:notesSz cx="7104063" cy="10234613"/>
  <p:custDataLst>
    <p:tags r:id="rId32"/>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 uri="{1BD7E111-0CB8-44D6-8891-C1BB2F81B7CC}">
      <p1710:readonlyRecommended xmlns:p1710="http://schemas.microsoft.com/office/powerpoint/2017/10/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9373" autoAdjust="0"/>
    <p:restoredTop sz="95329"/>
  </p:normalViewPr>
  <p:slideViewPr>
    <p:cSldViewPr snapToGrid="0">
      <p:cViewPr varScale="1">
        <p:scale>
          <a:sx n="60" d="100"/>
          <a:sy n="60" d="100"/>
        </p:scale>
        <p:origin x="-84" y="-480"/>
      </p:cViewPr>
      <p:guideLst>
        <p:guide orient="horz" pos="2160"/>
        <p:guide pos="3840"/>
      </p:guideLst>
    </p:cSldViewPr>
  </p:slideViewPr>
  <p:outlineViewPr>
    <p:cViewPr>
      <p:scale>
        <a:sx n="33" d="100"/>
        <a:sy n="33" d="100"/>
      </p:scale>
      <p:origin x="0" y="0"/>
    </p:cViewPr>
  </p:outlineViewPr>
  <p:notesTextViewPr>
    <p:cViewPr>
      <p:scale>
        <a:sx n="1" d="1"/>
        <a:sy n="1" d="1"/>
      </p:scale>
      <p:origin x="0" y="0"/>
    </p:cViewPr>
  </p:notesTextViewPr>
  <p:sorterViewPr>
    <p:cViewPr>
      <p:scale>
        <a:sx n="80" d="100"/>
        <a:sy n="80" d="100"/>
      </p:scale>
      <p:origin x="0" y="0"/>
    </p:cViewPr>
  </p:sorterViewPr>
  <p:notesViewPr>
    <p:cSldViewPr>
      <p:cViewPr>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gs" Target="tags/tag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3" Type="http://schemas.openxmlformats.org/officeDocument/2006/relationships/tags" Target="../tags/tag60.xml"/><Relationship Id="rId7" Type="http://schemas.openxmlformats.org/officeDocument/2006/relationships/tags" Target="../tags/tag64.xml"/><Relationship Id="rId2" Type="http://schemas.openxmlformats.org/officeDocument/2006/relationships/tags" Target="../tags/tag59.xml"/><Relationship Id="rId1" Type="http://schemas.openxmlformats.org/officeDocument/2006/relationships/theme" Target="../theme/theme2.xml"/><Relationship Id="rId6" Type="http://schemas.openxmlformats.org/officeDocument/2006/relationships/tags" Target="../tags/tag63.xml"/><Relationship Id="rId5" Type="http://schemas.openxmlformats.org/officeDocument/2006/relationships/tags" Target="../tags/tag62.xml"/><Relationship Id="rId4" Type="http://schemas.openxmlformats.org/officeDocument/2006/relationships/tags" Target="../tags/tag61.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custDataLst>
              <p:tags r:id="rId2"/>
            </p:custDataLst>
          </p:nvPr>
        </p:nvSpPr>
        <p:spPr>
          <a:xfrm>
            <a:off x="0" y="0"/>
            <a:ext cx="3078163" cy="512763"/>
          </a:xfrm>
          <a:prstGeom prst="rect">
            <a:avLst/>
          </a:prstGeom>
        </p:spPr>
        <p:txBody>
          <a:bodyPr vert="horz" lIns="91440" tIns="45720" rIns="91440" bIns="45720" rtlCol="0"/>
          <a:lstStyle>
            <a:lvl1pPr algn="l">
              <a:defRPr sz="1200"/>
            </a:lvl1pPr>
          </a:lstStyle>
          <a:p>
            <a:endParaRPr kumimoji="1" lang="zh-CN" altLang="en-US"/>
          </a:p>
        </p:txBody>
      </p:sp>
      <p:sp>
        <p:nvSpPr>
          <p:cNvPr id="3" name="日期占位符 2"/>
          <p:cNvSpPr>
            <a:spLocks noGrp="1"/>
          </p:cNvSpPr>
          <p:nvPr>
            <p:ph type="dt" idx="1"/>
            <p:custDataLst>
              <p:tags r:id="rId3"/>
            </p:custDataLst>
          </p:nvPr>
        </p:nvSpPr>
        <p:spPr>
          <a:xfrm>
            <a:off x="4024313" y="0"/>
            <a:ext cx="3078162" cy="512763"/>
          </a:xfrm>
          <a:prstGeom prst="rect">
            <a:avLst/>
          </a:prstGeom>
        </p:spPr>
        <p:txBody>
          <a:bodyPr vert="horz" lIns="91440" tIns="45720" rIns="91440" bIns="45720" rtlCol="0"/>
          <a:lstStyle>
            <a:lvl1pPr algn="r">
              <a:defRPr sz="1200"/>
            </a:lvl1pPr>
          </a:lstStyle>
          <a:p>
            <a:fld id="{9441216E-3CF9-5549-B238-47991F34D6E3}" type="datetimeFigureOut">
              <a:rPr kumimoji="1" lang="zh-CN" altLang="en-US" smtClean="0"/>
              <a:t>2020-12-16</a:t>
            </a:fld>
            <a:endParaRPr kumimoji="1" lang="zh-CN" altLang="en-US"/>
          </a:p>
        </p:txBody>
      </p:sp>
      <p:sp>
        <p:nvSpPr>
          <p:cNvPr id="4" name="幻灯片图像占位符 3"/>
          <p:cNvSpPr>
            <a:spLocks noGrp="1" noRot="1" noChangeAspect="1"/>
          </p:cNvSpPr>
          <p:nvPr>
            <p:ph type="sldImg" idx="2"/>
            <p:custDataLst>
              <p:tags r:id="rId4"/>
            </p:custDataLst>
          </p:nvPr>
        </p:nvSpPr>
        <p:spPr>
          <a:xfrm>
            <a:off x="482600" y="1279525"/>
            <a:ext cx="6140450" cy="3454400"/>
          </a:xfrm>
          <a:prstGeom prst="rect">
            <a:avLst/>
          </a:prstGeom>
          <a:noFill/>
          <a:ln w="12700">
            <a:solidFill>
              <a:prstClr val="black"/>
            </a:solidFill>
          </a:ln>
        </p:spPr>
      </p:sp>
      <p:sp>
        <p:nvSpPr>
          <p:cNvPr id="5" name="备注占位符 4"/>
          <p:cNvSpPr>
            <a:spLocks noGrp="1"/>
          </p:cNvSpPr>
          <p:nvPr>
            <p:ph type="body" sz="quarter" idx="3"/>
            <p:custDataLst>
              <p:tags r:id="rId5"/>
            </p:custDataLst>
          </p:nvPr>
        </p:nvSpPr>
        <p:spPr>
          <a:xfrm>
            <a:off x="711200" y="4926013"/>
            <a:ext cx="5683250" cy="4029075"/>
          </a:xfrm>
          <a:prstGeom prst="rect">
            <a:avLst/>
          </a:prstGeom>
        </p:spPr>
        <p:txBody>
          <a:bodyPr vert="horz" lIns="91440" tIns="45720" rIns="91440" bIns="45720" rtlCol="0"/>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6" name="页脚占位符 5"/>
          <p:cNvSpPr>
            <a:spLocks noGrp="1"/>
          </p:cNvSpPr>
          <p:nvPr>
            <p:ph type="ftr" sz="quarter" idx="4"/>
            <p:custDataLst>
              <p:tags r:id="rId6"/>
            </p:custDataLst>
          </p:nvPr>
        </p:nvSpPr>
        <p:spPr>
          <a:xfrm>
            <a:off x="0" y="9721850"/>
            <a:ext cx="3078163" cy="512763"/>
          </a:xfrm>
          <a:prstGeom prst="rect">
            <a:avLst/>
          </a:prstGeom>
        </p:spPr>
        <p:txBody>
          <a:bodyPr vert="horz" lIns="91440" tIns="45720" rIns="91440" bIns="45720" rtlCol="0" anchor="b"/>
          <a:lstStyle>
            <a:lvl1pPr algn="l">
              <a:defRPr sz="1200"/>
            </a:lvl1pPr>
          </a:lstStyle>
          <a:p>
            <a:endParaRPr kumimoji="1" lang="zh-CN" altLang="en-US"/>
          </a:p>
        </p:txBody>
      </p:sp>
      <p:sp>
        <p:nvSpPr>
          <p:cNvPr id="7" name="灯片编号占位符 6"/>
          <p:cNvSpPr>
            <a:spLocks noGrp="1"/>
          </p:cNvSpPr>
          <p:nvPr>
            <p:ph type="sldNum" sz="quarter" idx="5"/>
            <p:custDataLst>
              <p:tags r:id="rId7"/>
            </p:custDataLst>
          </p:nvPr>
        </p:nvSpPr>
        <p:spPr>
          <a:xfrm>
            <a:off x="4024313" y="9721850"/>
            <a:ext cx="3078162" cy="512763"/>
          </a:xfrm>
          <a:prstGeom prst="rect">
            <a:avLst/>
          </a:prstGeom>
        </p:spPr>
        <p:txBody>
          <a:bodyPr vert="horz" lIns="91440" tIns="45720" rIns="91440" bIns="45720" rtlCol="0" anchor="b"/>
          <a:lstStyle>
            <a:lvl1pPr algn="r">
              <a:defRPr sz="1200"/>
            </a:lvl1pPr>
          </a:lstStyle>
          <a:p>
            <a:fld id="{2A0C8F4B-CCF0-ED40-BDFF-CC770F26CDDE}" type="slidenum">
              <a:rPr kumimoji="1" lang="zh-CN" altLang="en-US" smtClean="0"/>
              <a:t>‹#›</a:t>
            </a:fld>
            <a:endParaRPr kumimoji="1" lang="zh-CN" altLang="en-US"/>
          </a:p>
        </p:txBody>
      </p:sp>
    </p:spTree>
    <p:extLst>
      <p:ext uri="{BB962C8B-B14F-4D97-AF65-F5344CB8AC3E}">
        <p14:creationId xmlns:p14="http://schemas.microsoft.com/office/powerpoint/2010/main" val="417787713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tags" Target="../tags/tag10.xml"/><Relationship Id="rId2" Type="http://schemas.openxmlformats.org/officeDocument/2006/relationships/tags" Target="../tags/tag9.xml"/><Relationship Id="rId1" Type="http://schemas.openxmlformats.org/officeDocument/2006/relationships/tags" Target="../tags/tag8.xml"/><Relationship Id="rId6" Type="http://schemas.openxmlformats.org/officeDocument/2006/relationships/slideMaster" Target="../slideMasters/slideMaster1.xml"/><Relationship Id="rId5" Type="http://schemas.openxmlformats.org/officeDocument/2006/relationships/tags" Target="../tags/tag12.xml"/><Relationship Id="rId4" Type="http://schemas.openxmlformats.org/officeDocument/2006/relationships/tags" Target="../tags/tag11.xml"/></Relationships>
</file>

<file path=ppt/slideLayouts/_rels/slideLayout10.xml.rels><?xml version="1.0" encoding="UTF-8" standalone="yes"?>
<Relationships xmlns="http://schemas.openxmlformats.org/package/2006/relationships"><Relationship Id="rId3" Type="http://schemas.openxmlformats.org/officeDocument/2006/relationships/tags" Target="../tags/tag57.xml"/><Relationship Id="rId2" Type="http://schemas.openxmlformats.org/officeDocument/2006/relationships/tags" Target="../tags/tag56.xml"/><Relationship Id="rId1" Type="http://schemas.openxmlformats.org/officeDocument/2006/relationships/tags" Target="../tags/tag55.xml"/><Relationship Id="rId5" Type="http://schemas.openxmlformats.org/officeDocument/2006/relationships/slideMaster" Target="../slideMasters/slideMaster1.xml"/><Relationship Id="rId4" Type="http://schemas.openxmlformats.org/officeDocument/2006/relationships/tags" Target="../tags/tag58.xml"/></Relationships>
</file>

<file path=ppt/slideLayouts/_rels/slideLayout2.xml.rels><?xml version="1.0" encoding="UTF-8" standalone="yes"?>
<Relationships xmlns="http://schemas.openxmlformats.org/package/2006/relationships"><Relationship Id="rId3" Type="http://schemas.openxmlformats.org/officeDocument/2006/relationships/tags" Target="../tags/tag15.xml"/><Relationship Id="rId2" Type="http://schemas.openxmlformats.org/officeDocument/2006/relationships/tags" Target="../tags/tag14.xml"/><Relationship Id="rId1" Type="http://schemas.openxmlformats.org/officeDocument/2006/relationships/tags" Target="../tags/tag13.xml"/><Relationship Id="rId6" Type="http://schemas.openxmlformats.org/officeDocument/2006/relationships/slideMaster" Target="../slideMasters/slideMaster1.xml"/><Relationship Id="rId5" Type="http://schemas.openxmlformats.org/officeDocument/2006/relationships/tags" Target="../tags/tag17.xml"/><Relationship Id="rId4" Type="http://schemas.openxmlformats.org/officeDocument/2006/relationships/tags" Target="../tags/tag16.xml"/></Relationships>
</file>

<file path=ppt/slideLayouts/_rels/slideLayout3.xml.rels><?xml version="1.0" encoding="UTF-8" standalone="yes"?>
<Relationships xmlns="http://schemas.openxmlformats.org/package/2006/relationships"><Relationship Id="rId3" Type="http://schemas.openxmlformats.org/officeDocument/2006/relationships/tags" Target="../tags/tag20.xml"/><Relationship Id="rId2" Type="http://schemas.openxmlformats.org/officeDocument/2006/relationships/tags" Target="../tags/tag19.xml"/><Relationship Id="rId1" Type="http://schemas.openxmlformats.org/officeDocument/2006/relationships/tags" Target="../tags/tag18.xml"/><Relationship Id="rId6" Type="http://schemas.openxmlformats.org/officeDocument/2006/relationships/slideMaster" Target="../slideMasters/slideMaster1.xml"/><Relationship Id="rId5" Type="http://schemas.openxmlformats.org/officeDocument/2006/relationships/tags" Target="../tags/tag22.xml"/><Relationship Id="rId4" Type="http://schemas.openxmlformats.org/officeDocument/2006/relationships/tags" Target="../tags/tag21.xml"/></Relationships>
</file>

<file path=ppt/slideLayouts/_rels/slideLayout4.xml.rels><?xml version="1.0" encoding="UTF-8" standalone="yes"?>
<Relationships xmlns="http://schemas.openxmlformats.org/package/2006/relationships"><Relationship Id="rId3" Type="http://schemas.openxmlformats.org/officeDocument/2006/relationships/tags" Target="../tags/tag25.xml"/><Relationship Id="rId7" Type="http://schemas.openxmlformats.org/officeDocument/2006/relationships/slideMaster" Target="../slideMasters/slideMaster1.xml"/><Relationship Id="rId2" Type="http://schemas.openxmlformats.org/officeDocument/2006/relationships/tags" Target="../tags/tag24.xml"/><Relationship Id="rId1" Type="http://schemas.openxmlformats.org/officeDocument/2006/relationships/tags" Target="../tags/tag23.xml"/><Relationship Id="rId6" Type="http://schemas.openxmlformats.org/officeDocument/2006/relationships/tags" Target="../tags/tag28.xml"/><Relationship Id="rId5" Type="http://schemas.openxmlformats.org/officeDocument/2006/relationships/tags" Target="../tags/tag27.xml"/><Relationship Id="rId4" Type="http://schemas.openxmlformats.org/officeDocument/2006/relationships/tags" Target="../tags/tag26.xml"/></Relationships>
</file>

<file path=ppt/slideLayouts/_rels/slideLayout5.xml.rels><?xml version="1.0" encoding="UTF-8" standalone="yes"?>
<Relationships xmlns="http://schemas.openxmlformats.org/package/2006/relationships"><Relationship Id="rId8" Type="http://schemas.openxmlformats.org/officeDocument/2006/relationships/tags" Target="../tags/tag36.xml"/><Relationship Id="rId3" Type="http://schemas.openxmlformats.org/officeDocument/2006/relationships/tags" Target="../tags/tag31.xml"/><Relationship Id="rId7" Type="http://schemas.openxmlformats.org/officeDocument/2006/relationships/tags" Target="../tags/tag35.xml"/><Relationship Id="rId2" Type="http://schemas.openxmlformats.org/officeDocument/2006/relationships/tags" Target="../tags/tag30.xml"/><Relationship Id="rId1" Type="http://schemas.openxmlformats.org/officeDocument/2006/relationships/tags" Target="../tags/tag29.xml"/><Relationship Id="rId6" Type="http://schemas.openxmlformats.org/officeDocument/2006/relationships/tags" Target="../tags/tag34.xml"/><Relationship Id="rId5" Type="http://schemas.openxmlformats.org/officeDocument/2006/relationships/tags" Target="../tags/tag33.xml"/><Relationship Id="rId4" Type="http://schemas.openxmlformats.org/officeDocument/2006/relationships/tags" Target="../tags/tag32.xml"/><Relationship Id="rId9"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tags" Target="../tags/tag39.xml"/><Relationship Id="rId2" Type="http://schemas.openxmlformats.org/officeDocument/2006/relationships/tags" Target="../tags/tag38.xml"/><Relationship Id="rId1" Type="http://schemas.openxmlformats.org/officeDocument/2006/relationships/tags" Target="../tags/tag37.xml"/><Relationship Id="rId5" Type="http://schemas.openxmlformats.org/officeDocument/2006/relationships/slideMaster" Target="../slideMasters/slideMaster1.xml"/><Relationship Id="rId4" Type="http://schemas.openxmlformats.org/officeDocument/2006/relationships/tags" Target="../tags/tag40.xml"/></Relationships>
</file>

<file path=ppt/slideLayouts/_rels/slideLayout7.xml.rels><?xml version="1.0" encoding="UTF-8" standalone="yes"?>
<Relationships xmlns="http://schemas.openxmlformats.org/package/2006/relationships"><Relationship Id="rId3" Type="http://schemas.openxmlformats.org/officeDocument/2006/relationships/tags" Target="../tags/tag43.xml"/><Relationship Id="rId2" Type="http://schemas.openxmlformats.org/officeDocument/2006/relationships/tags" Target="../tags/tag42.xml"/><Relationship Id="rId1" Type="http://schemas.openxmlformats.org/officeDocument/2006/relationships/tags" Target="../tags/tag41.xml"/><Relationship Id="rId4"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tags" Target="../tags/tag46.xml"/><Relationship Id="rId7" Type="http://schemas.openxmlformats.org/officeDocument/2006/relationships/slideMaster" Target="../slideMasters/slideMaster1.xml"/><Relationship Id="rId2" Type="http://schemas.openxmlformats.org/officeDocument/2006/relationships/tags" Target="../tags/tag45.xml"/><Relationship Id="rId1" Type="http://schemas.openxmlformats.org/officeDocument/2006/relationships/tags" Target="../tags/tag44.xml"/><Relationship Id="rId6" Type="http://schemas.openxmlformats.org/officeDocument/2006/relationships/tags" Target="../tags/tag49.xml"/><Relationship Id="rId5" Type="http://schemas.openxmlformats.org/officeDocument/2006/relationships/tags" Target="../tags/tag48.xml"/><Relationship Id="rId4" Type="http://schemas.openxmlformats.org/officeDocument/2006/relationships/tags" Target="../tags/tag47.xml"/></Relationships>
</file>

<file path=ppt/slideLayouts/_rels/slideLayout9.xml.rels><?xml version="1.0" encoding="UTF-8" standalone="yes"?>
<Relationships xmlns="http://schemas.openxmlformats.org/package/2006/relationships"><Relationship Id="rId3" Type="http://schemas.openxmlformats.org/officeDocument/2006/relationships/tags" Target="../tags/tag52.xml"/><Relationship Id="rId2" Type="http://schemas.openxmlformats.org/officeDocument/2006/relationships/tags" Target="../tags/tag51.xml"/><Relationship Id="rId1" Type="http://schemas.openxmlformats.org/officeDocument/2006/relationships/tags" Target="../tags/tag50.xml"/><Relationship Id="rId6" Type="http://schemas.openxmlformats.org/officeDocument/2006/relationships/slideMaster" Target="../slideMasters/slideMaster1.xml"/><Relationship Id="rId5" Type="http://schemas.openxmlformats.org/officeDocument/2006/relationships/tags" Target="../tags/tag54.xml"/><Relationship Id="rId4" Type="http://schemas.openxmlformats.org/officeDocument/2006/relationships/tags" Target="../tags/tag53.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custDataLst>
              <p:tags r:id="rId1"/>
            </p:custDataLst>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custDataLst>
              <p:tags r:id="rId2"/>
            </p:custDataLst>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custDataLst>
              <p:tags r:id="rId3"/>
            </p:custDataLst>
          </p:nvPr>
        </p:nvSpPr>
        <p:spPr/>
        <p:txBody>
          <a:bodyPr/>
          <a:lstStyle/>
          <a:p>
            <a:fld id="{82F288E0-7875-42C4-84C8-98DBBD3BF4D2}" type="datetimeFigureOut">
              <a:rPr lang="zh-CN" altLang="en-US" smtClean="0"/>
              <a:t>2020-12-16</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7D9BB5D0-35E4-459D-AEF3-FE4D7C45CC19}" type="slidenum">
              <a:rPr lang="zh-CN" altLang="en-US" smtClean="0"/>
              <a:t>‹#›</a:t>
            </a:fld>
            <a:endParaRPr lang="zh-CN" altLang="en-US"/>
          </a:p>
        </p:txBody>
      </p:sp>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objOnly" preserve="1">
  <p:cSld name="内容">
    <p:spTree>
      <p:nvGrpSpPr>
        <p:cNvPr id="1" name=""/>
        <p:cNvGrpSpPr/>
        <p:nvPr/>
      </p:nvGrpSpPr>
      <p:grpSpPr>
        <a:xfrm>
          <a:off x="0" y="0"/>
          <a:ext cx="0" cy="0"/>
          <a:chOff x="0" y="0"/>
          <a:chExt cx="0" cy="0"/>
        </a:xfrm>
      </p:grpSpPr>
      <p:sp>
        <p:nvSpPr>
          <p:cNvPr id="2" name="内容占位符 1"/>
          <p:cNvSpPr>
            <a:spLocks noGrp="1"/>
          </p:cNvSpPr>
          <p:nvPr>
            <p:ph/>
            <p:custDataLst>
              <p:tags r:id="rId1"/>
            </p:custDataLst>
          </p:nvPr>
        </p:nvSpPr>
        <p:spPr>
          <a:xfrm>
            <a:off x="838200" y="365125"/>
            <a:ext cx="10515600" cy="58118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3" name="日期占位符 2"/>
          <p:cNvSpPr>
            <a:spLocks noGrp="1"/>
          </p:cNvSpPr>
          <p:nvPr>
            <p:ph type="dt" sz="half" idx="10"/>
            <p:custDataLst>
              <p:tags r:id="rId2"/>
            </p:custDataLst>
          </p:nvPr>
        </p:nvSpPr>
        <p:spPr/>
        <p:txBody>
          <a:bodyPr/>
          <a:lstStyle/>
          <a:p>
            <a:fld id="{82F288E0-7875-42C4-84C8-98DBBD3BF4D2}" type="datetimeFigureOut">
              <a:rPr lang="zh-CN" altLang="en-US" smtClean="0"/>
              <a:t>2020-12-16</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7D9BB5D0-35E4-459D-AEF3-FE4D7C45CC19}" type="slidenum">
              <a:rPr lang="zh-CN" altLang="en-US" smtClean="0"/>
              <a:t>‹#›</a:t>
            </a:fld>
            <a:endParaRPr lang="zh-CN" altLang="en-US"/>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p:txBody>
          <a:bodyPr/>
          <a:lstStyle/>
          <a:p>
            <a:r>
              <a:rPr lang="zh-CN" altLang="en-US"/>
              <a:t>单击此处编辑母版标题样式</a:t>
            </a:r>
          </a:p>
        </p:txBody>
      </p:sp>
      <p:sp>
        <p:nvSpPr>
          <p:cNvPr id="3" name="内容占位符 2"/>
          <p:cNvSpPr>
            <a:spLocks noGrp="1"/>
          </p:cNvSpPr>
          <p:nvPr>
            <p:ph idx="1"/>
            <p:custDataLst>
              <p:tags r:id="rId2"/>
            </p:custDataLst>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custDataLst>
              <p:tags r:id="rId3"/>
            </p:custDataLst>
          </p:nvPr>
        </p:nvSpPr>
        <p:spPr/>
        <p:txBody>
          <a:bodyPr/>
          <a:lstStyle/>
          <a:p>
            <a:fld id="{82F288E0-7875-42C4-84C8-98DBBD3BF4D2}" type="datetimeFigureOut">
              <a:rPr lang="zh-CN" altLang="en-US" smtClean="0"/>
              <a:t>2020-12-16</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7D9BB5D0-35E4-459D-AEF3-FE4D7C45CC19}" type="slidenum">
              <a:rPr lang="zh-CN" altLang="en-US" smtClean="0"/>
              <a:t>‹#›</a:t>
            </a:fld>
            <a:endParaRPr lang="zh-CN" altLang="en-US"/>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custDataLst>
              <p:tags r:id="rId2"/>
            </p:custDataLst>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custDataLst>
              <p:tags r:id="rId3"/>
            </p:custDataLst>
          </p:nvPr>
        </p:nvSpPr>
        <p:spPr/>
        <p:txBody>
          <a:bodyPr/>
          <a:lstStyle/>
          <a:p>
            <a:fld id="{82F288E0-7875-42C4-84C8-98DBBD3BF4D2}" type="datetimeFigureOut">
              <a:rPr lang="zh-CN" altLang="en-US" smtClean="0"/>
              <a:t>2020-12-16</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7D9BB5D0-35E4-459D-AEF3-FE4D7C45CC19}" type="slidenum">
              <a:rPr lang="zh-CN" altLang="en-US" smtClean="0"/>
              <a:t>‹#›</a:t>
            </a:fld>
            <a:endParaRPr lang="zh-CN" altLang="en-US"/>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p:txBody>
          <a:bodyPr/>
          <a:lstStyle/>
          <a:p>
            <a:r>
              <a:rPr lang="zh-CN" altLang="en-US"/>
              <a:t>单击此处编辑母版标题样式</a:t>
            </a:r>
          </a:p>
        </p:txBody>
      </p:sp>
      <p:sp>
        <p:nvSpPr>
          <p:cNvPr id="3" name="内容占位符 2"/>
          <p:cNvSpPr>
            <a:spLocks noGrp="1"/>
          </p:cNvSpPr>
          <p:nvPr>
            <p:ph sz="half" idx="1"/>
            <p:custDataLst>
              <p:tags r:id="rId2"/>
            </p:custDataLst>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custDataLst>
              <p:tags r:id="rId3"/>
            </p:custDataLst>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custDataLst>
              <p:tags r:id="rId4"/>
            </p:custDataLst>
          </p:nvPr>
        </p:nvSpPr>
        <p:spPr/>
        <p:txBody>
          <a:bodyPr/>
          <a:lstStyle/>
          <a:p>
            <a:fld id="{82F288E0-7875-42C4-84C8-98DBBD3BF4D2}" type="datetimeFigureOut">
              <a:rPr lang="zh-CN" altLang="en-US" smtClean="0"/>
              <a:t>2020-12-16</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7D9BB5D0-35E4-459D-AEF3-FE4D7C45CC19}" type="slidenum">
              <a:rPr lang="zh-CN" altLang="en-US" smtClean="0"/>
              <a:t>‹#›</a:t>
            </a:fld>
            <a:endParaRPr lang="zh-CN" altLang="en-US"/>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custDataLst>
              <p:tags r:id="rId2"/>
            </p:custDataLst>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p>
        </p:txBody>
      </p:sp>
      <p:sp>
        <p:nvSpPr>
          <p:cNvPr id="4" name="内容占位符 3"/>
          <p:cNvSpPr>
            <a:spLocks noGrp="1"/>
          </p:cNvSpPr>
          <p:nvPr>
            <p:ph sz="half" idx="2"/>
            <p:custDataLst>
              <p:tags r:id="rId3"/>
            </p:custDataLst>
          </p:nvPr>
        </p:nvSpPr>
        <p:spPr>
          <a:xfrm>
            <a:off x="1186774" y="2665379"/>
            <a:ext cx="4873574" cy="3524284"/>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custDataLst>
              <p:tags r:id="rId4"/>
            </p:custDataLst>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p>
        </p:txBody>
      </p:sp>
      <p:sp>
        <p:nvSpPr>
          <p:cNvPr id="6" name="内容占位符 5"/>
          <p:cNvSpPr>
            <a:spLocks noGrp="1"/>
          </p:cNvSpPr>
          <p:nvPr>
            <p:ph sz="quarter" idx="4"/>
            <p:custDataLst>
              <p:tags r:id="rId5"/>
            </p:custDataLst>
          </p:nvPr>
        </p:nvSpPr>
        <p:spPr>
          <a:xfrm>
            <a:off x="6256938" y="2665379"/>
            <a:ext cx="4897576" cy="3524284"/>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custDataLst>
              <p:tags r:id="rId6"/>
            </p:custDataLst>
          </p:nvPr>
        </p:nvSpPr>
        <p:spPr/>
        <p:txBody>
          <a:bodyPr/>
          <a:lstStyle/>
          <a:p>
            <a:fld id="{82F288E0-7875-42C4-84C8-98DBBD3BF4D2}" type="datetimeFigureOut">
              <a:rPr lang="zh-CN" altLang="en-US" smtClean="0"/>
              <a:t>2020-12-16</a:t>
            </a:fld>
            <a:endParaRPr lang="zh-CN" altLang="en-US"/>
          </a:p>
        </p:txBody>
      </p:sp>
      <p:sp>
        <p:nvSpPr>
          <p:cNvPr id="8" name="页脚占位符 7"/>
          <p:cNvSpPr>
            <a:spLocks noGrp="1"/>
          </p:cNvSpPr>
          <p:nvPr>
            <p:ph type="ftr" sz="quarter" idx="11"/>
            <p:custDataLst>
              <p:tags r:id="rId7"/>
            </p:custDataLst>
          </p:nvPr>
        </p:nvSpPr>
        <p:spPr/>
        <p:txBody>
          <a:bodyPr/>
          <a:lstStyle/>
          <a:p>
            <a:endParaRPr lang="zh-CN" altLang="en-US"/>
          </a:p>
        </p:txBody>
      </p:sp>
      <p:sp>
        <p:nvSpPr>
          <p:cNvPr id="9" name="灯片编号占位符 8"/>
          <p:cNvSpPr>
            <a:spLocks noGrp="1"/>
          </p:cNvSpPr>
          <p:nvPr>
            <p:ph type="sldNum" sz="quarter" idx="12"/>
            <p:custDataLst>
              <p:tags r:id="rId8"/>
            </p:custDataLst>
          </p:nvPr>
        </p:nvSpPr>
        <p:spPr/>
        <p:txBody>
          <a:bodyPr/>
          <a:lstStyle/>
          <a:p>
            <a:fld id="{7D9BB5D0-35E4-459D-AEF3-FE4D7C45CC19}" type="slidenum">
              <a:rPr lang="zh-CN" altLang="en-US" smtClean="0"/>
              <a:t>‹#›</a:t>
            </a:fld>
            <a:endParaRPr lang="zh-CN" altLang="en-US"/>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p:txBody>
          <a:bodyPr/>
          <a:lstStyle/>
          <a:p>
            <a:r>
              <a:rPr lang="zh-CN" altLang="en-US"/>
              <a:t>单击此处编辑母版标题样式</a:t>
            </a:r>
          </a:p>
        </p:txBody>
      </p:sp>
      <p:sp>
        <p:nvSpPr>
          <p:cNvPr id="3" name="日期占位符 2"/>
          <p:cNvSpPr>
            <a:spLocks noGrp="1"/>
          </p:cNvSpPr>
          <p:nvPr>
            <p:ph type="dt" sz="half" idx="10"/>
            <p:custDataLst>
              <p:tags r:id="rId2"/>
            </p:custDataLst>
          </p:nvPr>
        </p:nvSpPr>
        <p:spPr/>
        <p:txBody>
          <a:bodyPr/>
          <a:lstStyle/>
          <a:p>
            <a:fld id="{82F288E0-7875-42C4-84C8-98DBBD3BF4D2}" type="datetimeFigureOut">
              <a:rPr lang="zh-CN" altLang="en-US" smtClean="0"/>
              <a:t>2020-12-16</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7D9BB5D0-35E4-459D-AEF3-FE4D7C45CC19}" type="slidenum">
              <a:rPr lang="zh-CN" altLang="en-US" smtClean="0"/>
              <a:t>‹#›</a:t>
            </a:fld>
            <a:endParaRPr lang="zh-CN" altLang="en-US"/>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1"/>
            </p:custDataLst>
          </p:nvPr>
        </p:nvSpPr>
        <p:spPr/>
        <p:txBody>
          <a:bodyPr/>
          <a:lstStyle/>
          <a:p>
            <a:fld id="{82F288E0-7875-42C4-84C8-98DBBD3BF4D2}" type="datetimeFigureOut">
              <a:rPr lang="zh-CN" altLang="en-US" smtClean="0"/>
              <a:t>2020-12-16</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7D9BB5D0-35E4-459D-AEF3-FE4D7C45CC19}" type="slidenum">
              <a:rPr lang="zh-CN" altLang="en-US" smtClean="0"/>
              <a:t>‹#›</a:t>
            </a:fld>
            <a:endParaRPr lang="zh-CN" altLang="en-US"/>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839788" y="457200"/>
            <a:ext cx="4165349"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custDataLst>
              <p:tags r:id="rId2"/>
            </p:custDataLst>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custDataLst>
              <p:tags r:id="rId3"/>
            </p:custDataLst>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p>
        </p:txBody>
      </p:sp>
      <p:sp>
        <p:nvSpPr>
          <p:cNvPr id="5" name="日期占位符 4"/>
          <p:cNvSpPr>
            <a:spLocks noGrp="1"/>
          </p:cNvSpPr>
          <p:nvPr>
            <p:ph type="dt" sz="half" idx="10"/>
            <p:custDataLst>
              <p:tags r:id="rId4"/>
            </p:custDataLst>
          </p:nvPr>
        </p:nvSpPr>
        <p:spPr/>
        <p:txBody>
          <a:bodyPr/>
          <a:lstStyle/>
          <a:p>
            <a:fld id="{82F288E0-7875-42C4-84C8-98DBBD3BF4D2}" type="datetimeFigureOut">
              <a:rPr lang="zh-CN" altLang="en-US" smtClean="0"/>
              <a:t>2020-12-16</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7D9BB5D0-35E4-459D-AEF3-FE4D7C45CC19}" type="slidenum">
              <a:rPr lang="zh-CN" altLang="en-US" smtClean="0"/>
              <a:t>‹#›</a:t>
            </a:fld>
            <a:endParaRPr lang="zh-CN" altLang="en-US"/>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custDataLst>
              <p:tags r:id="rId1"/>
            </p:custDataLs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custDataLst>
              <p:tags r:id="rId2"/>
            </p:custDataLst>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custDataLst>
              <p:tags r:id="rId3"/>
            </p:custDataLst>
          </p:nvPr>
        </p:nvSpPr>
        <p:spPr/>
        <p:txBody>
          <a:bodyPr/>
          <a:lstStyle/>
          <a:p>
            <a:fld id="{82F288E0-7875-42C4-84C8-98DBBD3BF4D2}" type="datetimeFigureOut">
              <a:rPr lang="zh-CN" altLang="en-US" smtClean="0"/>
              <a:t>2020-12-16</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7D9BB5D0-35E4-459D-AEF3-FE4D7C45CC19}" type="slidenum">
              <a:rPr lang="zh-CN" altLang="en-US" smtClean="0"/>
              <a:t>‹#›</a:t>
            </a:fld>
            <a:endParaRPr lang="zh-CN" altLang="en-US"/>
          </a:p>
        </p:txBody>
      </p:sp>
    </p:spTree>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ags" Target="../tags/tag3.xml"/><Relationship Id="rId1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ags" Target="../tags/tag2.xml"/><Relationship Id="rId17" Type="http://schemas.openxmlformats.org/officeDocument/2006/relationships/tags" Target="../tags/tag7.xml"/><Relationship Id="rId2" Type="http://schemas.openxmlformats.org/officeDocument/2006/relationships/slideLayout" Target="../slideLayouts/slideLayout2.xml"/><Relationship Id="rId16" Type="http://schemas.openxmlformats.org/officeDocument/2006/relationships/tags" Target="../tags/tag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tags" Target="../tags/tag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ags" Target="../tags/tag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custDataLst>
              <p:tags r:id="rId13"/>
            </p:custDataLst>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custDataLst>
              <p:tags r:id="rId14"/>
            </p:custDataLst>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t>2020-12-16</a:t>
            </a:fld>
            <a:endParaRPr lang="zh-CN" altLang="en-US"/>
          </a:p>
        </p:txBody>
      </p:sp>
      <p:sp>
        <p:nvSpPr>
          <p:cNvPr id="5" name="页脚占位符 4"/>
          <p:cNvSpPr>
            <a:spLocks noGrp="1"/>
          </p:cNvSpPr>
          <p:nvPr>
            <p:ph type="ftr" sz="quarter" idx="3"/>
            <p:custDataLst>
              <p:tags r:id="rId15"/>
            </p:custDataLst>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custDataLst>
              <p:tags r:id="rId16"/>
            </p:custDataLst>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t>‹#›</a:t>
            </a:fld>
            <a:endParaRPr lang="zh-CN" altLang="en-US"/>
          </a:p>
        </p:txBody>
      </p:sp>
      <p:pic>
        <p:nvPicPr>
          <p:cNvPr id="7" name="图片 6" descr="课件学科网logo"/>
          <p:cNvPicPr>
            <a:picLocks noChangeAspect="1"/>
          </p:cNvPicPr>
          <p:nvPr userDrawn="1">
            <p:custDataLst>
              <p:tags r:id="rId17"/>
            </p:custDataLst>
          </p:nvPr>
        </p:nvPicPr>
        <p:blipFill>
          <a:blip r:embed="rId18"/>
          <a:stretch>
            <a:fillRect/>
          </a:stretch>
        </p:blipFill>
        <p:spPr>
          <a:xfrm>
            <a:off x="10422890" y="0"/>
            <a:ext cx="1769110" cy="720090"/>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tags" Target="../tags/tag67.xml"/><Relationship Id="rId2" Type="http://schemas.openxmlformats.org/officeDocument/2006/relationships/tags" Target="../tags/tag66.xml"/><Relationship Id="rId1" Type="http://schemas.openxmlformats.org/officeDocument/2006/relationships/tags" Target="../tags/tag65.xml"/><Relationship Id="rId6" Type="http://schemas.openxmlformats.org/officeDocument/2006/relationships/image" Target="../media/image2.jpeg"/><Relationship Id="rId5" Type="http://schemas.openxmlformats.org/officeDocument/2006/relationships/slideLayout" Target="../slideLayouts/slideLayout2.xml"/><Relationship Id="rId4" Type="http://schemas.openxmlformats.org/officeDocument/2006/relationships/tags" Target="../tags/tag68.xml"/></Relationships>
</file>

<file path=ppt/slides/_rels/slide10.xml.rels><?xml version="1.0" encoding="UTF-8" standalone="yes"?>
<Relationships xmlns="http://schemas.openxmlformats.org/package/2006/relationships"><Relationship Id="rId8" Type="http://schemas.openxmlformats.org/officeDocument/2006/relationships/slideLayout" Target="../slideLayouts/slideLayout2.xml"/><Relationship Id="rId3" Type="http://schemas.openxmlformats.org/officeDocument/2006/relationships/tags" Target="../tags/tag141.xml"/><Relationship Id="rId7" Type="http://schemas.openxmlformats.org/officeDocument/2006/relationships/tags" Target="../tags/tag145.xml"/><Relationship Id="rId2" Type="http://schemas.openxmlformats.org/officeDocument/2006/relationships/tags" Target="../tags/tag140.xml"/><Relationship Id="rId1" Type="http://schemas.openxmlformats.org/officeDocument/2006/relationships/tags" Target="../tags/tag139.xml"/><Relationship Id="rId6" Type="http://schemas.openxmlformats.org/officeDocument/2006/relationships/tags" Target="../tags/tag144.xml"/><Relationship Id="rId5" Type="http://schemas.openxmlformats.org/officeDocument/2006/relationships/tags" Target="../tags/tag143.xml"/><Relationship Id="rId4" Type="http://schemas.openxmlformats.org/officeDocument/2006/relationships/tags" Target="../tags/tag142.xml"/><Relationship Id="rId9" Type="http://schemas.openxmlformats.org/officeDocument/2006/relationships/image" Target="../media/image2.jpeg"/></Relationships>
</file>

<file path=ppt/slides/_rels/slide11.xml.rels><?xml version="1.0" encoding="UTF-8" standalone="yes"?>
<Relationships xmlns="http://schemas.openxmlformats.org/package/2006/relationships"><Relationship Id="rId8" Type="http://schemas.openxmlformats.org/officeDocument/2006/relationships/tags" Target="../tags/tag153.xml"/><Relationship Id="rId3" Type="http://schemas.openxmlformats.org/officeDocument/2006/relationships/tags" Target="../tags/tag148.xml"/><Relationship Id="rId7" Type="http://schemas.openxmlformats.org/officeDocument/2006/relationships/tags" Target="../tags/tag152.xml"/><Relationship Id="rId2" Type="http://schemas.openxmlformats.org/officeDocument/2006/relationships/tags" Target="../tags/tag147.xml"/><Relationship Id="rId1" Type="http://schemas.openxmlformats.org/officeDocument/2006/relationships/tags" Target="../tags/tag146.xml"/><Relationship Id="rId6" Type="http://schemas.openxmlformats.org/officeDocument/2006/relationships/tags" Target="../tags/tag151.xml"/><Relationship Id="rId11" Type="http://schemas.openxmlformats.org/officeDocument/2006/relationships/image" Target="../media/image2.jpeg"/><Relationship Id="rId5" Type="http://schemas.openxmlformats.org/officeDocument/2006/relationships/tags" Target="../tags/tag150.xml"/><Relationship Id="rId10" Type="http://schemas.openxmlformats.org/officeDocument/2006/relationships/slideLayout" Target="../slideLayouts/slideLayout2.xml"/><Relationship Id="rId4" Type="http://schemas.openxmlformats.org/officeDocument/2006/relationships/tags" Target="../tags/tag149.xml"/><Relationship Id="rId9" Type="http://schemas.openxmlformats.org/officeDocument/2006/relationships/tags" Target="../tags/tag154.xml"/></Relationships>
</file>

<file path=ppt/slides/_rels/slide12.xml.rels><?xml version="1.0" encoding="UTF-8" standalone="yes"?>
<Relationships xmlns="http://schemas.openxmlformats.org/package/2006/relationships"><Relationship Id="rId8" Type="http://schemas.openxmlformats.org/officeDocument/2006/relationships/slideLayout" Target="../slideLayouts/slideLayout2.xml"/><Relationship Id="rId3" Type="http://schemas.openxmlformats.org/officeDocument/2006/relationships/tags" Target="../tags/tag157.xml"/><Relationship Id="rId7" Type="http://schemas.openxmlformats.org/officeDocument/2006/relationships/tags" Target="../tags/tag161.xml"/><Relationship Id="rId2" Type="http://schemas.openxmlformats.org/officeDocument/2006/relationships/tags" Target="../tags/tag156.xml"/><Relationship Id="rId1" Type="http://schemas.openxmlformats.org/officeDocument/2006/relationships/tags" Target="../tags/tag155.xml"/><Relationship Id="rId6" Type="http://schemas.openxmlformats.org/officeDocument/2006/relationships/tags" Target="../tags/tag160.xml"/><Relationship Id="rId5" Type="http://schemas.openxmlformats.org/officeDocument/2006/relationships/tags" Target="../tags/tag159.xml"/><Relationship Id="rId4" Type="http://schemas.openxmlformats.org/officeDocument/2006/relationships/tags" Target="../tags/tag158.xml"/><Relationship Id="rId9" Type="http://schemas.openxmlformats.org/officeDocument/2006/relationships/image" Target="../media/image2.jpeg"/></Relationships>
</file>

<file path=ppt/slides/_rels/slide13.xml.rels><?xml version="1.0" encoding="UTF-8" standalone="yes"?>
<Relationships xmlns="http://schemas.openxmlformats.org/package/2006/relationships"><Relationship Id="rId8" Type="http://schemas.openxmlformats.org/officeDocument/2006/relationships/slideLayout" Target="../slideLayouts/slideLayout2.xml"/><Relationship Id="rId3" Type="http://schemas.openxmlformats.org/officeDocument/2006/relationships/tags" Target="../tags/tag164.xml"/><Relationship Id="rId7" Type="http://schemas.openxmlformats.org/officeDocument/2006/relationships/tags" Target="../tags/tag168.xml"/><Relationship Id="rId2" Type="http://schemas.openxmlformats.org/officeDocument/2006/relationships/tags" Target="../tags/tag163.xml"/><Relationship Id="rId1" Type="http://schemas.openxmlformats.org/officeDocument/2006/relationships/tags" Target="../tags/tag162.xml"/><Relationship Id="rId6" Type="http://schemas.openxmlformats.org/officeDocument/2006/relationships/tags" Target="../tags/tag167.xml"/><Relationship Id="rId5" Type="http://schemas.openxmlformats.org/officeDocument/2006/relationships/tags" Target="../tags/tag166.xml"/><Relationship Id="rId4" Type="http://schemas.openxmlformats.org/officeDocument/2006/relationships/tags" Target="../tags/tag165.xml"/><Relationship Id="rId9" Type="http://schemas.openxmlformats.org/officeDocument/2006/relationships/image" Target="../media/image2.jpeg"/></Relationships>
</file>

<file path=ppt/slides/_rels/slide14.xml.rels><?xml version="1.0" encoding="UTF-8" standalone="yes"?>
<Relationships xmlns="http://schemas.openxmlformats.org/package/2006/relationships"><Relationship Id="rId8" Type="http://schemas.openxmlformats.org/officeDocument/2006/relationships/slideLayout" Target="../slideLayouts/slideLayout2.xml"/><Relationship Id="rId3" Type="http://schemas.openxmlformats.org/officeDocument/2006/relationships/tags" Target="../tags/tag171.xml"/><Relationship Id="rId7" Type="http://schemas.openxmlformats.org/officeDocument/2006/relationships/tags" Target="../tags/tag175.xml"/><Relationship Id="rId2" Type="http://schemas.openxmlformats.org/officeDocument/2006/relationships/tags" Target="../tags/tag170.xml"/><Relationship Id="rId1" Type="http://schemas.openxmlformats.org/officeDocument/2006/relationships/tags" Target="../tags/tag169.xml"/><Relationship Id="rId6" Type="http://schemas.openxmlformats.org/officeDocument/2006/relationships/tags" Target="../tags/tag174.xml"/><Relationship Id="rId5" Type="http://schemas.openxmlformats.org/officeDocument/2006/relationships/tags" Target="../tags/tag173.xml"/><Relationship Id="rId4" Type="http://schemas.openxmlformats.org/officeDocument/2006/relationships/tags" Target="../tags/tag172.xml"/><Relationship Id="rId9" Type="http://schemas.openxmlformats.org/officeDocument/2006/relationships/image" Target="../media/image2.jpeg"/></Relationships>
</file>

<file path=ppt/slides/_rels/slide15.xml.rels><?xml version="1.0" encoding="UTF-8" standalone="yes"?>
<Relationships xmlns="http://schemas.openxmlformats.org/package/2006/relationships"><Relationship Id="rId8" Type="http://schemas.openxmlformats.org/officeDocument/2006/relationships/slideLayout" Target="../slideLayouts/slideLayout2.xml"/><Relationship Id="rId3" Type="http://schemas.openxmlformats.org/officeDocument/2006/relationships/tags" Target="../tags/tag178.xml"/><Relationship Id="rId7" Type="http://schemas.openxmlformats.org/officeDocument/2006/relationships/tags" Target="../tags/tag182.xml"/><Relationship Id="rId2" Type="http://schemas.openxmlformats.org/officeDocument/2006/relationships/tags" Target="../tags/tag177.xml"/><Relationship Id="rId1" Type="http://schemas.openxmlformats.org/officeDocument/2006/relationships/tags" Target="../tags/tag176.xml"/><Relationship Id="rId6" Type="http://schemas.openxmlformats.org/officeDocument/2006/relationships/tags" Target="../tags/tag181.xml"/><Relationship Id="rId5" Type="http://schemas.openxmlformats.org/officeDocument/2006/relationships/tags" Target="../tags/tag180.xml"/><Relationship Id="rId4" Type="http://schemas.openxmlformats.org/officeDocument/2006/relationships/tags" Target="../tags/tag179.xml"/><Relationship Id="rId9" Type="http://schemas.openxmlformats.org/officeDocument/2006/relationships/image" Target="../media/image2.jpeg"/></Relationships>
</file>

<file path=ppt/slides/_rels/slide16.xml.rels><?xml version="1.0" encoding="UTF-8" standalone="yes"?>
<Relationships xmlns="http://schemas.openxmlformats.org/package/2006/relationships"><Relationship Id="rId8" Type="http://schemas.openxmlformats.org/officeDocument/2006/relationships/slideLayout" Target="../slideLayouts/slideLayout2.xml"/><Relationship Id="rId3" Type="http://schemas.openxmlformats.org/officeDocument/2006/relationships/tags" Target="../tags/tag185.xml"/><Relationship Id="rId7" Type="http://schemas.openxmlformats.org/officeDocument/2006/relationships/tags" Target="../tags/tag189.xml"/><Relationship Id="rId2" Type="http://schemas.openxmlformats.org/officeDocument/2006/relationships/tags" Target="../tags/tag184.xml"/><Relationship Id="rId1" Type="http://schemas.openxmlformats.org/officeDocument/2006/relationships/tags" Target="../tags/tag183.xml"/><Relationship Id="rId6" Type="http://schemas.openxmlformats.org/officeDocument/2006/relationships/tags" Target="../tags/tag188.xml"/><Relationship Id="rId5" Type="http://schemas.openxmlformats.org/officeDocument/2006/relationships/tags" Target="../tags/tag187.xml"/><Relationship Id="rId4" Type="http://schemas.openxmlformats.org/officeDocument/2006/relationships/tags" Target="../tags/tag186.xml"/><Relationship Id="rId9" Type="http://schemas.openxmlformats.org/officeDocument/2006/relationships/image" Target="../media/image2.jpeg"/></Relationships>
</file>

<file path=ppt/slides/_rels/slide17.xml.rels><?xml version="1.0" encoding="UTF-8" standalone="yes"?>
<Relationships xmlns="http://schemas.openxmlformats.org/package/2006/relationships"><Relationship Id="rId8" Type="http://schemas.openxmlformats.org/officeDocument/2006/relationships/image" Target="../media/image2.jpeg"/><Relationship Id="rId3" Type="http://schemas.openxmlformats.org/officeDocument/2006/relationships/tags" Target="../tags/tag192.xml"/><Relationship Id="rId7" Type="http://schemas.openxmlformats.org/officeDocument/2006/relationships/slideLayout" Target="../slideLayouts/slideLayout2.xml"/><Relationship Id="rId2" Type="http://schemas.openxmlformats.org/officeDocument/2006/relationships/tags" Target="../tags/tag191.xml"/><Relationship Id="rId1" Type="http://schemas.openxmlformats.org/officeDocument/2006/relationships/tags" Target="../tags/tag190.xml"/><Relationship Id="rId6" Type="http://schemas.openxmlformats.org/officeDocument/2006/relationships/tags" Target="../tags/tag195.xml"/><Relationship Id="rId5" Type="http://schemas.openxmlformats.org/officeDocument/2006/relationships/tags" Target="../tags/tag194.xml"/><Relationship Id="rId4" Type="http://schemas.openxmlformats.org/officeDocument/2006/relationships/tags" Target="../tags/tag193.xml"/></Relationships>
</file>

<file path=ppt/slides/_rels/slide18.xml.rels><?xml version="1.0" encoding="UTF-8" standalone="yes"?>
<Relationships xmlns="http://schemas.openxmlformats.org/package/2006/relationships"><Relationship Id="rId3" Type="http://schemas.openxmlformats.org/officeDocument/2006/relationships/tags" Target="../tags/tag198.xml"/><Relationship Id="rId2" Type="http://schemas.openxmlformats.org/officeDocument/2006/relationships/tags" Target="../tags/tag197.xml"/><Relationship Id="rId1" Type="http://schemas.openxmlformats.org/officeDocument/2006/relationships/tags" Target="../tags/tag196.xml"/><Relationship Id="rId6" Type="http://schemas.openxmlformats.org/officeDocument/2006/relationships/slideLayout" Target="../slideLayouts/slideLayout2.xml"/><Relationship Id="rId5" Type="http://schemas.openxmlformats.org/officeDocument/2006/relationships/tags" Target="../tags/tag200.xml"/><Relationship Id="rId4" Type="http://schemas.openxmlformats.org/officeDocument/2006/relationships/tags" Target="../tags/tag199.xml"/></Relationships>
</file>

<file path=ppt/slides/_rels/slide19.xml.rels><?xml version="1.0" encoding="UTF-8" standalone="yes"?>
<Relationships xmlns="http://schemas.openxmlformats.org/package/2006/relationships"><Relationship Id="rId8" Type="http://schemas.openxmlformats.org/officeDocument/2006/relationships/slideLayout" Target="../slideLayouts/slideLayout2.xml"/><Relationship Id="rId3" Type="http://schemas.openxmlformats.org/officeDocument/2006/relationships/tags" Target="../tags/tag203.xml"/><Relationship Id="rId7" Type="http://schemas.openxmlformats.org/officeDocument/2006/relationships/tags" Target="../tags/tag207.xml"/><Relationship Id="rId2" Type="http://schemas.openxmlformats.org/officeDocument/2006/relationships/tags" Target="../tags/tag202.xml"/><Relationship Id="rId1" Type="http://schemas.openxmlformats.org/officeDocument/2006/relationships/tags" Target="../tags/tag201.xml"/><Relationship Id="rId6" Type="http://schemas.openxmlformats.org/officeDocument/2006/relationships/tags" Target="../tags/tag206.xml"/><Relationship Id="rId5" Type="http://schemas.openxmlformats.org/officeDocument/2006/relationships/tags" Target="../tags/tag205.xml"/><Relationship Id="rId4" Type="http://schemas.openxmlformats.org/officeDocument/2006/relationships/tags" Target="../tags/tag204.xml"/><Relationship Id="rId9" Type="http://schemas.openxmlformats.org/officeDocument/2006/relationships/image" Target="../media/image2.jpeg"/></Relationships>
</file>

<file path=ppt/slides/_rels/slide2.xml.rels><?xml version="1.0" encoding="UTF-8" standalone="yes"?>
<Relationships xmlns="http://schemas.openxmlformats.org/package/2006/relationships"><Relationship Id="rId8" Type="http://schemas.openxmlformats.org/officeDocument/2006/relationships/slideLayout" Target="../slideLayouts/slideLayout2.xml"/><Relationship Id="rId3" Type="http://schemas.openxmlformats.org/officeDocument/2006/relationships/tags" Target="../tags/tag71.xml"/><Relationship Id="rId7" Type="http://schemas.openxmlformats.org/officeDocument/2006/relationships/tags" Target="../tags/tag75.xml"/><Relationship Id="rId2" Type="http://schemas.openxmlformats.org/officeDocument/2006/relationships/tags" Target="../tags/tag70.xml"/><Relationship Id="rId1" Type="http://schemas.openxmlformats.org/officeDocument/2006/relationships/tags" Target="../tags/tag69.xml"/><Relationship Id="rId6" Type="http://schemas.openxmlformats.org/officeDocument/2006/relationships/tags" Target="../tags/tag74.xml"/><Relationship Id="rId5" Type="http://schemas.openxmlformats.org/officeDocument/2006/relationships/tags" Target="../tags/tag73.xml"/><Relationship Id="rId4" Type="http://schemas.openxmlformats.org/officeDocument/2006/relationships/tags" Target="../tags/tag72.xml"/><Relationship Id="rId9" Type="http://schemas.openxmlformats.org/officeDocument/2006/relationships/image" Target="../media/image2.jpeg"/></Relationships>
</file>

<file path=ppt/slides/_rels/slide20.xml.rels><?xml version="1.0" encoding="UTF-8" standalone="yes"?>
<Relationships xmlns="http://schemas.openxmlformats.org/package/2006/relationships"><Relationship Id="rId8" Type="http://schemas.openxmlformats.org/officeDocument/2006/relationships/slideLayout" Target="../slideLayouts/slideLayout2.xml"/><Relationship Id="rId3" Type="http://schemas.openxmlformats.org/officeDocument/2006/relationships/tags" Target="../tags/tag210.xml"/><Relationship Id="rId7" Type="http://schemas.openxmlformats.org/officeDocument/2006/relationships/tags" Target="../tags/tag214.xml"/><Relationship Id="rId2" Type="http://schemas.openxmlformats.org/officeDocument/2006/relationships/tags" Target="../tags/tag209.xml"/><Relationship Id="rId1" Type="http://schemas.openxmlformats.org/officeDocument/2006/relationships/tags" Target="../tags/tag208.xml"/><Relationship Id="rId6" Type="http://schemas.openxmlformats.org/officeDocument/2006/relationships/tags" Target="../tags/tag213.xml"/><Relationship Id="rId5" Type="http://schemas.openxmlformats.org/officeDocument/2006/relationships/tags" Target="../tags/tag212.xml"/><Relationship Id="rId4" Type="http://schemas.openxmlformats.org/officeDocument/2006/relationships/tags" Target="../tags/tag211.xml"/><Relationship Id="rId9" Type="http://schemas.openxmlformats.org/officeDocument/2006/relationships/image" Target="../media/image2.jpeg"/></Relationships>
</file>

<file path=ppt/slides/_rels/slide21.xml.rels><?xml version="1.0" encoding="UTF-8" standalone="yes"?>
<Relationships xmlns="http://schemas.openxmlformats.org/package/2006/relationships"><Relationship Id="rId8" Type="http://schemas.openxmlformats.org/officeDocument/2006/relationships/slideLayout" Target="../slideLayouts/slideLayout2.xml"/><Relationship Id="rId3" Type="http://schemas.openxmlformats.org/officeDocument/2006/relationships/tags" Target="../tags/tag217.xml"/><Relationship Id="rId7" Type="http://schemas.openxmlformats.org/officeDocument/2006/relationships/tags" Target="../tags/tag221.xml"/><Relationship Id="rId2" Type="http://schemas.openxmlformats.org/officeDocument/2006/relationships/tags" Target="../tags/tag216.xml"/><Relationship Id="rId1" Type="http://schemas.openxmlformats.org/officeDocument/2006/relationships/tags" Target="../tags/tag215.xml"/><Relationship Id="rId6" Type="http://schemas.openxmlformats.org/officeDocument/2006/relationships/tags" Target="../tags/tag220.xml"/><Relationship Id="rId5" Type="http://schemas.openxmlformats.org/officeDocument/2006/relationships/tags" Target="../tags/tag219.xml"/><Relationship Id="rId4" Type="http://schemas.openxmlformats.org/officeDocument/2006/relationships/tags" Target="../tags/tag218.xml"/><Relationship Id="rId9" Type="http://schemas.openxmlformats.org/officeDocument/2006/relationships/image" Target="../media/image2.jpeg"/></Relationships>
</file>

<file path=ppt/slides/_rels/slide22.xml.rels><?xml version="1.0" encoding="UTF-8" standalone="yes"?>
<Relationships xmlns="http://schemas.openxmlformats.org/package/2006/relationships"><Relationship Id="rId8" Type="http://schemas.openxmlformats.org/officeDocument/2006/relationships/slideLayout" Target="../slideLayouts/slideLayout2.xml"/><Relationship Id="rId3" Type="http://schemas.openxmlformats.org/officeDocument/2006/relationships/tags" Target="../tags/tag224.xml"/><Relationship Id="rId7" Type="http://schemas.openxmlformats.org/officeDocument/2006/relationships/tags" Target="../tags/tag228.xml"/><Relationship Id="rId2" Type="http://schemas.openxmlformats.org/officeDocument/2006/relationships/tags" Target="../tags/tag223.xml"/><Relationship Id="rId1" Type="http://schemas.openxmlformats.org/officeDocument/2006/relationships/tags" Target="../tags/tag222.xml"/><Relationship Id="rId6" Type="http://schemas.openxmlformats.org/officeDocument/2006/relationships/tags" Target="../tags/tag227.xml"/><Relationship Id="rId5" Type="http://schemas.openxmlformats.org/officeDocument/2006/relationships/tags" Target="../tags/tag226.xml"/><Relationship Id="rId4" Type="http://schemas.openxmlformats.org/officeDocument/2006/relationships/tags" Target="../tags/tag225.xml"/><Relationship Id="rId9" Type="http://schemas.openxmlformats.org/officeDocument/2006/relationships/image" Target="../media/image2.jpeg"/></Relationships>
</file>

<file path=ppt/slides/_rels/slide23.xml.rels><?xml version="1.0" encoding="UTF-8" standalone="yes"?>
<Relationships xmlns="http://schemas.openxmlformats.org/package/2006/relationships"><Relationship Id="rId8" Type="http://schemas.openxmlformats.org/officeDocument/2006/relationships/slideLayout" Target="../slideLayouts/slideLayout2.xml"/><Relationship Id="rId3" Type="http://schemas.openxmlformats.org/officeDocument/2006/relationships/tags" Target="../tags/tag231.xml"/><Relationship Id="rId7" Type="http://schemas.openxmlformats.org/officeDocument/2006/relationships/tags" Target="../tags/tag235.xml"/><Relationship Id="rId2" Type="http://schemas.openxmlformats.org/officeDocument/2006/relationships/tags" Target="../tags/tag230.xml"/><Relationship Id="rId1" Type="http://schemas.openxmlformats.org/officeDocument/2006/relationships/tags" Target="../tags/tag229.xml"/><Relationship Id="rId6" Type="http://schemas.openxmlformats.org/officeDocument/2006/relationships/tags" Target="../tags/tag234.xml"/><Relationship Id="rId5" Type="http://schemas.openxmlformats.org/officeDocument/2006/relationships/tags" Target="../tags/tag233.xml"/><Relationship Id="rId4" Type="http://schemas.openxmlformats.org/officeDocument/2006/relationships/tags" Target="../tags/tag232.xml"/><Relationship Id="rId9" Type="http://schemas.openxmlformats.org/officeDocument/2006/relationships/image" Target="../media/image2.jpeg"/></Relationships>
</file>

<file path=ppt/slides/_rels/slide24.xml.rels><?xml version="1.0" encoding="UTF-8" standalone="yes"?>
<Relationships xmlns="http://schemas.openxmlformats.org/package/2006/relationships"><Relationship Id="rId8" Type="http://schemas.openxmlformats.org/officeDocument/2006/relationships/slideLayout" Target="../slideLayouts/slideLayout2.xml"/><Relationship Id="rId3" Type="http://schemas.openxmlformats.org/officeDocument/2006/relationships/tags" Target="../tags/tag238.xml"/><Relationship Id="rId7" Type="http://schemas.openxmlformats.org/officeDocument/2006/relationships/tags" Target="../tags/tag242.xml"/><Relationship Id="rId2" Type="http://schemas.openxmlformats.org/officeDocument/2006/relationships/tags" Target="../tags/tag237.xml"/><Relationship Id="rId1" Type="http://schemas.openxmlformats.org/officeDocument/2006/relationships/tags" Target="../tags/tag236.xml"/><Relationship Id="rId6" Type="http://schemas.openxmlformats.org/officeDocument/2006/relationships/tags" Target="../tags/tag241.xml"/><Relationship Id="rId5" Type="http://schemas.openxmlformats.org/officeDocument/2006/relationships/tags" Target="../tags/tag240.xml"/><Relationship Id="rId4" Type="http://schemas.openxmlformats.org/officeDocument/2006/relationships/tags" Target="../tags/tag239.xml"/><Relationship Id="rId9" Type="http://schemas.openxmlformats.org/officeDocument/2006/relationships/image" Target="../media/image2.jpeg"/></Relationships>
</file>

<file path=ppt/slides/_rels/slide25.xml.rels><?xml version="1.0" encoding="UTF-8" standalone="yes"?>
<Relationships xmlns="http://schemas.openxmlformats.org/package/2006/relationships"><Relationship Id="rId8" Type="http://schemas.openxmlformats.org/officeDocument/2006/relationships/slideLayout" Target="../slideLayouts/slideLayout2.xml"/><Relationship Id="rId3" Type="http://schemas.openxmlformats.org/officeDocument/2006/relationships/tags" Target="../tags/tag245.xml"/><Relationship Id="rId7" Type="http://schemas.openxmlformats.org/officeDocument/2006/relationships/tags" Target="../tags/tag249.xml"/><Relationship Id="rId2" Type="http://schemas.openxmlformats.org/officeDocument/2006/relationships/tags" Target="../tags/tag244.xml"/><Relationship Id="rId1" Type="http://schemas.openxmlformats.org/officeDocument/2006/relationships/tags" Target="../tags/tag243.xml"/><Relationship Id="rId6" Type="http://schemas.openxmlformats.org/officeDocument/2006/relationships/tags" Target="../tags/tag248.xml"/><Relationship Id="rId5" Type="http://schemas.openxmlformats.org/officeDocument/2006/relationships/tags" Target="../tags/tag247.xml"/><Relationship Id="rId4" Type="http://schemas.openxmlformats.org/officeDocument/2006/relationships/tags" Target="../tags/tag246.xml"/><Relationship Id="rId9" Type="http://schemas.openxmlformats.org/officeDocument/2006/relationships/image" Target="../media/image2.jpeg"/></Relationships>
</file>

<file path=ppt/slides/_rels/slide26.xml.rels><?xml version="1.0" encoding="UTF-8" standalone="yes"?>
<Relationships xmlns="http://schemas.openxmlformats.org/package/2006/relationships"><Relationship Id="rId8" Type="http://schemas.openxmlformats.org/officeDocument/2006/relationships/slideLayout" Target="../slideLayouts/slideLayout2.xml"/><Relationship Id="rId3" Type="http://schemas.openxmlformats.org/officeDocument/2006/relationships/tags" Target="../tags/tag252.xml"/><Relationship Id="rId7" Type="http://schemas.openxmlformats.org/officeDocument/2006/relationships/tags" Target="../tags/tag256.xml"/><Relationship Id="rId2" Type="http://schemas.openxmlformats.org/officeDocument/2006/relationships/tags" Target="../tags/tag251.xml"/><Relationship Id="rId1" Type="http://schemas.openxmlformats.org/officeDocument/2006/relationships/tags" Target="../tags/tag250.xml"/><Relationship Id="rId6" Type="http://schemas.openxmlformats.org/officeDocument/2006/relationships/tags" Target="../tags/tag255.xml"/><Relationship Id="rId5" Type="http://schemas.openxmlformats.org/officeDocument/2006/relationships/tags" Target="../tags/tag254.xml"/><Relationship Id="rId4" Type="http://schemas.openxmlformats.org/officeDocument/2006/relationships/tags" Target="../tags/tag253.xml"/><Relationship Id="rId9" Type="http://schemas.openxmlformats.org/officeDocument/2006/relationships/image" Target="../media/image2.jpeg"/></Relationships>
</file>

<file path=ppt/slides/_rels/slide27.xml.rels><?xml version="1.0" encoding="UTF-8" standalone="yes"?>
<Relationships xmlns="http://schemas.openxmlformats.org/package/2006/relationships"><Relationship Id="rId8" Type="http://schemas.openxmlformats.org/officeDocument/2006/relationships/slideLayout" Target="../slideLayouts/slideLayout2.xml"/><Relationship Id="rId3" Type="http://schemas.openxmlformats.org/officeDocument/2006/relationships/tags" Target="../tags/tag259.xml"/><Relationship Id="rId7" Type="http://schemas.openxmlformats.org/officeDocument/2006/relationships/tags" Target="../tags/tag263.xml"/><Relationship Id="rId2" Type="http://schemas.openxmlformats.org/officeDocument/2006/relationships/tags" Target="../tags/tag258.xml"/><Relationship Id="rId1" Type="http://schemas.openxmlformats.org/officeDocument/2006/relationships/tags" Target="../tags/tag257.xml"/><Relationship Id="rId6" Type="http://schemas.openxmlformats.org/officeDocument/2006/relationships/tags" Target="../tags/tag262.xml"/><Relationship Id="rId5" Type="http://schemas.openxmlformats.org/officeDocument/2006/relationships/tags" Target="../tags/tag261.xml"/><Relationship Id="rId4" Type="http://schemas.openxmlformats.org/officeDocument/2006/relationships/tags" Target="../tags/tag260.xml"/><Relationship Id="rId9" Type="http://schemas.openxmlformats.org/officeDocument/2006/relationships/image" Target="../media/image2.jpeg"/></Relationships>
</file>

<file path=ppt/slides/_rels/slide28.xml.rels><?xml version="1.0" encoding="UTF-8" standalone="yes"?>
<Relationships xmlns="http://schemas.openxmlformats.org/package/2006/relationships"><Relationship Id="rId8" Type="http://schemas.openxmlformats.org/officeDocument/2006/relationships/slideLayout" Target="../slideLayouts/slideLayout2.xml"/><Relationship Id="rId3" Type="http://schemas.openxmlformats.org/officeDocument/2006/relationships/tags" Target="../tags/tag266.xml"/><Relationship Id="rId7" Type="http://schemas.openxmlformats.org/officeDocument/2006/relationships/tags" Target="../tags/tag270.xml"/><Relationship Id="rId2" Type="http://schemas.openxmlformats.org/officeDocument/2006/relationships/tags" Target="../tags/tag265.xml"/><Relationship Id="rId1" Type="http://schemas.openxmlformats.org/officeDocument/2006/relationships/tags" Target="../tags/tag264.xml"/><Relationship Id="rId6" Type="http://schemas.openxmlformats.org/officeDocument/2006/relationships/tags" Target="../tags/tag269.xml"/><Relationship Id="rId5" Type="http://schemas.openxmlformats.org/officeDocument/2006/relationships/tags" Target="../tags/tag268.xml"/><Relationship Id="rId4" Type="http://schemas.openxmlformats.org/officeDocument/2006/relationships/tags" Target="../tags/tag267.xml"/><Relationship Id="rId9" Type="http://schemas.openxmlformats.org/officeDocument/2006/relationships/image" Target="../media/image2.jpeg"/></Relationships>
</file>

<file path=ppt/slides/_rels/slide29.xml.rels><?xml version="1.0" encoding="UTF-8" standalone="yes"?>
<Relationships xmlns="http://schemas.openxmlformats.org/package/2006/relationships"><Relationship Id="rId8" Type="http://schemas.openxmlformats.org/officeDocument/2006/relationships/slideLayout" Target="../slideLayouts/slideLayout2.xml"/><Relationship Id="rId3" Type="http://schemas.openxmlformats.org/officeDocument/2006/relationships/tags" Target="../tags/tag273.xml"/><Relationship Id="rId7" Type="http://schemas.openxmlformats.org/officeDocument/2006/relationships/tags" Target="../tags/tag277.xml"/><Relationship Id="rId2" Type="http://schemas.openxmlformats.org/officeDocument/2006/relationships/tags" Target="../tags/tag272.xml"/><Relationship Id="rId1" Type="http://schemas.openxmlformats.org/officeDocument/2006/relationships/tags" Target="../tags/tag271.xml"/><Relationship Id="rId6" Type="http://schemas.openxmlformats.org/officeDocument/2006/relationships/tags" Target="../tags/tag276.xml"/><Relationship Id="rId5" Type="http://schemas.openxmlformats.org/officeDocument/2006/relationships/tags" Target="../tags/tag275.xml"/><Relationship Id="rId4" Type="http://schemas.openxmlformats.org/officeDocument/2006/relationships/tags" Target="../tags/tag274.xml"/><Relationship Id="rId9" Type="http://schemas.openxmlformats.org/officeDocument/2006/relationships/image" Target="../media/image2.jpeg"/></Relationships>
</file>

<file path=ppt/slides/_rels/slide3.xml.rels><?xml version="1.0" encoding="UTF-8" standalone="yes"?>
<Relationships xmlns="http://schemas.openxmlformats.org/package/2006/relationships"><Relationship Id="rId8" Type="http://schemas.openxmlformats.org/officeDocument/2006/relationships/tags" Target="../tags/tag83.xml"/><Relationship Id="rId13" Type="http://schemas.openxmlformats.org/officeDocument/2006/relationships/tags" Target="../tags/tag88.xml"/><Relationship Id="rId18" Type="http://schemas.openxmlformats.org/officeDocument/2006/relationships/tags" Target="../tags/tag93.xml"/><Relationship Id="rId3" Type="http://schemas.openxmlformats.org/officeDocument/2006/relationships/tags" Target="../tags/tag78.xml"/><Relationship Id="rId21" Type="http://schemas.openxmlformats.org/officeDocument/2006/relationships/tags" Target="../tags/tag96.xml"/><Relationship Id="rId7" Type="http://schemas.openxmlformats.org/officeDocument/2006/relationships/tags" Target="../tags/tag82.xml"/><Relationship Id="rId12" Type="http://schemas.openxmlformats.org/officeDocument/2006/relationships/tags" Target="../tags/tag87.xml"/><Relationship Id="rId17" Type="http://schemas.openxmlformats.org/officeDocument/2006/relationships/tags" Target="../tags/tag92.xml"/><Relationship Id="rId2" Type="http://schemas.openxmlformats.org/officeDocument/2006/relationships/tags" Target="../tags/tag77.xml"/><Relationship Id="rId16" Type="http://schemas.openxmlformats.org/officeDocument/2006/relationships/tags" Target="../tags/tag91.xml"/><Relationship Id="rId20" Type="http://schemas.openxmlformats.org/officeDocument/2006/relationships/tags" Target="../tags/tag95.xml"/><Relationship Id="rId1" Type="http://schemas.openxmlformats.org/officeDocument/2006/relationships/tags" Target="../tags/tag76.xml"/><Relationship Id="rId6" Type="http://schemas.openxmlformats.org/officeDocument/2006/relationships/tags" Target="../tags/tag81.xml"/><Relationship Id="rId11" Type="http://schemas.openxmlformats.org/officeDocument/2006/relationships/tags" Target="../tags/tag86.xml"/><Relationship Id="rId24" Type="http://schemas.openxmlformats.org/officeDocument/2006/relationships/image" Target="../media/image2.jpeg"/><Relationship Id="rId5" Type="http://schemas.openxmlformats.org/officeDocument/2006/relationships/tags" Target="../tags/tag80.xml"/><Relationship Id="rId15" Type="http://schemas.openxmlformats.org/officeDocument/2006/relationships/tags" Target="../tags/tag90.xml"/><Relationship Id="rId23" Type="http://schemas.openxmlformats.org/officeDocument/2006/relationships/image" Target="../media/image3.png"/><Relationship Id="rId10" Type="http://schemas.openxmlformats.org/officeDocument/2006/relationships/tags" Target="../tags/tag85.xml"/><Relationship Id="rId19" Type="http://schemas.openxmlformats.org/officeDocument/2006/relationships/tags" Target="../tags/tag94.xml"/><Relationship Id="rId4" Type="http://schemas.openxmlformats.org/officeDocument/2006/relationships/tags" Target="../tags/tag79.xml"/><Relationship Id="rId9" Type="http://schemas.openxmlformats.org/officeDocument/2006/relationships/tags" Target="../tags/tag84.xml"/><Relationship Id="rId14" Type="http://schemas.openxmlformats.org/officeDocument/2006/relationships/tags" Target="../tags/tag89.xml"/><Relationship Id="rId22"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8" Type="http://schemas.openxmlformats.org/officeDocument/2006/relationships/slideLayout" Target="../slideLayouts/slideLayout2.xml"/><Relationship Id="rId3" Type="http://schemas.openxmlformats.org/officeDocument/2006/relationships/tags" Target="../tags/tag99.xml"/><Relationship Id="rId7" Type="http://schemas.openxmlformats.org/officeDocument/2006/relationships/tags" Target="../tags/tag103.xml"/><Relationship Id="rId2" Type="http://schemas.openxmlformats.org/officeDocument/2006/relationships/tags" Target="../tags/tag98.xml"/><Relationship Id="rId1" Type="http://schemas.openxmlformats.org/officeDocument/2006/relationships/tags" Target="../tags/tag97.xml"/><Relationship Id="rId6" Type="http://schemas.openxmlformats.org/officeDocument/2006/relationships/tags" Target="../tags/tag102.xml"/><Relationship Id="rId5" Type="http://schemas.openxmlformats.org/officeDocument/2006/relationships/tags" Target="../tags/tag101.xml"/><Relationship Id="rId4" Type="http://schemas.openxmlformats.org/officeDocument/2006/relationships/tags" Target="../tags/tag100.xml"/><Relationship Id="rId9" Type="http://schemas.openxmlformats.org/officeDocument/2006/relationships/image" Target="../media/image4.jpeg"/></Relationships>
</file>

<file path=ppt/slides/_rels/slide5.xml.rels><?xml version="1.0" encoding="UTF-8" standalone="yes"?>
<Relationships xmlns="http://schemas.openxmlformats.org/package/2006/relationships"><Relationship Id="rId8" Type="http://schemas.openxmlformats.org/officeDocument/2006/relationships/slideLayout" Target="../slideLayouts/slideLayout2.xml"/><Relationship Id="rId3" Type="http://schemas.openxmlformats.org/officeDocument/2006/relationships/tags" Target="../tags/tag106.xml"/><Relationship Id="rId7" Type="http://schemas.openxmlformats.org/officeDocument/2006/relationships/tags" Target="../tags/tag110.xml"/><Relationship Id="rId2" Type="http://schemas.openxmlformats.org/officeDocument/2006/relationships/tags" Target="../tags/tag105.xml"/><Relationship Id="rId1" Type="http://schemas.openxmlformats.org/officeDocument/2006/relationships/tags" Target="../tags/tag104.xml"/><Relationship Id="rId6" Type="http://schemas.openxmlformats.org/officeDocument/2006/relationships/tags" Target="../tags/tag109.xml"/><Relationship Id="rId5" Type="http://schemas.openxmlformats.org/officeDocument/2006/relationships/tags" Target="../tags/tag108.xml"/><Relationship Id="rId4" Type="http://schemas.openxmlformats.org/officeDocument/2006/relationships/tags" Target="../tags/tag107.xml"/><Relationship Id="rId9" Type="http://schemas.openxmlformats.org/officeDocument/2006/relationships/image" Target="../media/image4.jpeg"/></Relationships>
</file>

<file path=ppt/slides/_rels/slide6.xml.rels><?xml version="1.0" encoding="UTF-8" standalone="yes"?>
<Relationships xmlns="http://schemas.openxmlformats.org/package/2006/relationships"><Relationship Id="rId8" Type="http://schemas.openxmlformats.org/officeDocument/2006/relationships/slideLayout" Target="../slideLayouts/slideLayout2.xml"/><Relationship Id="rId3" Type="http://schemas.openxmlformats.org/officeDocument/2006/relationships/tags" Target="../tags/tag113.xml"/><Relationship Id="rId7" Type="http://schemas.openxmlformats.org/officeDocument/2006/relationships/tags" Target="../tags/tag117.xml"/><Relationship Id="rId2" Type="http://schemas.openxmlformats.org/officeDocument/2006/relationships/tags" Target="../tags/tag112.xml"/><Relationship Id="rId1" Type="http://schemas.openxmlformats.org/officeDocument/2006/relationships/tags" Target="../tags/tag111.xml"/><Relationship Id="rId6" Type="http://schemas.openxmlformats.org/officeDocument/2006/relationships/tags" Target="../tags/tag116.xml"/><Relationship Id="rId5" Type="http://schemas.openxmlformats.org/officeDocument/2006/relationships/tags" Target="../tags/tag115.xml"/><Relationship Id="rId4" Type="http://schemas.openxmlformats.org/officeDocument/2006/relationships/tags" Target="../tags/tag114.xml"/><Relationship Id="rId9" Type="http://schemas.openxmlformats.org/officeDocument/2006/relationships/image" Target="../media/image4.jpeg"/></Relationships>
</file>

<file path=ppt/slides/_rels/slide7.xml.rels><?xml version="1.0" encoding="UTF-8" standalone="yes"?>
<Relationships xmlns="http://schemas.openxmlformats.org/package/2006/relationships"><Relationship Id="rId8" Type="http://schemas.openxmlformats.org/officeDocument/2006/relationships/slideLayout" Target="../slideLayouts/slideLayout2.xml"/><Relationship Id="rId3" Type="http://schemas.openxmlformats.org/officeDocument/2006/relationships/tags" Target="../tags/tag120.xml"/><Relationship Id="rId7" Type="http://schemas.openxmlformats.org/officeDocument/2006/relationships/tags" Target="../tags/tag124.xml"/><Relationship Id="rId2" Type="http://schemas.openxmlformats.org/officeDocument/2006/relationships/tags" Target="../tags/tag119.xml"/><Relationship Id="rId1" Type="http://schemas.openxmlformats.org/officeDocument/2006/relationships/tags" Target="../tags/tag118.xml"/><Relationship Id="rId6" Type="http://schemas.openxmlformats.org/officeDocument/2006/relationships/tags" Target="../tags/tag123.xml"/><Relationship Id="rId5" Type="http://schemas.openxmlformats.org/officeDocument/2006/relationships/tags" Target="../tags/tag122.xml"/><Relationship Id="rId4" Type="http://schemas.openxmlformats.org/officeDocument/2006/relationships/tags" Target="../tags/tag121.xml"/><Relationship Id="rId9" Type="http://schemas.openxmlformats.org/officeDocument/2006/relationships/image" Target="../media/image2.jpeg"/></Relationships>
</file>

<file path=ppt/slides/_rels/slide8.xml.rels><?xml version="1.0" encoding="UTF-8" standalone="yes"?>
<Relationships xmlns="http://schemas.openxmlformats.org/package/2006/relationships"><Relationship Id="rId8" Type="http://schemas.openxmlformats.org/officeDocument/2006/relationships/slideLayout" Target="../slideLayouts/slideLayout2.xml"/><Relationship Id="rId3" Type="http://schemas.openxmlformats.org/officeDocument/2006/relationships/tags" Target="../tags/tag127.xml"/><Relationship Id="rId7" Type="http://schemas.openxmlformats.org/officeDocument/2006/relationships/tags" Target="../tags/tag131.xml"/><Relationship Id="rId2" Type="http://schemas.openxmlformats.org/officeDocument/2006/relationships/tags" Target="../tags/tag126.xml"/><Relationship Id="rId1" Type="http://schemas.openxmlformats.org/officeDocument/2006/relationships/tags" Target="../tags/tag125.xml"/><Relationship Id="rId6" Type="http://schemas.openxmlformats.org/officeDocument/2006/relationships/tags" Target="../tags/tag130.xml"/><Relationship Id="rId5" Type="http://schemas.openxmlformats.org/officeDocument/2006/relationships/tags" Target="../tags/tag129.xml"/><Relationship Id="rId4" Type="http://schemas.openxmlformats.org/officeDocument/2006/relationships/tags" Target="../tags/tag128.xml"/><Relationship Id="rId9" Type="http://schemas.openxmlformats.org/officeDocument/2006/relationships/image" Target="../media/image2.jpeg"/></Relationships>
</file>

<file path=ppt/slides/_rels/slide9.xml.rels><?xml version="1.0" encoding="UTF-8" standalone="yes"?>
<Relationships xmlns="http://schemas.openxmlformats.org/package/2006/relationships"><Relationship Id="rId8" Type="http://schemas.openxmlformats.org/officeDocument/2006/relationships/slideLayout" Target="../slideLayouts/slideLayout2.xml"/><Relationship Id="rId3" Type="http://schemas.openxmlformats.org/officeDocument/2006/relationships/tags" Target="../tags/tag134.xml"/><Relationship Id="rId7" Type="http://schemas.openxmlformats.org/officeDocument/2006/relationships/tags" Target="../tags/tag138.xml"/><Relationship Id="rId2" Type="http://schemas.openxmlformats.org/officeDocument/2006/relationships/tags" Target="../tags/tag133.xml"/><Relationship Id="rId1" Type="http://schemas.openxmlformats.org/officeDocument/2006/relationships/tags" Target="../tags/tag132.xml"/><Relationship Id="rId6" Type="http://schemas.openxmlformats.org/officeDocument/2006/relationships/tags" Target="../tags/tag137.xml"/><Relationship Id="rId5" Type="http://schemas.openxmlformats.org/officeDocument/2006/relationships/tags" Target="../tags/tag136.xml"/><Relationship Id="rId4" Type="http://schemas.openxmlformats.org/officeDocument/2006/relationships/tags" Target="../tags/tag135.xml"/><Relationship Id="rId9" Type="http://schemas.openxmlformats.org/officeDocument/2006/relationships/image" Target="../media/image2.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custDataLst>
              <p:tags r:id="rId1"/>
            </p:custDataLst>
          </p:nvPr>
        </p:nvSpPr>
        <p:spPr>
          <a:xfrm>
            <a:off x="162298" y="136568"/>
            <a:ext cx="11847732" cy="6550836"/>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6" name="矩形 5"/>
          <p:cNvSpPr/>
          <p:nvPr>
            <p:custDataLst>
              <p:tags r:id="rId2"/>
            </p:custDataLst>
          </p:nvPr>
        </p:nvSpPr>
        <p:spPr>
          <a:xfrm>
            <a:off x="3593910" y="1433015"/>
            <a:ext cx="6832979" cy="461665"/>
          </a:xfrm>
          <a:prstGeom prst="rect">
            <a:avLst/>
          </a:prstGeom>
        </p:spPr>
        <p:txBody>
          <a:bodyPr wrap="square">
            <a:spAutoFit/>
          </a:bodyPr>
          <a:lstStyle/>
          <a:p>
            <a:r>
              <a:rPr lang="en-US" altLang="zh-CN" sz="2400" b="1" smtClean="0">
                <a:solidFill>
                  <a:srgbClr val="0070C0"/>
                </a:solidFill>
                <a:latin typeface="Times New Roman" pitchFamily="18" charset="0"/>
                <a:ea typeface="宋体" pitchFamily="2" charset="-122"/>
                <a:cs typeface="宋体" pitchFamily="2" charset="-122"/>
              </a:rPr>
              <a:t>     </a:t>
            </a:r>
            <a:endParaRPr lang="zh-CN" altLang="en-US" sz="2800"/>
          </a:p>
        </p:txBody>
      </p:sp>
      <p:pic>
        <p:nvPicPr>
          <p:cNvPr id="8" name="Picture 2" descr="C:\Users\Administrator\Desktop\fcfaaf51f3deb48f3cc543c2fb1f3a292df5787a.jpg"/>
          <p:cNvPicPr>
            <a:picLocks noChangeAspect="1" noChangeArrowheads="1"/>
          </p:cNvPicPr>
          <p:nvPr>
            <p:custDataLst>
              <p:tags r:id="rId3"/>
            </p:custDataLst>
          </p:nvPr>
        </p:nvPicPr>
        <p:blipFill>
          <a:blip r:embed="rId6"/>
          <a:stretch>
            <a:fillRect/>
          </a:stretch>
        </p:blipFill>
        <p:spPr bwMode="auto">
          <a:xfrm>
            <a:off x="204717" y="191069"/>
            <a:ext cx="6209731" cy="6475863"/>
          </a:xfrm>
          <a:prstGeom prst="rect">
            <a:avLst/>
          </a:prstGeom>
          <a:ln>
            <a:noFill/>
          </a:ln>
          <a:effectLst>
            <a:softEdge rad="112500"/>
          </a:effectLst>
        </p:spPr>
      </p:pic>
      <p:sp>
        <p:nvSpPr>
          <p:cNvPr id="14" name="TextBox 13"/>
          <p:cNvSpPr txBox="1"/>
          <p:nvPr>
            <p:custDataLst>
              <p:tags r:id="rId4"/>
            </p:custDataLst>
          </p:nvPr>
        </p:nvSpPr>
        <p:spPr>
          <a:xfrm>
            <a:off x="8156307" y="559557"/>
            <a:ext cx="2215991" cy="5677469"/>
          </a:xfrm>
          <a:prstGeom prst="rect">
            <a:avLst/>
          </a:prstGeom>
          <a:noFill/>
        </p:spPr>
        <p:txBody>
          <a:bodyPr vert="eaVert" wrap="square" rtlCol="0">
            <a:spAutoFit/>
          </a:bodyPr>
          <a:lstStyle/>
          <a:p>
            <a:r>
              <a:rPr lang="zh-CN" altLang="en-US" sz="6600" smtClean="0">
                <a:latin typeface="Meiryo" pitchFamily="34" charset="-128"/>
                <a:ea typeface="Meiryo" pitchFamily="34" charset="-128"/>
                <a:cs typeface="Meiryo" pitchFamily="34" charset="-128"/>
              </a:rPr>
              <a:t>玩 偶 之 家</a:t>
            </a:r>
            <a:endParaRPr lang="en-US" altLang="zh-CN" sz="6600" smtClean="0">
              <a:latin typeface="Meiryo" pitchFamily="34" charset="-128"/>
              <a:ea typeface="Meiryo" pitchFamily="34" charset="-128"/>
              <a:cs typeface="Meiryo" pitchFamily="34" charset="-128"/>
            </a:endParaRPr>
          </a:p>
          <a:p>
            <a:r>
              <a:rPr lang="en-US" altLang="zh-CN" sz="6600" smtClean="0">
                <a:latin typeface="Meiryo" pitchFamily="34" charset="-128"/>
                <a:ea typeface="Meiryo" pitchFamily="34" charset="-128"/>
                <a:cs typeface="Meiryo" pitchFamily="34" charset="-128"/>
              </a:rPr>
              <a:t>          </a:t>
            </a:r>
            <a:r>
              <a:rPr lang="zh-CN" altLang="en-US" sz="4400" smtClean="0">
                <a:latin typeface="Meiryo" pitchFamily="34" charset="-128"/>
                <a:ea typeface="Meiryo" pitchFamily="34" charset="-128"/>
                <a:cs typeface="Meiryo" pitchFamily="34" charset="-128"/>
              </a:rPr>
              <a:t>易卜生</a:t>
            </a:r>
            <a:endParaRPr lang="zh-CN" altLang="en-US" sz="4400">
              <a:latin typeface="Meiryo" pitchFamily="34" charset="-128"/>
              <a:ea typeface="Meiryo" pitchFamily="34" charset="-128"/>
              <a:cs typeface="Meiryo" pitchFamily="34" charset="-128"/>
            </a:endParaRPr>
          </a:p>
        </p:txBody>
      </p:sp>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文本框 11"/>
          <p:cNvSpPr txBox="1"/>
          <p:nvPr>
            <p:custDataLst>
              <p:tags r:id="rId1"/>
            </p:custDataLst>
          </p:nvPr>
        </p:nvSpPr>
        <p:spPr>
          <a:xfrm>
            <a:off x="4590661" y="1854097"/>
            <a:ext cx="6988106" cy="581057"/>
          </a:xfrm>
          <a:prstGeom prst="rect">
            <a:avLst/>
          </a:prstGeom>
          <a:noFill/>
        </p:spPr>
        <p:txBody>
          <a:bodyPr wrap="square" rtlCol="0">
            <a:spAutoFit/>
          </a:bodyPr>
          <a:lstStyle/>
          <a:p>
            <a:pPr>
              <a:lnSpc>
                <a:spcPct val="150000"/>
              </a:lnSpc>
            </a:pPr>
            <a:r>
              <a:rPr lang="zh-CN" altLang="en-US" sz="2400">
                <a:latin typeface="微软雅黑" panose="020B0503020204020204" pitchFamily="34" charset="-122"/>
                <a:ea typeface="微软雅黑" panose="020B0503020204020204" pitchFamily="34" charset="-122"/>
              </a:rPr>
              <a:t>      </a:t>
            </a:r>
          </a:p>
        </p:txBody>
      </p:sp>
      <p:sp>
        <p:nvSpPr>
          <p:cNvPr id="10" name="矩形 9"/>
          <p:cNvSpPr/>
          <p:nvPr>
            <p:custDataLst>
              <p:tags r:id="rId2"/>
            </p:custDataLst>
          </p:nvPr>
        </p:nvSpPr>
        <p:spPr>
          <a:xfrm>
            <a:off x="162298" y="136568"/>
            <a:ext cx="11847732" cy="6550836"/>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4" name="文本框 13"/>
          <p:cNvSpPr txBox="1"/>
          <p:nvPr>
            <p:custDataLst>
              <p:tags r:id="rId3"/>
            </p:custDataLst>
          </p:nvPr>
        </p:nvSpPr>
        <p:spPr>
          <a:xfrm>
            <a:off x="736979" y="204717"/>
            <a:ext cx="2251880" cy="743986"/>
          </a:xfrm>
          <a:prstGeom prst="rect">
            <a:avLst/>
          </a:prstGeom>
          <a:noFill/>
          <a:effectLst>
            <a:reflection blurRad="6350" stA="50000" endA="300" endPos="55000" dir="5400000" sy="-100000" algn="bl" rotWithShape="0"/>
          </a:effectLst>
        </p:spPr>
        <p:txBody>
          <a:bodyPr wrap="square" rtlCol="0">
            <a:spAutoFit/>
          </a:bodyPr>
          <a:lstStyle/>
          <a:p>
            <a:pPr algn="l" fontAlgn="auto">
              <a:lnSpc>
                <a:spcPct val="150000"/>
              </a:lnSpc>
            </a:pPr>
            <a:r>
              <a:rPr lang="zh-CN" altLang="en-US" sz="3200" b="1" smtClean="0">
                <a:latin typeface="微软雅黑" panose="020B0503020204020204" pitchFamily="34" charset="-122"/>
                <a:ea typeface="微软雅黑" panose="020B0503020204020204" pitchFamily="34" charset="-122"/>
              </a:rPr>
              <a:t>整体感知</a:t>
            </a:r>
            <a:endParaRPr lang="zh-CN" altLang="en-US" sz="3200" b="1">
              <a:latin typeface="微软雅黑" panose="020B0503020204020204" pitchFamily="34" charset="-122"/>
              <a:ea typeface="微软雅黑" panose="020B0503020204020204" pitchFamily="34" charset="-122"/>
            </a:endParaRPr>
          </a:p>
        </p:txBody>
      </p:sp>
      <p:sp>
        <p:nvSpPr>
          <p:cNvPr id="6" name="矩形 5"/>
          <p:cNvSpPr/>
          <p:nvPr>
            <p:custDataLst>
              <p:tags r:id="rId4"/>
            </p:custDataLst>
          </p:nvPr>
        </p:nvSpPr>
        <p:spPr>
          <a:xfrm>
            <a:off x="3593910" y="1433015"/>
            <a:ext cx="6832979" cy="461665"/>
          </a:xfrm>
          <a:prstGeom prst="rect">
            <a:avLst/>
          </a:prstGeom>
        </p:spPr>
        <p:txBody>
          <a:bodyPr wrap="square">
            <a:spAutoFit/>
          </a:bodyPr>
          <a:lstStyle/>
          <a:p>
            <a:r>
              <a:rPr lang="en-US" altLang="zh-CN" sz="2400" b="1" smtClean="0">
                <a:solidFill>
                  <a:srgbClr val="0070C0"/>
                </a:solidFill>
                <a:latin typeface="Times New Roman" pitchFamily="18" charset="0"/>
                <a:ea typeface="宋体" pitchFamily="2" charset="-122"/>
                <a:cs typeface="宋体" pitchFamily="2" charset="-122"/>
              </a:rPr>
              <a:t>     </a:t>
            </a:r>
            <a:endParaRPr lang="zh-CN" altLang="en-US" sz="2800"/>
          </a:p>
        </p:txBody>
      </p:sp>
      <p:sp>
        <p:nvSpPr>
          <p:cNvPr id="7" name="矩形 6"/>
          <p:cNvSpPr/>
          <p:nvPr>
            <p:custDataLst>
              <p:tags r:id="rId5"/>
            </p:custDataLst>
          </p:nvPr>
        </p:nvSpPr>
        <p:spPr>
          <a:xfrm>
            <a:off x="4576548" y="1132471"/>
            <a:ext cx="7064991" cy="1200329"/>
          </a:xfrm>
          <a:prstGeom prst="rect">
            <a:avLst/>
          </a:prstGeom>
        </p:spPr>
        <p:txBody>
          <a:bodyPr wrap="square">
            <a:spAutoFit/>
          </a:bodyPr>
          <a:lstStyle/>
          <a:p>
            <a:r>
              <a:rPr lang="en-US" altLang="zh-CN" sz="2400" smtClean="0"/>
              <a:t>      </a:t>
            </a:r>
          </a:p>
          <a:p>
            <a:r>
              <a:rPr lang="en-US" altLang="zh-CN" sz="2400" smtClean="0">
                <a:latin typeface="楷体" pitchFamily="49" charset="-122"/>
                <a:ea typeface="楷体" pitchFamily="49" charset="-122"/>
              </a:rPr>
              <a:t>     </a:t>
            </a:r>
            <a:endParaRPr lang="zh-CN" altLang="zh-CN" sz="2800" smtClean="0">
              <a:latin typeface="楷体" pitchFamily="49" charset="-122"/>
              <a:ea typeface="楷体" pitchFamily="49" charset="-122"/>
            </a:endParaRPr>
          </a:p>
          <a:p>
            <a:pPr>
              <a:buNone/>
            </a:pPr>
            <a:endParaRPr lang="zh-CN" altLang="zh-CN" sz="2400">
              <a:latin typeface="楷体" pitchFamily="49" charset="-122"/>
              <a:ea typeface="楷体" pitchFamily="49" charset="-122"/>
            </a:endParaRPr>
          </a:p>
        </p:txBody>
      </p:sp>
      <p:pic>
        <p:nvPicPr>
          <p:cNvPr id="9" name="Picture 2" descr="C:\Users\Administrator\Desktop\fcfaaf51f3deb48f3cc543c2fb1f3a292df5787a.jpg"/>
          <p:cNvPicPr>
            <a:picLocks noChangeAspect="1" noChangeArrowheads="1"/>
          </p:cNvPicPr>
          <p:nvPr>
            <p:custDataLst>
              <p:tags r:id="rId6"/>
            </p:custDataLst>
          </p:nvPr>
        </p:nvPicPr>
        <p:blipFill>
          <a:blip r:embed="rId9"/>
          <a:stretch>
            <a:fillRect/>
          </a:stretch>
        </p:blipFill>
        <p:spPr bwMode="auto">
          <a:xfrm>
            <a:off x="199315" y="1692322"/>
            <a:ext cx="2789545" cy="4960962"/>
          </a:xfrm>
          <a:prstGeom prst="rect">
            <a:avLst/>
          </a:prstGeom>
          <a:ln>
            <a:noFill/>
          </a:ln>
          <a:effectLst>
            <a:softEdge rad="112500"/>
          </a:effectLst>
        </p:spPr>
      </p:pic>
      <p:sp>
        <p:nvSpPr>
          <p:cNvPr id="19457" name="Rectangle 1"/>
          <p:cNvSpPr>
            <a:spLocks noChangeArrowheads="1"/>
          </p:cNvSpPr>
          <p:nvPr>
            <p:custDataLst>
              <p:tags r:id="rId7"/>
            </p:custDataLst>
          </p:nvPr>
        </p:nvSpPr>
        <p:spPr bwMode="auto">
          <a:xfrm>
            <a:off x="3370998" y="1523230"/>
            <a:ext cx="7533564" cy="3170099"/>
          </a:xfrm>
          <a:prstGeom prst="rect">
            <a:avLst/>
          </a:prstGeom>
          <a:noFill/>
          <a:ln w="9525">
            <a:noFill/>
            <a:miter lim="800000"/>
          </a:ln>
          <a:effectLst/>
        </p:spPr>
        <p:txBody>
          <a:bodyPr vert="horz" wrap="square" lIns="91440" tIns="45720" rIns="91440" bIns="45720" numCol="1" anchor="ctr" anchorCtr="0" compatLnSpc="1">
            <a:prstTxWarp prst="textNoShape">
              <a:avLst/>
            </a:prstTxWarp>
            <a:spAutoFit/>
          </a:bodyPr>
          <a:lstStyle/>
          <a:p>
            <a:r>
              <a:rPr lang="en-US" altLang="zh-CN" sz="2800" b="1" smtClean="0">
                <a:latin typeface="楷体" pitchFamily="49" charset="-122"/>
                <a:ea typeface="楷体" pitchFamily="49" charset="-122"/>
              </a:rPr>
              <a:t>          </a:t>
            </a:r>
            <a:r>
              <a:rPr lang="zh-CN" altLang="zh-CN" sz="3200" b="1" smtClean="0">
                <a:solidFill>
                  <a:srgbClr val="0070C0"/>
                </a:solidFill>
                <a:latin typeface="楷体" pitchFamily="49" charset="-122"/>
                <a:ea typeface="楷体" pitchFamily="49" charset="-122"/>
              </a:rPr>
              <a:t>初读、理清文脉</a:t>
            </a:r>
          </a:p>
          <a:p>
            <a:r>
              <a:rPr lang="en-US" altLang="zh-CN" sz="2800" b="1" smtClean="0">
                <a:latin typeface="楷体" pitchFamily="49" charset="-122"/>
                <a:ea typeface="楷体" pitchFamily="49" charset="-122"/>
              </a:rPr>
              <a:t>    1</a:t>
            </a:r>
            <a:r>
              <a:rPr lang="zh-CN" altLang="en-US" sz="2800" b="1" smtClean="0">
                <a:latin typeface="楷体" pitchFamily="49" charset="-122"/>
                <a:ea typeface="楷体" pitchFamily="49" charset="-122"/>
              </a:rPr>
              <a:t>、</a:t>
            </a:r>
            <a:r>
              <a:rPr lang="zh-CN" altLang="zh-CN" sz="2800" b="1" smtClean="0">
                <a:latin typeface="楷体" pitchFamily="49" charset="-122"/>
                <a:ea typeface="楷体" pitchFamily="49" charset="-122"/>
              </a:rPr>
              <a:t>请结合课文注释中《玩偶之家》的主要情节的介绍</a:t>
            </a:r>
            <a:r>
              <a:rPr lang="en-US" altLang="zh-CN" sz="2800" b="1" smtClean="0">
                <a:latin typeface="楷体" pitchFamily="49" charset="-122"/>
                <a:ea typeface="楷体" pitchFamily="49" charset="-122"/>
              </a:rPr>
              <a:t>,</a:t>
            </a:r>
            <a:r>
              <a:rPr lang="zh-CN" altLang="zh-CN" sz="2800" b="1" smtClean="0">
                <a:latin typeface="楷体" pitchFamily="49" charset="-122"/>
                <a:ea typeface="楷体" pitchFamily="49" charset="-122"/>
              </a:rPr>
              <a:t>补充下面空缺处。</a:t>
            </a:r>
          </a:p>
          <a:p>
            <a:r>
              <a:rPr lang="en-US" altLang="zh-CN" sz="2800" smtClean="0">
                <a:latin typeface="楷体" pitchFamily="49" charset="-122"/>
                <a:ea typeface="楷体" pitchFamily="49" charset="-122"/>
              </a:rPr>
              <a:t>    </a:t>
            </a:r>
            <a:r>
              <a:rPr lang="zh-CN" altLang="zh-CN" sz="2800" smtClean="0">
                <a:solidFill>
                  <a:srgbClr val="C00000"/>
                </a:solidFill>
                <a:latin typeface="楷体" pitchFamily="49" charset="-122"/>
                <a:ea typeface="楷体" pitchFamily="49" charset="-122"/>
              </a:rPr>
              <a:t>全剧始终围绕着一条线索展开</a:t>
            </a:r>
            <a:r>
              <a:rPr lang="en-US" altLang="zh-CN" sz="2800" smtClean="0">
                <a:solidFill>
                  <a:srgbClr val="C00000"/>
                </a:solidFill>
                <a:latin typeface="楷体" pitchFamily="49" charset="-122"/>
                <a:ea typeface="楷体" pitchFamily="49" charset="-122"/>
              </a:rPr>
              <a:t>,</a:t>
            </a:r>
            <a:r>
              <a:rPr lang="zh-CN" altLang="zh-CN" sz="2800" smtClean="0">
                <a:solidFill>
                  <a:srgbClr val="C00000"/>
                </a:solidFill>
                <a:latin typeface="楷体" pitchFamily="49" charset="-122"/>
                <a:ea typeface="楷体" pitchFamily="49" charset="-122"/>
              </a:rPr>
              <a:t>即海尔茂和娜拉如何对待之前的一张借据</a:t>
            </a:r>
            <a:r>
              <a:rPr lang="en-US" altLang="zh-CN" sz="2800" smtClean="0">
                <a:solidFill>
                  <a:srgbClr val="C00000"/>
                </a:solidFill>
                <a:latin typeface="楷体" pitchFamily="49" charset="-122"/>
                <a:ea typeface="楷体" pitchFamily="49" charset="-122"/>
              </a:rPr>
              <a:t>,</a:t>
            </a:r>
            <a:r>
              <a:rPr lang="zh-CN" altLang="zh-CN" sz="2800" smtClean="0">
                <a:solidFill>
                  <a:srgbClr val="C00000"/>
                </a:solidFill>
                <a:latin typeface="楷体" pitchFamily="49" charset="-122"/>
                <a:ea typeface="楷体" pitchFamily="49" charset="-122"/>
              </a:rPr>
              <a:t>对推动主人公夫妻关系的发展和展现主人公性格的多面性有着至关重要的作用。</a:t>
            </a:r>
            <a:endParaRPr lang="en-US" altLang="zh-CN" sz="2800" smtClean="0">
              <a:solidFill>
                <a:srgbClr val="C00000"/>
              </a:solidFill>
              <a:latin typeface="楷体" pitchFamily="49" charset="-122"/>
              <a:ea typeface="楷体" pitchFamily="49" charset="-122"/>
            </a:endParaRPr>
          </a:p>
        </p:txBody>
      </p:sp>
    </p:spTree>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文本框 11"/>
          <p:cNvSpPr txBox="1"/>
          <p:nvPr>
            <p:custDataLst>
              <p:tags r:id="rId1"/>
            </p:custDataLst>
          </p:nvPr>
        </p:nvSpPr>
        <p:spPr>
          <a:xfrm>
            <a:off x="4590661" y="1854097"/>
            <a:ext cx="6988106" cy="581057"/>
          </a:xfrm>
          <a:prstGeom prst="rect">
            <a:avLst/>
          </a:prstGeom>
          <a:noFill/>
        </p:spPr>
        <p:txBody>
          <a:bodyPr wrap="square" rtlCol="0">
            <a:spAutoFit/>
          </a:bodyPr>
          <a:lstStyle/>
          <a:p>
            <a:pPr>
              <a:lnSpc>
                <a:spcPct val="150000"/>
              </a:lnSpc>
            </a:pPr>
            <a:r>
              <a:rPr lang="zh-CN" altLang="en-US" sz="2400">
                <a:latin typeface="微软雅黑" panose="020B0503020204020204" pitchFamily="34" charset="-122"/>
                <a:ea typeface="微软雅黑" panose="020B0503020204020204" pitchFamily="34" charset="-122"/>
              </a:rPr>
              <a:t>      </a:t>
            </a:r>
          </a:p>
        </p:txBody>
      </p:sp>
      <p:sp>
        <p:nvSpPr>
          <p:cNvPr id="10" name="矩形 9"/>
          <p:cNvSpPr/>
          <p:nvPr>
            <p:custDataLst>
              <p:tags r:id="rId2"/>
            </p:custDataLst>
          </p:nvPr>
        </p:nvSpPr>
        <p:spPr>
          <a:xfrm>
            <a:off x="162298" y="136568"/>
            <a:ext cx="11847732" cy="6550836"/>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4" name="文本框 13"/>
          <p:cNvSpPr txBox="1"/>
          <p:nvPr>
            <p:custDataLst>
              <p:tags r:id="rId3"/>
            </p:custDataLst>
          </p:nvPr>
        </p:nvSpPr>
        <p:spPr>
          <a:xfrm>
            <a:off x="736979" y="204717"/>
            <a:ext cx="2251880" cy="743986"/>
          </a:xfrm>
          <a:prstGeom prst="rect">
            <a:avLst/>
          </a:prstGeom>
          <a:noFill/>
          <a:effectLst>
            <a:reflection blurRad="6350" stA="50000" endA="300" endPos="55000" dir="5400000" sy="-100000" algn="bl" rotWithShape="0"/>
          </a:effectLst>
        </p:spPr>
        <p:txBody>
          <a:bodyPr wrap="square" rtlCol="0">
            <a:spAutoFit/>
          </a:bodyPr>
          <a:lstStyle/>
          <a:p>
            <a:pPr algn="l" fontAlgn="auto">
              <a:lnSpc>
                <a:spcPct val="150000"/>
              </a:lnSpc>
            </a:pPr>
            <a:r>
              <a:rPr lang="zh-CN" altLang="en-US" sz="3200" b="1" smtClean="0">
                <a:latin typeface="微软雅黑" panose="020B0503020204020204" pitchFamily="34" charset="-122"/>
                <a:ea typeface="微软雅黑" panose="020B0503020204020204" pitchFamily="34" charset="-122"/>
              </a:rPr>
              <a:t>整体感知</a:t>
            </a:r>
            <a:endParaRPr lang="zh-CN" altLang="en-US" sz="3200" b="1">
              <a:latin typeface="微软雅黑" panose="020B0503020204020204" pitchFamily="34" charset="-122"/>
              <a:ea typeface="微软雅黑" panose="020B0503020204020204" pitchFamily="34" charset="-122"/>
            </a:endParaRPr>
          </a:p>
        </p:txBody>
      </p:sp>
      <p:sp>
        <p:nvSpPr>
          <p:cNvPr id="6" name="矩形 5"/>
          <p:cNvSpPr/>
          <p:nvPr>
            <p:custDataLst>
              <p:tags r:id="rId4"/>
            </p:custDataLst>
          </p:nvPr>
        </p:nvSpPr>
        <p:spPr>
          <a:xfrm>
            <a:off x="3593910" y="1433015"/>
            <a:ext cx="6832979" cy="461665"/>
          </a:xfrm>
          <a:prstGeom prst="rect">
            <a:avLst/>
          </a:prstGeom>
        </p:spPr>
        <p:txBody>
          <a:bodyPr wrap="square">
            <a:spAutoFit/>
          </a:bodyPr>
          <a:lstStyle/>
          <a:p>
            <a:r>
              <a:rPr lang="en-US" altLang="zh-CN" sz="2400" b="1" smtClean="0">
                <a:solidFill>
                  <a:srgbClr val="0070C0"/>
                </a:solidFill>
                <a:latin typeface="Times New Roman" pitchFamily="18" charset="0"/>
                <a:ea typeface="宋体" pitchFamily="2" charset="-122"/>
                <a:cs typeface="宋体" pitchFamily="2" charset="-122"/>
              </a:rPr>
              <a:t>     </a:t>
            </a:r>
            <a:endParaRPr lang="zh-CN" altLang="en-US" sz="2800"/>
          </a:p>
        </p:txBody>
      </p:sp>
      <p:sp>
        <p:nvSpPr>
          <p:cNvPr id="7" name="矩形 6"/>
          <p:cNvSpPr/>
          <p:nvPr>
            <p:custDataLst>
              <p:tags r:id="rId5"/>
            </p:custDataLst>
          </p:nvPr>
        </p:nvSpPr>
        <p:spPr>
          <a:xfrm>
            <a:off x="4576548" y="1132471"/>
            <a:ext cx="7064991" cy="1200329"/>
          </a:xfrm>
          <a:prstGeom prst="rect">
            <a:avLst/>
          </a:prstGeom>
        </p:spPr>
        <p:txBody>
          <a:bodyPr wrap="square">
            <a:spAutoFit/>
          </a:bodyPr>
          <a:lstStyle/>
          <a:p>
            <a:r>
              <a:rPr lang="en-US" altLang="zh-CN" sz="2400" smtClean="0"/>
              <a:t>      </a:t>
            </a:r>
          </a:p>
          <a:p>
            <a:r>
              <a:rPr lang="en-US" altLang="zh-CN" sz="2400" smtClean="0">
                <a:latin typeface="楷体" pitchFamily="49" charset="-122"/>
                <a:ea typeface="楷体" pitchFamily="49" charset="-122"/>
              </a:rPr>
              <a:t>     </a:t>
            </a:r>
            <a:endParaRPr lang="zh-CN" altLang="zh-CN" sz="2800" smtClean="0">
              <a:latin typeface="楷体" pitchFamily="49" charset="-122"/>
              <a:ea typeface="楷体" pitchFamily="49" charset="-122"/>
            </a:endParaRPr>
          </a:p>
          <a:p>
            <a:pPr>
              <a:buNone/>
            </a:pPr>
            <a:endParaRPr lang="zh-CN" altLang="zh-CN" sz="2400">
              <a:latin typeface="楷体" pitchFamily="49" charset="-122"/>
              <a:ea typeface="楷体" pitchFamily="49" charset="-122"/>
            </a:endParaRPr>
          </a:p>
        </p:txBody>
      </p:sp>
      <p:pic>
        <p:nvPicPr>
          <p:cNvPr id="9" name="Picture 2" descr="C:\Users\Administrator\Desktop\fcfaaf51f3deb48f3cc543c2fb1f3a292df5787a.jpg"/>
          <p:cNvPicPr>
            <a:picLocks noChangeAspect="1" noChangeArrowheads="1"/>
          </p:cNvPicPr>
          <p:nvPr>
            <p:custDataLst>
              <p:tags r:id="rId6"/>
            </p:custDataLst>
          </p:nvPr>
        </p:nvPicPr>
        <p:blipFill>
          <a:blip r:embed="rId11"/>
          <a:stretch>
            <a:fillRect/>
          </a:stretch>
        </p:blipFill>
        <p:spPr bwMode="auto">
          <a:xfrm>
            <a:off x="199315" y="1630680"/>
            <a:ext cx="2970605" cy="5022604"/>
          </a:xfrm>
          <a:prstGeom prst="rect">
            <a:avLst/>
          </a:prstGeom>
          <a:ln>
            <a:noFill/>
          </a:ln>
          <a:effectLst>
            <a:softEdge rad="112500"/>
          </a:effectLst>
        </p:spPr>
      </p:pic>
      <p:sp>
        <p:nvSpPr>
          <p:cNvPr id="19457" name="Rectangle 1"/>
          <p:cNvSpPr>
            <a:spLocks noChangeArrowheads="1"/>
          </p:cNvSpPr>
          <p:nvPr>
            <p:custDataLst>
              <p:tags r:id="rId7"/>
            </p:custDataLst>
          </p:nvPr>
        </p:nvSpPr>
        <p:spPr bwMode="auto">
          <a:xfrm>
            <a:off x="3411940" y="363565"/>
            <a:ext cx="8297839" cy="5816977"/>
          </a:xfrm>
          <a:prstGeom prst="rect">
            <a:avLst/>
          </a:prstGeom>
          <a:noFill/>
          <a:ln w="9525">
            <a:noFill/>
            <a:miter lim="800000"/>
          </a:ln>
          <a:effectLst/>
        </p:spPr>
        <p:txBody>
          <a:bodyPr vert="horz" wrap="square" lIns="91440" tIns="45720" rIns="91440" bIns="45720" numCol="1" anchor="ctr" anchorCtr="0" compatLnSpc="1">
            <a:prstTxWarp prst="textNoShape">
              <a:avLst/>
            </a:prstTxWarp>
            <a:spAutoFit/>
          </a:bodyPr>
          <a:lstStyle/>
          <a:p>
            <a:r>
              <a:rPr lang="en-US" altLang="zh-CN" sz="2800" b="1" smtClean="0">
                <a:solidFill>
                  <a:srgbClr val="0070C0"/>
                </a:solidFill>
                <a:latin typeface="楷体" pitchFamily="49" charset="-122"/>
                <a:ea typeface="楷体" pitchFamily="49" charset="-122"/>
              </a:rPr>
              <a:t>            </a:t>
            </a:r>
            <a:r>
              <a:rPr lang="zh-CN" altLang="zh-CN" sz="3600" b="1" smtClean="0">
                <a:solidFill>
                  <a:srgbClr val="0070C0"/>
                </a:solidFill>
                <a:latin typeface="楷体" pitchFamily="49" charset="-122"/>
                <a:ea typeface="楷体" pitchFamily="49" charset="-122"/>
              </a:rPr>
              <a:t>理清文脉</a:t>
            </a:r>
            <a:endParaRPr lang="zh-CN" altLang="zh-CN" sz="3600" smtClean="0">
              <a:latin typeface="楷体" pitchFamily="49" charset="-122"/>
              <a:ea typeface="楷体" pitchFamily="49" charset="-122"/>
            </a:endParaRPr>
          </a:p>
          <a:p>
            <a:r>
              <a:rPr lang="zh-CN" altLang="zh-CN" sz="2800" smtClean="0">
                <a:latin typeface="楷体" pitchFamily="49" charset="-122"/>
                <a:ea typeface="楷体" pitchFamily="49" charset="-122"/>
              </a:rPr>
              <a:t>①开头到“他拿了那些信走进自己的书房</a:t>
            </a:r>
            <a:r>
              <a:rPr lang="en-US" altLang="zh-CN" sz="2800" smtClean="0">
                <a:latin typeface="楷体" pitchFamily="49" charset="-122"/>
                <a:ea typeface="楷体" pitchFamily="49" charset="-122"/>
              </a:rPr>
              <a:t>,</a:t>
            </a:r>
            <a:r>
              <a:rPr lang="zh-CN" altLang="zh-CN" sz="2800" smtClean="0">
                <a:latin typeface="楷体" pitchFamily="49" charset="-122"/>
                <a:ea typeface="楷体" pitchFamily="49" charset="-122"/>
              </a:rPr>
              <a:t>随手关上门”。主要写：</a:t>
            </a:r>
          </a:p>
          <a:p>
            <a:r>
              <a:rPr lang="en-US" altLang="zh-CN" sz="2800" smtClean="0">
                <a:latin typeface="楷体" pitchFamily="49" charset="-122"/>
                <a:ea typeface="楷体" pitchFamily="49" charset="-122"/>
              </a:rPr>
              <a:t> </a:t>
            </a:r>
            <a:r>
              <a:rPr lang="en-US" altLang="zh-CN" sz="2800" u="sng" smtClean="0">
                <a:latin typeface="楷体" pitchFamily="49" charset="-122"/>
                <a:ea typeface="楷体" pitchFamily="49" charset="-122"/>
              </a:rPr>
              <a:t>                                                                  </a:t>
            </a:r>
            <a:r>
              <a:rPr lang="zh-CN" altLang="zh-CN" sz="2800" smtClean="0">
                <a:latin typeface="楷体" pitchFamily="49" charset="-122"/>
                <a:ea typeface="楷体" pitchFamily="49" charset="-122"/>
              </a:rPr>
              <a:t>②从“瞪着眼瞎摸</a:t>
            </a:r>
            <a:r>
              <a:rPr lang="en-US" altLang="zh-CN" sz="2800" smtClean="0">
                <a:latin typeface="楷体" pitchFamily="49" charset="-122"/>
                <a:ea typeface="楷体" pitchFamily="49" charset="-122"/>
              </a:rPr>
              <a:t>,</a:t>
            </a:r>
            <a:r>
              <a:rPr lang="zh-CN" altLang="zh-CN" sz="2800" smtClean="0">
                <a:latin typeface="楷体" pitchFamily="49" charset="-122"/>
                <a:ea typeface="楷体" pitchFamily="49" charset="-122"/>
              </a:rPr>
              <a:t>抓起海尔茂的舞衣披在自己身上”到“娜拉站着不动。海尔茂走过去开门”。主要写</a:t>
            </a:r>
            <a:r>
              <a:rPr lang="en-US" altLang="zh-CN" sz="2800" smtClean="0">
                <a:latin typeface="楷体" pitchFamily="49" charset="-122"/>
                <a:ea typeface="楷体" pitchFamily="49" charset="-122"/>
              </a:rPr>
              <a:t>: </a:t>
            </a:r>
            <a:r>
              <a:rPr lang="en-US" altLang="zh-CN" sz="2800" u="sng" smtClean="0">
                <a:latin typeface="楷体" pitchFamily="49" charset="-122"/>
                <a:ea typeface="楷体" pitchFamily="49" charset="-122"/>
              </a:rPr>
              <a:t>                                                             </a:t>
            </a:r>
            <a:endParaRPr lang="zh-CN" altLang="zh-CN" sz="2800" smtClean="0">
              <a:latin typeface="楷体" pitchFamily="49" charset="-122"/>
              <a:ea typeface="楷体" pitchFamily="49" charset="-122"/>
            </a:endParaRPr>
          </a:p>
          <a:p>
            <a:endParaRPr lang="en-US" altLang="zh-CN" sz="2800" smtClean="0">
              <a:latin typeface="楷体" pitchFamily="49" charset="-122"/>
              <a:ea typeface="楷体" pitchFamily="49" charset="-122"/>
            </a:endParaRPr>
          </a:p>
          <a:p>
            <a:endParaRPr lang="en-US" altLang="zh-CN" sz="2800" smtClean="0">
              <a:latin typeface="楷体" pitchFamily="49" charset="-122"/>
              <a:ea typeface="楷体" pitchFamily="49" charset="-122"/>
            </a:endParaRPr>
          </a:p>
          <a:p>
            <a:r>
              <a:rPr lang="zh-CN" altLang="zh-CN" sz="2800" smtClean="0">
                <a:latin typeface="楷体" pitchFamily="49" charset="-122"/>
                <a:ea typeface="楷体" pitchFamily="49" charset="-122"/>
              </a:rPr>
              <a:t>③从“披着衣服在门厅里”到结尾。主要写</a:t>
            </a:r>
            <a:r>
              <a:rPr lang="en-US" altLang="zh-CN" sz="2800" smtClean="0">
                <a:latin typeface="楷体" pitchFamily="49" charset="-122"/>
                <a:ea typeface="楷体" pitchFamily="49" charset="-122"/>
              </a:rPr>
              <a:t>:</a:t>
            </a:r>
            <a:endParaRPr lang="zh-CN" altLang="zh-CN" sz="2800" smtClean="0">
              <a:latin typeface="楷体" pitchFamily="49" charset="-122"/>
              <a:ea typeface="楷体" pitchFamily="49" charset="-122"/>
            </a:endParaRPr>
          </a:p>
          <a:p>
            <a:r>
              <a:rPr lang="zh-CN" altLang="zh-CN" sz="2800" smtClean="0">
                <a:solidFill>
                  <a:srgbClr val="FF0000"/>
                </a:solidFill>
                <a:latin typeface="楷体" pitchFamily="49" charset="-122"/>
                <a:ea typeface="楷体" pitchFamily="49" charset="-122"/>
              </a:rPr>
              <a:t>当债主在娜拉的女友感化下主动退回借据时</a:t>
            </a:r>
            <a:r>
              <a:rPr lang="en-US" altLang="zh-CN" sz="2800" smtClean="0">
                <a:solidFill>
                  <a:srgbClr val="FF0000"/>
                </a:solidFill>
                <a:latin typeface="楷体" pitchFamily="49" charset="-122"/>
                <a:ea typeface="楷体" pitchFamily="49" charset="-122"/>
              </a:rPr>
              <a:t>,</a:t>
            </a:r>
            <a:r>
              <a:rPr lang="zh-CN" altLang="zh-CN" sz="2800" smtClean="0">
                <a:solidFill>
                  <a:srgbClr val="FF0000"/>
                </a:solidFill>
                <a:latin typeface="楷体" pitchFamily="49" charset="-122"/>
                <a:ea typeface="楷体" pitchFamily="49" charset="-122"/>
              </a:rPr>
              <a:t>海尔茂又对妻子装出一副笑脸。娜拉看透了丈夫的自私和夫妻间的不平等</a:t>
            </a:r>
            <a:r>
              <a:rPr lang="en-US" altLang="zh-CN" sz="2800" smtClean="0">
                <a:solidFill>
                  <a:srgbClr val="FF0000"/>
                </a:solidFill>
                <a:latin typeface="楷体" pitchFamily="49" charset="-122"/>
                <a:ea typeface="楷体" pitchFamily="49" charset="-122"/>
              </a:rPr>
              <a:t>,</a:t>
            </a:r>
            <a:r>
              <a:rPr lang="zh-CN" altLang="zh-CN" sz="2800" smtClean="0">
                <a:solidFill>
                  <a:srgbClr val="FF0000"/>
                </a:solidFill>
                <a:latin typeface="楷体" pitchFamily="49" charset="-122"/>
                <a:ea typeface="楷体" pitchFamily="49" charset="-122"/>
              </a:rPr>
              <a:t>不甘心做丈夫的玩偶</a:t>
            </a:r>
            <a:r>
              <a:rPr lang="en-US" altLang="zh-CN" sz="2800" smtClean="0">
                <a:solidFill>
                  <a:srgbClr val="FF0000"/>
                </a:solidFill>
                <a:latin typeface="楷体" pitchFamily="49" charset="-122"/>
                <a:ea typeface="楷体" pitchFamily="49" charset="-122"/>
              </a:rPr>
              <a:t>,</a:t>
            </a:r>
            <a:r>
              <a:rPr lang="zh-CN" altLang="zh-CN" sz="2800" smtClean="0">
                <a:solidFill>
                  <a:srgbClr val="FF0000"/>
                </a:solidFill>
                <a:latin typeface="楷体" pitchFamily="49" charset="-122"/>
                <a:ea typeface="楷体" pitchFamily="49" charset="-122"/>
              </a:rPr>
              <a:t>愤然出走。</a:t>
            </a:r>
          </a:p>
          <a:p>
            <a:pPr lvl="0" indent="306388" eaLnBrk="0" fontAlgn="base" hangingPunct="0">
              <a:spcBef>
                <a:spcPct val="0"/>
              </a:spcBef>
              <a:spcAft>
                <a:spcPct val="0"/>
              </a:spcAft>
            </a:pPr>
            <a:endParaRPr kumimoji="0" lang="en-US" altLang="zh-CN" sz="2800" b="0" i="0" u="none" strike="noStrike" cap="none" normalizeH="0" baseline="0" smtClean="0">
              <a:ln>
                <a:noFill/>
              </a:ln>
              <a:solidFill>
                <a:srgbClr val="FF0000"/>
              </a:solidFill>
              <a:effectLst/>
              <a:latin typeface="楷体" pitchFamily="49" charset="-122"/>
              <a:ea typeface="楷体" pitchFamily="49" charset="-122"/>
              <a:cs typeface="宋体" panose="02010600030101010101" pitchFamily="2" charset="-122"/>
            </a:endParaRPr>
          </a:p>
        </p:txBody>
      </p:sp>
      <p:sp>
        <p:nvSpPr>
          <p:cNvPr id="11" name="矩形 10"/>
          <p:cNvSpPr/>
          <p:nvPr>
            <p:custDataLst>
              <p:tags r:id="rId8"/>
            </p:custDataLst>
          </p:nvPr>
        </p:nvSpPr>
        <p:spPr>
          <a:xfrm>
            <a:off x="5853626" y="1483773"/>
            <a:ext cx="6109365" cy="523220"/>
          </a:xfrm>
          <a:prstGeom prst="rect">
            <a:avLst/>
          </a:prstGeom>
        </p:spPr>
        <p:txBody>
          <a:bodyPr wrap="none">
            <a:spAutoFit/>
          </a:bodyPr>
          <a:lstStyle/>
          <a:p>
            <a:r>
              <a:rPr lang="zh-CN" altLang="zh-CN" sz="2800" smtClean="0">
                <a:solidFill>
                  <a:srgbClr val="FF0000"/>
                </a:solidFill>
                <a:latin typeface="楷体" pitchFamily="49" charset="-122"/>
                <a:ea typeface="楷体" pitchFamily="49" charset="-122"/>
              </a:rPr>
              <a:t>海尔茂没看信之前对娜拉百般宠爱。</a:t>
            </a:r>
            <a:r>
              <a:rPr lang="en-US" altLang="zh-CN" sz="2800" u="sng" smtClean="0">
                <a:solidFill>
                  <a:srgbClr val="FF0000"/>
                </a:solidFill>
                <a:latin typeface="楷体" pitchFamily="49" charset="-122"/>
                <a:ea typeface="楷体" pitchFamily="49" charset="-122"/>
              </a:rPr>
              <a:t> </a:t>
            </a:r>
            <a:endParaRPr lang="zh-CN" altLang="en-US" sz="2800">
              <a:solidFill>
                <a:srgbClr val="FF0000"/>
              </a:solidFill>
            </a:endParaRPr>
          </a:p>
        </p:txBody>
      </p:sp>
      <p:sp>
        <p:nvSpPr>
          <p:cNvPr id="13" name="矩形 12"/>
          <p:cNvSpPr/>
          <p:nvPr>
            <p:custDataLst>
              <p:tags r:id="rId9"/>
            </p:custDataLst>
          </p:nvPr>
        </p:nvSpPr>
        <p:spPr>
          <a:xfrm>
            <a:off x="4176215" y="3051244"/>
            <a:ext cx="6114197" cy="954107"/>
          </a:xfrm>
          <a:prstGeom prst="rect">
            <a:avLst/>
          </a:prstGeom>
        </p:spPr>
        <p:txBody>
          <a:bodyPr wrap="square">
            <a:spAutoFit/>
          </a:bodyPr>
          <a:lstStyle/>
          <a:p>
            <a:r>
              <a:rPr lang="zh-CN" altLang="zh-CN" sz="2800" smtClean="0">
                <a:solidFill>
                  <a:srgbClr val="FF0000"/>
                </a:solidFill>
                <a:latin typeface="楷体" pitchFamily="49" charset="-122"/>
                <a:ea typeface="楷体" pitchFamily="49" charset="-122"/>
              </a:rPr>
              <a:t>海尔茂看过信后</a:t>
            </a:r>
            <a:r>
              <a:rPr lang="en-US" altLang="zh-CN" sz="2800" smtClean="0">
                <a:solidFill>
                  <a:srgbClr val="FF0000"/>
                </a:solidFill>
                <a:latin typeface="楷体" pitchFamily="49" charset="-122"/>
                <a:ea typeface="楷体" pitchFamily="49" charset="-122"/>
              </a:rPr>
              <a:t>,</a:t>
            </a:r>
            <a:r>
              <a:rPr lang="zh-CN" altLang="zh-CN" sz="2800" smtClean="0">
                <a:solidFill>
                  <a:srgbClr val="FF0000"/>
                </a:solidFill>
                <a:latin typeface="楷体" pitchFamily="49" charset="-122"/>
                <a:ea typeface="楷体" pitchFamily="49" charset="-122"/>
              </a:rPr>
              <a:t>怕因此影响自己的名誉地位</a:t>
            </a:r>
            <a:r>
              <a:rPr lang="en-US" altLang="zh-CN" sz="2800" smtClean="0">
                <a:solidFill>
                  <a:srgbClr val="FF0000"/>
                </a:solidFill>
                <a:latin typeface="楷体" pitchFamily="49" charset="-122"/>
                <a:ea typeface="楷体" pitchFamily="49" charset="-122"/>
              </a:rPr>
              <a:t>,</a:t>
            </a:r>
            <a:r>
              <a:rPr lang="zh-CN" altLang="zh-CN" sz="2800" smtClean="0">
                <a:solidFill>
                  <a:srgbClr val="FF0000"/>
                </a:solidFill>
                <a:latin typeface="楷体" pitchFamily="49" charset="-122"/>
                <a:ea typeface="楷体" pitchFamily="49" charset="-122"/>
              </a:rPr>
              <a:t>怒斥妻子下贱无耻。</a:t>
            </a:r>
            <a:endParaRPr lang="zh-CN" altLang="en-US" sz="2800">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1" nodeType="clickEffect">
                                  <p:stCondLst>
                                    <p:cond delay="0"/>
                                  </p:stCondLst>
                                  <p:childTnLst>
                                    <p:set>
                                      <p:cBhvr>
                                        <p:cTn id="12" dur="1" fill="hold">
                                          <p:stCondLst>
                                            <p:cond delay="0"/>
                                          </p:stCondLst>
                                        </p:cTn>
                                        <p:tgtEl>
                                          <p:spTgt spid="13"/>
                                        </p:tgtEl>
                                        <p:attrNameLst>
                                          <p:attrName>style.visibility</p:attrName>
                                        </p:attrNameLst>
                                      </p:cBhvr>
                                      <p:to>
                                        <p:strVal val="visible"/>
                                      </p:to>
                                    </p:set>
                                    <p:anim calcmode="lin" valueType="num">
                                      <p:cBhvr additive="base">
                                        <p:cTn id="13" dur="500" fill="hold"/>
                                        <p:tgtEl>
                                          <p:spTgt spid="13"/>
                                        </p:tgtEl>
                                        <p:attrNameLst>
                                          <p:attrName>ppt_x</p:attrName>
                                        </p:attrNameLst>
                                      </p:cBhvr>
                                      <p:tavLst>
                                        <p:tav tm="0">
                                          <p:val>
                                            <p:strVal val="#ppt_x"/>
                                          </p:val>
                                        </p:tav>
                                        <p:tav tm="100000">
                                          <p:val>
                                            <p:strVal val="#ppt_x"/>
                                          </p:val>
                                        </p:tav>
                                      </p:tavLst>
                                    </p:anim>
                                    <p:anim calcmode="lin" valueType="num">
                                      <p:cBhvr additive="base">
                                        <p:cTn id="14"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nodeType="clickEffect">
                                  <p:stCondLst>
                                    <p:cond delay="0"/>
                                  </p:stCondLst>
                                  <p:childTnLst>
                                    <p:set>
                                      <p:cBhvr>
                                        <p:cTn id="18" dur="1" fill="hold">
                                          <p:stCondLst>
                                            <p:cond delay="0"/>
                                          </p:stCondLst>
                                        </p:cTn>
                                        <p:tgtEl>
                                          <p:spTgt spid="19457">
                                            <p:txEl>
                                              <p:pRg st="6" end="6"/>
                                            </p:txEl>
                                          </p:spTgt>
                                        </p:tgtEl>
                                        <p:attrNameLst>
                                          <p:attrName>style.visibility</p:attrName>
                                        </p:attrNameLst>
                                      </p:cBhvr>
                                      <p:to>
                                        <p:strVal val="visible"/>
                                      </p:to>
                                    </p:set>
                                    <p:anim calcmode="lin" valueType="num">
                                      <p:cBhvr additive="base">
                                        <p:cTn id="19" dur="500" fill="hold"/>
                                        <p:tgtEl>
                                          <p:spTgt spid="19457">
                                            <p:txEl>
                                              <p:pRg st="6" end="6"/>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9457">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3" grpId="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文本框 11"/>
          <p:cNvSpPr txBox="1"/>
          <p:nvPr>
            <p:custDataLst>
              <p:tags r:id="rId1"/>
            </p:custDataLst>
          </p:nvPr>
        </p:nvSpPr>
        <p:spPr>
          <a:xfrm>
            <a:off x="4590661" y="1854097"/>
            <a:ext cx="6988106" cy="581057"/>
          </a:xfrm>
          <a:prstGeom prst="rect">
            <a:avLst/>
          </a:prstGeom>
          <a:noFill/>
        </p:spPr>
        <p:txBody>
          <a:bodyPr wrap="square" rtlCol="0">
            <a:spAutoFit/>
          </a:bodyPr>
          <a:lstStyle/>
          <a:p>
            <a:pPr>
              <a:lnSpc>
                <a:spcPct val="150000"/>
              </a:lnSpc>
            </a:pPr>
            <a:r>
              <a:rPr lang="zh-CN" altLang="en-US" sz="2400">
                <a:latin typeface="微软雅黑" panose="020B0503020204020204" pitchFamily="34" charset="-122"/>
                <a:ea typeface="微软雅黑" panose="020B0503020204020204" pitchFamily="34" charset="-122"/>
              </a:rPr>
              <a:t>      </a:t>
            </a:r>
          </a:p>
        </p:txBody>
      </p:sp>
      <p:sp>
        <p:nvSpPr>
          <p:cNvPr id="10" name="矩形 9"/>
          <p:cNvSpPr/>
          <p:nvPr>
            <p:custDataLst>
              <p:tags r:id="rId2"/>
            </p:custDataLst>
          </p:nvPr>
        </p:nvSpPr>
        <p:spPr>
          <a:xfrm>
            <a:off x="162298" y="136568"/>
            <a:ext cx="11847732" cy="6550836"/>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4" name="文本框 13"/>
          <p:cNvSpPr txBox="1"/>
          <p:nvPr>
            <p:custDataLst>
              <p:tags r:id="rId3"/>
            </p:custDataLst>
          </p:nvPr>
        </p:nvSpPr>
        <p:spPr>
          <a:xfrm>
            <a:off x="736979" y="204717"/>
            <a:ext cx="2251880" cy="743986"/>
          </a:xfrm>
          <a:prstGeom prst="rect">
            <a:avLst/>
          </a:prstGeom>
          <a:noFill/>
          <a:effectLst>
            <a:reflection blurRad="6350" stA="50000" endA="300" endPos="55000" dir="5400000" sy="-100000" algn="bl" rotWithShape="0"/>
          </a:effectLst>
        </p:spPr>
        <p:txBody>
          <a:bodyPr wrap="square" rtlCol="0">
            <a:spAutoFit/>
          </a:bodyPr>
          <a:lstStyle/>
          <a:p>
            <a:pPr algn="l" fontAlgn="auto">
              <a:lnSpc>
                <a:spcPct val="150000"/>
              </a:lnSpc>
            </a:pPr>
            <a:r>
              <a:rPr lang="zh-CN" altLang="en-US" sz="3200" b="1" smtClean="0">
                <a:latin typeface="微软雅黑" panose="020B0503020204020204" pitchFamily="34" charset="-122"/>
                <a:ea typeface="微软雅黑" panose="020B0503020204020204" pitchFamily="34" charset="-122"/>
              </a:rPr>
              <a:t>整体感知</a:t>
            </a:r>
            <a:endParaRPr lang="zh-CN" altLang="en-US" sz="3200" b="1">
              <a:latin typeface="微软雅黑" panose="020B0503020204020204" pitchFamily="34" charset="-122"/>
              <a:ea typeface="微软雅黑" panose="020B0503020204020204" pitchFamily="34" charset="-122"/>
            </a:endParaRPr>
          </a:p>
        </p:txBody>
      </p:sp>
      <p:sp>
        <p:nvSpPr>
          <p:cNvPr id="6" name="矩形 5"/>
          <p:cNvSpPr/>
          <p:nvPr>
            <p:custDataLst>
              <p:tags r:id="rId4"/>
            </p:custDataLst>
          </p:nvPr>
        </p:nvSpPr>
        <p:spPr>
          <a:xfrm>
            <a:off x="3593910" y="1433015"/>
            <a:ext cx="6832979" cy="461665"/>
          </a:xfrm>
          <a:prstGeom prst="rect">
            <a:avLst/>
          </a:prstGeom>
        </p:spPr>
        <p:txBody>
          <a:bodyPr wrap="square">
            <a:spAutoFit/>
          </a:bodyPr>
          <a:lstStyle/>
          <a:p>
            <a:r>
              <a:rPr lang="en-US" altLang="zh-CN" sz="2400" b="1" smtClean="0">
                <a:solidFill>
                  <a:srgbClr val="0070C0"/>
                </a:solidFill>
                <a:latin typeface="Times New Roman" pitchFamily="18" charset="0"/>
                <a:ea typeface="宋体" pitchFamily="2" charset="-122"/>
                <a:cs typeface="宋体" pitchFamily="2" charset="-122"/>
              </a:rPr>
              <a:t>     </a:t>
            </a:r>
            <a:endParaRPr lang="zh-CN" altLang="en-US" sz="2800"/>
          </a:p>
        </p:txBody>
      </p:sp>
      <p:sp>
        <p:nvSpPr>
          <p:cNvPr id="7" name="矩形 6"/>
          <p:cNvSpPr/>
          <p:nvPr>
            <p:custDataLst>
              <p:tags r:id="rId5"/>
            </p:custDataLst>
          </p:nvPr>
        </p:nvSpPr>
        <p:spPr>
          <a:xfrm>
            <a:off x="4576548" y="1132471"/>
            <a:ext cx="7064991" cy="1200329"/>
          </a:xfrm>
          <a:prstGeom prst="rect">
            <a:avLst/>
          </a:prstGeom>
        </p:spPr>
        <p:txBody>
          <a:bodyPr wrap="square">
            <a:spAutoFit/>
          </a:bodyPr>
          <a:lstStyle/>
          <a:p>
            <a:r>
              <a:rPr lang="en-US" altLang="zh-CN" sz="2400" smtClean="0"/>
              <a:t>      </a:t>
            </a:r>
          </a:p>
          <a:p>
            <a:r>
              <a:rPr lang="en-US" altLang="zh-CN" sz="2400" smtClean="0">
                <a:latin typeface="楷体" pitchFamily="49" charset="-122"/>
                <a:ea typeface="楷体" pitchFamily="49" charset="-122"/>
              </a:rPr>
              <a:t>     </a:t>
            </a:r>
            <a:endParaRPr lang="zh-CN" altLang="zh-CN" sz="2800" smtClean="0">
              <a:latin typeface="楷体" pitchFamily="49" charset="-122"/>
              <a:ea typeface="楷体" pitchFamily="49" charset="-122"/>
            </a:endParaRPr>
          </a:p>
          <a:p>
            <a:pPr>
              <a:buNone/>
            </a:pPr>
            <a:endParaRPr lang="zh-CN" altLang="zh-CN" sz="2400">
              <a:latin typeface="楷体" pitchFamily="49" charset="-122"/>
              <a:ea typeface="楷体" pitchFamily="49" charset="-122"/>
            </a:endParaRPr>
          </a:p>
        </p:txBody>
      </p:sp>
      <p:pic>
        <p:nvPicPr>
          <p:cNvPr id="9" name="Picture 2" descr="C:\Users\Administrator\Desktop\fcfaaf51f3deb48f3cc543c2fb1f3a292df5787a.jpg"/>
          <p:cNvPicPr>
            <a:picLocks noChangeAspect="1" noChangeArrowheads="1"/>
          </p:cNvPicPr>
          <p:nvPr>
            <p:custDataLst>
              <p:tags r:id="rId6"/>
            </p:custDataLst>
          </p:nvPr>
        </p:nvPicPr>
        <p:blipFill>
          <a:blip r:embed="rId9"/>
          <a:stretch>
            <a:fillRect/>
          </a:stretch>
        </p:blipFill>
        <p:spPr bwMode="auto">
          <a:xfrm>
            <a:off x="199315" y="1692322"/>
            <a:ext cx="2789545" cy="4960962"/>
          </a:xfrm>
          <a:prstGeom prst="rect">
            <a:avLst/>
          </a:prstGeom>
          <a:ln>
            <a:noFill/>
          </a:ln>
          <a:effectLst>
            <a:softEdge rad="112500"/>
          </a:effectLst>
        </p:spPr>
      </p:pic>
      <p:sp>
        <p:nvSpPr>
          <p:cNvPr id="19457" name="Rectangle 1"/>
          <p:cNvSpPr>
            <a:spLocks noChangeArrowheads="1"/>
          </p:cNvSpPr>
          <p:nvPr>
            <p:custDataLst>
              <p:tags r:id="rId7"/>
            </p:custDataLst>
          </p:nvPr>
        </p:nvSpPr>
        <p:spPr bwMode="auto">
          <a:xfrm>
            <a:off x="3425587" y="501936"/>
            <a:ext cx="7588155" cy="4955203"/>
          </a:xfrm>
          <a:prstGeom prst="rect">
            <a:avLst/>
          </a:prstGeom>
          <a:noFill/>
          <a:ln w="9525">
            <a:noFill/>
            <a:miter lim="800000"/>
          </a:ln>
          <a:effectLst/>
        </p:spPr>
        <p:txBody>
          <a:bodyPr vert="horz" wrap="square" lIns="91440" tIns="45720" rIns="91440" bIns="45720" numCol="1" anchor="ctr" anchorCtr="0" compatLnSpc="1">
            <a:prstTxWarp prst="textNoShape">
              <a:avLst/>
            </a:prstTxWarp>
            <a:spAutoFit/>
          </a:bodyPr>
          <a:lstStyle/>
          <a:p>
            <a:r>
              <a:rPr lang="en-US" altLang="zh-CN" sz="2800" b="1" smtClean="0">
                <a:latin typeface="楷体" pitchFamily="49" charset="-122"/>
                <a:ea typeface="楷体" pitchFamily="49" charset="-122"/>
              </a:rPr>
              <a:t>          </a:t>
            </a:r>
            <a:r>
              <a:rPr lang="zh-CN" altLang="zh-CN" sz="3200" b="1" smtClean="0">
                <a:solidFill>
                  <a:srgbClr val="0070C0"/>
                </a:solidFill>
                <a:latin typeface="楷体" pitchFamily="49" charset="-122"/>
                <a:ea typeface="楷体" pitchFamily="49" charset="-122"/>
              </a:rPr>
              <a:t>初读、理清文脉</a:t>
            </a:r>
            <a:endParaRPr lang="en-US" altLang="zh-CN" sz="3200" b="1" smtClean="0">
              <a:solidFill>
                <a:srgbClr val="0070C0"/>
              </a:solidFill>
              <a:latin typeface="楷体" pitchFamily="49" charset="-122"/>
              <a:ea typeface="楷体" pitchFamily="49" charset="-122"/>
            </a:endParaRPr>
          </a:p>
          <a:p>
            <a:r>
              <a:rPr lang="en-US" altLang="zh-CN" sz="2800" b="1" smtClean="0">
                <a:latin typeface="楷体" pitchFamily="49" charset="-122"/>
                <a:ea typeface="楷体" pitchFamily="49" charset="-122"/>
              </a:rPr>
              <a:t>   2.</a:t>
            </a:r>
            <a:r>
              <a:rPr lang="zh-CN" altLang="zh-CN" sz="2800" b="1" smtClean="0">
                <a:latin typeface="楷体" pitchFamily="49" charset="-122"/>
                <a:ea typeface="楷体" pitchFamily="49" charset="-122"/>
              </a:rPr>
              <a:t>剧中“你的泥娃娃”指的是谁</a:t>
            </a:r>
            <a:r>
              <a:rPr lang="en-US" altLang="zh-CN" sz="2800" b="1" smtClean="0">
                <a:latin typeface="楷体" pitchFamily="49" charset="-122"/>
                <a:ea typeface="楷体" pitchFamily="49" charset="-122"/>
              </a:rPr>
              <a:t>?</a:t>
            </a:r>
            <a:r>
              <a:rPr lang="zh-CN" altLang="zh-CN" sz="2800" b="1" smtClean="0">
                <a:latin typeface="楷体" pitchFamily="49" charset="-122"/>
                <a:ea typeface="楷体" pitchFamily="49" charset="-122"/>
              </a:rPr>
              <a:t>“生人”指的是谁</a:t>
            </a:r>
            <a:r>
              <a:rPr lang="en-US" altLang="zh-CN" sz="2800" b="1" smtClean="0">
                <a:latin typeface="楷体" pitchFamily="49" charset="-122"/>
                <a:ea typeface="楷体" pitchFamily="49" charset="-122"/>
              </a:rPr>
              <a:t>?</a:t>
            </a:r>
            <a:r>
              <a:rPr lang="zh-CN" altLang="zh-CN" sz="2800" b="1" smtClean="0">
                <a:latin typeface="楷体" pitchFamily="49" charset="-122"/>
                <a:ea typeface="楷体" pitchFamily="49" charset="-122"/>
              </a:rPr>
              <a:t>说话人为什么要这样称呼</a:t>
            </a:r>
            <a:r>
              <a:rPr lang="en-US" altLang="zh-CN" sz="2800" b="1" smtClean="0">
                <a:latin typeface="楷体" pitchFamily="49" charset="-122"/>
                <a:ea typeface="楷体" pitchFamily="49" charset="-122"/>
              </a:rPr>
              <a:t>?</a:t>
            </a:r>
            <a:endParaRPr lang="zh-CN" altLang="zh-CN" sz="2800" smtClean="0">
              <a:latin typeface="楷体" pitchFamily="49" charset="-122"/>
              <a:ea typeface="楷体" pitchFamily="49" charset="-122"/>
            </a:endParaRPr>
          </a:p>
          <a:p>
            <a:r>
              <a:rPr lang="en-US" altLang="zh-CN" sz="2800" smtClean="0">
                <a:latin typeface="楷体" pitchFamily="49" charset="-122"/>
                <a:ea typeface="楷体" pitchFamily="49" charset="-122"/>
              </a:rPr>
              <a:t>   </a:t>
            </a:r>
            <a:r>
              <a:rPr lang="zh-CN" altLang="zh-CN" sz="2800" smtClean="0">
                <a:solidFill>
                  <a:srgbClr val="C00000"/>
                </a:solidFill>
                <a:latin typeface="楷体" pitchFamily="49" charset="-122"/>
                <a:ea typeface="楷体" pitchFamily="49" charset="-122"/>
              </a:rPr>
              <a:t>“你的泥娃娃”指的是娜拉</a:t>
            </a:r>
            <a:r>
              <a:rPr lang="en-US" altLang="zh-CN" sz="2800" smtClean="0">
                <a:latin typeface="楷体" pitchFamily="49" charset="-122"/>
                <a:ea typeface="楷体" pitchFamily="49" charset="-122"/>
              </a:rPr>
              <a:t>,</a:t>
            </a:r>
            <a:r>
              <a:rPr lang="zh-CN" altLang="zh-CN" sz="2800" smtClean="0">
                <a:latin typeface="楷体" pitchFamily="49" charset="-122"/>
                <a:ea typeface="楷体" pitchFamily="49" charset="-122"/>
              </a:rPr>
              <a:t>娜拉这样称呼自己</a:t>
            </a:r>
            <a:r>
              <a:rPr lang="en-US" altLang="zh-CN" sz="2800" smtClean="0">
                <a:latin typeface="楷体" pitchFamily="49" charset="-122"/>
                <a:ea typeface="楷体" pitchFamily="49" charset="-122"/>
              </a:rPr>
              <a:t>,</a:t>
            </a:r>
            <a:r>
              <a:rPr lang="zh-CN" altLang="zh-CN" sz="2800" smtClean="0">
                <a:latin typeface="楷体" pitchFamily="49" charset="-122"/>
                <a:ea typeface="楷体" pitchFamily="49" charset="-122"/>
              </a:rPr>
              <a:t>是因为她认识到自己在家中</a:t>
            </a:r>
            <a:r>
              <a:rPr lang="en-US" altLang="zh-CN" sz="2800" smtClean="0">
                <a:latin typeface="楷体" pitchFamily="49" charset="-122"/>
                <a:ea typeface="楷体" pitchFamily="49" charset="-122"/>
              </a:rPr>
              <a:t>,</a:t>
            </a:r>
            <a:r>
              <a:rPr lang="zh-CN" altLang="zh-CN" sz="2800" smtClean="0">
                <a:latin typeface="楷体" pitchFamily="49" charset="-122"/>
                <a:ea typeface="楷体" pitchFamily="49" charset="-122"/>
              </a:rPr>
              <a:t>在丈夫眼中没有独立人格</a:t>
            </a:r>
            <a:r>
              <a:rPr lang="en-US" altLang="zh-CN" sz="2800" smtClean="0">
                <a:latin typeface="楷体" pitchFamily="49" charset="-122"/>
                <a:ea typeface="楷体" pitchFamily="49" charset="-122"/>
              </a:rPr>
              <a:t>,</a:t>
            </a:r>
            <a:r>
              <a:rPr lang="zh-CN" altLang="zh-CN" sz="2800" smtClean="0">
                <a:latin typeface="楷体" pitchFamily="49" charset="-122"/>
                <a:ea typeface="楷体" pitchFamily="49" charset="-122"/>
              </a:rPr>
              <a:t>没有自由</a:t>
            </a:r>
            <a:r>
              <a:rPr lang="en-US" altLang="zh-CN" sz="2800" smtClean="0">
                <a:latin typeface="楷体" pitchFamily="49" charset="-122"/>
                <a:ea typeface="楷体" pitchFamily="49" charset="-122"/>
              </a:rPr>
              <a:t>,</a:t>
            </a:r>
            <a:r>
              <a:rPr lang="zh-CN" altLang="zh-CN" sz="2800" smtClean="0">
                <a:latin typeface="楷体" pitchFamily="49" charset="-122"/>
                <a:ea typeface="楷体" pitchFamily="49" charset="-122"/>
              </a:rPr>
              <a:t>得不到尊重</a:t>
            </a:r>
            <a:r>
              <a:rPr lang="en-US" altLang="zh-CN" sz="2800" smtClean="0">
                <a:latin typeface="楷体" pitchFamily="49" charset="-122"/>
                <a:ea typeface="楷体" pitchFamily="49" charset="-122"/>
              </a:rPr>
              <a:t>,</a:t>
            </a:r>
            <a:r>
              <a:rPr lang="zh-CN" altLang="zh-CN" sz="2800" smtClean="0">
                <a:latin typeface="楷体" pitchFamily="49" charset="-122"/>
                <a:ea typeface="楷体" pitchFamily="49" charset="-122"/>
              </a:rPr>
              <a:t>只是一个玩偶</a:t>
            </a:r>
            <a:r>
              <a:rPr lang="en-US" altLang="zh-CN" sz="2800" smtClean="0">
                <a:latin typeface="楷体" pitchFamily="49" charset="-122"/>
                <a:ea typeface="楷体" pitchFamily="49" charset="-122"/>
              </a:rPr>
              <a:t>;</a:t>
            </a:r>
          </a:p>
          <a:p>
            <a:r>
              <a:rPr lang="en-US" altLang="zh-CN" sz="2800" smtClean="0">
                <a:latin typeface="楷体" pitchFamily="49" charset="-122"/>
                <a:ea typeface="楷体" pitchFamily="49" charset="-122"/>
              </a:rPr>
              <a:t>   </a:t>
            </a:r>
            <a:r>
              <a:rPr lang="zh-CN" altLang="zh-CN" sz="2800" smtClean="0">
                <a:solidFill>
                  <a:srgbClr val="C00000"/>
                </a:solidFill>
                <a:latin typeface="楷体" pitchFamily="49" charset="-122"/>
                <a:ea typeface="楷体" pitchFamily="49" charset="-122"/>
              </a:rPr>
              <a:t>“生人”指的是海尔茂</a:t>
            </a:r>
            <a:r>
              <a:rPr lang="en-US" altLang="zh-CN" sz="2800" smtClean="0">
                <a:latin typeface="楷体" pitchFamily="49" charset="-122"/>
                <a:ea typeface="楷体" pitchFamily="49" charset="-122"/>
              </a:rPr>
              <a:t>.</a:t>
            </a:r>
          </a:p>
          <a:p>
            <a:r>
              <a:rPr lang="en-US" altLang="zh-CN" sz="2800" smtClean="0">
                <a:latin typeface="楷体" pitchFamily="49" charset="-122"/>
                <a:ea typeface="楷体" pitchFamily="49" charset="-122"/>
              </a:rPr>
              <a:t>    </a:t>
            </a:r>
            <a:r>
              <a:rPr lang="zh-CN" altLang="zh-CN" sz="2800" smtClean="0">
                <a:latin typeface="楷体" pitchFamily="49" charset="-122"/>
                <a:ea typeface="楷体" pitchFamily="49" charset="-122"/>
              </a:rPr>
              <a:t>这样称呼丈夫</a:t>
            </a:r>
            <a:r>
              <a:rPr lang="en-US" altLang="zh-CN" sz="2800" smtClean="0">
                <a:latin typeface="楷体" pitchFamily="49" charset="-122"/>
                <a:ea typeface="楷体" pitchFamily="49" charset="-122"/>
              </a:rPr>
              <a:t>,</a:t>
            </a:r>
            <a:r>
              <a:rPr lang="zh-CN" altLang="zh-CN" sz="2800" smtClean="0">
                <a:solidFill>
                  <a:srgbClr val="FF0000"/>
                </a:solidFill>
                <a:latin typeface="楷体" pitchFamily="49" charset="-122"/>
                <a:ea typeface="楷体" pitchFamily="49" charset="-122"/>
              </a:rPr>
              <a:t>是因为</a:t>
            </a:r>
            <a:r>
              <a:rPr lang="zh-CN" altLang="zh-CN" sz="2800" smtClean="0">
                <a:latin typeface="楷体" pitchFamily="49" charset="-122"/>
                <a:ea typeface="楷体" pitchFamily="49" charset="-122"/>
              </a:rPr>
              <a:t>海尔茂与娜拉之间缺乏沟通</a:t>
            </a:r>
            <a:r>
              <a:rPr lang="en-US" altLang="zh-CN" sz="2800" smtClean="0">
                <a:latin typeface="楷体" pitchFamily="49" charset="-122"/>
                <a:ea typeface="楷体" pitchFamily="49" charset="-122"/>
              </a:rPr>
              <a:t>,</a:t>
            </a:r>
            <a:r>
              <a:rPr lang="zh-CN" altLang="zh-CN" sz="2800" smtClean="0">
                <a:latin typeface="楷体" pitchFamily="49" charset="-122"/>
                <a:ea typeface="楷体" pitchFamily="49" charset="-122"/>
              </a:rPr>
              <a:t>丈夫就像一个陌生人</a:t>
            </a:r>
            <a:r>
              <a:rPr lang="en-US" altLang="zh-CN" sz="2800" smtClean="0">
                <a:latin typeface="楷体" pitchFamily="49" charset="-122"/>
                <a:ea typeface="楷体" pitchFamily="49" charset="-122"/>
              </a:rPr>
              <a:t>,</a:t>
            </a:r>
            <a:r>
              <a:rPr lang="zh-CN" altLang="zh-CN" sz="2800" smtClean="0">
                <a:latin typeface="楷体" pitchFamily="49" charset="-122"/>
                <a:ea typeface="楷体" pitchFamily="49" charset="-122"/>
              </a:rPr>
              <a:t>形同路人。</a:t>
            </a:r>
          </a:p>
          <a:p>
            <a:endParaRPr lang="zh-CN" altLang="zh-CN" sz="3200" b="1" smtClean="0">
              <a:solidFill>
                <a:srgbClr val="0070C0"/>
              </a:solidFill>
              <a:latin typeface="楷体" pitchFamily="49" charset="-122"/>
              <a:ea typeface="楷体"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19457">
                                            <p:txEl>
                                              <p:pRg st="2" end="2"/>
                                            </p:txEl>
                                          </p:spTgt>
                                        </p:tgtEl>
                                        <p:attrNameLst>
                                          <p:attrName>style.visibility</p:attrName>
                                        </p:attrNameLst>
                                      </p:cBhvr>
                                      <p:to>
                                        <p:strVal val="visible"/>
                                      </p:to>
                                    </p:set>
                                    <p:anim calcmode="lin" valueType="num">
                                      <p:cBhvr additive="base">
                                        <p:cTn id="7" dur="500" fill="hold"/>
                                        <p:tgtEl>
                                          <p:spTgt spid="19457">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9457">
                                            <p:txEl>
                                              <p:pRg st="2" end="2"/>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19457">
                                            <p:txEl>
                                              <p:pRg st="3" end="3"/>
                                            </p:txEl>
                                          </p:spTgt>
                                        </p:tgtEl>
                                        <p:attrNameLst>
                                          <p:attrName>style.visibility</p:attrName>
                                        </p:attrNameLst>
                                      </p:cBhvr>
                                      <p:to>
                                        <p:strVal val="visible"/>
                                      </p:to>
                                    </p:set>
                                    <p:anim calcmode="lin" valueType="num">
                                      <p:cBhvr additive="base">
                                        <p:cTn id="11" dur="500" fill="hold"/>
                                        <p:tgtEl>
                                          <p:spTgt spid="19457">
                                            <p:txEl>
                                              <p:pRg st="3" end="3"/>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19457">
                                            <p:txEl>
                                              <p:pRg st="3" end="3"/>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19457">
                                            <p:txEl>
                                              <p:pRg st="4" end="4"/>
                                            </p:txEl>
                                          </p:spTgt>
                                        </p:tgtEl>
                                        <p:attrNameLst>
                                          <p:attrName>style.visibility</p:attrName>
                                        </p:attrNameLst>
                                      </p:cBhvr>
                                      <p:to>
                                        <p:strVal val="visible"/>
                                      </p:to>
                                    </p:set>
                                    <p:anim calcmode="lin" valueType="num">
                                      <p:cBhvr additive="base">
                                        <p:cTn id="15" dur="500" fill="hold"/>
                                        <p:tgtEl>
                                          <p:spTgt spid="19457">
                                            <p:txEl>
                                              <p:pRg st="4" end="4"/>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19457">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文本框 11"/>
          <p:cNvSpPr txBox="1"/>
          <p:nvPr>
            <p:custDataLst>
              <p:tags r:id="rId1"/>
            </p:custDataLst>
          </p:nvPr>
        </p:nvSpPr>
        <p:spPr>
          <a:xfrm>
            <a:off x="4590661" y="1854097"/>
            <a:ext cx="6988106" cy="581057"/>
          </a:xfrm>
          <a:prstGeom prst="rect">
            <a:avLst/>
          </a:prstGeom>
          <a:noFill/>
        </p:spPr>
        <p:txBody>
          <a:bodyPr wrap="square" rtlCol="0">
            <a:spAutoFit/>
          </a:bodyPr>
          <a:lstStyle/>
          <a:p>
            <a:pPr>
              <a:lnSpc>
                <a:spcPct val="150000"/>
              </a:lnSpc>
            </a:pPr>
            <a:r>
              <a:rPr lang="zh-CN" altLang="en-US" sz="2400">
                <a:latin typeface="微软雅黑" panose="020B0503020204020204" pitchFamily="34" charset="-122"/>
                <a:ea typeface="微软雅黑" panose="020B0503020204020204" pitchFamily="34" charset="-122"/>
              </a:rPr>
              <a:t>      </a:t>
            </a:r>
          </a:p>
        </p:txBody>
      </p:sp>
      <p:sp>
        <p:nvSpPr>
          <p:cNvPr id="10" name="矩形 9"/>
          <p:cNvSpPr/>
          <p:nvPr>
            <p:custDataLst>
              <p:tags r:id="rId2"/>
            </p:custDataLst>
          </p:nvPr>
        </p:nvSpPr>
        <p:spPr>
          <a:xfrm>
            <a:off x="162298" y="136568"/>
            <a:ext cx="11847732" cy="6550836"/>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4" name="文本框 13"/>
          <p:cNvSpPr txBox="1"/>
          <p:nvPr>
            <p:custDataLst>
              <p:tags r:id="rId3"/>
            </p:custDataLst>
          </p:nvPr>
        </p:nvSpPr>
        <p:spPr>
          <a:xfrm>
            <a:off x="736979" y="204717"/>
            <a:ext cx="2251880" cy="743986"/>
          </a:xfrm>
          <a:prstGeom prst="rect">
            <a:avLst/>
          </a:prstGeom>
          <a:noFill/>
          <a:effectLst>
            <a:reflection blurRad="6350" stA="50000" endA="300" endPos="55000" dir="5400000" sy="-100000" algn="bl" rotWithShape="0"/>
          </a:effectLst>
        </p:spPr>
        <p:txBody>
          <a:bodyPr wrap="square" rtlCol="0">
            <a:spAutoFit/>
          </a:bodyPr>
          <a:lstStyle/>
          <a:p>
            <a:pPr algn="l" fontAlgn="auto">
              <a:lnSpc>
                <a:spcPct val="150000"/>
              </a:lnSpc>
            </a:pPr>
            <a:r>
              <a:rPr lang="zh-CN" altLang="en-US" sz="3200" b="1" smtClean="0">
                <a:latin typeface="微软雅黑" panose="020B0503020204020204" pitchFamily="34" charset="-122"/>
                <a:ea typeface="微软雅黑" panose="020B0503020204020204" pitchFamily="34" charset="-122"/>
              </a:rPr>
              <a:t>核心探究</a:t>
            </a:r>
            <a:endParaRPr lang="zh-CN" altLang="en-US" sz="3200" b="1">
              <a:latin typeface="微软雅黑" panose="020B0503020204020204" pitchFamily="34" charset="-122"/>
              <a:ea typeface="微软雅黑" panose="020B0503020204020204" pitchFamily="34" charset="-122"/>
            </a:endParaRPr>
          </a:p>
        </p:txBody>
      </p:sp>
      <p:sp>
        <p:nvSpPr>
          <p:cNvPr id="6" name="矩形 5"/>
          <p:cNvSpPr/>
          <p:nvPr>
            <p:custDataLst>
              <p:tags r:id="rId4"/>
            </p:custDataLst>
          </p:nvPr>
        </p:nvSpPr>
        <p:spPr>
          <a:xfrm>
            <a:off x="3593910" y="1433015"/>
            <a:ext cx="6832979" cy="461665"/>
          </a:xfrm>
          <a:prstGeom prst="rect">
            <a:avLst/>
          </a:prstGeom>
        </p:spPr>
        <p:txBody>
          <a:bodyPr wrap="square">
            <a:spAutoFit/>
          </a:bodyPr>
          <a:lstStyle/>
          <a:p>
            <a:r>
              <a:rPr lang="en-US" altLang="zh-CN" sz="2400" b="1" smtClean="0">
                <a:solidFill>
                  <a:srgbClr val="0070C0"/>
                </a:solidFill>
                <a:latin typeface="Times New Roman" pitchFamily="18" charset="0"/>
                <a:ea typeface="宋体" pitchFamily="2" charset="-122"/>
                <a:cs typeface="宋体" pitchFamily="2" charset="-122"/>
              </a:rPr>
              <a:t>     </a:t>
            </a:r>
            <a:endParaRPr lang="zh-CN" altLang="en-US" sz="2800"/>
          </a:p>
        </p:txBody>
      </p:sp>
      <p:sp>
        <p:nvSpPr>
          <p:cNvPr id="7" name="矩形 6"/>
          <p:cNvSpPr/>
          <p:nvPr>
            <p:custDataLst>
              <p:tags r:id="rId5"/>
            </p:custDataLst>
          </p:nvPr>
        </p:nvSpPr>
        <p:spPr>
          <a:xfrm>
            <a:off x="4576548" y="1132471"/>
            <a:ext cx="7064991" cy="1200329"/>
          </a:xfrm>
          <a:prstGeom prst="rect">
            <a:avLst/>
          </a:prstGeom>
        </p:spPr>
        <p:txBody>
          <a:bodyPr wrap="square">
            <a:spAutoFit/>
          </a:bodyPr>
          <a:lstStyle/>
          <a:p>
            <a:r>
              <a:rPr lang="en-US" altLang="zh-CN" sz="2400" smtClean="0"/>
              <a:t>      </a:t>
            </a:r>
          </a:p>
          <a:p>
            <a:r>
              <a:rPr lang="en-US" altLang="zh-CN" sz="2400" smtClean="0">
                <a:latin typeface="楷体" pitchFamily="49" charset="-122"/>
                <a:ea typeface="楷体" pitchFamily="49" charset="-122"/>
              </a:rPr>
              <a:t>     </a:t>
            </a:r>
            <a:endParaRPr lang="zh-CN" altLang="zh-CN" sz="2800" smtClean="0">
              <a:latin typeface="楷体" pitchFamily="49" charset="-122"/>
              <a:ea typeface="楷体" pitchFamily="49" charset="-122"/>
            </a:endParaRPr>
          </a:p>
          <a:p>
            <a:pPr>
              <a:buNone/>
            </a:pPr>
            <a:endParaRPr lang="zh-CN" altLang="zh-CN" sz="2400">
              <a:latin typeface="楷体" pitchFamily="49" charset="-122"/>
              <a:ea typeface="楷体" pitchFamily="49" charset="-122"/>
            </a:endParaRPr>
          </a:p>
        </p:txBody>
      </p:sp>
      <p:pic>
        <p:nvPicPr>
          <p:cNvPr id="9" name="Picture 2" descr="C:\Users\Administrator\Desktop\fcfaaf51f3deb48f3cc543c2fb1f3a292df5787a.jpg"/>
          <p:cNvPicPr>
            <a:picLocks noChangeAspect="1" noChangeArrowheads="1"/>
          </p:cNvPicPr>
          <p:nvPr>
            <p:custDataLst>
              <p:tags r:id="rId6"/>
            </p:custDataLst>
          </p:nvPr>
        </p:nvPicPr>
        <p:blipFill>
          <a:blip r:embed="rId9"/>
          <a:stretch>
            <a:fillRect/>
          </a:stretch>
        </p:blipFill>
        <p:spPr bwMode="auto">
          <a:xfrm>
            <a:off x="199315" y="1692322"/>
            <a:ext cx="2789545" cy="4960962"/>
          </a:xfrm>
          <a:prstGeom prst="rect">
            <a:avLst/>
          </a:prstGeom>
          <a:ln>
            <a:noFill/>
          </a:ln>
          <a:effectLst>
            <a:softEdge rad="112500"/>
          </a:effectLst>
        </p:spPr>
      </p:pic>
      <p:sp>
        <p:nvSpPr>
          <p:cNvPr id="19457" name="Rectangle 1"/>
          <p:cNvSpPr>
            <a:spLocks noChangeArrowheads="1"/>
          </p:cNvSpPr>
          <p:nvPr>
            <p:custDataLst>
              <p:tags r:id="rId7"/>
            </p:custDataLst>
          </p:nvPr>
        </p:nvSpPr>
        <p:spPr bwMode="auto">
          <a:xfrm>
            <a:off x="2941320" y="59547"/>
            <a:ext cx="9022079" cy="6863417"/>
          </a:xfrm>
          <a:prstGeom prst="rect">
            <a:avLst/>
          </a:prstGeom>
          <a:noFill/>
          <a:ln w="9525">
            <a:noFill/>
            <a:miter lim="800000"/>
          </a:ln>
          <a:effectLst/>
        </p:spPr>
        <p:txBody>
          <a:bodyPr vert="horz" wrap="square" lIns="91440" tIns="45720" rIns="91440" bIns="45720" numCol="1" anchor="ctr" anchorCtr="0" compatLnSpc="1">
            <a:prstTxWarp prst="textNoShape">
              <a:avLst/>
            </a:prstTxWarp>
            <a:spAutoFit/>
          </a:bodyPr>
          <a:lstStyle/>
          <a:p>
            <a:r>
              <a:rPr lang="en-US" altLang="zh-CN" sz="2800" b="1" smtClean="0">
                <a:latin typeface="楷体" pitchFamily="49" charset="-122"/>
                <a:ea typeface="楷体" pitchFamily="49" charset="-122"/>
              </a:rPr>
              <a:t>             </a:t>
            </a:r>
            <a:endParaRPr lang="zh-CN" altLang="zh-CN" sz="3200" smtClean="0">
              <a:latin typeface="楷体" pitchFamily="49" charset="-122"/>
              <a:ea typeface="楷体" pitchFamily="49" charset="-122"/>
            </a:endParaRPr>
          </a:p>
          <a:p>
            <a:r>
              <a:rPr lang="zh-CN" altLang="zh-CN" sz="3200" b="1" smtClean="0">
                <a:solidFill>
                  <a:srgbClr val="0070C0"/>
                </a:solidFill>
                <a:latin typeface="楷体" pitchFamily="49" charset="-122"/>
                <a:ea typeface="楷体" pitchFamily="49" charset="-122"/>
              </a:rPr>
              <a:t>任务</a:t>
            </a:r>
            <a:r>
              <a:rPr lang="en-US" altLang="zh-CN" sz="3200" b="1" smtClean="0">
                <a:solidFill>
                  <a:srgbClr val="0070C0"/>
                </a:solidFill>
                <a:latin typeface="楷体" pitchFamily="49" charset="-122"/>
                <a:ea typeface="楷体" pitchFamily="49" charset="-122"/>
              </a:rPr>
              <a:t>(</a:t>
            </a:r>
            <a:r>
              <a:rPr lang="zh-CN" altLang="zh-CN" sz="3200" b="1" smtClean="0">
                <a:solidFill>
                  <a:srgbClr val="0070C0"/>
                </a:solidFill>
                <a:latin typeface="楷体" pitchFamily="49" charset="-122"/>
                <a:ea typeface="楷体" pitchFamily="49" charset="-122"/>
              </a:rPr>
              <a:t>一</a:t>
            </a:r>
            <a:r>
              <a:rPr lang="en-US" altLang="zh-CN" sz="3200" b="1" smtClean="0">
                <a:solidFill>
                  <a:srgbClr val="0070C0"/>
                </a:solidFill>
                <a:latin typeface="楷体" pitchFamily="49" charset="-122"/>
                <a:ea typeface="楷体" pitchFamily="49" charset="-122"/>
              </a:rPr>
              <a:t>)</a:t>
            </a:r>
            <a:endParaRPr lang="zh-CN" altLang="zh-CN" sz="3200" smtClean="0">
              <a:solidFill>
                <a:srgbClr val="0070C0"/>
              </a:solidFill>
              <a:latin typeface="楷体" pitchFamily="49" charset="-122"/>
              <a:ea typeface="楷体" pitchFamily="49" charset="-122"/>
            </a:endParaRPr>
          </a:p>
          <a:p>
            <a:r>
              <a:rPr lang="en-US" altLang="zh-CN" sz="3200" b="1" smtClean="0">
                <a:solidFill>
                  <a:srgbClr val="0070C0"/>
                </a:solidFill>
                <a:latin typeface="楷体" pitchFamily="49" charset="-122"/>
                <a:ea typeface="楷体" pitchFamily="49" charset="-122"/>
              </a:rPr>
              <a:t>     </a:t>
            </a:r>
            <a:r>
              <a:rPr lang="zh-CN" altLang="zh-CN" sz="3200" b="1" smtClean="0">
                <a:solidFill>
                  <a:srgbClr val="0070C0"/>
                </a:solidFill>
                <a:latin typeface="楷体" pitchFamily="49" charset="-122"/>
                <a:ea typeface="楷体" pitchFamily="49" charset="-122"/>
              </a:rPr>
              <a:t>分析戏剧冲突、舞台说明、人物性格</a:t>
            </a:r>
            <a:endParaRPr lang="zh-CN" altLang="zh-CN" sz="3200" smtClean="0">
              <a:solidFill>
                <a:srgbClr val="0070C0"/>
              </a:solidFill>
              <a:latin typeface="楷体" pitchFamily="49" charset="-122"/>
              <a:ea typeface="楷体" pitchFamily="49" charset="-122"/>
            </a:endParaRPr>
          </a:p>
          <a:p>
            <a:r>
              <a:rPr lang="zh-CN" altLang="zh-CN" sz="3200" b="1" smtClean="0">
                <a:solidFill>
                  <a:srgbClr val="0070C0"/>
                </a:solidFill>
                <a:latin typeface="楷体" pitchFamily="49" charset="-122"/>
                <a:ea typeface="楷体" pitchFamily="49" charset="-122"/>
              </a:rPr>
              <a:t>【任务导引】</a:t>
            </a:r>
            <a:endParaRPr lang="zh-CN" altLang="zh-CN" sz="3200" smtClean="0">
              <a:solidFill>
                <a:srgbClr val="0070C0"/>
              </a:solidFill>
              <a:latin typeface="楷体" pitchFamily="49" charset="-122"/>
              <a:ea typeface="楷体" pitchFamily="49" charset="-122"/>
            </a:endParaRPr>
          </a:p>
          <a:p>
            <a:r>
              <a:rPr lang="en-US" altLang="zh-CN" sz="3200" b="1" smtClean="0"/>
              <a:t>    </a:t>
            </a:r>
            <a:r>
              <a:rPr lang="zh-CN" altLang="zh-CN" sz="2800" smtClean="0">
                <a:solidFill>
                  <a:srgbClr val="C00000"/>
                </a:solidFill>
                <a:latin typeface="楷体" pitchFamily="49" charset="-122"/>
                <a:ea typeface="楷体" pitchFamily="49" charset="-122"/>
              </a:rPr>
              <a:t>“没有冲突就没有戏剧”</a:t>
            </a:r>
            <a:r>
              <a:rPr lang="zh-CN" altLang="zh-CN" sz="2800" smtClean="0">
                <a:latin typeface="楷体" pitchFamily="49" charset="-122"/>
                <a:ea typeface="楷体" pitchFamily="49" charset="-122"/>
              </a:rPr>
              <a:t>。了解戏剧所展示的矛盾冲突</a:t>
            </a:r>
            <a:r>
              <a:rPr lang="en-US" altLang="zh-CN" sz="2800" smtClean="0">
                <a:latin typeface="楷体" pitchFamily="49" charset="-122"/>
                <a:ea typeface="楷体" pitchFamily="49" charset="-122"/>
              </a:rPr>
              <a:t>,</a:t>
            </a:r>
            <a:r>
              <a:rPr lang="zh-CN" altLang="zh-CN" sz="2800" smtClean="0">
                <a:latin typeface="楷体" pitchFamily="49" charset="-122"/>
                <a:ea typeface="楷体" pitchFamily="49" charset="-122"/>
              </a:rPr>
              <a:t>冲突是怎样造成的</a:t>
            </a:r>
            <a:r>
              <a:rPr lang="en-US" altLang="zh-CN" sz="2800" smtClean="0">
                <a:latin typeface="楷体" pitchFamily="49" charset="-122"/>
                <a:ea typeface="楷体" pitchFamily="49" charset="-122"/>
              </a:rPr>
              <a:t>,</a:t>
            </a:r>
            <a:r>
              <a:rPr lang="zh-CN" altLang="zh-CN" sz="2800" smtClean="0">
                <a:latin typeface="楷体" pitchFamily="49" charset="-122"/>
                <a:ea typeface="楷体" pitchFamily="49" charset="-122"/>
              </a:rPr>
              <a:t>冲突的性质是什么</a:t>
            </a:r>
            <a:r>
              <a:rPr lang="en-US" altLang="zh-CN" sz="2800" smtClean="0">
                <a:latin typeface="楷体" pitchFamily="49" charset="-122"/>
                <a:ea typeface="楷体" pitchFamily="49" charset="-122"/>
              </a:rPr>
              <a:t>,</a:t>
            </a:r>
            <a:r>
              <a:rPr lang="zh-CN" altLang="zh-CN" sz="2800" smtClean="0">
                <a:latin typeface="楷体" pitchFamily="49" charset="-122"/>
                <a:ea typeface="楷体" pitchFamily="49" charset="-122"/>
              </a:rPr>
              <a:t>进而分析人物形象</a:t>
            </a:r>
            <a:r>
              <a:rPr lang="en-US" altLang="zh-CN" sz="2800" smtClean="0">
                <a:latin typeface="楷体" pitchFamily="49" charset="-122"/>
                <a:ea typeface="楷体" pitchFamily="49" charset="-122"/>
              </a:rPr>
              <a:t>,</a:t>
            </a:r>
            <a:r>
              <a:rPr lang="zh-CN" altLang="zh-CN" sz="2800" smtClean="0">
                <a:latin typeface="楷体" pitchFamily="49" charset="-122"/>
                <a:ea typeface="楷体" pitchFamily="49" charset="-122"/>
              </a:rPr>
              <a:t>把握戏剧主题。</a:t>
            </a:r>
            <a:endParaRPr lang="en-US" altLang="zh-CN" sz="2800" smtClean="0">
              <a:latin typeface="楷体" pitchFamily="49" charset="-122"/>
              <a:ea typeface="楷体" pitchFamily="49" charset="-122"/>
            </a:endParaRPr>
          </a:p>
          <a:p>
            <a:r>
              <a:rPr lang="en-US" altLang="zh-CN" sz="2800" smtClean="0">
                <a:latin typeface="楷体" pitchFamily="49" charset="-122"/>
                <a:ea typeface="楷体" pitchFamily="49" charset="-122"/>
              </a:rPr>
              <a:t>   </a:t>
            </a:r>
            <a:r>
              <a:rPr lang="zh-CN" altLang="zh-CN" sz="2800" smtClean="0">
                <a:solidFill>
                  <a:srgbClr val="C00000"/>
                </a:solidFill>
                <a:latin typeface="楷体" pitchFamily="49" charset="-122"/>
                <a:ea typeface="楷体" pitchFamily="49" charset="-122"/>
              </a:rPr>
              <a:t>人物的性格</a:t>
            </a:r>
            <a:r>
              <a:rPr lang="zh-CN" altLang="zh-CN" sz="2800" smtClean="0">
                <a:latin typeface="楷体" pitchFamily="49" charset="-122"/>
                <a:ea typeface="楷体" pitchFamily="49" charset="-122"/>
              </a:rPr>
              <a:t>在戏剧冲突中得到充分的揭示</a:t>
            </a:r>
            <a:r>
              <a:rPr lang="en-US" altLang="zh-CN" sz="2800" smtClean="0">
                <a:latin typeface="楷体" pitchFamily="49" charset="-122"/>
                <a:ea typeface="楷体" pitchFamily="49" charset="-122"/>
              </a:rPr>
              <a:t>,</a:t>
            </a:r>
            <a:r>
              <a:rPr lang="zh-CN" altLang="zh-CN" sz="2800" smtClean="0">
                <a:latin typeface="楷体" pitchFamily="49" charset="-122"/>
                <a:ea typeface="楷体" pitchFamily="49" charset="-122"/>
              </a:rPr>
              <a:t>从戏剧冲突的过程中</a:t>
            </a:r>
            <a:r>
              <a:rPr lang="en-US" altLang="zh-CN" sz="2800" smtClean="0">
                <a:latin typeface="楷体" pitchFamily="49" charset="-122"/>
                <a:ea typeface="楷体" pitchFamily="49" charset="-122"/>
              </a:rPr>
              <a:t>,</a:t>
            </a:r>
            <a:r>
              <a:rPr lang="zh-CN" altLang="zh-CN" sz="2800" smtClean="0">
                <a:latin typeface="楷体" pitchFamily="49" charset="-122"/>
                <a:ea typeface="楷体" pitchFamily="49" charset="-122"/>
              </a:rPr>
              <a:t>可以看到人物的思想性格、人与人之间的矛盾纠葛</a:t>
            </a:r>
            <a:r>
              <a:rPr lang="en-US" altLang="zh-CN" sz="2800" smtClean="0">
                <a:latin typeface="楷体" pitchFamily="49" charset="-122"/>
                <a:ea typeface="楷体" pitchFamily="49" charset="-122"/>
              </a:rPr>
              <a:t>,</a:t>
            </a:r>
            <a:r>
              <a:rPr lang="zh-CN" altLang="zh-CN" sz="2800" smtClean="0">
                <a:latin typeface="楷体" pitchFamily="49" charset="-122"/>
                <a:ea typeface="楷体" pitchFamily="49" charset="-122"/>
              </a:rPr>
              <a:t>看到人与人之间的矛盾冲突是什么性质的</a:t>
            </a:r>
            <a:r>
              <a:rPr lang="en-US" altLang="zh-CN" sz="2800" smtClean="0">
                <a:latin typeface="楷体" pitchFamily="49" charset="-122"/>
                <a:ea typeface="楷体" pitchFamily="49" charset="-122"/>
              </a:rPr>
              <a:t>,</a:t>
            </a:r>
            <a:r>
              <a:rPr lang="zh-CN" altLang="zh-CN" sz="2800" smtClean="0">
                <a:latin typeface="楷体" pitchFamily="49" charset="-122"/>
                <a:ea typeface="楷体" pitchFamily="49" charset="-122"/>
              </a:rPr>
              <a:t>表达了什么样的主题。</a:t>
            </a:r>
            <a:endParaRPr lang="en-US" altLang="zh-CN" sz="2800" smtClean="0">
              <a:latin typeface="楷体" pitchFamily="49" charset="-122"/>
              <a:ea typeface="楷体" pitchFamily="49" charset="-122"/>
            </a:endParaRPr>
          </a:p>
          <a:p>
            <a:r>
              <a:rPr lang="en-US" altLang="zh-CN" sz="2800" smtClean="0">
                <a:latin typeface="楷体" pitchFamily="49" charset="-122"/>
                <a:ea typeface="楷体" pitchFamily="49" charset="-122"/>
              </a:rPr>
              <a:t>   </a:t>
            </a:r>
            <a:r>
              <a:rPr lang="zh-CN" altLang="zh-CN" sz="2800" smtClean="0">
                <a:latin typeface="楷体" pitchFamily="49" charset="-122"/>
                <a:ea typeface="楷体" pitchFamily="49" charset="-122"/>
              </a:rPr>
              <a:t>而</a:t>
            </a:r>
            <a:r>
              <a:rPr lang="zh-CN" altLang="zh-CN" sz="2800" smtClean="0">
                <a:solidFill>
                  <a:srgbClr val="C00000"/>
                </a:solidFill>
                <a:latin typeface="楷体" pitchFamily="49" charset="-122"/>
                <a:ea typeface="楷体" pitchFamily="49" charset="-122"/>
              </a:rPr>
              <a:t>舞台说明</a:t>
            </a:r>
            <a:r>
              <a:rPr lang="zh-CN" altLang="zh-CN" sz="2800" smtClean="0">
                <a:latin typeface="楷体" pitchFamily="49" charset="-122"/>
                <a:ea typeface="楷体" pitchFamily="49" charset="-122"/>
              </a:rPr>
              <a:t>是剧作者根据演出需要</a:t>
            </a:r>
            <a:r>
              <a:rPr lang="en-US" altLang="zh-CN" sz="2800" smtClean="0">
                <a:latin typeface="楷体" pitchFamily="49" charset="-122"/>
                <a:ea typeface="楷体" pitchFamily="49" charset="-122"/>
              </a:rPr>
              <a:t>,</a:t>
            </a:r>
            <a:r>
              <a:rPr lang="zh-CN" altLang="zh-CN" sz="2800" smtClean="0">
                <a:latin typeface="楷体" pitchFamily="49" charset="-122"/>
                <a:ea typeface="楷体" pitchFamily="49" charset="-122"/>
              </a:rPr>
              <a:t>提供给导演和演员的说明性的文字。鉴赏这些说明</a:t>
            </a:r>
            <a:r>
              <a:rPr lang="en-US" altLang="zh-CN" sz="2800" smtClean="0">
                <a:latin typeface="楷体" pitchFamily="49" charset="-122"/>
                <a:ea typeface="楷体" pitchFamily="49" charset="-122"/>
              </a:rPr>
              <a:t>,</a:t>
            </a:r>
            <a:r>
              <a:rPr lang="zh-CN" altLang="zh-CN" sz="2800" smtClean="0">
                <a:latin typeface="楷体" pitchFamily="49" charset="-122"/>
                <a:ea typeface="楷体" pitchFamily="49" charset="-122"/>
              </a:rPr>
              <a:t>要注意从对刻画人物性格和推动、展开戏剧情节发展等角度分析其作用。</a:t>
            </a:r>
          </a:p>
          <a:p>
            <a:endParaRPr lang="zh-CN" altLang="zh-CN" sz="3200" b="1" smtClean="0">
              <a:solidFill>
                <a:srgbClr val="0070C0"/>
              </a:solidFill>
              <a:latin typeface="楷体" pitchFamily="49" charset="-122"/>
              <a:ea typeface="楷体" pitchFamily="49" charset="-122"/>
            </a:endParaRPr>
          </a:p>
        </p:txBody>
      </p:sp>
    </p:spTree>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文本框 11"/>
          <p:cNvSpPr txBox="1"/>
          <p:nvPr>
            <p:custDataLst>
              <p:tags r:id="rId1"/>
            </p:custDataLst>
          </p:nvPr>
        </p:nvSpPr>
        <p:spPr>
          <a:xfrm>
            <a:off x="4590661" y="1854097"/>
            <a:ext cx="6988106" cy="581057"/>
          </a:xfrm>
          <a:prstGeom prst="rect">
            <a:avLst/>
          </a:prstGeom>
          <a:noFill/>
        </p:spPr>
        <p:txBody>
          <a:bodyPr wrap="square" rtlCol="0">
            <a:spAutoFit/>
          </a:bodyPr>
          <a:lstStyle/>
          <a:p>
            <a:pPr>
              <a:lnSpc>
                <a:spcPct val="150000"/>
              </a:lnSpc>
            </a:pPr>
            <a:r>
              <a:rPr lang="zh-CN" altLang="en-US" sz="2400">
                <a:latin typeface="微软雅黑" panose="020B0503020204020204" pitchFamily="34" charset="-122"/>
                <a:ea typeface="微软雅黑" panose="020B0503020204020204" pitchFamily="34" charset="-122"/>
              </a:rPr>
              <a:t>      </a:t>
            </a:r>
          </a:p>
        </p:txBody>
      </p:sp>
      <p:sp>
        <p:nvSpPr>
          <p:cNvPr id="10" name="矩形 9"/>
          <p:cNvSpPr/>
          <p:nvPr>
            <p:custDataLst>
              <p:tags r:id="rId2"/>
            </p:custDataLst>
          </p:nvPr>
        </p:nvSpPr>
        <p:spPr>
          <a:xfrm>
            <a:off x="162298" y="136568"/>
            <a:ext cx="11847732" cy="6550836"/>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4" name="文本框 13"/>
          <p:cNvSpPr txBox="1"/>
          <p:nvPr>
            <p:custDataLst>
              <p:tags r:id="rId3"/>
            </p:custDataLst>
          </p:nvPr>
        </p:nvSpPr>
        <p:spPr>
          <a:xfrm>
            <a:off x="736979" y="204717"/>
            <a:ext cx="2251880" cy="743986"/>
          </a:xfrm>
          <a:prstGeom prst="rect">
            <a:avLst/>
          </a:prstGeom>
          <a:noFill/>
          <a:effectLst>
            <a:reflection blurRad="6350" stA="50000" endA="300" endPos="55000" dir="5400000" sy="-100000" algn="bl" rotWithShape="0"/>
          </a:effectLst>
        </p:spPr>
        <p:txBody>
          <a:bodyPr wrap="square" rtlCol="0">
            <a:spAutoFit/>
          </a:bodyPr>
          <a:lstStyle/>
          <a:p>
            <a:pPr algn="l" fontAlgn="auto">
              <a:lnSpc>
                <a:spcPct val="150000"/>
              </a:lnSpc>
            </a:pPr>
            <a:r>
              <a:rPr lang="zh-CN" altLang="en-US" sz="3200" b="1" smtClean="0">
                <a:latin typeface="微软雅黑" panose="020B0503020204020204" pitchFamily="34" charset="-122"/>
                <a:ea typeface="微软雅黑" panose="020B0503020204020204" pitchFamily="34" charset="-122"/>
              </a:rPr>
              <a:t>核心探究</a:t>
            </a:r>
            <a:endParaRPr lang="zh-CN" altLang="en-US" sz="3200" b="1">
              <a:latin typeface="微软雅黑" panose="020B0503020204020204" pitchFamily="34" charset="-122"/>
              <a:ea typeface="微软雅黑" panose="020B0503020204020204" pitchFamily="34" charset="-122"/>
            </a:endParaRPr>
          </a:p>
        </p:txBody>
      </p:sp>
      <p:sp>
        <p:nvSpPr>
          <p:cNvPr id="6" name="矩形 5"/>
          <p:cNvSpPr/>
          <p:nvPr>
            <p:custDataLst>
              <p:tags r:id="rId4"/>
            </p:custDataLst>
          </p:nvPr>
        </p:nvSpPr>
        <p:spPr>
          <a:xfrm>
            <a:off x="3593910" y="1433015"/>
            <a:ext cx="6832979" cy="461665"/>
          </a:xfrm>
          <a:prstGeom prst="rect">
            <a:avLst/>
          </a:prstGeom>
        </p:spPr>
        <p:txBody>
          <a:bodyPr wrap="square">
            <a:spAutoFit/>
          </a:bodyPr>
          <a:lstStyle/>
          <a:p>
            <a:r>
              <a:rPr lang="en-US" altLang="zh-CN" sz="2400" b="1" smtClean="0">
                <a:solidFill>
                  <a:srgbClr val="0070C0"/>
                </a:solidFill>
                <a:latin typeface="Times New Roman" pitchFamily="18" charset="0"/>
                <a:ea typeface="宋体" pitchFamily="2" charset="-122"/>
                <a:cs typeface="宋体" pitchFamily="2" charset="-122"/>
              </a:rPr>
              <a:t>     </a:t>
            </a:r>
            <a:endParaRPr lang="zh-CN" altLang="en-US" sz="2800"/>
          </a:p>
        </p:txBody>
      </p:sp>
      <p:sp>
        <p:nvSpPr>
          <p:cNvPr id="7" name="矩形 6"/>
          <p:cNvSpPr/>
          <p:nvPr>
            <p:custDataLst>
              <p:tags r:id="rId5"/>
            </p:custDataLst>
          </p:nvPr>
        </p:nvSpPr>
        <p:spPr>
          <a:xfrm>
            <a:off x="4576548" y="1132471"/>
            <a:ext cx="7064991" cy="1200329"/>
          </a:xfrm>
          <a:prstGeom prst="rect">
            <a:avLst/>
          </a:prstGeom>
        </p:spPr>
        <p:txBody>
          <a:bodyPr wrap="square">
            <a:spAutoFit/>
          </a:bodyPr>
          <a:lstStyle/>
          <a:p>
            <a:r>
              <a:rPr lang="en-US" altLang="zh-CN" sz="2400" smtClean="0"/>
              <a:t>      </a:t>
            </a:r>
          </a:p>
          <a:p>
            <a:r>
              <a:rPr lang="en-US" altLang="zh-CN" sz="2400" smtClean="0">
                <a:latin typeface="楷体" pitchFamily="49" charset="-122"/>
                <a:ea typeface="楷体" pitchFamily="49" charset="-122"/>
              </a:rPr>
              <a:t>     </a:t>
            </a:r>
            <a:endParaRPr lang="zh-CN" altLang="zh-CN" sz="2800" smtClean="0">
              <a:latin typeface="楷体" pitchFamily="49" charset="-122"/>
              <a:ea typeface="楷体" pitchFamily="49" charset="-122"/>
            </a:endParaRPr>
          </a:p>
          <a:p>
            <a:pPr>
              <a:buNone/>
            </a:pPr>
            <a:endParaRPr lang="zh-CN" altLang="zh-CN" sz="2400">
              <a:latin typeface="楷体" pitchFamily="49" charset="-122"/>
              <a:ea typeface="楷体" pitchFamily="49" charset="-122"/>
            </a:endParaRPr>
          </a:p>
        </p:txBody>
      </p:sp>
      <p:pic>
        <p:nvPicPr>
          <p:cNvPr id="9" name="Picture 2" descr="C:\Users\Administrator\Desktop\fcfaaf51f3deb48f3cc543c2fb1f3a292df5787a.jpg"/>
          <p:cNvPicPr>
            <a:picLocks noChangeAspect="1" noChangeArrowheads="1"/>
          </p:cNvPicPr>
          <p:nvPr>
            <p:custDataLst>
              <p:tags r:id="rId6"/>
            </p:custDataLst>
          </p:nvPr>
        </p:nvPicPr>
        <p:blipFill>
          <a:blip r:embed="rId9"/>
          <a:stretch>
            <a:fillRect/>
          </a:stretch>
        </p:blipFill>
        <p:spPr bwMode="auto">
          <a:xfrm>
            <a:off x="199315" y="1692322"/>
            <a:ext cx="2789545" cy="4960962"/>
          </a:xfrm>
          <a:prstGeom prst="rect">
            <a:avLst/>
          </a:prstGeom>
          <a:ln>
            <a:noFill/>
          </a:ln>
          <a:effectLst>
            <a:softEdge rad="112500"/>
          </a:effectLst>
        </p:spPr>
      </p:pic>
      <p:sp>
        <p:nvSpPr>
          <p:cNvPr id="19457" name="Rectangle 1"/>
          <p:cNvSpPr>
            <a:spLocks noChangeArrowheads="1"/>
          </p:cNvSpPr>
          <p:nvPr>
            <p:custDataLst>
              <p:tags r:id="rId7"/>
            </p:custDataLst>
          </p:nvPr>
        </p:nvSpPr>
        <p:spPr bwMode="auto">
          <a:xfrm>
            <a:off x="2910840" y="258261"/>
            <a:ext cx="9022079" cy="6740307"/>
          </a:xfrm>
          <a:prstGeom prst="rect">
            <a:avLst/>
          </a:prstGeom>
          <a:noFill/>
          <a:ln w="9525">
            <a:noFill/>
            <a:miter lim="800000"/>
          </a:ln>
          <a:effectLst/>
        </p:spPr>
        <p:txBody>
          <a:bodyPr vert="horz" wrap="square" lIns="91440" tIns="45720" rIns="91440" bIns="45720" numCol="1" anchor="ctr" anchorCtr="0" compatLnSpc="1">
            <a:prstTxWarp prst="textNoShape">
              <a:avLst/>
            </a:prstTxWarp>
            <a:spAutoFit/>
          </a:bodyPr>
          <a:lstStyle/>
          <a:p>
            <a:r>
              <a:rPr lang="en-US" altLang="zh-CN" sz="2800" b="1" smtClean="0">
                <a:latin typeface="楷体" pitchFamily="49" charset="-122"/>
                <a:ea typeface="楷体" pitchFamily="49" charset="-122"/>
              </a:rPr>
              <a:t>             </a:t>
            </a:r>
            <a:endParaRPr lang="zh-CN" altLang="zh-CN" sz="3200" smtClean="0">
              <a:latin typeface="楷体" pitchFamily="49" charset="-122"/>
              <a:ea typeface="楷体" pitchFamily="49" charset="-122"/>
            </a:endParaRPr>
          </a:p>
          <a:p>
            <a:r>
              <a:rPr lang="zh-CN" altLang="zh-CN" sz="3200" b="1" smtClean="0">
                <a:solidFill>
                  <a:srgbClr val="0070C0"/>
                </a:solidFill>
                <a:latin typeface="楷体" pitchFamily="49" charset="-122"/>
                <a:ea typeface="楷体" pitchFamily="49" charset="-122"/>
              </a:rPr>
              <a:t>【任务设计】</a:t>
            </a:r>
            <a:endParaRPr lang="zh-CN" altLang="zh-CN" sz="3200" smtClean="0">
              <a:solidFill>
                <a:srgbClr val="0070C0"/>
              </a:solidFill>
              <a:latin typeface="楷体" pitchFamily="49" charset="-122"/>
              <a:ea typeface="楷体" pitchFamily="49" charset="-122"/>
            </a:endParaRPr>
          </a:p>
          <a:p>
            <a:r>
              <a:rPr lang="en-US" altLang="zh-CN" sz="2800" b="1" smtClean="0">
                <a:latin typeface="楷体" pitchFamily="49" charset="-122"/>
                <a:ea typeface="楷体" pitchFamily="49" charset="-122"/>
              </a:rPr>
              <a:t>1.</a:t>
            </a:r>
            <a:r>
              <a:rPr lang="zh-CN" altLang="zh-CN" sz="2800" b="1" smtClean="0">
                <a:latin typeface="楷体" pitchFamily="49" charset="-122"/>
                <a:ea typeface="楷体" pitchFamily="49" charset="-122"/>
              </a:rPr>
              <a:t>请以课文第</a:t>
            </a:r>
            <a:r>
              <a:rPr lang="en-US" altLang="zh-CN" sz="2800" b="1" smtClean="0">
                <a:latin typeface="楷体" pitchFamily="49" charset="-122"/>
                <a:ea typeface="楷体" pitchFamily="49" charset="-122"/>
              </a:rPr>
              <a:t>105</a:t>
            </a:r>
            <a:r>
              <a:rPr lang="zh-CN" altLang="zh-CN" sz="2800" b="1" smtClean="0">
                <a:latin typeface="楷体" pitchFamily="49" charset="-122"/>
                <a:ea typeface="楷体" pitchFamily="49" charset="-122"/>
              </a:rPr>
              <a:t>页“因信而起的冲突”为例</a:t>
            </a:r>
            <a:r>
              <a:rPr lang="en-US" altLang="zh-CN" sz="2800" b="1" smtClean="0">
                <a:latin typeface="楷体" pitchFamily="49" charset="-122"/>
                <a:ea typeface="楷体" pitchFamily="49" charset="-122"/>
              </a:rPr>
              <a:t>,</a:t>
            </a:r>
            <a:r>
              <a:rPr lang="zh-CN" altLang="zh-CN" sz="2800" b="1" smtClean="0">
                <a:latin typeface="楷体" pitchFamily="49" charset="-122"/>
                <a:ea typeface="楷体" pitchFamily="49" charset="-122"/>
              </a:rPr>
              <a:t>说说“戏剧事件”对人物性格的塑造和情节发展的意义。</a:t>
            </a:r>
            <a:endParaRPr lang="zh-CN" altLang="zh-CN" sz="2800" smtClean="0">
              <a:latin typeface="楷体" pitchFamily="49" charset="-122"/>
              <a:ea typeface="楷体" pitchFamily="49" charset="-122"/>
            </a:endParaRPr>
          </a:p>
          <a:p>
            <a:r>
              <a:rPr lang="en-US" altLang="zh-CN" sz="2800" smtClean="0">
                <a:solidFill>
                  <a:srgbClr val="C00000"/>
                </a:solidFill>
                <a:latin typeface="楷体" pitchFamily="49" charset="-122"/>
                <a:ea typeface="楷体" pitchFamily="49" charset="-122"/>
              </a:rPr>
              <a:t>①</a:t>
            </a:r>
            <a:r>
              <a:rPr lang="zh-CN" altLang="zh-CN" sz="2800" smtClean="0">
                <a:solidFill>
                  <a:srgbClr val="C00000"/>
                </a:solidFill>
                <a:latin typeface="楷体" pitchFamily="49" charset="-122"/>
                <a:ea typeface="楷体" pitchFamily="49" charset="-122"/>
              </a:rPr>
              <a:t>情节</a:t>
            </a:r>
            <a:r>
              <a:rPr lang="zh-CN" altLang="en-US" sz="2800" smtClean="0">
                <a:solidFill>
                  <a:srgbClr val="C00000"/>
                </a:solidFill>
                <a:latin typeface="楷体" pitchFamily="49" charset="-122"/>
                <a:ea typeface="楷体" pitchFamily="49" charset="-122"/>
              </a:rPr>
              <a:t>方面</a:t>
            </a:r>
            <a:r>
              <a:rPr lang="en-US" altLang="zh-CN" sz="2800" smtClean="0">
                <a:solidFill>
                  <a:srgbClr val="C00000"/>
                </a:solidFill>
                <a:latin typeface="楷体" pitchFamily="49" charset="-122"/>
                <a:ea typeface="楷体" pitchFamily="49" charset="-122"/>
              </a:rPr>
              <a:t>,</a:t>
            </a:r>
            <a:r>
              <a:rPr lang="zh-CN" altLang="zh-CN" sz="2800" smtClean="0">
                <a:latin typeface="楷体" pitchFamily="49" charset="-122"/>
                <a:ea typeface="楷体" pitchFamily="49" charset="-122"/>
              </a:rPr>
              <a:t>如果没有柯洛克斯泰以公布娜拉伪造签证的事相要挟这个突发事件</a:t>
            </a:r>
            <a:r>
              <a:rPr lang="en-US" altLang="zh-CN" sz="2800" smtClean="0">
                <a:latin typeface="楷体" pitchFamily="49" charset="-122"/>
                <a:ea typeface="楷体" pitchFamily="49" charset="-122"/>
              </a:rPr>
              <a:t>,</a:t>
            </a:r>
            <a:r>
              <a:rPr lang="zh-CN" altLang="zh-CN" sz="2800" smtClean="0">
                <a:latin typeface="楷体" pitchFamily="49" charset="-122"/>
                <a:ea typeface="楷体" pitchFamily="49" charset="-122"/>
              </a:rPr>
              <a:t>娜拉的家庭可能永远不会爆发冲突</a:t>
            </a:r>
            <a:r>
              <a:rPr lang="en-US" altLang="zh-CN" sz="2800" smtClean="0">
                <a:latin typeface="楷体" pitchFamily="49" charset="-122"/>
                <a:ea typeface="楷体" pitchFamily="49" charset="-122"/>
              </a:rPr>
              <a:t>,</a:t>
            </a:r>
            <a:r>
              <a:rPr lang="zh-CN" altLang="zh-CN" sz="2800" smtClean="0">
                <a:latin typeface="楷体" pitchFamily="49" charset="-122"/>
                <a:ea typeface="楷体" pitchFamily="49" charset="-122"/>
              </a:rPr>
              <a:t>这个家庭就会平静地存在下去</a:t>
            </a:r>
            <a:r>
              <a:rPr lang="en-US" altLang="zh-CN" sz="2800" smtClean="0">
                <a:latin typeface="楷体" pitchFamily="49" charset="-122"/>
                <a:ea typeface="楷体" pitchFamily="49" charset="-122"/>
              </a:rPr>
              <a:t>.</a:t>
            </a:r>
            <a:r>
              <a:rPr lang="zh-CN" altLang="zh-CN" sz="2800" smtClean="0">
                <a:latin typeface="楷体" pitchFamily="49" charset="-122"/>
                <a:ea typeface="楷体" pitchFamily="49" charset="-122"/>
              </a:rPr>
              <a:t>从这个意义上说</a:t>
            </a:r>
            <a:r>
              <a:rPr lang="en-US" altLang="zh-CN" sz="2800" smtClean="0">
                <a:latin typeface="楷体" pitchFamily="49" charset="-122"/>
                <a:ea typeface="楷体" pitchFamily="49" charset="-122"/>
              </a:rPr>
              <a:t>,</a:t>
            </a:r>
            <a:r>
              <a:rPr lang="zh-CN" altLang="zh-CN" sz="2800" smtClean="0">
                <a:latin typeface="楷体" pitchFamily="49" charset="-122"/>
                <a:ea typeface="楷体" pitchFamily="49" charset="-122"/>
              </a:rPr>
              <a:t>突发的“事件”在戏剧性的构成中具有重要意义。</a:t>
            </a:r>
            <a:endParaRPr lang="en-US" altLang="zh-CN" sz="2800" smtClean="0">
              <a:latin typeface="楷体" pitchFamily="49" charset="-122"/>
              <a:ea typeface="楷体" pitchFamily="49" charset="-122"/>
            </a:endParaRPr>
          </a:p>
          <a:p>
            <a:r>
              <a:rPr lang="en-US" altLang="zh-CN" sz="2800" smtClean="0">
                <a:solidFill>
                  <a:srgbClr val="C00000"/>
                </a:solidFill>
                <a:latin typeface="楷体" pitchFamily="49" charset="-122"/>
                <a:ea typeface="楷体" pitchFamily="49" charset="-122"/>
              </a:rPr>
              <a:t>②</a:t>
            </a:r>
            <a:r>
              <a:rPr lang="zh-CN" altLang="zh-CN" sz="2800" smtClean="0">
                <a:solidFill>
                  <a:srgbClr val="C00000"/>
                </a:solidFill>
                <a:latin typeface="楷体" pitchFamily="49" charset="-122"/>
                <a:ea typeface="楷体" pitchFamily="49" charset="-122"/>
              </a:rPr>
              <a:t>人物</a:t>
            </a:r>
            <a:r>
              <a:rPr lang="zh-CN" altLang="en-US" sz="2800" smtClean="0">
                <a:solidFill>
                  <a:srgbClr val="C00000"/>
                </a:solidFill>
                <a:latin typeface="楷体" pitchFamily="49" charset="-122"/>
                <a:ea typeface="楷体" pitchFamily="49" charset="-122"/>
              </a:rPr>
              <a:t>形象方面</a:t>
            </a:r>
            <a:r>
              <a:rPr lang="en-US" altLang="zh-CN" sz="2800" smtClean="0">
                <a:solidFill>
                  <a:srgbClr val="C00000"/>
                </a:solidFill>
                <a:latin typeface="楷体" pitchFamily="49" charset="-122"/>
                <a:ea typeface="楷体" pitchFamily="49" charset="-122"/>
              </a:rPr>
              <a:t>,</a:t>
            </a:r>
            <a:r>
              <a:rPr lang="zh-CN" altLang="zh-CN" sz="2800" smtClean="0">
                <a:latin typeface="楷体" pitchFamily="49" charset="-122"/>
                <a:ea typeface="楷体" pitchFamily="49" charset="-122"/>
              </a:rPr>
              <a:t> 冲突更加鲜明地表现了海尔茂的虚伪、自私、善变等形象</a:t>
            </a:r>
            <a:r>
              <a:rPr lang="en-US" altLang="zh-CN" sz="2800" smtClean="0">
                <a:latin typeface="楷体" pitchFamily="49" charset="-122"/>
                <a:ea typeface="楷体" pitchFamily="49" charset="-122"/>
              </a:rPr>
              <a:t>,</a:t>
            </a:r>
            <a:r>
              <a:rPr lang="zh-CN" altLang="zh-CN" sz="2800" smtClean="0">
                <a:latin typeface="楷体" pitchFamily="49" charset="-122"/>
                <a:ea typeface="楷体" pitchFamily="49" charset="-122"/>
              </a:rPr>
              <a:t>也表现了娜拉坚毅倔强、诚恳善良、富于自我牺牲的精神</a:t>
            </a:r>
            <a:r>
              <a:rPr lang="en-US" altLang="zh-CN" sz="2800" smtClean="0">
                <a:latin typeface="楷体" pitchFamily="49" charset="-122"/>
                <a:ea typeface="楷体" pitchFamily="49" charset="-122"/>
              </a:rPr>
              <a:t>,</a:t>
            </a:r>
            <a:r>
              <a:rPr lang="zh-CN" altLang="zh-CN" sz="2800" smtClean="0">
                <a:latin typeface="楷体" pitchFamily="49" charset="-122"/>
                <a:ea typeface="楷体" pitchFamily="49" charset="-122"/>
              </a:rPr>
              <a:t>同时具有精神反叛、追求人格独立的特点。</a:t>
            </a:r>
          </a:p>
          <a:p>
            <a:endParaRPr lang="zh-CN" altLang="zh-CN" sz="2800" smtClean="0">
              <a:latin typeface="楷体" pitchFamily="49" charset="-122"/>
              <a:ea typeface="楷体" pitchFamily="49" charset="-122"/>
            </a:endParaRPr>
          </a:p>
          <a:p>
            <a:endParaRPr lang="zh-CN" altLang="zh-CN" sz="3200" smtClean="0">
              <a:solidFill>
                <a:srgbClr val="0070C0"/>
              </a:solidFill>
              <a:latin typeface="楷体" pitchFamily="49" charset="-122"/>
              <a:ea typeface="楷体" pitchFamily="49" charset="-122"/>
            </a:endParaRPr>
          </a:p>
          <a:p>
            <a:endParaRPr lang="zh-CN" altLang="zh-CN" sz="3200" b="1" smtClean="0">
              <a:solidFill>
                <a:srgbClr val="0070C0"/>
              </a:solidFill>
              <a:latin typeface="楷体" pitchFamily="49" charset="-122"/>
              <a:ea typeface="楷体"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19457">
                                            <p:txEl>
                                              <p:pRg st="3" end="3"/>
                                            </p:txEl>
                                          </p:spTgt>
                                        </p:tgtEl>
                                        <p:attrNameLst>
                                          <p:attrName>style.visibility</p:attrName>
                                        </p:attrNameLst>
                                      </p:cBhvr>
                                      <p:to>
                                        <p:strVal val="visible"/>
                                      </p:to>
                                    </p:set>
                                    <p:anim calcmode="lin" valueType="num">
                                      <p:cBhvr additive="base">
                                        <p:cTn id="7" dur="500" fill="hold"/>
                                        <p:tgtEl>
                                          <p:spTgt spid="19457">
                                            <p:txEl>
                                              <p:pRg st="3" end="3"/>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9457">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19457">
                                            <p:txEl>
                                              <p:pRg st="4" end="4"/>
                                            </p:txEl>
                                          </p:spTgt>
                                        </p:tgtEl>
                                        <p:attrNameLst>
                                          <p:attrName>style.visibility</p:attrName>
                                        </p:attrNameLst>
                                      </p:cBhvr>
                                      <p:to>
                                        <p:strVal val="visible"/>
                                      </p:to>
                                    </p:set>
                                    <p:anim calcmode="lin" valueType="num">
                                      <p:cBhvr additive="base">
                                        <p:cTn id="13" dur="500" fill="hold"/>
                                        <p:tgtEl>
                                          <p:spTgt spid="19457">
                                            <p:txEl>
                                              <p:pRg st="4" end="4"/>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9457">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文本框 11"/>
          <p:cNvSpPr txBox="1"/>
          <p:nvPr>
            <p:custDataLst>
              <p:tags r:id="rId1"/>
            </p:custDataLst>
          </p:nvPr>
        </p:nvSpPr>
        <p:spPr>
          <a:xfrm>
            <a:off x="4590661" y="1854097"/>
            <a:ext cx="6988106" cy="581057"/>
          </a:xfrm>
          <a:prstGeom prst="rect">
            <a:avLst/>
          </a:prstGeom>
          <a:noFill/>
        </p:spPr>
        <p:txBody>
          <a:bodyPr wrap="square" rtlCol="0">
            <a:spAutoFit/>
          </a:bodyPr>
          <a:lstStyle/>
          <a:p>
            <a:pPr>
              <a:lnSpc>
                <a:spcPct val="150000"/>
              </a:lnSpc>
            </a:pPr>
            <a:r>
              <a:rPr lang="zh-CN" altLang="en-US" sz="2400">
                <a:latin typeface="微软雅黑" panose="020B0503020204020204" pitchFamily="34" charset="-122"/>
                <a:ea typeface="微软雅黑" panose="020B0503020204020204" pitchFamily="34" charset="-122"/>
              </a:rPr>
              <a:t>      </a:t>
            </a:r>
          </a:p>
        </p:txBody>
      </p:sp>
      <p:sp>
        <p:nvSpPr>
          <p:cNvPr id="10" name="矩形 9"/>
          <p:cNvSpPr/>
          <p:nvPr>
            <p:custDataLst>
              <p:tags r:id="rId2"/>
            </p:custDataLst>
          </p:nvPr>
        </p:nvSpPr>
        <p:spPr>
          <a:xfrm>
            <a:off x="162298" y="136568"/>
            <a:ext cx="11847732" cy="6550836"/>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4" name="文本框 13"/>
          <p:cNvSpPr txBox="1"/>
          <p:nvPr>
            <p:custDataLst>
              <p:tags r:id="rId3"/>
            </p:custDataLst>
          </p:nvPr>
        </p:nvSpPr>
        <p:spPr>
          <a:xfrm>
            <a:off x="736979" y="204717"/>
            <a:ext cx="2251880" cy="743986"/>
          </a:xfrm>
          <a:prstGeom prst="rect">
            <a:avLst/>
          </a:prstGeom>
          <a:noFill/>
          <a:effectLst>
            <a:reflection blurRad="6350" stA="50000" endA="300" endPos="55000" dir="5400000" sy="-100000" algn="bl" rotWithShape="0"/>
          </a:effectLst>
        </p:spPr>
        <p:txBody>
          <a:bodyPr wrap="square" rtlCol="0">
            <a:spAutoFit/>
          </a:bodyPr>
          <a:lstStyle/>
          <a:p>
            <a:pPr algn="l" fontAlgn="auto">
              <a:lnSpc>
                <a:spcPct val="150000"/>
              </a:lnSpc>
            </a:pPr>
            <a:r>
              <a:rPr lang="zh-CN" altLang="en-US" sz="3200" b="1" smtClean="0">
                <a:latin typeface="微软雅黑" panose="020B0503020204020204" pitchFamily="34" charset="-122"/>
                <a:ea typeface="微软雅黑" panose="020B0503020204020204" pitchFamily="34" charset="-122"/>
              </a:rPr>
              <a:t>核心探究</a:t>
            </a:r>
            <a:endParaRPr lang="zh-CN" altLang="en-US" sz="3200" b="1">
              <a:latin typeface="微软雅黑" panose="020B0503020204020204" pitchFamily="34" charset="-122"/>
              <a:ea typeface="微软雅黑" panose="020B0503020204020204" pitchFamily="34" charset="-122"/>
            </a:endParaRPr>
          </a:p>
        </p:txBody>
      </p:sp>
      <p:sp>
        <p:nvSpPr>
          <p:cNvPr id="6" name="矩形 5"/>
          <p:cNvSpPr/>
          <p:nvPr>
            <p:custDataLst>
              <p:tags r:id="rId4"/>
            </p:custDataLst>
          </p:nvPr>
        </p:nvSpPr>
        <p:spPr>
          <a:xfrm>
            <a:off x="3593910" y="1433015"/>
            <a:ext cx="6832979" cy="461665"/>
          </a:xfrm>
          <a:prstGeom prst="rect">
            <a:avLst/>
          </a:prstGeom>
        </p:spPr>
        <p:txBody>
          <a:bodyPr wrap="square">
            <a:spAutoFit/>
          </a:bodyPr>
          <a:lstStyle/>
          <a:p>
            <a:r>
              <a:rPr lang="en-US" altLang="zh-CN" sz="2400" b="1" smtClean="0">
                <a:solidFill>
                  <a:srgbClr val="0070C0"/>
                </a:solidFill>
                <a:latin typeface="Times New Roman" pitchFamily="18" charset="0"/>
                <a:ea typeface="宋体" pitchFamily="2" charset="-122"/>
                <a:cs typeface="宋体" pitchFamily="2" charset="-122"/>
              </a:rPr>
              <a:t>     </a:t>
            </a:r>
            <a:endParaRPr lang="zh-CN" altLang="en-US" sz="2800"/>
          </a:p>
        </p:txBody>
      </p:sp>
      <p:sp>
        <p:nvSpPr>
          <p:cNvPr id="7" name="矩形 6"/>
          <p:cNvSpPr/>
          <p:nvPr>
            <p:custDataLst>
              <p:tags r:id="rId5"/>
            </p:custDataLst>
          </p:nvPr>
        </p:nvSpPr>
        <p:spPr>
          <a:xfrm>
            <a:off x="4576548" y="1132471"/>
            <a:ext cx="7064991" cy="1200329"/>
          </a:xfrm>
          <a:prstGeom prst="rect">
            <a:avLst/>
          </a:prstGeom>
        </p:spPr>
        <p:txBody>
          <a:bodyPr wrap="square">
            <a:spAutoFit/>
          </a:bodyPr>
          <a:lstStyle/>
          <a:p>
            <a:r>
              <a:rPr lang="en-US" altLang="zh-CN" sz="2400" smtClean="0"/>
              <a:t>      </a:t>
            </a:r>
          </a:p>
          <a:p>
            <a:r>
              <a:rPr lang="en-US" altLang="zh-CN" sz="2400" smtClean="0">
                <a:latin typeface="楷体" pitchFamily="49" charset="-122"/>
                <a:ea typeface="楷体" pitchFamily="49" charset="-122"/>
              </a:rPr>
              <a:t>     </a:t>
            </a:r>
            <a:endParaRPr lang="zh-CN" altLang="zh-CN" sz="2800" smtClean="0">
              <a:latin typeface="楷体" pitchFamily="49" charset="-122"/>
              <a:ea typeface="楷体" pitchFamily="49" charset="-122"/>
            </a:endParaRPr>
          </a:p>
          <a:p>
            <a:pPr>
              <a:buNone/>
            </a:pPr>
            <a:endParaRPr lang="zh-CN" altLang="zh-CN" sz="2400">
              <a:latin typeface="楷体" pitchFamily="49" charset="-122"/>
              <a:ea typeface="楷体" pitchFamily="49" charset="-122"/>
            </a:endParaRPr>
          </a:p>
        </p:txBody>
      </p:sp>
      <p:pic>
        <p:nvPicPr>
          <p:cNvPr id="9" name="Picture 2" descr="C:\Users\Administrator\Desktop\fcfaaf51f3deb48f3cc543c2fb1f3a292df5787a.jpg"/>
          <p:cNvPicPr>
            <a:picLocks noChangeAspect="1" noChangeArrowheads="1"/>
          </p:cNvPicPr>
          <p:nvPr>
            <p:custDataLst>
              <p:tags r:id="rId6"/>
            </p:custDataLst>
          </p:nvPr>
        </p:nvPicPr>
        <p:blipFill>
          <a:blip r:embed="rId9"/>
          <a:stretch>
            <a:fillRect/>
          </a:stretch>
        </p:blipFill>
        <p:spPr bwMode="auto">
          <a:xfrm>
            <a:off x="199315" y="1692322"/>
            <a:ext cx="2789545" cy="4960962"/>
          </a:xfrm>
          <a:prstGeom prst="rect">
            <a:avLst/>
          </a:prstGeom>
          <a:ln>
            <a:noFill/>
          </a:ln>
          <a:effectLst>
            <a:softEdge rad="112500"/>
          </a:effectLst>
        </p:spPr>
      </p:pic>
      <p:sp>
        <p:nvSpPr>
          <p:cNvPr id="19457" name="Rectangle 1"/>
          <p:cNvSpPr>
            <a:spLocks noChangeArrowheads="1"/>
          </p:cNvSpPr>
          <p:nvPr>
            <p:custDataLst>
              <p:tags r:id="rId7"/>
            </p:custDataLst>
          </p:nvPr>
        </p:nvSpPr>
        <p:spPr bwMode="auto">
          <a:xfrm>
            <a:off x="3316406" y="615330"/>
            <a:ext cx="7383439" cy="5386090"/>
          </a:xfrm>
          <a:prstGeom prst="rect">
            <a:avLst/>
          </a:prstGeom>
        </p:spPr>
        <p:style>
          <a:lnRef idx="2">
            <a:schemeClr val="dk1"/>
          </a:lnRef>
          <a:fillRef idx="1">
            <a:schemeClr val="lt1"/>
          </a:fillRef>
          <a:effectRef idx="0">
            <a:schemeClr val="dk1"/>
          </a:effectRef>
          <a:fontRef idx="minor">
            <a:schemeClr val="dk1"/>
          </a:fontRef>
        </p:style>
        <p:txBody>
          <a:bodyPr vert="horz" wrap="square" lIns="91440" tIns="45720" rIns="91440" bIns="45720" numCol="1" anchor="ctr" anchorCtr="0" compatLnSpc="1">
            <a:prstTxWarp prst="textNoShape">
              <a:avLst/>
            </a:prstTxWarp>
            <a:spAutoFit/>
          </a:bodyPr>
          <a:lstStyle/>
          <a:p>
            <a:r>
              <a:rPr lang="en-US" altLang="zh-CN" sz="2800" b="1" smtClean="0">
                <a:latin typeface="楷体" pitchFamily="49" charset="-122"/>
                <a:ea typeface="楷体" pitchFamily="49" charset="-122"/>
              </a:rPr>
              <a:t>             </a:t>
            </a:r>
            <a:endParaRPr lang="zh-CN" altLang="zh-CN" sz="3200" smtClean="0">
              <a:latin typeface="楷体" pitchFamily="49" charset="-122"/>
              <a:ea typeface="楷体" pitchFamily="49" charset="-122"/>
            </a:endParaRPr>
          </a:p>
          <a:p>
            <a:r>
              <a:rPr lang="en-US" altLang="zh-CN" sz="3200" b="1" smtClean="0">
                <a:solidFill>
                  <a:srgbClr val="0070C0"/>
                </a:solidFill>
                <a:latin typeface="楷体" pitchFamily="49" charset="-122"/>
                <a:ea typeface="楷体" pitchFamily="49" charset="-122"/>
              </a:rPr>
              <a:t>             </a:t>
            </a:r>
            <a:r>
              <a:rPr lang="zh-CN" altLang="zh-CN" sz="3200" b="1" smtClean="0">
                <a:solidFill>
                  <a:srgbClr val="0070C0"/>
                </a:solidFill>
                <a:latin typeface="楷体" pitchFamily="49" charset="-122"/>
                <a:ea typeface="楷体" pitchFamily="49" charset="-122"/>
              </a:rPr>
              <a:t>【任务设计】</a:t>
            </a:r>
            <a:endParaRPr lang="en-US" altLang="zh-CN" sz="3200" b="1" smtClean="0">
              <a:solidFill>
                <a:srgbClr val="0070C0"/>
              </a:solidFill>
              <a:latin typeface="楷体" pitchFamily="49" charset="-122"/>
              <a:ea typeface="楷体" pitchFamily="49" charset="-122"/>
            </a:endParaRPr>
          </a:p>
          <a:p>
            <a:r>
              <a:rPr lang="en-US" altLang="zh-CN" sz="3200" b="1" smtClean="0">
                <a:latin typeface="楷体" pitchFamily="49" charset="-122"/>
                <a:ea typeface="楷体" pitchFamily="49" charset="-122"/>
              </a:rPr>
              <a:t> 2.</a:t>
            </a:r>
            <a:r>
              <a:rPr lang="zh-CN" altLang="zh-CN" sz="3200" b="1" smtClean="0">
                <a:latin typeface="楷体" pitchFamily="49" charset="-122"/>
                <a:ea typeface="楷体" pitchFamily="49" charset="-122"/>
              </a:rPr>
              <a:t>联系剧情</a:t>
            </a:r>
            <a:r>
              <a:rPr lang="en-US" altLang="zh-CN" sz="3200" b="1" smtClean="0">
                <a:latin typeface="楷体" pitchFamily="49" charset="-122"/>
                <a:ea typeface="楷体" pitchFamily="49" charset="-122"/>
              </a:rPr>
              <a:t>,</a:t>
            </a:r>
            <a:r>
              <a:rPr lang="zh-CN" altLang="zh-CN" sz="3200" b="1" smtClean="0">
                <a:latin typeface="楷体" pitchFamily="49" charset="-122"/>
                <a:ea typeface="楷体" pitchFamily="49" charset="-122"/>
              </a:rPr>
              <a:t>说说课文第</a:t>
            </a:r>
            <a:r>
              <a:rPr lang="en-US" altLang="zh-CN" sz="3200" b="1" smtClean="0">
                <a:latin typeface="楷体" pitchFamily="49" charset="-122"/>
                <a:ea typeface="楷体" pitchFamily="49" charset="-122"/>
              </a:rPr>
              <a:t>112</a:t>
            </a:r>
            <a:r>
              <a:rPr lang="zh-CN" altLang="zh-CN" sz="3200" b="1" smtClean="0">
                <a:latin typeface="楷体" pitchFamily="49" charset="-122"/>
                <a:ea typeface="楷体" pitchFamily="49" charset="-122"/>
              </a:rPr>
              <a:t>页、</a:t>
            </a:r>
            <a:r>
              <a:rPr lang="en-US" altLang="zh-CN" sz="3200" b="1" smtClean="0">
                <a:latin typeface="楷体" pitchFamily="49" charset="-122"/>
                <a:ea typeface="楷体" pitchFamily="49" charset="-122"/>
              </a:rPr>
              <a:t>113</a:t>
            </a:r>
            <a:r>
              <a:rPr lang="zh-CN" altLang="zh-CN" sz="3200" b="1" smtClean="0">
                <a:latin typeface="楷体" pitchFamily="49" charset="-122"/>
                <a:ea typeface="楷体" pitchFamily="49" charset="-122"/>
              </a:rPr>
              <a:t>页的舞台说明“穿外套”“戴帽子”“围披肩”“拿起手提包”的作用</a:t>
            </a:r>
            <a:r>
              <a:rPr lang="zh-CN" altLang="zh-CN" sz="3200" smtClean="0">
                <a:latin typeface="楷体" pitchFamily="49" charset="-122"/>
                <a:ea typeface="楷体" pitchFamily="49" charset="-122"/>
              </a:rPr>
              <a:t>。</a:t>
            </a:r>
          </a:p>
          <a:p>
            <a:r>
              <a:rPr lang="en-US" altLang="zh-CN" sz="3200" smtClean="0">
                <a:latin typeface="楷体" pitchFamily="49" charset="-122"/>
                <a:ea typeface="楷体" pitchFamily="49" charset="-122"/>
              </a:rPr>
              <a:t>    </a:t>
            </a:r>
            <a:r>
              <a:rPr lang="zh-CN" altLang="zh-CN" sz="3200" smtClean="0">
                <a:latin typeface="楷体" pitchFamily="49" charset="-122"/>
                <a:ea typeface="楷体" pitchFamily="49" charset="-122"/>
              </a:rPr>
              <a:t>表示娜拉在与海尔茂交谈过程中</a:t>
            </a:r>
            <a:r>
              <a:rPr lang="en-US" altLang="zh-CN" sz="3200" smtClean="0">
                <a:latin typeface="楷体" pitchFamily="49" charset="-122"/>
                <a:ea typeface="楷体" pitchFamily="49" charset="-122"/>
              </a:rPr>
              <a:t>,</a:t>
            </a:r>
            <a:r>
              <a:rPr lang="zh-CN" altLang="zh-CN" sz="3200" smtClean="0">
                <a:latin typeface="楷体" pitchFamily="49" charset="-122"/>
                <a:ea typeface="楷体" pitchFamily="49" charset="-122"/>
              </a:rPr>
              <a:t>一直在做出走的准备</a:t>
            </a:r>
            <a:r>
              <a:rPr lang="en-US" altLang="zh-CN" sz="3200" smtClean="0">
                <a:latin typeface="楷体" pitchFamily="49" charset="-122"/>
                <a:ea typeface="楷体" pitchFamily="49" charset="-122"/>
              </a:rPr>
              <a:t>,</a:t>
            </a:r>
            <a:r>
              <a:rPr lang="zh-CN" altLang="zh-CN" sz="3200" smtClean="0">
                <a:latin typeface="楷体" pitchFamily="49" charset="-122"/>
                <a:ea typeface="楷体" pitchFamily="49" charset="-122"/>
              </a:rPr>
              <a:t>说明</a:t>
            </a:r>
            <a:r>
              <a:rPr lang="zh-CN" altLang="zh-CN" sz="3200" smtClean="0">
                <a:solidFill>
                  <a:srgbClr val="C00000"/>
                </a:solidFill>
                <a:latin typeface="楷体" pitchFamily="49" charset="-122"/>
                <a:ea typeface="楷体" pitchFamily="49" charset="-122"/>
              </a:rPr>
              <a:t>出走决心坚定</a:t>
            </a:r>
            <a:r>
              <a:rPr lang="zh-CN" altLang="zh-CN" sz="3200" smtClean="0">
                <a:latin typeface="楷体" pitchFamily="49" charset="-122"/>
                <a:ea typeface="楷体" pitchFamily="49" charset="-122"/>
              </a:rPr>
              <a:t>。</a:t>
            </a:r>
          </a:p>
          <a:p>
            <a:endParaRPr lang="zh-CN" altLang="zh-CN" sz="3200" smtClean="0">
              <a:solidFill>
                <a:srgbClr val="0070C0"/>
              </a:solidFill>
              <a:latin typeface="楷体" pitchFamily="49" charset="-122"/>
              <a:ea typeface="楷体" pitchFamily="49" charset="-122"/>
            </a:endParaRPr>
          </a:p>
          <a:p>
            <a:endParaRPr lang="zh-CN" altLang="zh-CN" sz="2800" smtClean="0">
              <a:latin typeface="楷体" pitchFamily="49" charset="-122"/>
              <a:ea typeface="楷体" pitchFamily="49" charset="-122"/>
            </a:endParaRPr>
          </a:p>
          <a:p>
            <a:endParaRPr lang="zh-CN" altLang="zh-CN" sz="3200" smtClean="0">
              <a:solidFill>
                <a:srgbClr val="0070C0"/>
              </a:solidFill>
              <a:latin typeface="楷体" pitchFamily="49" charset="-122"/>
              <a:ea typeface="楷体" pitchFamily="49" charset="-122"/>
            </a:endParaRPr>
          </a:p>
          <a:p>
            <a:endParaRPr lang="zh-CN" altLang="zh-CN" sz="3200" b="1" smtClean="0">
              <a:solidFill>
                <a:srgbClr val="0070C0"/>
              </a:solidFill>
              <a:latin typeface="楷体" pitchFamily="49" charset="-122"/>
              <a:ea typeface="楷体"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19457">
                                            <p:txEl>
                                              <p:pRg st="3" end="3"/>
                                            </p:txEl>
                                          </p:spTgt>
                                        </p:tgtEl>
                                        <p:attrNameLst>
                                          <p:attrName>style.visibility</p:attrName>
                                        </p:attrNameLst>
                                      </p:cBhvr>
                                      <p:to>
                                        <p:strVal val="visible"/>
                                      </p:to>
                                    </p:set>
                                    <p:anim calcmode="lin" valueType="num">
                                      <p:cBhvr additive="base">
                                        <p:cTn id="7" dur="500" fill="hold"/>
                                        <p:tgtEl>
                                          <p:spTgt spid="19457">
                                            <p:txEl>
                                              <p:pRg st="3" end="3"/>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9457">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文本框 11"/>
          <p:cNvSpPr txBox="1"/>
          <p:nvPr>
            <p:custDataLst>
              <p:tags r:id="rId1"/>
            </p:custDataLst>
          </p:nvPr>
        </p:nvSpPr>
        <p:spPr>
          <a:xfrm>
            <a:off x="4590661" y="1854097"/>
            <a:ext cx="6988106" cy="581057"/>
          </a:xfrm>
          <a:prstGeom prst="rect">
            <a:avLst/>
          </a:prstGeom>
          <a:noFill/>
        </p:spPr>
        <p:txBody>
          <a:bodyPr wrap="square" rtlCol="0">
            <a:spAutoFit/>
          </a:bodyPr>
          <a:lstStyle/>
          <a:p>
            <a:pPr>
              <a:lnSpc>
                <a:spcPct val="150000"/>
              </a:lnSpc>
            </a:pPr>
            <a:r>
              <a:rPr lang="zh-CN" altLang="en-US" sz="2400">
                <a:latin typeface="微软雅黑" panose="020B0503020204020204" pitchFamily="34" charset="-122"/>
                <a:ea typeface="微软雅黑" panose="020B0503020204020204" pitchFamily="34" charset="-122"/>
              </a:rPr>
              <a:t>      </a:t>
            </a:r>
          </a:p>
        </p:txBody>
      </p:sp>
      <p:sp>
        <p:nvSpPr>
          <p:cNvPr id="10" name="矩形 9"/>
          <p:cNvSpPr/>
          <p:nvPr>
            <p:custDataLst>
              <p:tags r:id="rId2"/>
            </p:custDataLst>
          </p:nvPr>
        </p:nvSpPr>
        <p:spPr>
          <a:xfrm>
            <a:off x="162298" y="136568"/>
            <a:ext cx="11847732" cy="6550836"/>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4" name="文本框 13"/>
          <p:cNvSpPr txBox="1"/>
          <p:nvPr>
            <p:custDataLst>
              <p:tags r:id="rId3"/>
            </p:custDataLst>
          </p:nvPr>
        </p:nvSpPr>
        <p:spPr>
          <a:xfrm>
            <a:off x="736979" y="204717"/>
            <a:ext cx="2251880" cy="743986"/>
          </a:xfrm>
          <a:prstGeom prst="rect">
            <a:avLst/>
          </a:prstGeom>
          <a:noFill/>
          <a:effectLst>
            <a:reflection blurRad="6350" stA="50000" endA="300" endPos="55000" dir="5400000" sy="-100000" algn="bl" rotWithShape="0"/>
          </a:effectLst>
        </p:spPr>
        <p:txBody>
          <a:bodyPr wrap="square" rtlCol="0">
            <a:spAutoFit/>
          </a:bodyPr>
          <a:lstStyle/>
          <a:p>
            <a:pPr algn="l" fontAlgn="auto">
              <a:lnSpc>
                <a:spcPct val="150000"/>
              </a:lnSpc>
            </a:pPr>
            <a:r>
              <a:rPr lang="zh-CN" altLang="en-US" sz="3200" b="1" smtClean="0">
                <a:latin typeface="微软雅黑" panose="020B0503020204020204" pitchFamily="34" charset="-122"/>
                <a:ea typeface="微软雅黑" panose="020B0503020204020204" pitchFamily="34" charset="-122"/>
              </a:rPr>
              <a:t>核心探究</a:t>
            </a:r>
            <a:endParaRPr lang="zh-CN" altLang="en-US" sz="3200" b="1">
              <a:latin typeface="微软雅黑" panose="020B0503020204020204" pitchFamily="34" charset="-122"/>
              <a:ea typeface="微软雅黑" panose="020B0503020204020204" pitchFamily="34" charset="-122"/>
            </a:endParaRPr>
          </a:p>
        </p:txBody>
      </p:sp>
      <p:sp>
        <p:nvSpPr>
          <p:cNvPr id="6" name="矩形 5"/>
          <p:cNvSpPr/>
          <p:nvPr>
            <p:custDataLst>
              <p:tags r:id="rId4"/>
            </p:custDataLst>
          </p:nvPr>
        </p:nvSpPr>
        <p:spPr>
          <a:xfrm>
            <a:off x="3593910" y="1433015"/>
            <a:ext cx="6832979" cy="461665"/>
          </a:xfrm>
          <a:prstGeom prst="rect">
            <a:avLst/>
          </a:prstGeom>
        </p:spPr>
        <p:txBody>
          <a:bodyPr wrap="square">
            <a:spAutoFit/>
          </a:bodyPr>
          <a:lstStyle/>
          <a:p>
            <a:r>
              <a:rPr lang="en-US" altLang="zh-CN" sz="2400" b="1" smtClean="0">
                <a:solidFill>
                  <a:srgbClr val="0070C0"/>
                </a:solidFill>
                <a:latin typeface="Times New Roman" pitchFamily="18" charset="0"/>
                <a:ea typeface="宋体" pitchFamily="2" charset="-122"/>
                <a:cs typeface="宋体" pitchFamily="2" charset="-122"/>
              </a:rPr>
              <a:t>     </a:t>
            </a:r>
            <a:endParaRPr lang="zh-CN" altLang="en-US" sz="2800"/>
          </a:p>
        </p:txBody>
      </p:sp>
      <p:sp>
        <p:nvSpPr>
          <p:cNvPr id="7" name="矩形 6"/>
          <p:cNvSpPr/>
          <p:nvPr>
            <p:custDataLst>
              <p:tags r:id="rId5"/>
            </p:custDataLst>
          </p:nvPr>
        </p:nvSpPr>
        <p:spPr>
          <a:xfrm>
            <a:off x="4576548" y="1132471"/>
            <a:ext cx="7064991" cy="1200329"/>
          </a:xfrm>
          <a:prstGeom prst="rect">
            <a:avLst/>
          </a:prstGeom>
        </p:spPr>
        <p:txBody>
          <a:bodyPr wrap="square">
            <a:spAutoFit/>
          </a:bodyPr>
          <a:lstStyle/>
          <a:p>
            <a:r>
              <a:rPr lang="en-US" altLang="zh-CN" sz="2400" smtClean="0"/>
              <a:t>      </a:t>
            </a:r>
          </a:p>
          <a:p>
            <a:r>
              <a:rPr lang="en-US" altLang="zh-CN" sz="2400" smtClean="0">
                <a:latin typeface="楷体" pitchFamily="49" charset="-122"/>
                <a:ea typeface="楷体" pitchFamily="49" charset="-122"/>
              </a:rPr>
              <a:t>     </a:t>
            </a:r>
            <a:endParaRPr lang="zh-CN" altLang="zh-CN" sz="2800" smtClean="0">
              <a:latin typeface="楷体" pitchFamily="49" charset="-122"/>
              <a:ea typeface="楷体" pitchFamily="49" charset="-122"/>
            </a:endParaRPr>
          </a:p>
          <a:p>
            <a:pPr>
              <a:buNone/>
            </a:pPr>
            <a:endParaRPr lang="zh-CN" altLang="zh-CN" sz="2400">
              <a:latin typeface="楷体" pitchFamily="49" charset="-122"/>
              <a:ea typeface="楷体" pitchFamily="49" charset="-122"/>
            </a:endParaRPr>
          </a:p>
        </p:txBody>
      </p:sp>
      <p:pic>
        <p:nvPicPr>
          <p:cNvPr id="9" name="Picture 2" descr="C:\Users\Administrator\Desktop\fcfaaf51f3deb48f3cc543c2fb1f3a292df5787a.jpg"/>
          <p:cNvPicPr>
            <a:picLocks noChangeAspect="1" noChangeArrowheads="1"/>
          </p:cNvPicPr>
          <p:nvPr>
            <p:custDataLst>
              <p:tags r:id="rId6"/>
            </p:custDataLst>
          </p:nvPr>
        </p:nvPicPr>
        <p:blipFill>
          <a:blip r:embed="rId9"/>
          <a:stretch>
            <a:fillRect/>
          </a:stretch>
        </p:blipFill>
        <p:spPr bwMode="auto">
          <a:xfrm>
            <a:off x="199315" y="1692322"/>
            <a:ext cx="2789545" cy="4960962"/>
          </a:xfrm>
          <a:prstGeom prst="rect">
            <a:avLst/>
          </a:prstGeom>
          <a:ln>
            <a:noFill/>
          </a:ln>
          <a:effectLst>
            <a:softEdge rad="112500"/>
          </a:effectLst>
        </p:spPr>
      </p:pic>
      <p:sp>
        <p:nvSpPr>
          <p:cNvPr id="19457" name="Rectangle 1"/>
          <p:cNvSpPr>
            <a:spLocks noChangeArrowheads="1"/>
          </p:cNvSpPr>
          <p:nvPr>
            <p:custDataLst>
              <p:tags r:id="rId7"/>
            </p:custDataLst>
          </p:nvPr>
        </p:nvSpPr>
        <p:spPr bwMode="auto">
          <a:xfrm>
            <a:off x="2941320" y="407982"/>
            <a:ext cx="9022079" cy="7294305"/>
          </a:xfrm>
          <a:prstGeom prst="rect">
            <a:avLst/>
          </a:prstGeom>
          <a:noFill/>
          <a:ln w="9525">
            <a:noFill/>
            <a:miter lim="800000"/>
          </a:ln>
          <a:effectLst/>
        </p:spPr>
        <p:txBody>
          <a:bodyPr vert="horz" wrap="square" lIns="91440" tIns="45720" rIns="91440" bIns="45720" numCol="1" anchor="ctr" anchorCtr="0" compatLnSpc="1">
            <a:prstTxWarp prst="textNoShape">
              <a:avLst/>
            </a:prstTxWarp>
            <a:spAutoFit/>
          </a:bodyPr>
          <a:lstStyle/>
          <a:p>
            <a:r>
              <a:rPr lang="en-US" altLang="zh-CN" sz="2800" b="1" smtClean="0">
                <a:latin typeface="楷体" pitchFamily="49" charset="-122"/>
                <a:ea typeface="楷体" pitchFamily="49" charset="-122"/>
              </a:rPr>
              <a:t>             </a:t>
            </a:r>
            <a:endParaRPr lang="zh-CN" altLang="zh-CN" sz="3200" smtClean="0">
              <a:latin typeface="楷体" pitchFamily="49" charset="-122"/>
              <a:ea typeface="楷体" pitchFamily="49" charset="-122"/>
            </a:endParaRPr>
          </a:p>
          <a:p>
            <a:r>
              <a:rPr lang="en-US" altLang="zh-CN" sz="3200" b="1" smtClean="0">
                <a:solidFill>
                  <a:srgbClr val="0070C0"/>
                </a:solidFill>
                <a:latin typeface="楷体" pitchFamily="49" charset="-122"/>
                <a:ea typeface="楷体" pitchFamily="49" charset="-122"/>
              </a:rPr>
              <a:t>             </a:t>
            </a:r>
            <a:r>
              <a:rPr lang="zh-CN" altLang="zh-CN" sz="3200" b="1" smtClean="0">
                <a:solidFill>
                  <a:srgbClr val="0070C0"/>
                </a:solidFill>
                <a:latin typeface="楷体" pitchFamily="49" charset="-122"/>
                <a:ea typeface="楷体" pitchFamily="49" charset="-122"/>
              </a:rPr>
              <a:t>【任务设计】</a:t>
            </a:r>
            <a:endParaRPr lang="en-US" altLang="zh-CN" sz="3200" b="1" smtClean="0">
              <a:solidFill>
                <a:srgbClr val="0070C0"/>
              </a:solidFill>
              <a:latin typeface="楷体" pitchFamily="49" charset="-122"/>
              <a:ea typeface="楷体" pitchFamily="49" charset="-122"/>
            </a:endParaRPr>
          </a:p>
          <a:p>
            <a:r>
              <a:rPr lang="en-US" altLang="zh-CN" sz="2800" b="1" smtClean="0">
                <a:latin typeface="楷体" pitchFamily="49" charset="-122"/>
                <a:ea typeface="楷体" pitchFamily="49" charset="-122"/>
              </a:rPr>
              <a:t>   </a:t>
            </a:r>
            <a:r>
              <a:rPr lang="zh-CN" altLang="zh-CN" sz="2800" b="1" smtClean="0">
                <a:latin typeface="楷体" pitchFamily="49" charset="-122"/>
                <a:ea typeface="楷体" pitchFamily="49" charset="-122"/>
              </a:rPr>
              <a:t>本剧结尾的戏剧场景是一声门响</a:t>
            </a:r>
            <a:r>
              <a:rPr lang="en-US" altLang="zh-CN" sz="2800" b="1" smtClean="0">
                <a:latin typeface="楷体" pitchFamily="49" charset="-122"/>
                <a:ea typeface="楷体" pitchFamily="49" charset="-122"/>
              </a:rPr>
              <a:t>,</a:t>
            </a:r>
            <a:r>
              <a:rPr lang="zh-CN" altLang="zh-CN" sz="2800" b="1" smtClean="0">
                <a:latin typeface="楷体" pitchFamily="49" charset="-122"/>
                <a:ea typeface="楷体" pitchFamily="49" charset="-122"/>
              </a:rPr>
              <a:t>此处的门仅仅是一扇门吗</a:t>
            </a:r>
            <a:r>
              <a:rPr lang="en-US" altLang="zh-CN" sz="2800" b="1" smtClean="0">
                <a:latin typeface="楷体" pitchFamily="49" charset="-122"/>
                <a:ea typeface="楷体" pitchFamily="49" charset="-122"/>
              </a:rPr>
              <a:t>?</a:t>
            </a:r>
            <a:r>
              <a:rPr lang="zh-CN" altLang="zh-CN" sz="2800" b="1" smtClean="0">
                <a:latin typeface="楷体" pitchFamily="49" charset="-122"/>
                <a:ea typeface="楷体" pitchFamily="49" charset="-122"/>
              </a:rPr>
              <a:t>其中蕴涵怎样的深意</a:t>
            </a:r>
            <a:r>
              <a:rPr lang="en-US" altLang="zh-CN" sz="2800" b="1" smtClean="0">
                <a:latin typeface="楷体" pitchFamily="49" charset="-122"/>
                <a:ea typeface="楷体" pitchFamily="49" charset="-122"/>
              </a:rPr>
              <a:t>?</a:t>
            </a:r>
            <a:r>
              <a:rPr lang="zh-CN" altLang="zh-CN" sz="2800" b="1" smtClean="0">
                <a:latin typeface="楷体" pitchFamily="49" charset="-122"/>
                <a:ea typeface="楷体" pitchFamily="49" charset="-122"/>
              </a:rPr>
              <a:t>谈谈你的理解。</a:t>
            </a:r>
            <a:endParaRPr lang="zh-CN" altLang="zh-CN" sz="2800" smtClean="0">
              <a:latin typeface="楷体" pitchFamily="49" charset="-122"/>
              <a:ea typeface="楷体" pitchFamily="49" charset="-122"/>
            </a:endParaRPr>
          </a:p>
          <a:p>
            <a:r>
              <a:rPr lang="en-US" altLang="zh-CN" sz="2800" smtClean="0">
                <a:latin typeface="楷体" pitchFamily="49" charset="-122"/>
                <a:ea typeface="楷体" pitchFamily="49" charset="-122"/>
              </a:rPr>
              <a:t>   </a:t>
            </a:r>
            <a:r>
              <a:rPr lang="zh-CN" altLang="en-US" sz="2800" smtClean="0">
                <a:latin typeface="楷体" pitchFamily="49" charset="-122"/>
                <a:ea typeface="楷体" pitchFamily="49" charset="-122"/>
              </a:rPr>
              <a:t>不是</a:t>
            </a:r>
            <a:endParaRPr lang="en-US" altLang="zh-CN" sz="2800" smtClean="0">
              <a:latin typeface="楷体" pitchFamily="49" charset="-122"/>
              <a:ea typeface="楷体" pitchFamily="49" charset="-122"/>
            </a:endParaRPr>
          </a:p>
          <a:p>
            <a:r>
              <a:rPr lang="en-US" altLang="zh-CN" sz="2800" smtClean="0">
                <a:latin typeface="楷体" pitchFamily="49" charset="-122"/>
                <a:ea typeface="楷体" pitchFamily="49" charset="-122"/>
              </a:rPr>
              <a:t>   </a:t>
            </a:r>
            <a:r>
              <a:rPr lang="zh-CN" altLang="zh-CN" sz="2800" smtClean="0">
                <a:latin typeface="楷体" pitchFamily="49" charset="-122"/>
                <a:ea typeface="楷体" pitchFamily="49" charset="-122"/>
              </a:rPr>
              <a:t>娜拉</a:t>
            </a:r>
            <a:r>
              <a:rPr lang="zh-CN" altLang="zh-CN" sz="2800" smtClean="0">
                <a:solidFill>
                  <a:srgbClr val="C00000"/>
                </a:solidFill>
                <a:latin typeface="楷体" pitchFamily="49" charset="-122"/>
                <a:ea typeface="楷体" pitchFamily="49" charset="-122"/>
              </a:rPr>
              <a:t>不仅认清了</a:t>
            </a:r>
            <a:r>
              <a:rPr lang="zh-CN" altLang="zh-CN" sz="2800" smtClean="0">
                <a:latin typeface="楷体" pitchFamily="49" charset="-122"/>
                <a:ea typeface="楷体" pitchFamily="49" charset="-122"/>
              </a:rPr>
              <a:t>海尔茂的丑恶灵魂</a:t>
            </a:r>
            <a:r>
              <a:rPr lang="en-US" altLang="zh-CN" sz="2800" smtClean="0">
                <a:latin typeface="楷体" pitchFamily="49" charset="-122"/>
                <a:ea typeface="楷体" pitchFamily="49" charset="-122"/>
              </a:rPr>
              <a:t>,</a:t>
            </a:r>
            <a:r>
              <a:rPr lang="zh-CN" altLang="zh-CN" sz="2800" smtClean="0">
                <a:solidFill>
                  <a:srgbClr val="C00000"/>
                </a:solidFill>
                <a:latin typeface="楷体" pitchFamily="49" charset="-122"/>
                <a:ea typeface="楷体" pitchFamily="49" charset="-122"/>
              </a:rPr>
              <a:t>而且也认识了</a:t>
            </a:r>
            <a:r>
              <a:rPr lang="zh-CN" altLang="zh-CN" sz="2800" smtClean="0">
                <a:latin typeface="楷体" pitchFamily="49" charset="-122"/>
                <a:ea typeface="楷体" pitchFamily="49" charset="-122"/>
              </a:rPr>
              <a:t>现实社会的不合理</a:t>
            </a:r>
            <a:r>
              <a:rPr lang="en-US" altLang="zh-CN" sz="2800" smtClean="0">
                <a:latin typeface="楷体" pitchFamily="49" charset="-122"/>
                <a:ea typeface="楷体" pitchFamily="49" charset="-122"/>
              </a:rPr>
              <a:t>,</a:t>
            </a:r>
            <a:r>
              <a:rPr lang="zh-CN" altLang="zh-CN" sz="2800" smtClean="0">
                <a:latin typeface="楷体" pitchFamily="49" charset="-122"/>
                <a:ea typeface="楷体" pitchFamily="49" charset="-122"/>
              </a:rPr>
              <a:t>她对资本主义社会的法律宗教、道德等问题</a:t>
            </a:r>
            <a:r>
              <a:rPr lang="en-US" altLang="zh-CN" sz="2800" smtClean="0">
                <a:latin typeface="楷体" pitchFamily="49" charset="-122"/>
                <a:ea typeface="楷体" pitchFamily="49" charset="-122"/>
              </a:rPr>
              <a:t>,</a:t>
            </a:r>
            <a:r>
              <a:rPr lang="zh-CN" altLang="zh-CN" sz="2800" smtClean="0">
                <a:latin typeface="楷体" pitchFamily="49" charset="-122"/>
                <a:ea typeface="楷体" pitchFamily="49" charset="-122"/>
              </a:rPr>
              <a:t>跟海尔茂的见解完全不同</a:t>
            </a:r>
            <a:r>
              <a:rPr lang="en-US" altLang="zh-CN" sz="2800" smtClean="0">
                <a:latin typeface="楷体" pitchFamily="49" charset="-122"/>
                <a:ea typeface="楷体" pitchFamily="49" charset="-122"/>
              </a:rPr>
              <a:t>,</a:t>
            </a:r>
            <a:r>
              <a:rPr lang="zh-CN" altLang="zh-CN" sz="2800" smtClean="0">
                <a:latin typeface="楷体" pitchFamily="49" charset="-122"/>
                <a:ea typeface="楷体" pitchFamily="49" charset="-122"/>
              </a:rPr>
              <a:t>她意识到她面前摆着一个“社会正确</a:t>
            </a:r>
            <a:r>
              <a:rPr lang="en-US" altLang="zh-CN" sz="2800" smtClean="0">
                <a:latin typeface="楷体" pitchFamily="49" charset="-122"/>
                <a:ea typeface="楷体" pitchFamily="49" charset="-122"/>
              </a:rPr>
              <a:t>,</a:t>
            </a:r>
            <a:r>
              <a:rPr lang="zh-CN" altLang="zh-CN" sz="2800" smtClean="0">
                <a:latin typeface="楷体" pitchFamily="49" charset="-122"/>
                <a:ea typeface="楷体" pitchFamily="49" charset="-122"/>
              </a:rPr>
              <a:t>还是我正确”的严重问题。觉醒了的娜拉要争取做一个独立、平等的人</a:t>
            </a:r>
            <a:r>
              <a:rPr lang="en-US" altLang="zh-CN" sz="2800" smtClean="0">
                <a:latin typeface="楷体" pitchFamily="49" charset="-122"/>
                <a:ea typeface="楷体" pitchFamily="49" charset="-122"/>
              </a:rPr>
              <a:t>,</a:t>
            </a:r>
            <a:r>
              <a:rPr lang="zh-CN" altLang="zh-CN" sz="2800" smtClean="0">
                <a:latin typeface="楷体" pitchFamily="49" charset="-122"/>
                <a:ea typeface="楷体" pitchFamily="49" charset="-122"/>
              </a:rPr>
              <a:t>这种思想支持她勇往直前。她终于和海尔茂决裂</a:t>
            </a:r>
            <a:r>
              <a:rPr lang="en-US" altLang="zh-CN" sz="2800" smtClean="0">
                <a:latin typeface="楷体" pitchFamily="49" charset="-122"/>
                <a:ea typeface="楷体" pitchFamily="49" charset="-122"/>
              </a:rPr>
              <a:t>,</a:t>
            </a:r>
            <a:r>
              <a:rPr lang="zh-CN" altLang="zh-CN" sz="2800" smtClean="0">
                <a:latin typeface="楷体" pitchFamily="49" charset="-122"/>
                <a:ea typeface="楷体" pitchFamily="49" charset="-122"/>
              </a:rPr>
              <a:t>毅然离开了那个“玩偶之家”。</a:t>
            </a:r>
          </a:p>
          <a:p>
            <a:endParaRPr lang="en-US" altLang="zh-CN" sz="3200" b="1" smtClean="0">
              <a:solidFill>
                <a:srgbClr val="0070C0"/>
              </a:solidFill>
              <a:latin typeface="楷体" pitchFamily="49" charset="-122"/>
              <a:ea typeface="楷体" pitchFamily="49" charset="-122"/>
            </a:endParaRPr>
          </a:p>
          <a:p>
            <a:endParaRPr lang="zh-CN" altLang="zh-CN" sz="3200" smtClean="0">
              <a:solidFill>
                <a:srgbClr val="0070C0"/>
              </a:solidFill>
              <a:latin typeface="楷体" pitchFamily="49" charset="-122"/>
              <a:ea typeface="楷体" pitchFamily="49" charset="-122"/>
            </a:endParaRPr>
          </a:p>
          <a:p>
            <a:endParaRPr lang="zh-CN" altLang="zh-CN" sz="2800" smtClean="0">
              <a:latin typeface="楷体" pitchFamily="49" charset="-122"/>
              <a:ea typeface="楷体" pitchFamily="49" charset="-122"/>
            </a:endParaRPr>
          </a:p>
          <a:p>
            <a:endParaRPr lang="zh-CN" altLang="zh-CN" sz="3200" smtClean="0">
              <a:solidFill>
                <a:srgbClr val="0070C0"/>
              </a:solidFill>
              <a:latin typeface="楷体" pitchFamily="49" charset="-122"/>
              <a:ea typeface="楷体" pitchFamily="49" charset="-122"/>
            </a:endParaRPr>
          </a:p>
          <a:p>
            <a:endParaRPr lang="zh-CN" altLang="zh-CN" sz="3200" b="1" smtClean="0">
              <a:solidFill>
                <a:srgbClr val="0070C0"/>
              </a:solidFill>
              <a:latin typeface="楷体" pitchFamily="49" charset="-122"/>
              <a:ea typeface="楷体"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19457">
                                            <p:txEl>
                                              <p:pRg st="3" end="3"/>
                                            </p:txEl>
                                          </p:spTgt>
                                        </p:tgtEl>
                                        <p:attrNameLst>
                                          <p:attrName>style.visibility</p:attrName>
                                        </p:attrNameLst>
                                      </p:cBhvr>
                                      <p:to>
                                        <p:strVal val="visible"/>
                                      </p:to>
                                    </p:set>
                                    <p:anim calcmode="lin" valueType="num">
                                      <p:cBhvr additive="base">
                                        <p:cTn id="7" dur="500" fill="hold"/>
                                        <p:tgtEl>
                                          <p:spTgt spid="19457">
                                            <p:txEl>
                                              <p:pRg st="3" end="3"/>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9457">
                                            <p:txEl>
                                              <p:pRg st="3" end="3"/>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19457">
                                            <p:txEl>
                                              <p:pRg st="4" end="4"/>
                                            </p:txEl>
                                          </p:spTgt>
                                        </p:tgtEl>
                                        <p:attrNameLst>
                                          <p:attrName>style.visibility</p:attrName>
                                        </p:attrNameLst>
                                      </p:cBhvr>
                                      <p:to>
                                        <p:strVal val="visible"/>
                                      </p:to>
                                    </p:set>
                                    <p:anim calcmode="lin" valueType="num">
                                      <p:cBhvr additive="base">
                                        <p:cTn id="11" dur="500" fill="hold"/>
                                        <p:tgtEl>
                                          <p:spTgt spid="19457">
                                            <p:txEl>
                                              <p:pRg st="4" end="4"/>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19457">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文本框 11"/>
          <p:cNvSpPr txBox="1"/>
          <p:nvPr>
            <p:custDataLst>
              <p:tags r:id="rId1"/>
            </p:custDataLst>
          </p:nvPr>
        </p:nvSpPr>
        <p:spPr>
          <a:xfrm>
            <a:off x="4590661" y="1854097"/>
            <a:ext cx="6988106" cy="581057"/>
          </a:xfrm>
          <a:prstGeom prst="rect">
            <a:avLst/>
          </a:prstGeom>
          <a:noFill/>
        </p:spPr>
        <p:txBody>
          <a:bodyPr wrap="square" rtlCol="0">
            <a:spAutoFit/>
          </a:bodyPr>
          <a:lstStyle/>
          <a:p>
            <a:pPr>
              <a:lnSpc>
                <a:spcPct val="150000"/>
              </a:lnSpc>
            </a:pPr>
            <a:r>
              <a:rPr lang="zh-CN" altLang="en-US" sz="2400">
                <a:latin typeface="微软雅黑" panose="020B0503020204020204" pitchFamily="34" charset="-122"/>
                <a:ea typeface="微软雅黑" panose="020B0503020204020204" pitchFamily="34" charset="-122"/>
              </a:rPr>
              <a:t>      </a:t>
            </a:r>
          </a:p>
        </p:txBody>
      </p:sp>
      <p:sp>
        <p:nvSpPr>
          <p:cNvPr id="10" name="矩形 9"/>
          <p:cNvSpPr/>
          <p:nvPr>
            <p:custDataLst>
              <p:tags r:id="rId2"/>
            </p:custDataLst>
          </p:nvPr>
        </p:nvSpPr>
        <p:spPr>
          <a:xfrm>
            <a:off x="162298" y="136568"/>
            <a:ext cx="11847732" cy="6550836"/>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6" name="矩形 5"/>
          <p:cNvSpPr/>
          <p:nvPr>
            <p:custDataLst>
              <p:tags r:id="rId3"/>
            </p:custDataLst>
          </p:nvPr>
        </p:nvSpPr>
        <p:spPr>
          <a:xfrm>
            <a:off x="3593910" y="1433015"/>
            <a:ext cx="6832979" cy="461665"/>
          </a:xfrm>
          <a:prstGeom prst="rect">
            <a:avLst/>
          </a:prstGeom>
        </p:spPr>
        <p:txBody>
          <a:bodyPr wrap="square">
            <a:spAutoFit/>
          </a:bodyPr>
          <a:lstStyle/>
          <a:p>
            <a:r>
              <a:rPr lang="en-US" altLang="zh-CN" sz="2400" b="1" smtClean="0">
                <a:solidFill>
                  <a:srgbClr val="0070C0"/>
                </a:solidFill>
                <a:latin typeface="Times New Roman" pitchFamily="18" charset="0"/>
                <a:ea typeface="宋体" pitchFamily="2" charset="-122"/>
                <a:cs typeface="宋体" pitchFamily="2" charset="-122"/>
              </a:rPr>
              <a:t>     </a:t>
            </a:r>
            <a:endParaRPr lang="zh-CN" altLang="en-US" sz="2800"/>
          </a:p>
        </p:txBody>
      </p:sp>
      <p:sp>
        <p:nvSpPr>
          <p:cNvPr id="7" name="矩形 6"/>
          <p:cNvSpPr/>
          <p:nvPr>
            <p:custDataLst>
              <p:tags r:id="rId4"/>
            </p:custDataLst>
          </p:nvPr>
        </p:nvSpPr>
        <p:spPr>
          <a:xfrm>
            <a:off x="4576548" y="1132471"/>
            <a:ext cx="7064991" cy="1200329"/>
          </a:xfrm>
          <a:prstGeom prst="rect">
            <a:avLst/>
          </a:prstGeom>
        </p:spPr>
        <p:txBody>
          <a:bodyPr wrap="square">
            <a:spAutoFit/>
          </a:bodyPr>
          <a:lstStyle/>
          <a:p>
            <a:r>
              <a:rPr lang="en-US" altLang="zh-CN" sz="2400" smtClean="0"/>
              <a:t>      </a:t>
            </a:r>
          </a:p>
          <a:p>
            <a:r>
              <a:rPr lang="en-US" altLang="zh-CN" sz="2400" smtClean="0">
                <a:latin typeface="楷体" pitchFamily="49" charset="-122"/>
                <a:ea typeface="楷体" pitchFamily="49" charset="-122"/>
              </a:rPr>
              <a:t>     </a:t>
            </a:r>
            <a:endParaRPr lang="zh-CN" altLang="zh-CN" sz="2800" smtClean="0">
              <a:latin typeface="楷体" pitchFamily="49" charset="-122"/>
              <a:ea typeface="楷体" pitchFamily="49" charset="-122"/>
            </a:endParaRPr>
          </a:p>
          <a:p>
            <a:pPr>
              <a:buNone/>
            </a:pPr>
            <a:endParaRPr lang="zh-CN" altLang="zh-CN" sz="2400">
              <a:latin typeface="楷体" pitchFamily="49" charset="-122"/>
              <a:ea typeface="楷体" pitchFamily="49" charset="-122"/>
            </a:endParaRPr>
          </a:p>
        </p:txBody>
      </p:sp>
      <p:sp>
        <p:nvSpPr>
          <p:cNvPr id="19457" name="Rectangle 1"/>
          <p:cNvSpPr>
            <a:spLocks noChangeArrowheads="1"/>
          </p:cNvSpPr>
          <p:nvPr>
            <p:custDataLst>
              <p:tags r:id="rId5"/>
            </p:custDataLst>
          </p:nvPr>
        </p:nvSpPr>
        <p:spPr bwMode="auto">
          <a:xfrm>
            <a:off x="3166053" y="-406757"/>
            <a:ext cx="8557374" cy="9079409"/>
          </a:xfrm>
          <a:prstGeom prst="rect">
            <a:avLst/>
          </a:prstGeom>
          <a:noFill/>
          <a:ln w="9525">
            <a:noFill/>
            <a:miter lim="800000"/>
          </a:ln>
          <a:effectLst/>
        </p:spPr>
        <p:txBody>
          <a:bodyPr vert="horz" wrap="square" lIns="91440" tIns="45720" rIns="91440" bIns="45720" numCol="1" anchor="ctr" anchorCtr="0" compatLnSpc="1">
            <a:prstTxWarp prst="textNoShape">
              <a:avLst/>
            </a:prstTxWarp>
            <a:spAutoFit/>
          </a:bodyPr>
          <a:lstStyle/>
          <a:p>
            <a:r>
              <a:rPr lang="en-US" altLang="zh-CN" sz="2400" b="1" smtClean="0">
                <a:latin typeface="楷体" pitchFamily="49" charset="-122"/>
                <a:ea typeface="楷体" pitchFamily="49" charset="-122"/>
              </a:rPr>
              <a:t>             </a:t>
            </a:r>
            <a:endParaRPr lang="zh-CN" altLang="zh-CN" sz="2400" smtClean="0">
              <a:latin typeface="楷体" pitchFamily="49" charset="-122"/>
              <a:ea typeface="楷体" pitchFamily="49" charset="-122"/>
            </a:endParaRPr>
          </a:p>
          <a:p>
            <a:r>
              <a:rPr lang="en-US" altLang="zh-CN" sz="2400" b="1" smtClean="0">
                <a:solidFill>
                  <a:srgbClr val="0070C0"/>
                </a:solidFill>
                <a:latin typeface="楷体" pitchFamily="49" charset="-122"/>
                <a:ea typeface="楷体" pitchFamily="49" charset="-122"/>
              </a:rPr>
              <a:t>             </a:t>
            </a:r>
          </a:p>
          <a:p>
            <a:r>
              <a:rPr lang="zh-CN" altLang="zh-CN" sz="2800" b="1" smtClean="0">
                <a:latin typeface="楷体" pitchFamily="49" charset="-122"/>
                <a:ea typeface="楷体" pitchFamily="49" charset="-122"/>
              </a:rPr>
              <a:t>简要分析这两个人物形象的特点。</a:t>
            </a:r>
            <a:endParaRPr lang="zh-CN" altLang="zh-CN" sz="2800" smtClean="0">
              <a:latin typeface="楷体" pitchFamily="49" charset="-122"/>
              <a:ea typeface="楷体" pitchFamily="49" charset="-122"/>
            </a:endParaRPr>
          </a:p>
          <a:p>
            <a:r>
              <a:rPr lang="en-US" altLang="zh-CN" sz="2800" b="1" smtClean="0">
                <a:latin typeface="楷体" pitchFamily="49" charset="-122"/>
                <a:ea typeface="楷体" pitchFamily="49" charset="-122"/>
              </a:rPr>
              <a:t>                   </a:t>
            </a:r>
            <a:r>
              <a:rPr lang="zh-CN" altLang="zh-CN" sz="2800" b="1" smtClean="0">
                <a:latin typeface="楷体" pitchFamily="49" charset="-122"/>
                <a:ea typeface="楷体" pitchFamily="49" charset="-122"/>
              </a:rPr>
              <a:t>娜</a:t>
            </a:r>
            <a:r>
              <a:rPr lang="en-US" altLang="zh-CN" sz="2800" b="1" smtClean="0">
                <a:latin typeface="楷体" pitchFamily="49" charset="-122"/>
                <a:ea typeface="楷体" pitchFamily="49" charset="-122"/>
              </a:rPr>
              <a:t>  </a:t>
            </a:r>
            <a:r>
              <a:rPr lang="zh-CN" altLang="zh-CN" sz="2800" b="1" smtClean="0">
                <a:latin typeface="楷体" pitchFamily="49" charset="-122"/>
                <a:ea typeface="楷体" pitchFamily="49" charset="-122"/>
              </a:rPr>
              <a:t>拉</a:t>
            </a:r>
            <a:endParaRPr lang="zh-CN" altLang="zh-CN" sz="2800" smtClean="0">
              <a:latin typeface="楷体" pitchFamily="49" charset="-122"/>
              <a:ea typeface="楷体" pitchFamily="49" charset="-122"/>
            </a:endParaRPr>
          </a:p>
          <a:p>
            <a:r>
              <a:rPr lang="zh-CN" altLang="zh-CN" sz="2400" smtClean="0">
                <a:solidFill>
                  <a:srgbClr val="C00000"/>
                </a:solidFill>
                <a:latin typeface="楷体" pitchFamily="49" charset="-122"/>
                <a:ea typeface="楷体" pitchFamily="49" charset="-122"/>
              </a:rPr>
              <a:t>①美丽可爱</a:t>
            </a:r>
            <a:r>
              <a:rPr lang="en-US" altLang="zh-CN" sz="2400" smtClean="0">
                <a:solidFill>
                  <a:srgbClr val="C00000"/>
                </a:solidFill>
                <a:latin typeface="楷体" pitchFamily="49" charset="-122"/>
                <a:ea typeface="楷体" pitchFamily="49" charset="-122"/>
              </a:rPr>
              <a:t>,</a:t>
            </a:r>
            <a:r>
              <a:rPr lang="zh-CN" altLang="zh-CN" sz="2400" smtClean="0">
                <a:solidFill>
                  <a:srgbClr val="C00000"/>
                </a:solidFill>
                <a:latin typeface="楷体" pitchFamily="49" charset="-122"/>
                <a:ea typeface="楷体" pitchFamily="49" charset="-122"/>
              </a:rPr>
              <a:t>优雅迷人。</a:t>
            </a:r>
            <a:endParaRPr lang="en-US" altLang="zh-CN" sz="2400" smtClean="0">
              <a:solidFill>
                <a:srgbClr val="C00000"/>
              </a:solidFill>
              <a:latin typeface="楷体" pitchFamily="49" charset="-122"/>
              <a:ea typeface="楷体" pitchFamily="49" charset="-122"/>
            </a:endParaRPr>
          </a:p>
          <a:p>
            <a:r>
              <a:rPr lang="zh-CN" altLang="zh-CN" sz="2400" smtClean="0">
                <a:latin typeface="楷体" pitchFamily="49" charset="-122"/>
                <a:ea typeface="楷体" pitchFamily="49" charset="-122"/>
              </a:rPr>
              <a:t>娜拉有滑溜的肩膀、娇嫩的脖子、轻巧活泼的身段</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海尔茂称</a:t>
            </a:r>
            <a:r>
              <a:rPr lang="zh-CN" altLang="en-US" sz="2400" smtClean="0">
                <a:latin typeface="楷体" pitchFamily="49" charset="-122"/>
                <a:ea typeface="楷体" pitchFamily="49" charset="-122"/>
              </a:rPr>
              <a:t>称呼</a:t>
            </a:r>
            <a:r>
              <a:rPr lang="zh-CN" altLang="zh-CN" sz="2400" smtClean="0">
                <a:latin typeface="楷体" pitchFamily="49" charset="-122"/>
                <a:ea typeface="楷体" pitchFamily="49" charset="-122"/>
              </a:rPr>
              <a:t>娜拉</a:t>
            </a:r>
            <a:r>
              <a:rPr lang="zh-CN" altLang="en-US" sz="2400" smtClean="0">
                <a:latin typeface="楷体" pitchFamily="49" charset="-122"/>
                <a:ea typeface="楷体" pitchFamily="49" charset="-122"/>
              </a:rPr>
              <a:t>如</a:t>
            </a:r>
            <a:r>
              <a:rPr lang="zh-CN" altLang="zh-CN" sz="2400" smtClean="0">
                <a:latin typeface="楷体" pitchFamily="49" charset="-122"/>
                <a:ea typeface="楷体" pitchFamily="49" charset="-122"/>
              </a:rPr>
              <a:t>“小鸟儿”“娇滴滴的小宝贝儿”等</a:t>
            </a:r>
            <a:r>
              <a:rPr lang="zh-CN" altLang="en-US" sz="2400" smtClean="0">
                <a:latin typeface="楷体" pitchFamily="49" charset="-122"/>
                <a:ea typeface="楷体" pitchFamily="49" charset="-122"/>
              </a:rPr>
              <a:t>，可以得知</a:t>
            </a:r>
            <a:r>
              <a:rPr lang="zh-CN" altLang="zh-CN" sz="2400" smtClean="0">
                <a:latin typeface="楷体" pitchFamily="49" charset="-122"/>
                <a:ea typeface="楷体" pitchFamily="49" charset="-122"/>
              </a:rPr>
              <a:t>。</a:t>
            </a:r>
          </a:p>
          <a:p>
            <a:r>
              <a:rPr lang="zh-CN" altLang="zh-CN" sz="2400" smtClean="0">
                <a:solidFill>
                  <a:srgbClr val="C00000"/>
                </a:solidFill>
                <a:latin typeface="楷体" pitchFamily="49" charset="-122"/>
                <a:ea typeface="楷体" pitchFamily="49" charset="-122"/>
              </a:rPr>
              <a:t>②善良</a:t>
            </a:r>
            <a:r>
              <a:rPr lang="en-US" altLang="zh-CN" sz="2400" smtClean="0">
                <a:solidFill>
                  <a:srgbClr val="C00000"/>
                </a:solidFill>
                <a:latin typeface="楷体" pitchFamily="49" charset="-122"/>
                <a:ea typeface="楷体" pitchFamily="49" charset="-122"/>
              </a:rPr>
              <a:t>,</a:t>
            </a:r>
            <a:r>
              <a:rPr lang="zh-CN" altLang="zh-CN" sz="2400" smtClean="0">
                <a:solidFill>
                  <a:srgbClr val="C00000"/>
                </a:solidFill>
                <a:latin typeface="楷体" pitchFamily="49" charset="-122"/>
                <a:ea typeface="楷体" pitchFamily="49" charset="-122"/>
              </a:rPr>
              <a:t>富有同情心。</a:t>
            </a:r>
            <a:endParaRPr lang="en-US" altLang="zh-CN" sz="2400" smtClean="0">
              <a:solidFill>
                <a:srgbClr val="C00000"/>
              </a:solidFill>
              <a:latin typeface="楷体" pitchFamily="49" charset="-122"/>
              <a:ea typeface="楷体" pitchFamily="49" charset="-122"/>
            </a:endParaRPr>
          </a:p>
          <a:p>
            <a:r>
              <a:rPr lang="zh-CN" altLang="zh-CN" sz="2400" smtClean="0">
                <a:latin typeface="楷体" pitchFamily="49" charset="-122"/>
                <a:ea typeface="楷体" pitchFamily="49" charset="-122"/>
              </a:rPr>
              <a:t>老朋友阮克病危前来诀别</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她不忍心直接发问</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用</a:t>
            </a:r>
            <a:r>
              <a:rPr lang="zh-CN" altLang="en-US" sz="2400" smtClean="0">
                <a:latin typeface="楷体" pitchFamily="49" charset="-122"/>
                <a:ea typeface="楷体" pitchFamily="49" charset="-122"/>
              </a:rPr>
              <a:t>含蓄的</a:t>
            </a:r>
            <a:r>
              <a:rPr lang="zh-CN" altLang="zh-CN" sz="2400" smtClean="0">
                <a:latin typeface="楷体" pitchFamily="49" charset="-122"/>
                <a:ea typeface="楷体" pitchFamily="49" charset="-122"/>
              </a:rPr>
              <a:t>言语和给阮克点烟的行动</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给予这位自己的爱慕者以情感的慰藉</a:t>
            </a:r>
            <a:r>
              <a:rPr lang="zh-CN" altLang="en-US" sz="2400" smtClean="0">
                <a:latin typeface="楷体" pitchFamily="49" charset="-122"/>
                <a:ea typeface="楷体" pitchFamily="49" charset="-122"/>
              </a:rPr>
              <a:t>。</a:t>
            </a:r>
            <a:endParaRPr lang="zh-CN" altLang="zh-CN" sz="2400" smtClean="0">
              <a:latin typeface="楷体" pitchFamily="49" charset="-122"/>
              <a:ea typeface="楷体" pitchFamily="49" charset="-122"/>
            </a:endParaRPr>
          </a:p>
          <a:p>
            <a:r>
              <a:rPr lang="zh-CN" altLang="zh-CN" sz="2400" smtClean="0">
                <a:solidFill>
                  <a:srgbClr val="C00000"/>
                </a:solidFill>
                <a:latin typeface="楷体" pitchFamily="49" charset="-122"/>
                <a:ea typeface="楷体" pitchFamily="49" charset="-122"/>
              </a:rPr>
              <a:t>③追求理想的爱情</a:t>
            </a:r>
            <a:r>
              <a:rPr lang="en-US" altLang="zh-CN" sz="2400" smtClean="0">
                <a:solidFill>
                  <a:srgbClr val="C00000"/>
                </a:solidFill>
                <a:latin typeface="楷体" pitchFamily="49" charset="-122"/>
                <a:ea typeface="楷体" pitchFamily="49" charset="-122"/>
              </a:rPr>
              <a:t>,</a:t>
            </a:r>
            <a:r>
              <a:rPr lang="zh-CN" altLang="zh-CN" sz="2400" smtClean="0">
                <a:solidFill>
                  <a:srgbClr val="C00000"/>
                </a:solidFill>
                <a:latin typeface="楷体" pitchFamily="49" charset="-122"/>
                <a:ea typeface="楷体" pitchFamily="49" charset="-122"/>
              </a:rPr>
              <a:t>甘愿为爱情舍弃一切</a:t>
            </a:r>
            <a:r>
              <a:rPr lang="en-US" altLang="zh-CN" sz="2400" smtClean="0">
                <a:solidFill>
                  <a:srgbClr val="C00000"/>
                </a:solidFill>
                <a:latin typeface="楷体" pitchFamily="49" charset="-122"/>
                <a:ea typeface="楷体" pitchFamily="49" charset="-122"/>
              </a:rPr>
              <a:t>,</a:t>
            </a:r>
            <a:r>
              <a:rPr lang="zh-CN" altLang="zh-CN" sz="2400" smtClean="0">
                <a:solidFill>
                  <a:srgbClr val="C00000"/>
                </a:solidFill>
                <a:latin typeface="楷体" pitchFamily="49" charset="-122"/>
                <a:ea typeface="楷体" pitchFamily="49" charset="-122"/>
              </a:rPr>
              <a:t>甚至生命。</a:t>
            </a:r>
            <a:endParaRPr lang="en-US" altLang="zh-CN" sz="2400" smtClean="0">
              <a:solidFill>
                <a:srgbClr val="C00000"/>
              </a:solidFill>
              <a:latin typeface="楷体" pitchFamily="49" charset="-122"/>
              <a:ea typeface="楷体" pitchFamily="49" charset="-122"/>
            </a:endParaRPr>
          </a:p>
          <a:p>
            <a:r>
              <a:rPr lang="zh-CN" altLang="zh-CN" sz="2400" smtClean="0">
                <a:latin typeface="楷体" pitchFamily="49" charset="-122"/>
                <a:ea typeface="楷体" pitchFamily="49" charset="-122"/>
              </a:rPr>
              <a:t>她对丈夫以无条件、无保留地付出实践着爱情的理想。因此</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当考虑到伪造保人签字一事将要威胁到丈夫的前程时</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她宁愿自己承担全部罪名</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甚至想到自杀。</a:t>
            </a:r>
          </a:p>
          <a:p>
            <a:r>
              <a:rPr lang="zh-CN" altLang="zh-CN" sz="2400" smtClean="0">
                <a:solidFill>
                  <a:srgbClr val="C00000"/>
                </a:solidFill>
                <a:latin typeface="楷体" pitchFamily="49" charset="-122"/>
                <a:ea typeface="楷体" pitchFamily="49" charset="-122"/>
              </a:rPr>
              <a:t>④追求平等、独立和个性解放</a:t>
            </a:r>
            <a:r>
              <a:rPr lang="en-US" altLang="zh-CN" sz="2400" smtClean="0">
                <a:solidFill>
                  <a:srgbClr val="C00000"/>
                </a:solidFill>
                <a:latin typeface="楷体" pitchFamily="49" charset="-122"/>
                <a:ea typeface="楷体" pitchFamily="49" charset="-122"/>
              </a:rPr>
              <a:t>,</a:t>
            </a:r>
            <a:r>
              <a:rPr lang="zh-CN" altLang="zh-CN" sz="2400" smtClean="0">
                <a:solidFill>
                  <a:srgbClr val="C00000"/>
                </a:solidFill>
                <a:latin typeface="楷体" pitchFamily="49" charset="-122"/>
                <a:ea typeface="楷体" pitchFamily="49" charset="-122"/>
              </a:rPr>
              <a:t>具有勇敢坚毅的品格和反抗精神。</a:t>
            </a:r>
            <a:endParaRPr lang="en-US" altLang="zh-CN" sz="2400" smtClean="0">
              <a:solidFill>
                <a:srgbClr val="C00000"/>
              </a:solidFill>
              <a:latin typeface="楷体" pitchFamily="49" charset="-122"/>
              <a:ea typeface="楷体" pitchFamily="49" charset="-122"/>
            </a:endParaRPr>
          </a:p>
          <a:p>
            <a:r>
              <a:rPr lang="zh-CN" altLang="zh-CN" sz="2400" smtClean="0">
                <a:latin typeface="楷体" pitchFamily="49" charset="-122"/>
                <a:ea typeface="楷体" pitchFamily="49" charset="-122"/>
              </a:rPr>
              <a:t>当她在丈夫无情的咒骂和侮辱中认识到自己 “玩偶”地位后</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开始清醒</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并果断、坚毅地迈出家门</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告别过去</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追求新的生活。</a:t>
            </a:r>
          </a:p>
          <a:p>
            <a:endParaRPr lang="en-US" altLang="zh-CN" sz="2400" b="1" smtClean="0">
              <a:solidFill>
                <a:srgbClr val="0070C0"/>
              </a:solidFill>
              <a:latin typeface="楷体" pitchFamily="49" charset="-122"/>
              <a:ea typeface="楷体" pitchFamily="49" charset="-122"/>
            </a:endParaRPr>
          </a:p>
          <a:p>
            <a:r>
              <a:rPr lang="en-US" altLang="zh-CN" sz="2400" b="1" smtClean="0">
                <a:latin typeface="楷体" pitchFamily="49" charset="-122"/>
                <a:ea typeface="楷体" pitchFamily="49" charset="-122"/>
              </a:rPr>
              <a:t>   </a:t>
            </a:r>
            <a:endParaRPr lang="en-US" altLang="zh-CN" sz="2400" b="1" smtClean="0">
              <a:solidFill>
                <a:srgbClr val="0070C0"/>
              </a:solidFill>
              <a:latin typeface="楷体" pitchFamily="49" charset="-122"/>
              <a:ea typeface="楷体" pitchFamily="49" charset="-122"/>
            </a:endParaRPr>
          </a:p>
          <a:p>
            <a:endParaRPr lang="zh-CN" altLang="zh-CN" sz="2400" smtClean="0">
              <a:solidFill>
                <a:srgbClr val="0070C0"/>
              </a:solidFill>
              <a:latin typeface="楷体" pitchFamily="49" charset="-122"/>
              <a:ea typeface="楷体" pitchFamily="49" charset="-122"/>
            </a:endParaRPr>
          </a:p>
          <a:p>
            <a:endParaRPr lang="zh-CN" altLang="zh-CN" sz="2400" smtClean="0">
              <a:latin typeface="楷体" pitchFamily="49" charset="-122"/>
              <a:ea typeface="楷体" pitchFamily="49" charset="-122"/>
            </a:endParaRPr>
          </a:p>
          <a:p>
            <a:endParaRPr lang="zh-CN" altLang="zh-CN" sz="2400" smtClean="0">
              <a:solidFill>
                <a:srgbClr val="0070C0"/>
              </a:solidFill>
              <a:latin typeface="楷体" pitchFamily="49" charset="-122"/>
              <a:ea typeface="楷体" pitchFamily="49" charset="-122"/>
            </a:endParaRPr>
          </a:p>
          <a:p>
            <a:endParaRPr lang="zh-CN" altLang="zh-CN" sz="2400" b="1" smtClean="0">
              <a:solidFill>
                <a:srgbClr val="0070C0"/>
              </a:solidFill>
              <a:latin typeface="楷体" pitchFamily="49" charset="-122"/>
              <a:ea typeface="楷体" pitchFamily="49" charset="-122"/>
            </a:endParaRPr>
          </a:p>
        </p:txBody>
      </p:sp>
      <p:pic>
        <p:nvPicPr>
          <p:cNvPr id="8" name="Picture 2" descr="C:\Users\Administrator\Desktop\fcfaaf51f3deb48f3cc543c2fb1f3a292df5787a.jpg"/>
          <p:cNvPicPr>
            <a:picLocks noChangeAspect="1" noChangeArrowheads="1"/>
          </p:cNvPicPr>
          <p:nvPr>
            <p:custDataLst>
              <p:tags r:id="rId6"/>
            </p:custDataLst>
          </p:nvPr>
        </p:nvPicPr>
        <p:blipFill>
          <a:blip r:embed="rId8"/>
          <a:stretch>
            <a:fillRect/>
          </a:stretch>
        </p:blipFill>
        <p:spPr bwMode="auto">
          <a:xfrm>
            <a:off x="322145" y="368489"/>
            <a:ext cx="2789545" cy="6093726"/>
          </a:xfrm>
          <a:prstGeom prst="rect">
            <a:avLst/>
          </a:prstGeom>
          <a:ln>
            <a:noFill/>
          </a:ln>
          <a:effectLst>
            <a:softEdge rad="112500"/>
          </a:effectLst>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19457">
                                            <p:txEl>
                                              <p:pRg st="4" end="4"/>
                                            </p:txEl>
                                          </p:spTgt>
                                        </p:tgtEl>
                                        <p:attrNameLst>
                                          <p:attrName>style.visibility</p:attrName>
                                        </p:attrNameLst>
                                      </p:cBhvr>
                                      <p:to>
                                        <p:strVal val="visible"/>
                                      </p:to>
                                    </p:set>
                                    <p:anim calcmode="lin" valueType="num">
                                      <p:cBhvr additive="base">
                                        <p:cTn id="7" dur="500" fill="hold"/>
                                        <p:tgtEl>
                                          <p:spTgt spid="19457">
                                            <p:txEl>
                                              <p:pRg st="4" end="4"/>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9457">
                                            <p:txEl>
                                              <p:pRg st="4" end="4"/>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19457">
                                            <p:txEl>
                                              <p:pRg st="5" end="5"/>
                                            </p:txEl>
                                          </p:spTgt>
                                        </p:tgtEl>
                                        <p:attrNameLst>
                                          <p:attrName>style.visibility</p:attrName>
                                        </p:attrNameLst>
                                      </p:cBhvr>
                                      <p:to>
                                        <p:strVal val="visible"/>
                                      </p:to>
                                    </p:set>
                                    <p:anim calcmode="lin" valueType="num">
                                      <p:cBhvr additive="base">
                                        <p:cTn id="11" dur="500" fill="hold"/>
                                        <p:tgtEl>
                                          <p:spTgt spid="19457">
                                            <p:txEl>
                                              <p:pRg st="5" end="5"/>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19457">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13" fill="hold" nodeType="clickPar">
                      <p:stCondLst>
                        <p:cond delay="indefinite"/>
                      </p:stCondLst>
                      <p:childTnLst>
                        <p:par>
                          <p:cTn id="14" fill="hold" nodeType="afterGroup">
                            <p:stCondLst>
                              <p:cond delay="0"/>
                            </p:stCondLst>
                            <p:childTnLst>
                              <p:par>
                                <p:cTn id="15" presetID="2" presetClass="entr" presetSubtype="4" fill="hold" nodeType="clickEffect">
                                  <p:stCondLst>
                                    <p:cond delay="0"/>
                                  </p:stCondLst>
                                  <p:childTnLst>
                                    <p:set>
                                      <p:cBhvr>
                                        <p:cTn id="16" dur="1" fill="hold">
                                          <p:stCondLst>
                                            <p:cond delay="0"/>
                                          </p:stCondLst>
                                        </p:cTn>
                                        <p:tgtEl>
                                          <p:spTgt spid="19457">
                                            <p:txEl>
                                              <p:pRg st="6" end="6"/>
                                            </p:txEl>
                                          </p:spTgt>
                                        </p:tgtEl>
                                        <p:attrNameLst>
                                          <p:attrName>style.visibility</p:attrName>
                                        </p:attrNameLst>
                                      </p:cBhvr>
                                      <p:to>
                                        <p:strVal val="visible"/>
                                      </p:to>
                                    </p:set>
                                    <p:anim calcmode="lin" valueType="num">
                                      <p:cBhvr additive="base">
                                        <p:cTn id="17" dur="500" fill="hold"/>
                                        <p:tgtEl>
                                          <p:spTgt spid="19457">
                                            <p:txEl>
                                              <p:pRg st="6" end="6"/>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19457">
                                            <p:txEl>
                                              <p:pRg st="6" end="6"/>
                                            </p:txEl>
                                          </p:spTgt>
                                        </p:tgtEl>
                                        <p:attrNameLst>
                                          <p:attrName>ppt_y</p:attrName>
                                        </p:attrNameLst>
                                      </p:cBhvr>
                                      <p:tavLst>
                                        <p:tav tm="0">
                                          <p:val>
                                            <p:strVal val="1+#ppt_h/2"/>
                                          </p:val>
                                        </p:tav>
                                        <p:tav tm="100000">
                                          <p:val>
                                            <p:strVal val="#ppt_y"/>
                                          </p:val>
                                        </p:tav>
                                      </p:tavLst>
                                    </p:anim>
                                  </p:childTnLst>
                                </p:cTn>
                              </p:par>
                              <p:par>
                                <p:cTn id="19" presetID="2" presetClass="entr" presetSubtype="4" fill="hold" nodeType="withEffect">
                                  <p:stCondLst>
                                    <p:cond delay="0"/>
                                  </p:stCondLst>
                                  <p:childTnLst>
                                    <p:set>
                                      <p:cBhvr>
                                        <p:cTn id="20" dur="1" fill="hold">
                                          <p:stCondLst>
                                            <p:cond delay="0"/>
                                          </p:stCondLst>
                                        </p:cTn>
                                        <p:tgtEl>
                                          <p:spTgt spid="19457">
                                            <p:txEl>
                                              <p:pRg st="7" end="7"/>
                                            </p:txEl>
                                          </p:spTgt>
                                        </p:tgtEl>
                                        <p:attrNameLst>
                                          <p:attrName>style.visibility</p:attrName>
                                        </p:attrNameLst>
                                      </p:cBhvr>
                                      <p:to>
                                        <p:strVal val="visible"/>
                                      </p:to>
                                    </p:set>
                                    <p:anim calcmode="lin" valueType="num">
                                      <p:cBhvr additive="base">
                                        <p:cTn id="21" dur="500" fill="hold"/>
                                        <p:tgtEl>
                                          <p:spTgt spid="19457">
                                            <p:txEl>
                                              <p:pRg st="7" end="7"/>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19457">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23" fill="hold" nodeType="clickPar">
                      <p:stCondLst>
                        <p:cond delay="indefinite"/>
                      </p:stCondLst>
                      <p:childTnLst>
                        <p:par>
                          <p:cTn id="24" fill="hold" nodeType="afterGroup">
                            <p:stCondLst>
                              <p:cond delay="0"/>
                            </p:stCondLst>
                            <p:childTnLst>
                              <p:par>
                                <p:cTn id="25" presetID="2" presetClass="entr" presetSubtype="4" fill="hold" nodeType="clickEffect">
                                  <p:stCondLst>
                                    <p:cond delay="0"/>
                                  </p:stCondLst>
                                  <p:childTnLst>
                                    <p:set>
                                      <p:cBhvr>
                                        <p:cTn id="26" dur="1" fill="hold">
                                          <p:stCondLst>
                                            <p:cond delay="0"/>
                                          </p:stCondLst>
                                        </p:cTn>
                                        <p:tgtEl>
                                          <p:spTgt spid="19457">
                                            <p:txEl>
                                              <p:pRg st="8" end="8"/>
                                            </p:txEl>
                                          </p:spTgt>
                                        </p:tgtEl>
                                        <p:attrNameLst>
                                          <p:attrName>style.visibility</p:attrName>
                                        </p:attrNameLst>
                                      </p:cBhvr>
                                      <p:to>
                                        <p:strVal val="visible"/>
                                      </p:to>
                                    </p:set>
                                    <p:anim calcmode="lin" valueType="num">
                                      <p:cBhvr additive="base">
                                        <p:cTn id="27" dur="500" fill="hold"/>
                                        <p:tgtEl>
                                          <p:spTgt spid="19457">
                                            <p:txEl>
                                              <p:pRg st="8" end="8"/>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19457">
                                            <p:txEl>
                                              <p:pRg st="8" end="8"/>
                                            </p:txEl>
                                          </p:spTgt>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19457">
                                            <p:txEl>
                                              <p:pRg st="9" end="9"/>
                                            </p:txEl>
                                          </p:spTgt>
                                        </p:tgtEl>
                                        <p:attrNameLst>
                                          <p:attrName>style.visibility</p:attrName>
                                        </p:attrNameLst>
                                      </p:cBhvr>
                                      <p:to>
                                        <p:strVal val="visible"/>
                                      </p:to>
                                    </p:set>
                                    <p:anim calcmode="lin" valueType="num">
                                      <p:cBhvr additive="base">
                                        <p:cTn id="31" dur="500" fill="hold"/>
                                        <p:tgtEl>
                                          <p:spTgt spid="19457">
                                            <p:txEl>
                                              <p:pRg st="9" end="9"/>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19457">
                                            <p:txEl>
                                              <p:pRg st="9" end="9"/>
                                            </p:txEl>
                                          </p:spTgt>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2" presetClass="entr" presetSubtype="4" fill="hold" nodeType="clickEffect">
                                  <p:stCondLst>
                                    <p:cond delay="0"/>
                                  </p:stCondLst>
                                  <p:childTnLst>
                                    <p:set>
                                      <p:cBhvr>
                                        <p:cTn id="36" dur="1" fill="hold">
                                          <p:stCondLst>
                                            <p:cond delay="0"/>
                                          </p:stCondLst>
                                        </p:cTn>
                                        <p:tgtEl>
                                          <p:spTgt spid="19457">
                                            <p:txEl>
                                              <p:pRg st="10" end="10"/>
                                            </p:txEl>
                                          </p:spTgt>
                                        </p:tgtEl>
                                        <p:attrNameLst>
                                          <p:attrName>style.visibility</p:attrName>
                                        </p:attrNameLst>
                                      </p:cBhvr>
                                      <p:to>
                                        <p:strVal val="visible"/>
                                      </p:to>
                                    </p:set>
                                    <p:anim calcmode="lin" valueType="num">
                                      <p:cBhvr additive="base">
                                        <p:cTn id="37" dur="500" fill="hold"/>
                                        <p:tgtEl>
                                          <p:spTgt spid="19457">
                                            <p:txEl>
                                              <p:pRg st="10" end="10"/>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19457">
                                            <p:txEl>
                                              <p:pRg st="10" end="10"/>
                                            </p:txEl>
                                          </p:spTgt>
                                        </p:tgtEl>
                                        <p:attrNameLst>
                                          <p:attrName>ppt_y</p:attrName>
                                        </p:attrNameLst>
                                      </p:cBhvr>
                                      <p:tavLst>
                                        <p:tav tm="0">
                                          <p:val>
                                            <p:strVal val="1+#ppt_h/2"/>
                                          </p:val>
                                        </p:tav>
                                        <p:tav tm="100000">
                                          <p:val>
                                            <p:strVal val="#ppt_y"/>
                                          </p:val>
                                        </p:tav>
                                      </p:tavLst>
                                    </p:anim>
                                  </p:childTnLst>
                                </p:cTn>
                              </p:par>
                              <p:par>
                                <p:cTn id="39" presetID="2" presetClass="entr" presetSubtype="4" fill="hold" nodeType="withEffect">
                                  <p:stCondLst>
                                    <p:cond delay="0"/>
                                  </p:stCondLst>
                                  <p:childTnLst>
                                    <p:set>
                                      <p:cBhvr>
                                        <p:cTn id="40" dur="1" fill="hold">
                                          <p:stCondLst>
                                            <p:cond delay="0"/>
                                          </p:stCondLst>
                                        </p:cTn>
                                        <p:tgtEl>
                                          <p:spTgt spid="19457">
                                            <p:txEl>
                                              <p:pRg st="11" end="11"/>
                                            </p:txEl>
                                          </p:spTgt>
                                        </p:tgtEl>
                                        <p:attrNameLst>
                                          <p:attrName>style.visibility</p:attrName>
                                        </p:attrNameLst>
                                      </p:cBhvr>
                                      <p:to>
                                        <p:strVal val="visible"/>
                                      </p:to>
                                    </p:set>
                                    <p:anim calcmode="lin" valueType="num">
                                      <p:cBhvr additive="base">
                                        <p:cTn id="41" dur="500" fill="hold"/>
                                        <p:tgtEl>
                                          <p:spTgt spid="19457">
                                            <p:txEl>
                                              <p:pRg st="11" end="11"/>
                                            </p:txEl>
                                          </p:spTgt>
                                        </p:tgtEl>
                                        <p:attrNameLst>
                                          <p:attrName>ppt_x</p:attrName>
                                        </p:attrNameLst>
                                      </p:cBhvr>
                                      <p:tavLst>
                                        <p:tav tm="0">
                                          <p:val>
                                            <p:strVal val="#ppt_x"/>
                                          </p:val>
                                        </p:tav>
                                        <p:tav tm="100000">
                                          <p:val>
                                            <p:strVal val="#ppt_x"/>
                                          </p:val>
                                        </p:tav>
                                      </p:tavLst>
                                    </p:anim>
                                    <p:anim calcmode="lin" valueType="num">
                                      <p:cBhvr additive="base">
                                        <p:cTn id="42" dur="500" fill="hold"/>
                                        <p:tgtEl>
                                          <p:spTgt spid="19457">
                                            <p:txEl>
                                              <p:pRg st="11" end="1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文本框 11"/>
          <p:cNvSpPr txBox="1"/>
          <p:nvPr>
            <p:custDataLst>
              <p:tags r:id="rId1"/>
            </p:custDataLst>
          </p:nvPr>
        </p:nvSpPr>
        <p:spPr>
          <a:xfrm>
            <a:off x="4590661" y="1854097"/>
            <a:ext cx="6988106" cy="581057"/>
          </a:xfrm>
          <a:prstGeom prst="rect">
            <a:avLst/>
          </a:prstGeom>
          <a:noFill/>
        </p:spPr>
        <p:txBody>
          <a:bodyPr wrap="square" rtlCol="0">
            <a:spAutoFit/>
          </a:bodyPr>
          <a:lstStyle/>
          <a:p>
            <a:pPr>
              <a:lnSpc>
                <a:spcPct val="150000"/>
              </a:lnSpc>
            </a:pPr>
            <a:r>
              <a:rPr lang="zh-CN" altLang="en-US" sz="2400">
                <a:latin typeface="微软雅黑" panose="020B0503020204020204" pitchFamily="34" charset="-122"/>
                <a:ea typeface="微软雅黑" panose="020B0503020204020204" pitchFamily="34" charset="-122"/>
              </a:rPr>
              <a:t>      </a:t>
            </a:r>
          </a:p>
        </p:txBody>
      </p:sp>
      <p:sp>
        <p:nvSpPr>
          <p:cNvPr id="10" name="矩形 9"/>
          <p:cNvSpPr/>
          <p:nvPr>
            <p:custDataLst>
              <p:tags r:id="rId2"/>
            </p:custDataLst>
          </p:nvPr>
        </p:nvSpPr>
        <p:spPr>
          <a:xfrm>
            <a:off x="162298" y="136568"/>
            <a:ext cx="11847732" cy="6550836"/>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6" name="矩形 5"/>
          <p:cNvSpPr/>
          <p:nvPr>
            <p:custDataLst>
              <p:tags r:id="rId3"/>
            </p:custDataLst>
          </p:nvPr>
        </p:nvSpPr>
        <p:spPr>
          <a:xfrm>
            <a:off x="3593910" y="1433015"/>
            <a:ext cx="6832979" cy="461665"/>
          </a:xfrm>
          <a:prstGeom prst="rect">
            <a:avLst/>
          </a:prstGeom>
        </p:spPr>
        <p:txBody>
          <a:bodyPr wrap="square">
            <a:spAutoFit/>
          </a:bodyPr>
          <a:lstStyle/>
          <a:p>
            <a:r>
              <a:rPr lang="en-US" altLang="zh-CN" sz="2400" b="1" smtClean="0">
                <a:solidFill>
                  <a:srgbClr val="0070C0"/>
                </a:solidFill>
                <a:latin typeface="Times New Roman" pitchFamily="18" charset="0"/>
                <a:ea typeface="宋体" pitchFamily="2" charset="-122"/>
                <a:cs typeface="宋体" pitchFamily="2" charset="-122"/>
              </a:rPr>
              <a:t>     </a:t>
            </a:r>
            <a:endParaRPr lang="zh-CN" altLang="en-US" sz="2800"/>
          </a:p>
        </p:txBody>
      </p:sp>
      <p:sp>
        <p:nvSpPr>
          <p:cNvPr id="7" name="矩形 6"/>
          <p:cNvSpPr/>
          <p:nvPr>
            <p:custDataLst>
              <p:tags r:id="rId4"/>
            </p:custDataLst>
          </p:nvPr>
        </p:nvSpPr>
        <p:spPr>
          <a:xfrm>
            <a:off x="4576548" y="1132471"/>
            <a:ext cx="7064991" cy="1200329"/>
          </a:xfrm>
          <a:prstGeom prst="rect">
            <a:avLst/>
          </a:prstGeom>
        </p:spPr>
        <p:txBody>
          <a:bodyPr wrap="square">
            <a:spAutoFit/>
          </a:bodyPr>
          <a:lstStyle/>
          <a:p>
            <a:r>
              <a:rPr lang="en-US" altLang="zh-CN" sz="2400" smtClean="0"/>
              <a:t>      </a:t>
            </a:r>
          </a:p>
          <a:p>
            <a:r>
              <a:rPr lang="en-US" altLang="zh-CN" sz="2400" smtClean="0">
                <a:latin typeface="楷体" pitchFamily="49" charset="-122"/>
                <a:ea typeface="楷体" pitchFamily="49" charset="-122"/>
              </a:rPr>
              <a:t>     </a:t>
            </a:r>
            <a:endParaRPr lang="zh-CN" altLang="zh-CN" sz="2800" smtClean="0">
              <a:latin typeface="楷体" pitchFamily="49" charset="-122"/>
              <a:ea typeface="楷体" pitchFamily="49" charset="-122"/>
            </a:endParaRPr>
          </a:p>
          <a:p>
            <a:pPr>
              <a:buNone/>
            </a:pPr>
            <a:endParaRPr lang="zh-CN" altLang="zh-CN" sz="2400">
              <a:latin typeface="楷体" pitchFamily="49" charset="-122"/>
              <a:ea typeface="楷体" pitchFamily="49" charset="-122"/>
            </a:endParaRPr>
          </a:p>
        </p:txBody>
      </p:sp>
      <p:sp>
        <p:nvSpPr>
          <p:cNvPr id="19457" name="Rectangle 1"/>
          <p:cNvSpPr>
            <a:spLocks noChangeArrowheads="1"/>
          </p:cNvSpPr>
          <p:nvPr>
            <p:custDataLst>
              <p:tags r:id="rId5"/>
            </p:custDataLst>
          </p:nvPr>
        </p:nvSpPr>
        <p:spPr bwMode="auto">
          <a:xfrm>
            <a:off x="259080" y="-71967"/>
            <a:ext cx="11932920" cy="8710077"/>
          </a:xfrm>
          <a:prstGeom prst="rect">
            <a:avLst/>
          </a:prstGeom>
          <a:noFill/>
          <a:ln w="9525">
            <a:noFill/>
            <a:miter lim="800000"/>
          </a:ln>
          <a:effectLst/>
        </p:spPr>
        <p:txBody>
          <a:bodyPr vert="horz" wrap="square" lIns="91440" tIns="45720" rIns="91440" bIns="45720" numCol="1" anchor="ctr" anchorCtr="0" compatLnSpc="1">
            <a:prstTxWarp prst="textNoShape">
              <a:avLst/>
            </a:prstTxWarp>
            <a:spAutoFit/>
          </a:bodyPr>
          <a:lstStyle/>
          <a:p>
            <a:r>
              <a:rPr lang="en-US" altLang="zh-CN" sz="2400" b="1" smtClean="0">
                <a:latin typeface="楷体" pitchFamily="49" charset="-122"/>
                <a:ea typeface="楷体" pitchFamily="49" charset="-122"/>
              </a:rPr>
              <a:t>             </a:t>
            </a:r>
            <a:endParaRPr lang="zh-CN" altLang="zh-CN" sz="2400" smtClean="0">
              <a:latin typeface="楷体" pitchFamily="49" charset="-122"/>
              <a:ea typeface="楷体" pitchFamily="49" charset="-122"/>
            </a:endParaRPr>
          </a:p>
          <a:p>
            <a:r>
              <a:rPr lang="en-US" altLang="zh-CN" sz="2400" b="1" smtClean="0">
                <a:solidFill>
                  <a:srgbClr val="0070C0"/>
                </a:solidFill>
                <a:latin typeface="楷体" pitchFamily="49" charset="-122"/>
                <a:ea typeface="楷体" pitchFamily="49" charset="-122"/>
              </a:rPr>
              <a:t>             </a:t>
            </a:r>
          </a:p>
          <a:p>
            <a:r>
              <a:rPr lang="en-US" altLang="zh-CN" sz="2400" b="1" smtClean="0">
                <a:latin typeface="楷体" pitchFamily="49" charset="-122"/>
                <a:ea typeface="楷体" pitchFamily="49" charset="-122"/>
              </a:rPr>
              <a:t>                </a:t>
            </a:r>
            <a:r>
              <a:rPr lang="zh-CN" altLang="zh-CN" sz="2800" b="1" smtClean="0">
                <a:latin typeface="楷体" pitchFamily="49" charset="-122"/>
                <a:ea typeface="楷体" pitchFamily="49" charset="-122"/>
              </a:rPr>
              <a:t>试简要分析这两个人物形象的特点。</a:t>
            </a:r>
            <a:endParaRPr lang="zh-CN" altLang="zh-CN" sz="2800" smtClean="0">
              <a:latin typeface="楷体" pitchFamily="49" charset="-122"/>
              <a:ea typeface="楷体" pitchFamily="49" charset="-122"/>
            </a:endParaRPr>
          </a:p>
          <a:p>
            <a:r>
              <a:rPr lang="en-US" altLang="zh-CN" sz="2800" b="1" smtClean="0">
                <a:latin typeface="楷体" pitchFamily="49" charset="-122"/>
                <a:ea typeface="楷体" pitchFamily="49" charset="-122"/>
              </a:rPr>
              <a:t>                           </a:t>
            </a:r>
            <a:r>
              <a:rPr lang="zh-CN" altLang="zh-CN" sz="2800" b="1" smtClean="0">
                <a:latin typeface="楷体" pitchFamily="49" charset="-122"/>
                <a:ea typeface="楷体" pitchFamily="49" charset="-122"/>
              </a:rPr>
              <a:t>海尔茂</a:t>
            </a:r>
            <a:endParaRPr lang="zh-CN" altLang="zh-CN" sz="2800" smtClean="0">
              <a:latin typeface="楷体" pitchFamily="49" charset="-122"/>
              <a:ea typeface="楷体" pitchFamily="49" charset="-122"/>
            </a:endParaRPr>
          </a:p>
          <a:p>
            <a:r>
              <a:rPr lang="zh-CN" altLang="zh-CN" sz="2800" smtClean="0">
                <a:solidFill>
                  <a:srgbClr val="C00000"/>
                </a:solidFill>
                <a:latin typeface="楷体" pitchFamily="49" charset="-122"/>
                <a:ea typeface="楷体" pitchFamily="49" charset="-122"/>
              </a:rPr>
              <a:t>①虚伪暴戾的男权思想拥护者。</a:t>
            </a:r>
            <a:endParaRPr lang="en-US" altLang="zh-CN" sz="2800" smtClean="0">
              <a:solidFill>
                <a:srgbClr val="C00000"/>
              </a:solidFill>
              <a:latin typeface="楷体" pitchFamily="49" charset="-122"/>
              <a:ea typeface="楷体" pitchFamily="49" charset="-122"/>
            </a:endParaRPr>
          </a:p>
          <a:p>
            <a:r>
              <a:rPr lang="zh-CN" altLang="zh-CN" sz="2800" smtClean="0">
                <a:latin typeface="楷体" pitchFamily="49" charset="-122"/>
                <a:ea typeface="楷体" pitchFamily="49" charset="-122"/>
              </a:rPr>
              <a:t>在家庭中</a:t>
            </a:r>
            <a:r>
              <a:rPr lang="en-US" altLang="zh-CN" sz="2800" smtClean="0">
                <a:latin typeface="楷体" pitchFamily="49" charset="-122"/>
                <a:ea typeface="楷体" pitchFamily="49" charset="-122"/>
              </a:rPr>
              <a:t>,</a:t>
            </a:r>
            <a:r>
              <a:rPr lang="zh-CN" altLang="zh-CN" sz="2800" smtClean="0">
                <a:latin typeface="楷体" pitchFamily="49" charset="-122"/>
                <a:ea typeface="楷体" pitchFamily="49" charset="-122"/>
              </a:rPr>
              <a:t>海尔茂处于支配地位</a:t>
            </a:r>
            <a:r>
              <a:rPr lang="en-US" altLang="zh-CN" sz="2800" smtClean="0">
                <a:latin typeface="楷体" pitchFamily="49" charset="-122"/>
                <a:ea typeface="楷体" pitchFamily="49" charset="-122"/>
              </a:rPr>
              <a:t>,</a:t>
            </a:r>
            <a:r>
              <a:rPr lang="zh-CN" altLang="zh-CN" sz="2800" smtClean="0">
                <a:latin typeface="楷体" pitchFamily="49" charset="-122"/>
                <a:ea typeface="楷体" pitchFamily="49" charset="-122"/>
              </a:rPr>
              <a:t>控制着一切</a:t>
            </a:r>
            <a:r>
              <a:rPr lang="en-US" altLang="zh-CN" sz="2800" smtClean="0">
                <a:latin typeface="楷体" pitchFamily="49" charset="-122"/>
                <a:ea typeface="楷体" pitchFamily="49" charset="-122"/>
              </a:rPr>
              <a:t>,</a:t>
            </a:r>
            <a:r>
              <a:rPr lang="zh-CN" altLang="zh-CN" sz="2800" smtClean="0">
                <a:latin typeface="楷体" pitchFamily="49" charset="-122"/>
                <a:ea typeface="楷体" pitchFamily="49" charset="-122"/>
              </a:rPr>
              <a:t>连信箱的钥匙也在他手里。当有可能损害他的名誉和地位时</a:t>
            </a:r>
            <a:r>
              <a:rPr lang="en-US" altLang="zh-CN" sz="2800" smtClean="0">
                <a:latin typeface="楷体" pitchFamily="49" charset="-122"/>
                <a:ea typeface="楷体" pitchFamily="49" charset="-122"/>
              </a:rPr>
              <a:t>,</a:t>
            </a:r>
            <a:r>
              <a:rPr lang="zh-CN" altLang="zh-CN" sz="2800" smtClean="0">
                <a:latin typeface="楷体" pitchFamily="49" charset="-122"/>
                <a:ea typeface="楷体" pitchFamily="49" charset="-122"/>
              </a:rPr>
              <a:t>就对娜拉破口大骂</a:t>
            </a:r>
            <a:r>
              <a:rPr lang="en-US" altLang="zh-CN" sz="2800" smtClean="0">
                <a:latin typeface="楷体" pitchFamily="49" charset="-122"/>
                <a:ea typeface="楷体" pitchFamily="49" charset="-122"/>
              </a:rPr>
              <a:t>,</a:t>
            </a:r>
            <a:r>
              <a:rPr lang="zh-CN" altLang="zh-CN" sz="2800" smtClean="0">
                <a:latin typeface="楷体" pitchFamily="49" charset="-122"/>
                <a:ea typeface="楷体" pitchFamily="49" charset="-122"/>
              </a:rPr>
              <a:t> 暴露出虚伪暴戾的丑陋嘴脸。</a:t>
            </a:r>
          </a:p>
          <a:p>
            <a:r>
              <a:rPr lang="zh-CN" altLang="zh-CN" sz="2800" smtClean="0">
                <a:solidFill>
                  <a:srgbClr val="C00000"/>
                </a:solidFill>
                <a:latin typeface="楷体" pitchFamily="49" charset="-122"/>
                <a:ea typeface="楷体" pitchFamily="49" charset="-122"/>
              </a:rPr>
              <a:t>②自私自利</a:t>
            </a:r>
            <a:r>
              <a:rPr lang="en-US" altLang="zh-CN" sz="2800" smtClean="0">
                <a:solidFill>
                  <a:srgbClr val="C00000"/>
                </a:solidFill>
                <a:latin typeface="楷体" pitchFamily="49" charset="-122"/>
                <a:ea typeface="楷体" pitchFamily="49" charset="-122"/>
              </a:rPr>
              <a:t>,</a:t>
            </a:r>
            <a:r>
              <a:rPr lang="zh-CN" altLang="zh-CN" sz="2800" smtClean="0">
                <a:solidFill>
                  <a:srgbClr val="C00000"/>
                </a:solidFill>
                <a:latin typeface="楷体" pitchFamily="49" charset="-122"/>
                <a:ea typeface="楷体" pitchFamily="49" charset="-122"/>
              </a:rPr>
              <a:t>冷酷无情。</a:t>
            </a:r>
            <a:endParaRPr lang="en-US" altLang="zh-CN" sz="2800" smtClean="0">
              <a:solidFill>
                <a:srgbClr val="C00000"/>
              </a:solidFill>
              <a:latin typeface="楷体" pitchFamily="49" charset="-122"/>
              <a:ea typeface="楷体" pitchFamily="49" charset="-122"/>
            </a:endParaRPr>
          </a:p>
          <a:p>
            <a:r>
              <a:rPr lang="zh-CN" altLang="zh-CN" sz="2800" smtClean="0">
                <a:latin typeface="楷体" pitchFamily="49" charset="-122"/>
                <a:ea typeface="楷体" pitchFamily="49" charset="-122"/>
              </a:rPr>
              <a:t>他却不愿意为妻子承担责任</a:t>
            </a:r>
            <a:r>
              <a:rPr lang="en-US" altLang="zh-CN" sz="2800" smtClean="0">
                <a:latin typeface="楷体" pitchFamily="49" charset="-122"/>
                <a:ea typeface="楷体" pitchFamily="49" charset="-122"/>
              </a:rPr>
              <a:t>,</a:t>
            </a:r>
            <a:r>
              <a:rPr lang="zh-CN" altLang="zh-CN" sz="2800" smtClean="0">
                <a:latin typeface="楷体" pitchFamily="49" charset="-122"/>
                <a:ea typeface="楷体" pitchFamily="49" charset="-122"/>
              </a:rPr>
              <a:t>牺牲名誉。送别妻子的同学时</a:t>
            </a:r>
            <a:r>
              <a:rPr lang="en-US" altLang="zh-CN" sz="2800" smtClean="0">
                <a:latin typeface="楷体" pitchFamily="49" charset="-122"/>
                <a:ea typeface="楷体" pitchFamily="49" charset="-122"/>
              </a:rPr>
              <a:t>,</a:t>
            </a:r>
            <a:r>
              <a:rPr lang="zh-CN" altLang="zh-CN" sz="2800" smtClean="0">
                <a:latin typeface="楷体" pitchFamily="49" charset="-122"/>
                <a:ea typeface="楷体" pitchFamily="49" charset="-122"/>
              </a:rPr>
              <a:t>他表面上客气</a:t>
            </a:r>
            <a:r>
              <a:rPr lang="en-US" altLang="zh-CN" sz="2800" smtClean="0">
                <a:latin typeface="楷体" pitchFamily="49" charset="-122"/>
                <a:ea typeface="楷体" pitchFamily="49" charset="-122"/>
              </a:rPr>
              <a:t>,</a:t>
            </a:r>
            <a:r>
              <a:rPr lang="zh-CN" altLang="zh-CN" sz="2800" smtClean="0">
                <a:latin typeface="楷体" pitchFamily="49" charset="-122"/>
                <a:ea typeface="楷体" pitchFamily="49" charset="-122"/>
              </a:rPr>
              <a:t>转脸就表现出一副极不耐烦</a:t>
            </a:r>
            <a:r>
              <a:rPr lang="en-US" altLang="zh-CN" sz="2800" smtClean="0">
                <a:latin typeface="楷体" pitchFamily="49" charset="-122"/>
                <a:ea typeface="楷体" pitchFamily="49" charset="-122"/>
              </a:rPr>
              <a:t>;</a:t>
            </a:r>
            <a:r>
              <a:rPr lang="zh-CN" altLang="zh-CN" sz="2800" smtClean="0">
                <a:latin typeface="楷体" pitchFamily="49" charset="-122"/>
                <a:ea typeface="楷体" pitchFamily="49" charset="-122"/>
              </a:rPr>
              <a:t>对将不久于人世的老朋友</a:t>
            </a:r>
            <a:r>
              <a:rPr lang="en-US" altLang="zh-CN" sz="2800" smtClean="0">
                <a:latin typeface="楷体" pitchFamily="49" charset="-122"/>
                <a:ea typeface="楷体" pitchFamily="49" charset="-122"/>
              </a:rPr>
              <a:t>,</a:t>
            </a:r>
            <a:r>
              <a:rPr lang="zh-CN" altLang="zh-CN" sz="2800" smtClean="0">
                <a:latin typeface="楷体" pitchFamily="49" charset="-122"/>
                <a:ea typeface="楷体" pitchFamily="49" charset="-122"/>
              </a:rPr>
              <a:t> 非但没有一点儿悲悯和同情</a:t>
            </a:r>
            <a:r>
              <a:rPr lang="en-US" altLang="zh-CN" sz="2800" smtClean="0">
                <a:latin typeface="楷体" pitchFamily="49" charset="-122"/>
                <a:ea typeface="楷体" pitchFamily="49" charset="-122"/>
              </a:rPr>
              <a:t>,</a:t>
            </a:r>
            <a:r>
              <a:rPr lang="zh-CN" altLang="zh-CN" sz="2800" smtClean="0">
                <a:latin typeface="楷体" pitchFamily="49" charset="-122"/>
                <a:ea typeface="楷体" pitchFamily="49" charset="-122"/>
              </a:rPr>
              <a:t> 甚至说出“他的痛苦和寂寞</a:t>
            </a:r>
            <a:r>
              <a:rPr lang="en-US" altLang="zh-CN" sz="2800" smtClean="0">
                <a:latin typeface="楷体" pitchFamily="49" charset="-122"/>
                <a:ea typeface="楷体" pitchFamily="49" charset="-122"/>
              </a:rPr>
              <a:t>……</a:t>
            </a:r>
            <a:r>
              <a:rPr lang="zh-CN" altLang="zh-CN" sz="2800" smtClean="0">
                <a:latin typeface="楷体" pitchFamily="49" charset="-122"/>
                <a:ea typeface="楷体" pitchFamily="49" charset="-122"/>
              </a:rPr>
              <a:t>苦乐格外分明</a:t>
            </a:r>
            <a:r>
              <a:rPr lang="zh-CN" altLang="en-US" sz="2800" smtClean="0">
                <a:latin typeface="楷体" pitchFamily="49" charset="-122"/>
                <a:ea typeface="楷体" pitchFamily="49" charset="-122"/>
              </a:rPr>
              <a:t>”</a:t>
            </a:r>
            <a:r>
              <a:rPr lang="zh-CN" altLang="zh-CN" sz="2800" smtClean="0">
                <a:latin typeface="楷体" pitchFamily="49" charset="-122"/>
                <a:ea typeface="楷体" pitchFamily="49" charset="-122"/>
              </a:rPr>
              <a:t>这样冷酷的话来。</a:t>
            </a:r>
          </a:p>
          <a:p>
            <a:r>
              <a:rPr lang="zh-CN" altLang="zh-CN" sz="2800" smtClean="0">
                <a:solidFill>
                  <a:srgbClr val="C00000"/>
                </a:solidFill>
                <a:latin typeface="楷体" pitchFamily="49" charset="-122"/>
                <a:ea typeface="楷体" pitchFamily="49" charset="-122"/>
              </a:rPr>
              <a:t>③反复无常、厚颜无耻的伪君子。</a:t>
            </a:r>
            <a:endParaRPr lang="en-US" altLang="zh-CN" sz="2800" smtClean="0">
              <a:solidFill>
                <a:srgbClr val="C00000"/>
              </a:solidFill>
              <a:latin typeface="楷体" pitchFamily="49" charset="-122"/>
              <a:ea typeface="楷体" pitchFamily="49" charset="-122"/>
            </a:endParaRPr>
          </a:p>
          <a:p>
            <a:r>
              <a:rPr lang="zh-CN" altLang="zh-CN" sz="2800" smtClean="0">
                <a:latin typeface="楷体" pitchFamily="49" charset="-122"/>
                <a:ea typeface="楷体" pitchFamily="49" charset="-122"/>
              </a:rPr>
              <a:t>借款事发前</a:t>
            </a:r>
            <a:r>
              <a:rPr lang="en-US" altLang="zh-CN" sz="2800" smtClean="0">
                <a:latin typeface="楷体" pitchFamily="49" charset="-122"/>
                <a:ea typeface="楷体" pitchFamily="49" charset="-122"/>
              </a:rPr>
              <a:t>,</a:t>
            </a:r>
            <a:r>
              <a:rPr lang="zh-CN" altLang="zh-CN" sz="2800" smtClean="0">
                <a:latin typeface="楷体" pitchFamily="49" charset="-122"/>
                <a:ea typeface="楷体" pitchFamily="49" charset="-122"/>
              </a:rPr>
              <a:t>他说“牺牲一切去</a:t>
            </a:r>
            <a:r>
              <a:rPr lang="zh-CN" altLang="en-US" sz="2800" smtClean="0">
                <a:latin typeface="楷体" pitchFamily="49" charset="-122"/>
                <a:ea typeface="楷体" pitchFamily="49" charset="-122"/>
              </a:rPr>
              <a:t>救</a:t>
            </a:r>
            <a:r>
              <a:rPr lang="zh-CN" altLang="zh-CN" sz="2800" smtClean="0">
                <a:latin typeface="楷体" pitchFamily="49" charset="-122"/>
                <a:ea typeface="楷体" pitchFamily="49" charset="-122"/>
              </a:rPr>
              <a:t>你”。事发后</a:t>
            </a:r>
            <a:r>
              <a:rPr lang="en-US" altLang="zh-CN" sz="2800" smtClean="0">
                <a:latin typeface="楷体" pitchFamily="49" charset="-122"/>
                <a:ea typeface="楷体" pitchFamily="49" charset="-122"/>
              </a:rPr>
              <a:t>,</a:t>
            </a:r>
            <a:r>
              <a:rPr lang="zh-CN" altLang="zh-CN" sz="2800" smtClean="0">
                <a:latin typeface="楷体" pitchFamily="49" charset="-122"/>
                <a:ea typeface="楷体" pitchFamily="49" charset="-122"/>
              </a:rPr>
              <a:t>他面目狰狞</a:t>
            </a:r>
            <a:r>
              <a:rPr lang="en-US" altLang="zh-CN" sz="2800" smtClean="0">
                <a:latin typeface="楷体" pitchFamily="49" charset="-122"/>
                <a:ea typeface="楷体" pitchFamily="49" charset="-122"/>
              </a:rPr>
              <a:t>,</a:t>
            </a:r>
            <a:r>
              <a:rPr lang="zh-CN" altLang="zh-CN" sz="2800" smtClean="0">
                <a:latin typeface="楷体" pitchFamily="49" charset="-122"/>
                <a:ea typeface="楷体" pitchFamily="49" charset="-122"/>
              </a:rPr>
              <a:t>言语恶毒。感到自己事了安全了</a:t>
            </a:r>
            <a:r>
              <a:rPr lang="en-US" altLang="zh-CN" sz="2800" smtClean="0">
                <a:latin typeface="楷体" pitchFamily="49" charset="-122"/>
                <a:ea typeface="楷体" pitchFamily="49" charset="-122"/>
              </a:rPr>
              <a:t>,</a:t>
            </a:r>
            <a:r>
              <a:rPr lang="zh-CN" altLang="zh-CN" sz="2800" smtClean="0">
                <a:latin typeface="楷体" pitchFamily="49" charset="-122"/>
                <a:ea typeface="楷体" pitchFamily="49" charset="-122"/>
              </a:rPr>
              <a:t>又对娜拉笑脸相迎</a:t>
            </a:r>
            <a:r>
              <a:rPr lang="en-US" altLang="zh-CN" sz="2800" smtClean="0">
                <a:latin typeface="楷体" pitchFamily="49" charset="-122"/>
                <a:ea typeface="楷体" pitchFamily="49" charset="-122"/>
              </a:rPr>
              <a:t>,</a:t>
            </a:r>
            <a:r>
              <a:rPr lang="zh-CN" altLang="zh-CN" sz="2800" smtClean="0">
                <a:latin typeface="楷体" pitchFamily="49" charset="-122"/>
                <a:ea typeface="楷体" pitchFamily="49" charset="-122"/>
              </a:rPr>
              <a:t>并表示可以保护她 。</a:t>
            </a:r>
          </a:p>
          <a:p>
            <a:r>
              <a:rPr lang="en-US" altLang="zh-CN" sz="2800" b="1" smtClean="0">
                <a:latin typeface="楷体" pitchFamily="49" charset="-122"/>
                <a:ea typeface="楷体" pitchFamily="49" charset="-122"/>
              </a:rPr>
              <a:t> </a:t>
            </a:r>
            <a:endParaRPr lang="en-US" altLang="zh-CN" sz="2400" b="1" smtClean="0">
              <a:solidFill>
                <a:srgbClr val="0070C0"/>
              </a:solidFill>
              <a:latin typeface="楷体" pitchFamily="49" charset="-122"/>
              <a:ea typeface="楷体" pitchFamily="49" charset="-122"/>
            </a:endParaRPr>
          </a:p>
          <a:p>
            <a:r>
              <a:rPr lang="en-US" altLang="zh-CN" sz="2400" b="1" smtClean="0">
                <a:latin typeface="楷体" pitchFamily="49" charset="-122"/>
                <a:ea typeface="楷体" pitchFamily="49" charset="-122"/>
              </a:rPr>
              <a:t>   </a:t>
            </a:r>
            <a:endParaRPr lang="en-US" altLang="zh-CN" sz="2400" b="1" smtClean="0">
              <a:solidFill>
                <a:srgbClr val="0070C0"/>
              </a:solidFill>
              <a:latin typeface="楷体" pitchFamily="49" charset="-122"/>
              <a:ea typeface="楷体" pitchFamily="49" charset="-122"/>
            </a:endParaRPr>
          </a:p>
          <a:p>
            <a:endParaRPr lang="zh-CN" altLang="zh-CN" sz="2400" smtClean="0">
              <a:solidFill>
                <a:srgbClr val="0070C0"/>
              </a:solidFill>
              <a:latin typeface="楷体" pitchFamily="49" charset="-122"/>
              <a:ea typeface="楷体" pitchFamily="49" charset="-122"/>
            </a:endParaRPr>
          </a:p>
          <a:p>
            <a:endParaRPr lang="zh-CN" altLang="zh-CN" sz="2400" smtClean="0">
              <a:latin typeface="楷体" pitchFamily="49" charset="-122"/>
              <a:ea typeface="楷体" pitchFamily="49" charset="-122"/>
            </a:endParaRPr>
          </a:p>
          <a:p>
            <a:endParaRPr lang="zh-CN" altLang="zh-CN" sz="2400" smtClean="0">
              <a:solidFill>
                <a:srgbClr val="0070C0"/>
              </a:solidFill>
              <a:latin typeface="楷体" pitchFamily="49" charset="-122"/>
              <a:ea typeface="楷体" pitchFamily="49" charset="-122"/>
            </a:endParaRPr>
          </a:p>
          <a:p>
            <a:endParaRPr lang="zh-CN" altLang="zh-CN" sz="2400" b="1" smtClean="0">
              <a:solidFill>
                <a:srgbClr val="0070C0"/>
              </a:solidFill>
              <a:latin typeface="楷体" pitchFamily="49" charset="-122"/>
              <a:ea typeface="楷体"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19457">
                                            <p:txEl>
                                              <p:pRg st="4" end="4"/>
                                            </p:txEl>
                                          </p:spTgt>
                                        </p:tgtEl>
                                        <p:attrNameLst>
                                          <p:attrName>style.visibility</p:attrName>
                                        </p:attrNameLst>
                                      </p:cBhvr>
                                      <p:to>
                                        <p:strVal val="visible"/>
                                      </p:to>
                                    </p:set>
                                    <p:anim calcmode="lin" valueType="num">
                                      <p:cBhvr additive="base">
                                        <p:cTn id="7" dur="500" fill="hold"/>
                                        <p:tgtEl>
                                          <p:spTgt spid="19457">
                                            <p:txEl>
                                              <p:pRg st="4" end="4"/>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9457">
                                            <p:txEl>
                                              <p:pRg st="4" end="4"/>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19457">
                                            <p:txEl>
                                              <p:pRg st="5" end="5"/>
                                            </p:txEl>
                                          </p:spTgt>
                                        </p:tgtEl>
                                        <p:attrNameLst>
                                          <p:attrName>style.visibility</p:attrName>
                                        </p:attrNameLst>
                                      </p:cBhvr>
                                      <p:to>
                                        <p:strVal val="visible"/>
                                      </p:to>
                                    </p:set>
                                    <p:anim calcmode="lin" valueType="num">
                                      <p:cBhvr additive="base">
                                        <p:cTn id="11" dur="500" fill="hold"/>
                                        <p:tgtEl>
                                          <p:spTgt spid="19457">
                                            <p:txEl>
                                              <p:pRg st="5" end="5"/>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19457">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13" fill="hold" nodeType="clickPar">
                      <p:stCondLst>
                        <p:cond delay="indefinite"/>
                      </p:stCondLst>
                      <p:childTnLst>
                        <p:par>
                          <p:cTn id="14" fill="hold" nodeType="afterGroup">
                            <p:stCondLst>
                              <p:cond delay="0"/>
                            </p:stCondLst>
                            <p:childTnLst>
                              <p:par>
                                <p:cTn id="15" presetID="2" presetClass="entr" presetSubtype="4" fill="hold" nodeType="clickEffect">
                                  <p:stCondLst>
                                    <p:cond delay="0"/>
                                  </p:stCondLst>
                                  <p:childTnLst>
                                    <p:set>
                                      <p:cBhvr>
                                        <p:cTn id="16" dur="1" fill="hold">
                                          <p:stCondLst>
                                            <p:cond delay="0"/>
                                          </p:stCondLst>
                                        </p:cTn>
                                        <p:tgtEl>
                                          <p:spTgt spid="19457">
                                            <p:txEl>
                                              <p:pRg st="6" end="6"/>
                                            </p:txEl>
                                          </p:spTgt>
                                        </p:tgtEl>
                                        <p:attrNameLst>
                                          <p:attrName>style.visibility</p:attrName>
                                        </p:attrNameLst>
                                      </p:cBhvr>
                                      <p:to>
                                        <p:strVal val="visible"/>
                                      </p:to>
                                    </p:set>
                                    <p:anim calcmode="lin" valueType="num">
                                      <p:cBhvr additive="base">
                                        <p:cTn id="17" dur="500" fill="hold"/>
                                        <p:tgtEl>
                                          <p:spTgt spid="19457">
                                            <p:txEl>
                                              <p:pRg st="6" end="6"/>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19457">
                                            <p:txEl>
                                              <p:pRg st="6" end="6"/>
                                            </p:txEl>
                                          </p:spTgt>
                                        </p:tgtEl>
                                        <p:attrNameLst>
                                          <p:attrName>ppt_y</p:attrName>
                                        </p:attrNameLst>
                                      </p:cBhvr>
                                      <p:tavLst>
                                        <p:tav tm="0">
                                          <p:val>
                                            <p:strVal val="1+#ppt_h/2"/>
                                          </p:val>
                                        </p:tav>
                                        <p:tav tm="100000">
                                          <p:val>
                                            <p:strVal val="#ppt_y"/>
                                          </p:val>
                                        </p:tav>
                                      </p:tavLst>
                                    </p:anim>
                                  </p:childTnLst>
                                </p:cTn>
                              </p:par>
                              <p:par>
                                <p:cTn id="19" presetID="2" presetClass="entr" presetSubtype="4" fill="hold" nodeType="withEffect">
                                  <p:stCondLst>
                                    <p:cond delay="0"/>
                                  </p:stCondLst>
                                  <p:childTnLst>
                                    <p:set>
                                      <p:cBhvr>
                                        <p:cTn id="20" dur="1" fill="hold">
                                          <p:stCondLst>
                                            <p:cond delay="0"/>
                                          </p:stCondLst>
                                        </p:cTn>
                                        <p:tgtEl>
                                          <p:spTgt spid="19457">
                                            <p:txEl>
                                              <p:pRg st="7" end="7"/>
                                            </p:txEl>
                                          </p:spTgt>
                                        </p:tgtEl>
                                        <p:attrNameLst>
                                          <p:attrName>style.visibility</p:attrName>
                                        </p:attrNameLst>
                                      </p:cBhvr>
                                      <p:to>
                                        <p:strVal val="visible"/>
                                      </p:to>
                                    </p:set>
                                    <p:anim calcmode="lin" valueType="num">
                                      <p:cBhvr additive="base">
                                        <p:cTn id="21" dur="500" fill="hold"/>
                                        <p:tgtEl>
                                          <p:spTgt spid="19457">
                                            <p:txEl>
                                              <p:pRg st="7" end="7"/>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19457">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23" fill="hold" nodeType="clickPar">
                      <p:stCondLst>
                        <p:cond delay="indefinite"/>
                      </p:stCondLst>
                      <p:childTnLst>
                        <p:par>
                          <p:cTn id="24" fill="hold" nodeType="afterGroup">
                            <p:stCondLst>
                              <p:cond delay="0"/>
                            </p:stCondLst>
                            <p:childTnLst>
                              <p:par>
                                <p:cTn id="25" presetID="2" presetClass="entr" presetSubtype="4" fill="hold" nodeType="clickEffect">
                                  <p:stCondLst>
                                    <p:cond delay="0"/>
                                  </p:stCondLst>
                                  <p:childTnLst>
                                    <p:set>
                                      <p:cBhvr>
                                        <p:cTn id="26" dur="1" fill="hold">
                                          <p:stCondLst>
                                            <p:cond delay="0"/>
                                          </p:stCondLst>
                                        </p:cTn>
                                        <p:tgtEl>
                                          <p:spTgt spid="19457">
                                            <p:txEl>
                                              <p:pRg st="8" end="8"/>
                                            </p:txEl>
                                          </p:spTgt>
                                        </p:tgtEl>
                                        <p:attrNameLst>
                                          <p:attrName>style.visibility</p:attrName>
                                        </p:attrNameLst>
                                      </p:cBhvr>
                                      <p:to>
                                        <p:strVal val="visible"/>
                                      </p:to>
                                    </p:set>
                                    <p:anim calcmode="lin" valueType="num">
                                      <p:cBhvr additive="base">
                                        <p:cTn id="27" dur="500" fill="hold"/>
                                        <p:tgtEl>
                                          <p:spTgt spid="19457">
                                            <p:txEl>
                                              <p:pRg st="8" end="8"/>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19457">
                                            <p:txEl>
                                              <p:pRg st="8" end="8"/>
                                            </p:txEl>
                                          </p:spTgt>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19457">
                                            <p:txEl>
                                              <p:pRg st="9" end="9"/>
                                            </p:txEl>
                                          </p:spTgt>
                                        </p:tgtEl>
                                        <p:attrNameLst>
                                          <p:attrName>style.visibility</p:attrName>
                                        </p:attrNameLst>
                                      </p:cBhvr>
                                      <p:to>
                                        <p:strVal val="visible"/>
                                      </p:to>
                                    </p:set>
                                    <p:anim calcmode="lin" valueType="num">
                                      <p:cBhvr additive="base">
                                        <p:cTn id="31" dur="500" fill="hold"/>
                                        <p:tgtEl>
                                          <p:spTgt spid="19457">
                                            <p:txEl>
                                              <p:pRg st="9" end="9"/>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19457">
                                            <p:txEl>
                                              <p:pRg st="9" end="9"/>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文本框 11"/>
          <p:cNvSpPr txBox="1"/>
          <p:nvPr>
            <p:custDataLst>
              <p:tags r:id="rId1"/>
            </p:custDataLst>
          </p:nvPr>
        </p:nvSpPr>
        <p:spPr>
          <a:xfrm>
            <a:off x="4590661" y="1854097"/>
            <a:ext cx="6988106" cy="581057"/>
          </a:xfrm>
          <a:prstGeom prst="rect">
            <a:avLst/>
          </a:prstGeom>
          <a:noFill/>
        </p:spPr>
        <p:txBody>
          <a:bodyPr wrap="square" rtlCol="0">
            <a:spAutoFit/>
          </a:bodyPr>
          <a:lstStyle/>
          <a:p>
            <a:pPr>
              <a:lnSpc>
                <a:spcPct val="150000"/>
              </a:lnSpc>
            </a:pPr>
            <a:r>
              <a:rPr lang="zh-CN" altLang="en-US" sz="2400">
                <a:latin typeface="微软雅黑" panose="020B0503020204020204" pitchFamily="34" charset="-122"/>
                <a:ea typeface="微软雅黑" panose="020B0503020204020204" pitchFamily="34" charset="-122"/>
              </a:rPr>
              <a:t>      </a:t>
            </a:r>
          </a:p>
        </p:txBody>
      </p:sp>
      <p:sp>
        <p:nvSpPr>
          <p:cNvPr id="10" name="矩形 9"/>
          <p:cNvSpPr/>
          <p:nvPr>
            <p:custDataLst>
              <p:tags r:id="rId2"/>
            </p:custDataLst>
          </p:nvPr>
        </p:nvSpPr>
        <p:spPr>
          <a:xfrm>
            <a:off x="162298" y="136568"/>
            <a:ext cx="11847732" cy="6550836"/>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4" name="文本框 13"/>
          <p:cNvSpPr txBox="1"/>
          <p:nvPr>
            <p:custDataLst>
              <p:tags r:id="rId3"/>
            </p:custDataLst>
          </p:nvPr>
        </p:nvSpPr>
        <p:spPr>
          <a:xfrm>
            <a:off x="736979" y="204717"/>
            <a:ext cx="2251880" cy="743986"/>
          </a:xfrm>
          <a:prstGeom prst="rect">
            <a:avLst/>
          </a:prstGeom>
          <a:noFill/>
          <a:effectLst>
            <a:reflection blurRad="6350" stA="50000" endA="300" endPos="55000" dir="5400000" sy="-100000" algn="bl" rotWithShape="0"/>
          </a:effectLst>
        </p:spPr>
        <p:txBody>
          <a:bodyPr wrap="square" rtlCol="0">
            <a:spAutoFit/>
          </a:bodyPr>
          <a:lstStyle/>
          <a:p>
            <a:pPr algn="l" fontAlgn="auto">
              <a:lnSpc>
                <a:spcPct val="150000"/>
              </a:lnSpc>
            </a:pPr>
            <a:r>
              <a:rPr lang="zh-CN" altLang="en-US" sz="3200" b="1" smtClean="0">
                <a:latin typeface="微软雅黑" panose="020B0503020204020204" pitchFamily="34" charset="-122"/>
                <a:ea typeface="微软雅黑" panose="020B0503020204020204" pitchFamily="34" charset="-122"/>
              </a:rPr>
              <a:t>核心探究</a:t>
            </a:r>
            <a:endParaRPr lang="zh-CN" altLang="en-US" sz="3200" b="1">
              <a:latin typeface="微软雅黑" panose="020B0503020204020204" pitchFamily="34" charset="-122"/>
              <a:ea typeface="微软雅黑" panose="020B0503020204020204" pitchFamily="34" charset="-122"/>
            </a:endParaRPr>
          </a:p>
        </p:txBody>
      </p:sp>
      <p:sp>
        <p:nvSpPr>
          <p:cNvPr id="6" name="矩形 5"/>
          <p:cNvSpPr/>
          <p:nvPr>
            <p:custDataLst>
              <p:tags r:id="rId4"/>
            </p:custDataLst>
          </p:nvPr>
        </p:nvSpPr>
        <p:spPr>
          <a:xfrm>
            <a:off x="3593910" y="1433015"/>
            <a:ext cx="6832979" cy="461665"/>
          </a:xfrm>
          <a:prstGeom prst="rect">
            <a:avLst/>
          </a:prstGeom>
        </p:spPr>
        <p:txBody>
          <a:bodyPr wrap="square">
            <a:spAutoFit/>
          </a:bodyPr>
          <a:lstStyle/>
          <a:p>
            <a:r>
              <a:rPr lang="en-US" altLang="zh-CN" sz="2400" b="1" smtClean="0">
                <a:solidFill>
                  <a:srgbClr val="0070C0"/>
                </a:solidFill>
                <a:latin typeface="Times New Roman" pitchFamily="18" charset="0"/>
                <a:ea typeface="宋体" pitchFamily="2" charset="-122"/>
                <a:cs typeface="宋体" pitchFamily="2" charset="-122"/>
              </a:rPr>
              <a:t>     </a:t>
            </a:r>
            <a:endParaRPr lang="zh-CN" altLang="en-US" sz="2800"/>
          </a:p>
        </p:txBody>
      </p:sp>
      <p:sp>
        <p:nvSpPr>
          <p:cNvPr id="7" name="矩形 6"/>
          <p:cNvSpPr/>
          <p:nvPr>
            <p:custDataLst>
              <p:tags r:id="rId5"/>
            </p:custDataLst>
          </p:nvPr>
        </p:nvSpPr>
        <p:spPr>
          <a:xfrm>
            <a:off x="4576548" y="1132471"/>
            <a:ext cx="7064991" cy="1200329"/>
          </a:xfrm>
          <a:prstGeom prst="rect">
            <a:avLst/>
          </a:prstGeom>
        </p:spPr>
        <p:txBody>
          <a:bodyPr wrap="square">
            <a:spAutoFit/>
          </a:bodyPr>
          <a:lstStyle/>
          <a:p>
            <a:r>
              <a:rPr lang="en-US" altLang="zh-CN" sz="2400" smtClean="0"/>
              <a:t>      </a:t>
            </a:r>
          </a:p>
          <a:p>
            <a:r>
              <a:rPr lang="en-US" altLang="zh-CN" sz="2400" smtClean="0">
                <a:latin typeface="楷体" pitchFamily="49" charset="-122"/>
                <a:ea typeface="楷体" pitchFamily="49" charset="-122"/>
              </a:rPr>
              <a:t>     </a:t>
            </a:r>
            <a:endParaRPr lang="zh-CN" altLang="zh-CN" sz="2800" smtClean="0">
              <a:latin typeface="楷体" pitchFamily="49" charset="-122"/>
              <a:ea typeface="楷体" pitchFamily="49" charset="-122"/>
            </a:endParaRPr>
          </a:p>
          <a:p>
            <a:pPr>
              <a:buNone/>
            </a:pPr>
            <a:endParaRPr lang="zh-CN" altLang="zh-CN" sz="2400">
              <a:latin typeface="楷体" pitchFamily="49" charset="-122"/>
              <a:ea typeface="楷体" pitchFamily="49" charset="-122"/>
            </a:endParaRPr>
          </a:p>
        </p:txBody>
      </p:sp>
      <p:pic>
        <p:nvPicPr>
          <p:cNvPr id="9" name="Picture 2" descr="C:\Users\Administrator\Desktop\fcfaaf51f3deb48f3cc543c2fb1f3a292df5787a.jpg"/>
          <p:cNvPicPr>
            <a:picLocks noChangeAspect="1" noChangeArrowheads="1"/>
          </p:cNvPicPr>
          <p:nvPr>
            <p:custDataLst>
              <p:tags r:id="rId6"/>
            </p:custDataLst>
          </p:nvPr>
        </p:nvPicPr>
        <p:blipFill>
          <a:blip r:embed="rId9"/>
          <a:stretch>
            <a:fillRect/>
          </a:stretch>
        </p:blipFill>
        <p:spPr bwMode="auto">
          <a:xfrm>
            <a:off x="199315" y="1692322"/>
            <a:ext cx="2789545" cy="4960962"/>
          </a:xfrm>
          <a:prstGeom prst="rect">
            <a:avLst/>
          </a:prstGeom>
          <a:ln>
            <a:noFill/>
          </a:ln>
          <a:effectLst>
            <a:softEdge rad="112500"/>
          </a:effectLst>
        </p:spPr>
      </p:pic>
      <p:sp>
        <p:nvSpPr>
          <p:cNvPr id="19457" name="Rectangle 1"/>
          <p:cNvSpPr>
            <a:spLocks noChangeArrowheads="1"/>
          </p:cNvSpPr>
          <p:nvPr>
            <p:custDataLst>
              <p:tags r:id="rId7"/>
            </p:custDataLst>
          </p:nvPr>
        </p:nvSpPr>
        <p:spPr bwMode="auto">
          <a:xfrm>
            <a:off x="3309810" y="487790"/>
            <a:ext cx="7417331" cy="6124754"/>
          </a:xfrm>
          <a:prstGeom prst="rect">
            <a:avLst/>
          </a:prstGeom>
          <a:noFill/>
          <a:ln w="9525">
            <a:noFill/>
            <a:miter lim="800000"/>
          </a:ln>
          <a:effectLst/>
        </p:spPr>
        <p:txBody>
          <a:bodyPr vert="horz" wrap="square" lIns="91440" tIns="45720" rIns="91440" bIns="45720" numCol="1" anchor="ctr" anchorCtr="0" compatLnSpc="1">
            <a:prstTxWarp prst="textNoShape">
              <a:avLst/>
            </a:prstTxWarp>
            <a:spAutoFit/>
          </a:bodyPr>
          <a:lstStyle/>
          <a:p>
            <a:r>
              <a:rPr lang="en-US" altLang="zh-CN" sz="2800" b="1" smtClean="0">
                <a:latin typeface="楷体" pitchFamily="49" charset="-122"/>
                <a:ea typeface="楷体" pitchFamily="49" charset="-122"/>
              </a:rPr>
              <a:t>             </a:t>
            </a:r>
            <a:endParaRPr lang="zh-CN" altLang="zh-CN" sz="3200" smtClean="0">
              <a:latin typeface="楷体" pitchFamily="49" charset="-122"/>
              <a:ea typeface="楷体" pitchFamily="49" charset="-122"/>
            </a:endParaRPr>
          </a:p>
          <a:p>
            <a:r>
              <a:rPr lang="zh-CN" altLang="zh-CN" sz="3200" b="1" smtClean="0">
                <a:solidFill>
                  <a:srgbClr val="0070C0"/>
                </a:solidFill>
              </a:rPr>
              <a:t>任务</a:t>
            </a:r>
            <a:r>
              <a:rPr lang="en-US" altLang="zh-CN" sz="3200" b="1" smtClean="0">
                <a:solidFill>
                  <a:srgbClr val="0070C0"/>
                </a:solidFill>
              </a:rPr>
              <a:t>(</a:t>
            </a:r>
            <a:r>
              <a:rPr lang="zh-CN" altLang="zh-CN" sz="3200" b="1" smtClean="0">
                <a:solidFill>
                  <a:srgbClr val="0070C0"/>
                </a:solidFill>
              </a:rPr>
              <a:t>二</a:t>
            </a:r>
            <a:r>
              <a:rPr lang="en-US" altLang="zh-CN" sz="3200" b="1" smtClean="0">
                <a:solidFill>
                  <a:srgbClr val="0070C0"/>
                </a:solidFill>
              </a:rPr>
              <a:t>)</a:t>
            </a:r>
            <a:endParaRPr lang="zh-CN" altLang="zh-CN" sz="3200" smtClean="0">
              <a:solidFill>
                <a:srgbClr val="0070C0"/>
              </a:solidFill>
            </a:endParaRPr>
          </a:p>
          <a:p>
            <a:r>
              <a:rPr lang="en-US" altLang="zh-CN" sz="3200" b="1" smtClean="0">
                <a:solidFill>
                  <a:srgbClr val="0070C0"/>
                </a:solidFill>
              </a:rPr>
              <a:t>                              </a:t>
            </a:r>
            <a:r>
              <a:rPr lang="zh-CN" altLang="zh-CN" sz="3200" b="1" smtClean="0">
                <a:solidFill>
                  <a:srgbClr val="0070C0"/>
                </a:solidFill>
              </a:rPr>
              <a:t>赏析戏剧语言</a:t>
            </a:r>
            <a:endParaRPr lang="zh-CN" altLang="zh-CN" sz="3200" smtClean="0">
              <a:solidFill>
                <a:srgbClr val="0070C0"/>
              </a:solidFill>
            </a:endParaRPr>
          </a:p>
          <a:p>
            <a:r>
              <a:rPr lang="zh-CN" altLang="zh-CN" sz="3200" b="1" smtClean="0">
                <a:solidFill>
                  <a:srgbClr val="0070C0"/>
                </a:solidFill>
              </a:rPr>
              <a:t>【任务导引】</a:t>
            </a:r>
            <a:endParaRPr lang="zh-CN" altLang="zh-CN" sz="3200" smtClean="0">
              <a:solidFill>
                <a:srgbClr val="0070C0"/>
              </a:solidFill>
            </a:endParaRPr>
          </a:p>
          <a:p>
            <a:r>
              <a:rPr lang="en-US" altLang="zh-CN" sz="2800" smtClean="0"/>
              <a:t>      </a:t>
            </a:r>
            <a:r>
              <a:rPr lang="zh-CN" altLang="zh-CN" sz="2800" smtClean="0"/>
              <a:t>戏剧语言是构成剧本的基础</a:t>
            </a:r>
            <a:r>
              <a:rPr lang="zh-CN" altLang="en-US" sz="2800" smtClean="0"/>
              <a:t>。</a:t>
            </a:r>
            <a:r>
              <a:rPr lang="zh-CN" altLang="zh-CN" sz="2800" smtClean="0"/>
              <a:t>无论是说明剧情、过场连接</a:t>
            </a:r>
            <a:r>
              <a:rPr lang="zh-CN" altLang="en-US" sz="2800" smtClean="0"/>
              <a:t>，</a:t>
            </a:r>
            <a:r>
              <a:rPr lang="zh-CN" altLang="zh-CN" sz="2800" smtClean="0"/>
              <a:t>还是展示冲突、刻画人物</a:t>
            </a:r>
            <a:r>
              <a:rPr lang="zh-CN" altLang="en-US" sz="2800" smtClean="0"/>
              <a:t>，</a:t>
            </a:r>
            <a:r>
              <a:rPr lang="zh-CN" altLang="zh-CN" sz="2800" smtClean="0"/>
              <a:t>揭示戏剧主题</a:t>
            </a:r>
            <a:r>
              <a:rPr lang="zh-CN" altLang="en-US" sz="2800" smtClean="0"/>
              <a:t>，</a:t>
            </a:r>
            <a:r>
              <a:rPr lang="zh-CN" altLang="zh-CN" sz="2800" smtClean="0"/>
              <a:t>都离不开戏剧语言。</a:t>
            </a:r>
          </a:p>
          <a:p>
            <a:endParaRPr lang="zh-CN" altLang="zh-CN" sz="2800" smtClean="0">
              <a:latin typeface="楷体" pitchFamily="49" charset="-122"/>
              <a:ea typeface="楷体" pitchFamily="49" charset="-122"/>
            </a:endParaRPr>
          </a:p>
          <a:p>
            <a:endParaRPr lang="en-US" altLang="zh-CN" sz="3200" b="1" smtClean="0">
              <a:solidFill>
                <a:srgbClr val="0070C0"/>
              </a:solidFill>
              <a:latin typeface="楷体" pitchFamily="49" charset="-122"/>
              <a:ea typeface="楷体" pitchFamily="49" charset="-122"/>
            </a:endParaRPr>
          </a:p>
          <a:p>
            <a:endParaRPr lang="zh-CN" altLang="zh-CN" sz="3200" smtClean="0">
              <a:solidFill>
                <a:srgbClr val="0070C0"/>
              </a:solidFill>
              <a:latin typeface="楷体" pitchFamily="49" charset="-122"/>
              <a:ea typeface="楷体" pitchFamily="49" charset="-122"/>
            </a:endParaRPr>
          </a:p>
          <a:p>
            <a:endParaRPr lang="zh-CN" altLang="zh-CN" sz="2800" smtClean="0">
              <a:latin typeface="楷体" pitchFamily="49" charset="-122"/>
              <a:ea typeface="楷体" pitchFamily="49" charset="-122"/>
            </a:endParaRPr>
          </a:p>
          <a:p>
            <a:endParaRPr lang="zh-CN" altLang="zh-CN" sz="3200" smtClean="0">
              <a:solidFill>
                <a:srgbClr val="0070C0"/>
              </a:solidFill>
              <a:latin typeface="楷体" pitchFamily="49" charset="-122"/>
              <a:ea typeface="楷体" pitchFamily="49" charset="-122"/>
            </a:endParaRPr>
          </a:p>
          <a:p>
            <a:endParaRPr lang="zh-CN" altLang="zh-CN" sz="3200" b="1" smtClean="0">
              <a:solidFill>
                <a:srgbClr val="0070C0"/>
              </a:solidFill>
              <a:latin typeface="楷体" pitchFamily="49" charset="-122"/>
              <a:ea typeface="楷体"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4" fill="hold" nodeType="withEffect">
                                  <p:stCondLst>
                                    <p:cond delay="0"/>
                                  </p:stCondLst>
                                  <p:childTnLst>
                                    <p:set>
                                      <p:cBhvr>
                                        <p:cTn id="6" dur="1" fill="hold">
                                          <p:stCondLst>
                                            <p:cond delay="0"/>
                                          </p:stCondLst>
                                        </p:cTn>
                                        <p:tgtEl>
                                          <p:spTgt spid="19457">
                                            <p:txEl>
                                              <p:pRg st="1" end="1"/>
                                            </p:txEl>
                                          </p:spTgt>
                                        </p:tgtEl>
                                        <p:attrNameLst>
                                          <p:attrName>style.visibility</p:attrName>
                                        </p:attrNameLst>
                                      </p:cBhvr>
                                      <p:to>
                                        <p:strVal val="visible"/>
                                      </p:to>
                                    </p:set>
                                    <p:anim calcmode="lin" valueType="num">
                                      <p:cBhvr additive="base">
                                        <p:cTn id="7" dur="500" fill="hold"/>
                                        <p:tgtEl>
                                          <p:spTgt spid="19457">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9457">
                                            <p:txEl>
                                              <p:pRg st="1" end="1"/>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19457">
                                            <p:txEl>
                                              <p:pRg st="2" end="2"/>
                                            </p:txEl>
                                          </p:spTgt>
                                        </p:tgtEl>
                                        <p:attrNameLst>
                                          <p:attrName>style.visibility</p:attrName>
                                        </p:attrNameLst>
                                      </p:cBhvr>
                                      <p:to>
                                        <p:strVal val="visible"/>
                                      </p:to>
                                    </p:set>
                                    <p:anim calcmode="lin" valueType="num">
                                      <p:cBhvr additive="base">
                                        <p:cTn id="11" dur="500" fill="hold"/>
                                        <p:tgtEl>
                                          <p:spTgt spid="19457">
                                            <p:txEl>
                                              <p:pRg st="2" end="2"/>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19457">
                                            <p:txEl>
                                              <p:pRg st="2" end="2"/>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19457">
                                            <p:txEl>
                                              <p:pRg st="3" end="3"/>
                                            </p:txEl>
                                          </p:spTgt>
                                        </p:tgtEl>
                                        <p:attrNameLst>
                                          <p:attrName>style.visibility</p:attrName>
                                        </p:attrNameLst>
                                      </p:cBhvr>
                                      <p:to>
                                        <p:strVal val="visible"/>
                                      </p:to>
                                    </p:set>
                                    <p:anim calcmode="lin" valueType="num">
                                      <p:cBhvr additive="base">
                                        <p:cTn id="15" dur="500" fill="hold"/>
                                        <p:tgtEl>
                                          <p:spTgt spid="19457">
                                            <p:txEl>
                                              <p:pRg st="3" end="3"/>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19457">
                                            <p:txEl>
                                              <p:pRg st="3" end="3"/>
                                            </p:txEl>
                                          </p:spTgt>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19457">
                                            <p:txEl>
                                              <p:pRg st="4" end="4"/>
                                            </p:txEl>
                                          </p:spTgt>
                                        </p:tgtEl>
                                        <p:attrNameLst>
                                          <p:attrName>style.visibility</p:attrName>
                                        </p:attrNameLst>
                                      </p:cBhvr>
                                      <p:to>
                                        <p:strVal val="visible"/>
                                      </p:to>
                                    </p:set>
                                    <p:anim calcmode="lin" valueType="num">
                                      <p:cBhvr additive="base">
                                        <p:cTn id="19" dur="500" fill="hold"/>
                                        <p:tgtEl>
                                          <p:spTgt spid="19457">
                                            <p:txEl>
                                              <p:pRg st="4" end="4"/>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9457">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文本框 11"/>
          <p:cNvSpPr txBox="1"/>
          <p:nvPr>
            <p:custDataLst>
              <p:tags r:id="rId1"/>
            </p:custDataLst>
          </p:nvPr>
        </p:nvSpPr>
        <p:spPr>
          <a:xfrm>
            <a:off x="4590661" y="1854097"/>
            <a:ext cx="6988106" cy="581057"/>
          </a:xfrm>
          <a:prstGeom prst="rect">
            <a:avLst/>
          </a:prstGeom>
          <a:noFill/>
        </p:spPr>
        <p:txBody>
          <a:bodyPr wrap="square" rtlCol="0">
            <a:spAutoFit/>
          </a:bodyPr>
          <a:lstStyle/>
          <a:p>
            <a:pPr>
              <a:lnSpc>
                <a:spcPct val="150000"/>
              </a:lnSpc>
            </a:pPr>
            <a:r>
              <a:rPr lang="zh-CN" altLang="en-US" sz="2400">
                <a:latin typeface="微软雅黑" panose="020B0503020204020204" pitchFamily="34" charset="-122"/>
                <a:ea typeface="微软雅黑" panose="020B0503020204020204" pitchFamily="34" charset="-122"/>
              </a:rPr>
              <a:t>      </a:t>
            </a:r>
          </a:p>
        </p:txBody>
      </p:sp>
      <p:sp>
        <p:nvSpPr>
          <p:cNvPr id="10" name="矩形 9"/>
          <p:cNvSpPr/>
          <p:nvPr>
            <p:custDataLst>
              <p:tags r:id="rId2"/>
            </p:custDataLst>
          </p:nvPr>
        </p:nvSpPr>
        <p:spPr>
          <a:xfrm>
            <a:off x="162298" y="136568"/>
            <a:ext cx="11847732" cy="6550836"/>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4" name="文本框 13"/>
          <p:cNvSpPr txBox="1"/>
          <p:nvPr>
            <p:custDataLst>
              <p:tags r:id="rId3"/>
            </p:custDataLst>
          </p:nvPr>
        </p:nvSpPr>
        <p:spPr>
          <a:xfrm>
            <a:off x="4367284" y="300251"/>
            <a:ext cx="2251880" cy="743986"/>
          </a:xfrm>
          <a:prstGeom prst="rect">
            <a:avLst/>
          </a:prstGeom>
          <a:noFill/>
          <a:effectLst>
            <a:reflection blurRad="6350" stA="50000" endA="300" endPos="55000" dir="5400000" sy="-100000" algn="bl" rotWithShape="0"/>
          </a:effectLst>
        </p:spPr>
        <p:txBody>
          <a:bodyPr wrap="square" rtlCol="0">
            <a:spAutoFit/>
          </a:bodyPr>
          <a:lstStyle/>
          <a:p>
            <a:pPr algn="l" fontAlgn="auto">
              <a:lnSpc>
                <a:spcPct val="150000"/>
              </a:lnSpc>
            </a:pPr>
            <a:r>
              <a:rPr lang="zh-CN" altLang="en-US" sz="3200" b="1" smtClean="0">
                <a:latin typeface="微软雅黑" panose="020B0503020204020204" pitchFamily="34" charset="-122"/>
                <a:ea typeface="微软雅黑" panose="020B0503020204020204" pitchFamily="34" charset="-122"/>
              </a:rPr>
              <a:t>素养目标</a:t>
            </a:r>
            <a:endParaRPr lang="zh-CN" altLang="en-US" sz="3200" b="1">
              <a:latin typeface="微软雅黑" panose="020B0503020204020204" pitchFamily="34" charset="-122"/>
              <a:ea typeface="微软雅黑" panose="020B0503020204020204" pitchFamily="34" charset="-122"/>
            </a:endParaRPr>
          </a:p>
        </p:txBody>
      </p:sp>
      <p:sp>
        <p:nvSpPr>
          <p:cNvPr id="6" name="矩形 5"/>
          <p:cNvSpPr/>
          <p:nvPr>
            <p:custDataLst>
              <p:tags r:id="rId4"/>
            </p:custDataLst>
          </p:nvPr>
        </p:nvSpPr>
        <p:spPr>
          <a:xfrm>
            <a:off x="3593910" y="1433015"/>
            <a:ext cx="6832979" cy="461665"/>
          </a:xfrm>
          <a:prstGeom prst="rect">
            <a:avLst/>
          </a:prstGeom>
        </p:spPr>
        <p:txBody>
          <a:bodyPr wrap="square">
            <a:spAutoFit/>
          </a:bodyPr>
          <a:lstStyle/>
          <a:p>
            <a:r>
              <a:rPr lang="en-US" altLang="zh-CN" sz="2400" b="1" smtClean="0">
                <a:solidFill>
                  <a:srgbClr val="0070C0"/>
                </a:solidFill>
                <a:latin typeface="Times New Roman" pitchFamily="18" charset="0"/>
                <a:ea typeface="宋体" pitchFamily="2" charset="-122"/>
                <a:cs typeface="宋体" pitchFamily="2" charset="-122"/>
              </a:rPr>
              <a:t>     </a:t>
            </a:r>
            <a:endParaRPr lang="zh-CN" altLang="en-US" sz="2800"/>
          </a:p>
        </p:txBody>
      </p:sp>
      <p:sp>
        <p:nvSpPr>
          <p:cNvPr id="7" name="矩形 6"/>
          <p:cNvSpPr/>
          <p:nvPr>
            <p:custDataLst>
              <p:tags r:id="rId5"/>
            </p:custDataLst>
          </p:nvPr>
        </p:nvSpPr>
        <p:spPr>
          <a:xfrm>
            <a:off x="4576548" y="1132471"/>
            <a:ext cx="7064991" cy="1200329"/>
          </a:xfrm>
          <a:prstGeom prst="rect">
            <a:avLst/>
          </a:prstGeom>
        </p:spPr>
        <p:txBody>
          <a:bodyPr wrap="square">
            <a:spAutoFit/>
          </a:bodyPr>
          <a:lstStyle/>
          <a:p>
            <a:r>
              <a:rPr lang="en-US" altLang="zh-CN" sz="2400" smtClean="0"/>
              <a:t>      </a:t>
            </a:r>
          </a:p>
          <a:p>
            <a:r>
              <a:rPr lang="en-US" altLang="zh-CN" sz="2400" smtClean="0">
                <a:latin typeface="楷体" pitchFamily="49" charset="-122"/>
                <a:ea typeface="楷体" pitchFamily="49" charset="-122"/>
              </a:rPr>
              <a:t>     </a:t>
            </a:r>
            <a:endParaRPr lang="zh-CN" altLang="zh-CN" sz="2800" smtClean="0">
              <a:latin typeface="楷体" pitchFamily="49" charset="-122"/>
              <a:ea typeface="楷体" pitchFamily="49" charset="-122"/>
            </a:endParaRPr>
          </a:p>
          <a:p>
            <a:pPr>
              <a:buNone/>
            </a:pPr>
            <a:endParaRPr lang="zh-CN" altLang="zh-CN" sz="2400">
              <a:latin typeface="楷体" pitchFamily="49" charset="-122"/>
              <a:ea typeface="楷体" pitchFamily="49" charset="-122"/>
            </a:endParaRPr>
          </a:p>
        </p:txBody>
      </p:sp>
      <p:sp>
        <p:nvSpPr>
          <p:cNvPr id="20481" name="Rectangle 1"/>
          <p:cNvSpPr>
            <a:spLocks noChangeArrowheads="1"/>
          </p:cNvSpPr>
          <p:nvPr>
            <p:custDataLst>
              <p:tags r:id="rId6"/>
            </p:custDataLst>
          </p:nvPr>
        </p:nvSpPr>
        <p:spPr bwMode="auto">
          <a:xfrm>
            <a:off x="4053385" y="1761644"/>
            <a:ext cx="7615452" cy="3539430"/>
          </a:xfrm>
          <a:prstGeom prst="rect">
            <a:avLst/>
          </a:prstGeom>
          <a:noFill/>
          <a:ln w="9525">
            <a:noFill/>
            <a:miter lim="800000"/>
          </a:ln>
          <a:effectLst/>
        </p:spPr>
        <p:txBody>
          <a:bodyPr vert="horz" wrap="square" lIns="91440" tIns="45720" rIns="91440" bIns="45720" numCol="1" anchor="ctr" anchorCtr="0" compatLnSpc="1">
            <a:prstTxWarp prst="textNoShape">
              <a:avLst/>
            </a:prstTxWarp>
            <a:spAutoFit/>
          </a:bodyPr>
          <a:lstStyle/>
          <a:p>
            <a:r>
              <a:rPr lang="en-US" altLang="zh-CN" sz="2800" smtClean="0">
                <a:latin typeface="楷体" pitchFamily="49" charset="-122"/>
                <a:ea typeface="楷体" pitchFamily="49" charset="-122"/>
              </a:rPr>
              <a:t>1.</a:t>
            </a:r>
            <a:r>
              <a:rPr lang="zh-CN" altLang="zh-CN" sz="2800" smtClean="0">
                <a:latin typeface="楷体" pitchFamily="49" charset="-122"/>
                <a:ea typeface="楷体" pitchFamily="49" charset="-122"/>
              </a:rPr>
              <a:t>了解易卜生</a:t>
            </a:r>
            <a:r>
              <a:rPr lang="zh-CN" altLang="en-US" sz="2800" smtClean="0">
                <a:latin typeface="楷体" pitchFamily="49" charset="-122"/>
                <a:ea typeface="楷体" pitchFamily="49" charset="-122"/>
              </a:rPr>
              <a:t>、</a:t>
            </a:r>
            <a:r>
              <a:rPr lang="zh-CN" altLang="zh-CN" sz="2800" smtClean="0">
                <a:latin typeface="楷体" pitchFamily="49" charset="-122"/>
                <a:ea typeface="楷体" pitchFamily="49" charset="-122"/>
              </a:rPr>
              <a:t>《玩偶之家》的写作背景及人物和剧情。</a:t>
            </a:r>
          </a:p>
          <a:p>
            <a:r>
              <a:rPr lang="en-US" altLang="zh-CN" sz="2800" smtClean="0">
                <a:latin typeface="楷体" pitchFamily="49" charset="-122"/>
                <a:ea typeface="楷体" pitchFamily="49" charset="-122"/>
              </a:rPr>
              <a:t>2.</a:t>
            </a:r>
            <a:r>
              <a:rPr lang="zh-CN" altLang="zh-CN" sz="2800" smtClean="0">
                <a:latin typeface="楷体" pitchFamily="49" charset="-122"/>
                <a:ea typeface="楷体" pitchFamily="49" charset="-122"/>
              </a:rPr>
              <a:t>分析选文的戏剧冲突</a:t>
            </a:r>
            <a:r>
              <a:rPr lang="en-US" altLang="zh-CN" sz="2800" smtClean="0">
                <a:latin typeface="楷体" pitchFamily="49" charset="-122"/>
                <a:ea typeface="楷体" pitchFamily="49" charset="-122"/>
              </a:rPr>
              <a:t>,</a:t>
            </a:r>
            <a:r>
              <a:rPr lang="zh-CN" altLang="zh-CN" sz="2800" smtClean="0">
                <a:latin typeface="楷体" pitchFamily="49" charset="-122"/>
                <a:ea typeface="楷体" pitchFamily="49" charset="-122"/>
              </a:rPr>
              <a:t>鉴赏主要人物形象</a:t>
            </a:r>
            <a:r>
              <a:rPr lang="en-US" altLang="zh-CN" sz="2800" smtClean="0">
                <a:latin typeface="楷体" pitchFamily="49" charset="-122"/>
                <a:ea typeface="楷体" pitchFamily="49" charset="-122"/>
              </a:rPr>
              <a:t>,</a:t>
            </a:r>
            <a:r>
              <a:rPr lang="zh-CN" altLang="zh-CN" sz="2800" smtClean="0">
                <a:latin typeface="楷体" pitchFamily="49" charset="-122"/>
                <a:ea typeface="楷体" pitchFamily="49" charset="-122"/>
              </a:rPr>
              <a:t>舞台说明的作用</a:t>
            </a:r>
            <a:r>
              <a:rPr lang="zh-CN" altLang="en-US" sz="2800" smtClean="0">
                <a:latin typeface="楷体" pitchFamily="49" charset="-122"/>
                <a:ea typeface="楷体" pitchFamily="49" charset="-122"/>
              </a:rPr>
              <a:t>。</a:t>
            </a:r>
            <a:r>
              <a:rPr lang="zh-CN" altLang="zh-CN" sz="2800" smtClean="0">
                <a:latin typeface="楷体" pitchFamily="49" charset="-122"/>
                <a:ea typeface="楷体" pitchFamily="49" charset="-122"/>
              </a:rPr>
              <a:t>分析并领悟娜拉出走的原因。</a:t>
            </a:r>
          </a:p>
          <a:p>
            <a:r>
              <a:rPr lang="en-US" altLang="zh-CN" sz="2800" smtClean="0">
                <a:latin typeface="楷体" pitchFamily="49" charset="-122"/>
                <a:ea typeface="楷体" pitchFamily="49" charset="-122"/>
              </a:rPr>
              <a:t>3.</a:t>
            </a:r>
            <a:r>
              <a:rPr lang="zh-CN" altLang="zh-CN" sz="2800" smtClean="0">
                <a:latin typeface="楷体" pitchFamily="49" charset="-122"/>
                <a:ea typeface="楷体" pitchFamily="49" charset="-122"/>
              </a:rPr>
              <a:t>探讨娜拉出走后的结局</a:t>
            </a:r>
            <a:r>
              <a:rPr lang="en-US" altLang="zh-CN" sz="2800" smtClean="0">
                <a:latin typeface="楷体" pitchFamily="49" charset="-122"/>
                <a:ea typeface="楷体" pitchFamily="49" charset="-122"/>
              </a:rPr>
              <a:t>,</a:t>
            </a:r>
            <a:r>
              <a:rPr lang="zh-CN" altLang="zh-CN" sz="2800" smtClean="0">
                <a:latin typeface="楷体" pitchFamily="49" charset="-122"/>
                <a:ea typeface="楷体" pitchFamily="49" charset="-122"/>
              </a:rPr>
              <a:t>并思考《玩偶之家》对于社会进步和时代发展的积极意义。</a:t>
            </a:r>
          </a:p>
          <a:p>
            <a:endParaRPr lang="zh-CN" altLang="zh-CN" sz="2800" smtClean="0">
              <a:latin typeface="楷体" pitchFamily="49" charset="-122"/>
              <a:ea typeface="楷体" pitchFamily="49" charset="-122"/>
            </a:endParaRPr>
          </a:p>
          <a:p>
            <a:endParaRPr kumimoji="0" lang="zh-CN" altLang="en-US" sz="2800" i="0" u="none" strike="noStrike" cap="none" normalizeH="0" baseline="0" smtClean="0">
              <a:ln>
                <a:noFill/>
              </a:ln>
              <a:solidFill>
                <a:schemeClr val="tx1"/>
              </a:solidFill>
              <a:effectLst/>
              <a:latin typeface="楷体" pitchFamily="49" charset="-122"/>
              <a:ea typeface="楷体" pitchFamily="49" charset="-122"/>
              <a:cs typeface="宋体" panose="02010600030101010101" pitchFamily="2" charset="-122"/>
            </a:endParaRPr>
          </a:p>
        </p:txBody>
      </p:sp>
      <p:pic>
        <p:nvPicPr>
          <p:cNvPr id="2050" name="Picture 2" descr="C:\Users\Administrator\Desktop\fcfaaf51f3deb48f3cc543c2fb1f3a292df5787a.jpg"/>
          <p:cNvPicPr>
            <a:picLocks noChangeAspect="1" noChangeArrowheads="1"/>
          </p:cNvPicPr>
          <p:nvPr>
            <p:custDataLst>
              <p:tags r:id="rId7"/>
            </p:custDataLst>
          </p:nvPr>
        </p:nvPicPr>
        <p:blipFill>
          <a:blip r:embed="rId9"/>
          <a:stretch>
            <a:fillRect/>
          </a:stretch>
        </p:blipFill>
        <p:spPr bwMode="auto">
          <a:xfrm>
            <a:off x="199315" y="177421"/>
            <a:ext cx="3867718" cy="6475863"/>
          </a:xfrm>
          <a:prstGeom prst="rect">
            <a:avLst/>
          </a:prstGeom>
          <a:ln>
            <a:noFill/>
          </a:ln>
          <a:effectLst>
            <a:softEdge rad="112500"/>
          </a:effectLst>
        </p:spPr>
      </p:pic>
    </p:spTree>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文本框 11"/>
          <p:cNvSpPr txBox="1"/>
          <p:nvPr>
            <p:custDataLst>
              <p:tags r:id="rId1"/>
            </p:custDataLst>
          </p:nvPr>
        </p:nvSpPr>
        <p:spPr>
          <a:xfrm>
            <a:off x="4590661" y="1854097"/>
            <a:ext cx="6988106" cy="581057"/>
          </a:xfrm>
          <a:prstGeom prst="rect">
            <a:avLst/>
          </a:prstGeom>
          <a:noFill/>
        </p:spPr>
        <p:txBody>
          <a:bodyPr wrap="square" rtlCol="0">
            <a:spAutoFit/>
          </a:bodyPr>
          <a:lstStyle/>
          <a:p>
            <a:pPr>
              <a:lnSpc>
                <a:spcPct val="150000"/>
              </a:lnSpc>
            </a:pPr>
            <a:r>
              <a:rPr lang="zh-CN" altLang="en-US" sz="2400">
                <a:latin typeface="微软雅黑" panose="020B0503020204020204" pitchFamily="34" charset="-122"/>
                <a:ea typeface="微软雅黑" panose="020B0503020204020204" pitchFamily="34" charset="-122"/>
              </a:rPr>
              <a:t>      </a:t>
            </a:r>
          </a:p>
        </p:txBody>
      </p:sp>
      <p:sp>
        <p:nvSpPr>
          <p:cNvPr id="10" name="矩形 9"/>
          <p:cNvSpPr/>
          <p:nvPr>
            <p:custDataLst>
              <p:tags r:id="rId2"/>
            </p:custDataLst>
          </p:nvPr>
        </p:nvSpPr>
        <p:spPr>
          <a:xfrm>
            <a:off x="162298" y="136568"/>
            <a:ext cx="11847732" cy="6550836"/>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4" name="文本框 13"/>
          <p:cNvSpPr txBox="1"/>
          <p:nvPr>
            <p:custDataLst>
              <p:tags r:id="rId3"/>
            </p:custDataLst>
          </p:nvPr>
        </p:nvSpPr>
        <p:spPr>
          <a:xfrm>
            <a:off x="736979" y="204717"/>
            <a:ext cx="2251880" cy="743986"/>
          </a:xfrm>
          <a:prstGeom prst="rect">
            <a:avLst/>
          </a:prstGeom>
          <a:noFill/>
          <a:effectLst>
            <a:reflection blurRad="6350" stA="50000" endA="300" endPos="55000" dir="5400000" sy="-100000" algn="bl" rotWithShape="0"/>
          </a:effectLst>
        </p:spPr>
        <p:txBody>
          <a:bodyPr wrap="square" rtlCol="0">
            <a:spAutoFit/>
          </a:bodyPr>
          <a:lstStyle/>
          <a:p>
            <a:pPr algn="l" fontAlgn="auto">
              <a:lnSpc>
                <a:spcPct val="150000"/>
              </a:lnSpc>
            </a:pPr>
            <a:r>
              <a:rPr lang="zh-CN" altLang="en-US" sz="3200" b="1" smtClean="0">
                <a:latin typeface="微软雅黑" panose="020B0503020204020204" pitchFamily="34" charset="-122"/>
                <a:ea typeface="微软雅黑" panose="020B0503020204020204" pitchFamily="34" charset="-122"/>
              </a:rPr>
              <a:t>核心探究</a:t>
            </a:r>
            <a:endParaRPr lang="zh-CN" altLang="en-US" sz="3200" b="1">
              <a:latin typeface="微软雅黑" panose="020B0503020204020204" pitchFamily="34" charset="-122"/>
              <a:ea typeface="微软雅黑" panose="020B0503020204020204" pitchFamily="34" charset="-122"/>
            </a:endParaRPr>
          </a:p>
        </p:txBody>
      </p:sp>
      <p:sp>
        <p:nvSpPr>
          <p:cNvPr id="6" name="矩形 5"/>
          <p:cNvSpPr/>
          <p:nvPr>
            <p:custDataLst>
              <p:tags r:id="rId4"/>
            </p:custDataLst>
          </p:nvPr>
        </p:nvSpPr>
        <p:spPr>
          <a:xfrm>
            <a:off x="3593910" y="1433015"/>
            <a:ext cx="6832979" cy="461665"/>
          </a:xfrm>
          <a:prstGeom prst="rect">
            <a:avLst/>
          </a:prstGeom>
        </p:spPr>
        <p:txBody>
          <a:bodyPr wrap="square">
            <a:spAutoFit/>
          </a:bodyPr>
          <a:lstStyle/>
          <a:p>
            <a:r>
              <a:rPr lang="en-US" altLang="zh-CN" sz="2400" b="1" smtClean="0">
                <a:solidFill>
                  <a:srgbClr val="0070C0"/>
                </a:solidFill>
                <a:latin typeface="Times New Roman" pitchFamily="18" charset="0"/>
                <a:ea typeface="宋体" pitchFamily="2" charset="-122"/>
                <a:cs typeface="宋体" pitchFamily="2" charset="-122"/>
              </a:rPr>
              <a:t>     </a:t>
            </a:r>
            <a:endParaRPr lang="zh-CN" altLang="en-US" sz="2800"/>
          </a:p>
        </p:txBody>
      </p:sp>
      <p:sp>
        <p:nvSpPr>
          <p:cNvPr id="7" name="矩形 6"/>
          <p:cNvSpPr/>
          <p:nvPr>
            <p:custDataLst>
              <p:tags r:id="rId5"/>
            </p:custDataLst>
          </p:nvPr>
        </p:nvSpPr>
        <p:spPr>
          <a:xfrm>
            <a:off x="4576548" y="1132471"/>
            <a:ext cx="7064991" cy="1200329"/>
          </a:xfrm>
          <a:prstGeom prst="rect">
            <a:avLst/>
          </a:prstGeom>
        </p:spPr>
        <p:txBody>
          <a:bodyPr wrap="square">
            <a:spAutoFit/>
          </a:bodyPr>
          <a:lstStyle/>
          <a:p>
            <a:r>
              <a:rPr lang="en-US" altLang="zh-CN" sz="2400" smtClean="0"/>
              <a:t>      </a:t>
            </a:r>
          </a:p>
          <a:p>
            <a:r>
              <a:rPr lang="en-US" altLang="zh-CN" sz="2400" smtClean="0">
                <a:latin typeface="楷体" pitchFamily="49" charset="-122"/>
                <a:ea typeface="楷体" pitchFamily="49" charset="-122"/>
              </a:rPr>
              <a:t>     </a:t>
            </a:r>
            <a:endParaRPr lang="zh-CN" altLang="zh-CN" sz="2800" smtClean="0">
              <a:latin typeface="楷体" pitchFamily="49" charset="-122"/>
              <a:ea typeface="楷体" pitchFamily="49" charset="-122"/>
            </a:endParaRPr>
          </a:p>
          <a:p>
            <a:pPr>
              <a:buNone/>
            </a:pPr>
            <a:endParaRPr lang="zh-CN" altLang="zh-CN" sz="2400">
              <a:latin typeface="楷体" pitchFamily="49" charset="-122"/>
              <a:ea typeface="楷体" pitchFamily="49" charset="-122"/>
            </a:endParaRPr>
          </a:p>
        </p:txBody>
      </p:sp>
      <p:pic>
        <p:nvPicPr>
          <p:cNvPr id="9" name="Picture 2" descr="C:\Users\Administrator\Desktop\fcfaaf51f3deb48f3cc543c2fb1f3a292df5787a.jpg"/>
          <p:cNvPicPr>
            <a:picLocks noChangeAspect="1" noChangeArrowheads="1"/>
          </p:cNvPicPr>
          <p:nvPr>
            <p:custDataLst>
              <p:tags r:id="rId6"/>
            </p:custDataLst>
          </p:nvPr>
        </p:nvPicPr>
        <p:blipFill>
          <a:blip r:embed="rId9"/>
          <a:stretch>
            <a:fillRect/>
          </a:stretch>
        </p:blipFill>
        <p:spPr bwMode="auto">
          <a:xfrm>
            <a:off x="199315" y="1692322"/>
            <a:ext cx="2789545" cy="4960962"/>
          </a:xfrm>
          <a:prstGeom prst="rect">
            <a:avLst/>
          </a:prstGeom>
          <a:ln>
            <a:noFill/>
          </a:ln>
          <a:effectLst>
            <a:softEdge rad="112500"/>
          </a:effectLst>
        </p:spPr>
      </p:pic>
      <p:sp>
        <p:nvSpPr>
          <p:cNvPr id="19457" name="Rectangle 1"/>
          <p:cNvSpPr>
            <a:spLocks noChangeArrowheads="1"/>
          </p:cNvSpPr>
          <p:nvPr>
            <p:custDataLst>
              <p:tags r:id="rId7"/>
            </p:custDataLst>
          </p:nvPr>
        </p:nvSpPr>
        <p:spPr bwMode="auto">
          <a:xfrm>
            <a:off x="3255218" y="0"/>
            <a:ext cx="7990537" cy="8586966"/>
          </a:xfrm>
          <a:prstGeom prst="rect">
            <a:avLst/>
          </a:prstGeom>
          <a:noFill/>
          <a:ln w="9525">
            <a:noFill/>
            <a:miter lim="800000"/>
          </a:ln>
          <a:effectLst/>
        </p:spPr>
        <p:txBody>
          <a:bodyPr vert="horz" wrap="square" lIns="91440" tIns="45720" rIns="91440" bIns="45720" numCol="1" anchor="ctr" anchorCtr="0" compatLnSpc="1">
            <a:prstTxWarp prst="textNoShape">
              <a:avLst/>
            </a:prstTxWarp>
            <a:spAutoFit/>
          </a:bodyPr>
          <a:lstStyle/>
          <a:p>
            <a:r>
              <a:rPr lang="en-US" altLang="zh-CN" sz="2800" b="1" smtClean="0">
                <a:latin typeface="楷体" pitchFamily="49" charset="-122"/>
                <a:ea typeface="楷体" pitchFamily="49" charset="-122"/>
              </a:rPr>
              <a:t>             </a:t>
            </a:r>
            <a:endParaRPr lang="zh-CN" altLang="zh-CN" sz="3200" smtClean="0">
              <a:latin typeface="楷体" pitchFamily="49" charset="-122"/>
              <a:ea typeface="楷体" pitchFamily="49" charset="-122"/>
            </a:endParaRPr>
          </a:p>
          <a:p>
            <a:r>
              <a:rPr lang="en-US" altLang="zh-CN" sz="2800" b="1" smtClean="0">
                <a:solidFill>
                  <a:srgbClr val="0070C0"/>
                </a:solidFill>
                <a:latin typeface="楷体" pitchFamily="49" charset="-122"/>
                <a:ea typeface="楷体" pitchFamily="49" charset="-122"/>
              </a:rPr>
              <a:t>                    </a:t>
            </a:r>
            <a:r>
              <a:rPr lang="zh-CN" altLang="zh-CN" sz="2800" b="1" smtClean="0">
                <a:solidFill>
                  <a:srgbClr val="0070C0"/>
                </a:solidFill>
                <a:latin typeface="楷体" pitchFamily="49" charset="-122"/>
                <a:ea typeface="楷体" pitchFamily="49" charset="-122"/>
              </a:rPr>
              <a:t>任务</a:t>
            </a:r>
            <a:r>
              <a:rPr lang="en-US" altLang="zh-CN" sz="2800" b="1" smtClean="0">
                <a:solidFill>
                  <a:srgbClr val="0070C0"/>
                </a:solidFill>
                <a:latin typeface="楷体" pitchFamily="49" charset="-122"/>
                <a:ea typeface="楷体" pitchFamily="49" charset="-122"/>
              </a:rPr>
              <a:t>(</a:t>
            </a:r>
            <a:r>
              <a:rPr lang="zh-CN" altLang="zh-CN" sz="2800" b="1" smtClean="0">
                <a:solidFill>
                  <a:srgbClr val="0070C0"/>
                </a:solidFill>
                <a:latin typeface="楷体" pitchFamily="49" charset="-122"/>
                <a:ea typeface="楷体" pitchFamily="49" charset="-122"/>
              </a:rPr>
              <a:t>二</a:t>
            </a:r>
            <a:r>
              <a:rPr lang="en-US" altLang="zh-CN" sz="2800" b="1" smtClean="0">
                <a:solidFill>
                  <a:srgbClr val="0070C0"/>
                </a:solidFill>
                <a:latin typeface="楷体" pitchFamily="49" charset="-122"/>
                <a:ea typeface="楷体" pitchFamily="49" charset="-122"/>
              </a:rPr>
              <a:t>)</a:t>
            </a:r>
            <a:r>
              <a:rPr lang="en-US" altLang="zh-CN" sz="2800" b="1" smtClean="0">
                <a:latin typeface="楷体" pitchFamily="49" charset="-122"/>
                <a:ea typeface="楷体" pitchFamily="49" charset="-122"/>
              </a:rPr>
              <a:t> </a:t>
            </a:r>
          </a:p>
          <a:p>
            <a:r>
              <a:rPr lang="en-US" altLang="zh-CN" sz="2800" b="1" smtClean="0">
                <a:latin typeface="楷体" pitchFamily="49" charset="-122"/>
                <a:ea typeface="楷体" pitchFamily="49" charset="-122"/>
              </a:rPr>
              <a:t>1.</a:t>
            </a:r>
            <a:r>
              <a:rPr lang="zh-CN" altLang="zh-CN" sz="2800" b="1" smtClean="0">
                <a:latin typeface="楷体" pitchFamily="49" charset="-122"/>
                <a:ea typeface="楷体" pitchFamily="49" charset="-122"/>
              </a:rPr>
              <a:t>课文第</a:t>
            </a:r>
            <a:r>
              <a:rPr lang="en-US" altLang="zh-CN" sz="2800" b="1" smtClean="0">
                <a:latin typeface="楷体" pitchFamily="49" charset="-122"/>
                <a:ea typeface="楷体" pitchFamily="49" charset="-122"/>
              </a:rPr>
              <a:t>101</a:t>
            </a:r>
            <a:r>
              <a:rPr lang="zh-CN" altLang="zh-CN" sz="2800" b="1" smtClean="0">
                <a:latin typeface="楷体" pitchFamily="49" charset="-122"/>
                <a:ea typeface="楷体" pitchFamily="49" charset="-122"/>
              </a:rPr>
              <a:t>页“娜拉是</a:t>
            </a:r>
            <a:r>
              <a:rPr lang="en-US" altLang="zh-CN" sz="2800" b="1" smtClean="0">
                <a:latin typeface="楷体" pitchFamily="49" charset="-122"/>
                <a:ea typeface="楷体" pitchFamily="49" charset="-122"/>
              </a:rPr>
              <a:t>,</a:t>
            </a:r>
            <a:r>
              <a:rPr lang="zh-CN" altLang="zh-CN" sz="2800" b="1" smtClean="0">
                <a:latin typeface="楷体" pitchFamily="49" charset="-122"/>
                <a:ea typeface="楷体" pitchFamily="49" charset="-122"/>
              </a:rPr>
              <a:t>是</a:t>
            </a:r>
            <a:r>
              <a:rPr lang="en-US" altLang="zh-CN" sz="2800" b="1" smtClean="0">
                <a:latin typeface="楷体" pitchFamily="49" charset="-122"/>
                <a:ea typeface="楷体" pitchFamily="49" charset="-122"/>
              </a:rPr>
              <a:t>,</a:t>
            </a:r>
            <a:r>
              <a:rPr lang="zh-CN" altLang="zh-CN" sz="2800" b="1" smtClean="0">
                <a:latin typeface="楷体" pitchFamily="49" charset="-122"/>
                <a:ea typeface="楷体" pitchFamily="49" charset="-122"/>
              </a:rPr>
              <a:t>是</a:t>
            </a:r>
            <a:r>
              <a:rPr lang="en-US" altLang="zh-CN" sz="2800" b="1" smtClean="0">
                <a:latin typeface="楷体" pitchFamily="49" charset="-122"/>
                <a:ea typeface="楷体" pitchFamily="49" charset="-122"/>
              </a:rPr>
              <a:t>,</a:t>
            </a:r>
            <a:r>
              <a:rPr lang="zh-CN" altLang="zh-CN" sz="2800" b="1" smtClean="0">
                <a:latin typeface="楷体" pitchFamily="49" charset="-122"/>
                <a:ea typeface="楷体" pitchFamily="49" charset="-122"/>
              </a:rPr>
              <a:t>我知道你的心都在我身上”这句话的意思是什么</a:t>
            </a:r>
            <a:r>
              <a:rPr lang="en-US" altLang="zh-CN" sz="2800" b="1" smtClean="0">
                <a:latin typeface="楷体" pitchFamily="49" charset="-122"/>
                <a:ea typeface="楷体" pitchFamily="49" charset="-122"/>
              </a:rPr>
              <a:t>?</a:t>
            </a:r>
            <a:endParaRPr lang="zh-CN" altLang="zh-CN" sz="2800" smtClean="0">
              <a:latin typeface="楷体" pitchFamily="49" charset="-122"/>
              <a:ea typeface="楷体" pitchFamily="49" charset="-122"/>
            </a:endParaRPr>
          </a:p>
          <a:p>
            <a:r>
              <a:rPr lang="en-US" altLang="zh-CN" sz="2800" smtClean="0">
                <a:latin typeface="楷体" pitchFamily="49" charset="-122"/>
                <a:ea typeface="楷体" pitchFamily="49" charset="-122"/>
              </a:rPr>
              <a:t>   </a:t>
            </a:r>
            <a:r>
              <a:rPr lang="zh-CN" altLang="zh-CN" sz="2800" smtClean="0">
                <a:latin typeface="楷体" pitchFamily="49" charset="-122"/>
                <a:ea typeface="楷体" pitchFamily="49" charset="-122"/>
              </a:rPr>
              <a:t>连用三个“是”表现了娜拉的内心对海尔茂的</a:t>
            </a:r>
            <a:r>
              <a:rPr lang="zh-CN" altLang="zh-CN" sz="2800" b="1" smtClean="0">
                <a:solidFill>
                  <a:srgbClr val="C00000"/>
                </a:solidFill>
                <a:latin typeface="楷体" pitchFamily="49" charset="-122"/>
                <a:ea typeface="楷体" pitchFamily="49" charset="-122"/>
              </a:rPr>
              <a:t>厌烦</a:t>
            </a:r>
            <a:r>
              <a:rPr lang="en-US" altLang="zh-CN" sz="2800" smtClean="0">
                <a:latin typeface="楷体" pitchFamily="49" charset="-122"/>
                <a:ea typeface="楷体" pitchFamily="49" charset="-122"/>
              </a:rPr>
              <a:t>.</a:t>
            </a:r>
            <a:endParaRPr lang="zh-CN" altLang="zh-CN" sz="2800" smtClean="0">
              <a:latin typeface="楷体" pitchFamily="49" charset="-122"/>
              <a:ea typeface="楷体" pitchFamily="49" charset="-122"/>
            </a:endParaRPr>
          </a:p>
          <a:p>
            <a:r>
              <a:rPr lang="en-US" altLang="zh-CN" sz="2800" b="1" smtClean="0">
                <a:latin typeface="楷体" pitchFamily="49" charset="-122"/>
                <a:ea typeface="楷体" pitchFamily="49" charset="-122"/>
              </a:rPr>
              <a:t>2.</a:t>
            </a:r>
            <a:r>
              <a:rPr lang="zh-CN" altLang="zh-CN" sz="2800" b="1" smtClean="0">
                <a:latin typeface="楷体" pitchFamily="49" charset="-122"/>
                <a:ea typeface="楷体" pitchFamily="49" charset="-122"/>
              </a:rPr>
              <a:t>课文第</a:t>
            </a:r>
            <a:r>
              <a:rPr lang="en-US" altLang="zh-CN" sz="2800" b="1" smtClean="0">
                <a:latin typeface="楷体" pitchFamily="49" charset="-122"/>
                <a:ea typeface="楷体" pitchFamily="49" charset="-122"/>
              </a:rPr>
              <a:t>107</a:t>
            </a:r>
            <a:r>
              <a:rPr lang="zh-CN" altLang="zh-CN" sz="2800" b="1" smtClean="0">
                <a:latin typeface="楷体" pitchFamily="49" charset="-122"/>
                <a:ea typeface="楷体" pitchFamily="49" charset="-122"/>
              </a:rPr>
              <a:t>页“海尔茂娜拉</a:t>
            </a:r>
            <a:r>
              <a:rPr lang="en-US" altLang="zh-CN" sz="2800" b="1" smtClean="0">
                <a:latin typeface="楷体" pitchFamily="49" charset="-122"/>
                <a:ea typeface="楷体" pitchFamily="49" charset="-122"/>
              </a:rPr>
              <a:t>!</a:t>
            </a:r>
            <a:r>
              <a:rPr lang="zh-CN" altLang="zh-CN" sz="2800" b="1" smtClean="0">
                <a:latin typeface="楷体" pitchFamily="49" charset="-122"/>
                <a:ea typeface="楷体" pitchFamily="49" charset="-122"/>
              </a:rPr>
              <a:t>喔</a:t>
            </a:r>
            <a:r>
              <a:rPr lang="en-US" altLang="zh-CN" sz="2800" b="1" smtClean="0">
                <a:latin typeface="楷体" pitchFamily="49" charset="-122"/>
                <a:ea typeface="楷体" pitchFamily="49" charset="-122"/>
              </a:rPr>
              <a:t>,</a:t>
            </a:r>
            <a:r>
              <a:rPr lang="zh-CN" altLang="zh-CN" sz="2800" b="1" smtClean="0">
                <a:latin typeface="楷体" pitchFamily="49" charset="-122"/>
                <a:ea typeface="楷体" pitchFamily="49" charset="-122"/>
              </a:rPr>
              <a:t>别忙</a:t>
            </a:r>
            <a:r>
              <a:rPr lang="en-US" altLang="zh-CN" sz="2800" b="1" smtClean="0">
                <a:latin typeface="楷体" pitchFamily="49" charset="-122"/>
                <a:ea typeface="楷体" pitchFamily="49" charset="-122"/>
              </a:rPr>
              <a:t>!</a:t>
            </a:r>
            <a:r>
              <a:rPr lang="zh-CN" altLang="zh-CN" sz="2800" b="1" smtClean="0">
                <a:latin typeface="楷体" pitchFamily="49" charset="-122"/>
                <a:ea typeface="楷体" pitchFamily="49" charset="-122"/>
              </a:rPr>
              <a:t>让我再看遍</a:t>
            </a:r>
            <a:r>
              <a:rPr lang="en-US" altLang="zh-CN" sz="2800" b="1" smtClean="0">
                <a:latin typeface="楷体" pitchFamily="49" charset="-122"/>
                <a:ea typeface="楷体" pitchFamily="49" charset="-122"/>
              </a:rPr>
              <a:t>!</a:t>
            </a:r>
            <a:r>
              <a:rPr lang="zh-CN" altLang="zh-CN" sz="2800" b="1" smtClean="0">
                <a:latin typeface="楷体" pitchFamily="49" charset="-122"/>
                <a:ea typeface="楷体" pitchFamily="49" charset="-122"/>
              </a:rPr>
              <a:t>不错</a:t>
            </a:r>
            <a:r>
              <a:rPr lang="en-US" altLang="zh-CN" sz="2800" b="1" smtClean="0">
                <a:latin typeface="楷体" pitchFamily="49" charset="-122"/>
                <a:ea typeface="楷体" pitchFamily="49" charset="-122"/>
              </a:rPr>
              <a:t>,</a:t>
            </a:r>
            <a:r>
              <a:rPr lang="zh-CN" altLang="zh-CN" sz="2800" b="1" smtClean="0">
                <a:latin typeface="楷体" pitchFamily="49" charset="-122"/>
                <a:ea typeface="楷体" pitchFamily="49" charset="-122"/>
              </a:rPr>
              <a:t>不错</a:t>
            </a:r>
            <a:r>
              <a:rPr lang="en-US" altLang="zh-CN" sz="2800" b="1" smtClean="0">
                <a:latin typeface="楷体" pitchFamily="49" charset="-122"/>
                <a:ea typeface="楷体" pitchFamily="49" charset="-122"/>
              </a:rPr>
              <a:t>!</a:t>
            </a:r>
            <a:r>
              <a:rPr lang="zh-CN" altLang="zh-CN" sz="2800" b="1" smtClean="0">
                <a:latin typeface="楷体" pitchFamily="49" charset="-122"/>
                <a:ea typeface="楷体" pitchFamily="49" charset="-122"/>
              </a:rPr>
              <a:t>我没事了</a:t>
            </a:r>
            <a:r>
              <a:rPr lang="en-US" altLang="zh-CN" sz="2800" b="1" smtClean="0">
                <a:latin typeface="楷体" pitchFamily="49" charset="-122"/>
                <a:ea typeface="楷体" pitchFamily="49" charset="-122"/>
              </a:rPr>
              <a:t>!</a:t>
            </a:r>
            <a:r>
              <a:rPr lang="zh-CN" altLang="zh-CN" sz="2800" b="1" smtClean="0">
                <a:latin typeface="楷体" pitchFamily="49" charset="-122"/>
                <a:ea typeface="楷体" pitchFamily="49" charset="-122"/>
              </a:rPr>
              <a:t>娜拉</a:t>
            </a:r>
            <a:r>
              <a:rPr lang="en-US" altLang="zh-CN" sz="2800" b="1" smtClean="0">
                <a:latin typeface="楷体" pitchFamily="49" charset="-122"/>
                <a:ea typeface="楷体" pitchFamily="49" charset="-122"/>
              </a:rPr>
              <a:t>,</a:t>
            </a:r>
            <a:r>
              <a:rPr lang="zh-CN" altLang="zh-CN" sz="2800" b="1" smtClean="0">
                <a:latin typeface="楷体" pitchFamily="49" charset="-122"/>
                <a:ea typeface="楷体" pitchFamily="49" charset="-122"/>
              </a:rPr>
              <a:t>我没事了</a:t>
            </a:r>
            <a:r>
              <a:rPr lang="en-US" altLang="zh-CN" sz="2800" b="1" smtClean="0">
                <a:latin typeface="楷体" pitchFamily="49" charset="-122"/>
                <a:ea typeface="楷体" pitchFamily="49" charset="-122"/>
              </a:rPr>
              <a:t>!</a:t>
            </a:r>
            <a:r>
              <a:rPr lang="zh-CN" altLang="zh-CN" sz="2800" b="1" smtClean="0">
                <a:latin typeface="楷体" pitchFamily="49" charset="-122"/>
                <a:ea typeface="楷体" pitchFamily="49" charset="-122"/>
              </a:rPr>
              <a:t>”这句话表现了什么</a:t>
            </a:r>
            <a:r>
              <a:rPr lang="en-US" altLang="zh-CN" sz="2800" b="1" smtClean="0">
                <a:latin typeface="楷体" pitchFamily="49" charset="-122"/>
                <a:ea typeface="楷体" pitchFamily="49" charset="-122"/>
              </a:rPr>
              <a:t>?</a:t>
            </a:r>
            <a:endParaRPr lang="zh-CN" altLang="zh-CN" sz="2800" smtClean="0">
              <a:latin typeface="楷体" pitchFamily="49" charset="-122"/>
              <a:ea typeface="楷体" pitchFamily="49" charset="-122"/>
            </a:endParaRPr>
          </a:p>
          <a:p>
            <a:r>
              <a:rPr lang="en-US" altLang="zh-CN" sz="2800" smtClean="0">
                <a:latin typeface="楷体" pitchFamily="49" charset="-122"/>
                <a:ea typeface="楷体" pitchFamily="49" charset="-122"/>
              </a:rPr>
              <a:t>   </a:t>
            </a:r>
            <a:r>
              <a:rPr lang="zh-CN" altLang="zh-CN" sz="2800" smtClean="0">
                <a:latin typeface="楷体" pitchFamily="49" charset="-122"/>
                <a:ea typeface="楷体" pitchFamily="49" charset="-122"/>
              </a:rPr>
              <a:t>表现了海尔茂得知柯洛克斯泰归还借据之后的激动</a:t>
            </a:r>
            <a:r>
              <a:rPr lang="en-US" altLang="zh-CN" sz="2800" smtClean="0">
                <a:latin typeface="楷体" pitchFamily="49" charset="-122"/>
                <a:ea typeface="楷体" pitchFamily="49" charset="-122"/>
              </a:rPr>
              <a:t>,</a:t>
            </a:r>
            <a:r>
              <a:rPr lang="zh-CN" altLang="zh-CN" sz="2800" smtClean="0">
                <a:latin typeface="楷体" pitchFamily="49" charset="-122"/>
                <a:ea typeface="楷体" pitchFamily="49" charset="-122"/>
              </a:rPr>
              <a:t>同时重复说“我没事了”</a:t>
            </a:r>
            <a:r>
              <a:rPr lang="en-US" altLang="zh-CN" sz="2800" smtClean="0">
                <a:latin typeface="楷体" pitchFamily="49" charset="-122"/>
                <a:ea typeface="楷体" pitchFamily="49" charset="-122"/>
              </a:rPr>
              <a:t>,</a:t>
            </a:r>
            <a:r>
              <a:rPr lang="zh-CN" altLang="zh-CN" sz="2800" smtClean="0">
                <a:latin typeface="楷体" pitchFamily="49" charset="-122"/>
                <a:ea typeface="楷体" pitchFamily="49" charset="-122"/>
              </a:rPr>
              <a:t>又表现了海尔茂的</a:t>
            </a:r>
            <a:r>
              <a:rPr lang="zh-CN" altLang="zh-CN" sz="2800" b="1" smtClean="0">
                <a:solidFill>
                  <a:srgbClr val="C00000"/>
                </a:solidFill>
                <a:latin typeface="楷体" pitchFamily="49" charset="-122"/>
                <a:ea typeface="楷体" pitchFamily="49" charset="-122"/>
              </a:rPr>
              <a:t>自私</a:t>
            </a:r>
            <a:r>
              <a:rPr lang="zh-CN" altLang="zh-CN" sz="2800" smtClean="0">
                <a:latin typeface="楷体" pitchFamily="49" charset="-122"/>
                <a:ea typeface="楷体" pitchFamily="49" charset="-122"/>
              </a:rPr>
              <a:t>。</a:t>
            </a:r>
          </a:p>
          <a:p>
            <a:endParaRPr lang="zh-CN" altLang="zh-CN" sz="3200" smtClean="0">
              <a:solidFill>
                <a:srgbClr val="0070C0"/>
              </a:solidFill>
            </a:endParaRPr>
          </a:p>
          <a:p>
            <a:endParaRPr lang="zh-CN" altLang="zh-CN" sz="2800" smtClean="0">
              <a:latin typeface="楷体" pitchFamily="49" charset="-122"/>
              <a:ea typeface="楷体" pitchFamily="49" charset="-122"/>
            </a:endParaRPr>
          </a:p>
          <a:p>
            <a:endParaRPr lang="en-US" altLang="zh-CN" sz="3200" b="1" smtClean="0">
              <a:solidFill>
                <a:srgbClr val="0070C0"/>
              </a:solidFill>
              <a:latin typeface="楷体" pitchFamily="49" charset="-122"/>
              <a:ea typeface="楷体" pitchFamily="49" charset="-122"/>
            </a:endParaRPr>
          </a:p>
          <a:p>
            <a:endParaRPr lang="zh-CN" altLang="zh-CN" sz="3200" smtClean="0">
              <a:solidFill>
                <a:srgbClr val="0070C0"/>
              </a:solidFill>
              <a:latin typeface="楷体" pitchFamily="49" charset="-122"/>
              <a:ea typeface="楷体" pitchFamily="49" charset="-122"/>
            </a:endParaRPr>
          </a:p>
          <a:p>
            <a:endParaRPr lang="zh-CN" altLang="zh-CN" sz="2800" smtClean="0">
              <a:latin typeface="楷体" pitchFamily="49" charset="-122"/>
              <a:ea typeface="楷体" pitchFamily="49" charset="-122"/>
            </a:endParaRPr>
          </a:p>
          <a:p>
            <a:endParaRPr lang="zh-CN" altLang="zh-CN" sz="3200" smtClean="0">
              <a:solidFill>
                <a:srgbClr val="0070C0"/>
              </a:solidFill>
              <a:latin typeface="楷体" pitchFamily="49" charset="-122"/>
              <a:ea typeface="楷体" pitchFamily="49" charset="-122"/>
            </a:endParaRPr>
          </a:p>
          <a:p>
            <a:endParaRPr lang="zh-CN" altLang="zh-CN" sz="3200" b="1" smtClean="0">
              <a:solidFill>
                <a:srgbClr val="0070C0"/>
              </a:solidFill>
              <a:latin typeface="楷体" pitchFamily="49" charset="-122"/>
              <a:ea typeface="楷体"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4" fill="hold" nodeType="withEffect">
                                  <p:stCondLst>
                                    <p:cond delay="0"/>
                                  </p:stCondLst>
                                  <p:childTnLst>
                                    <p:set>
                                      <p:cBhvr>
                                        <p:cTn id="6" dur="1" fill="hold">
                                          <p:stCondLst>
                                            <p:cond delay="0"/>
                                          </p:stCondLst>
                                        </p:cTn>
                                        <p:tgtEl>
                                          <p:spTgt spid="19457">
                                            <p:txEl>
                                              <p:pRg st="1" end="1"/>
                                            </p:txEl>
                                          </p:spTgt>
                                        </p:tgtEl>
                                        <p:attrNameLst>
                                          <p:attrName>style.visibility</p:attrName>
                                        </p:attrNameLst>
                                      </p:cBhvr>
                                      <p:to>
                                        <p:strVal val="visible"/>
                                      </p:to>
                                    </p:set>
                                    <p:anim calcmode="lin" valueType="num">
                                      <p:cBhvr additive="base">
                                        <p:cTn id="7" dur="500" fill="hold"/>
                                        <p:tgtEl>
                                          <p:spTgt spid="19457">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9457">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cond evt="onBegin" delay="0">
                          <p:tn val="8"/>
                        </p:cond>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19457">
                                            <p:txEl>
                                              <p:pRg st="3" end="3"/>
                                            </p:txEl>
                                          </p:spTgt>
                                        </p:tgtEl>
                                        <p:attrNameLst>
                                          <p:attrName>style.visibility</p:attrName>
                                        </p:attrNameLst>
                                      </p:cBhvr>
                                      <p:to>
                                        <p:strVal val="visible"/>
                                      </p:to>
                                    </p:set>
                                    <p:anim calcmode="lin" valueType="num">
                                      <p:cBhvr additive="base">
                                        <p:cTn id="13" dur="500" fill="hold"/>
                                        <p:tgtEl>
                                          <p:spTgt spid="19457">
                                            <p:txEl>
                                              <p:pRg st="3" end="3"/>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9457">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cond evt="onBegin" delay="0">
                          <p:tn val="14"/>
                        </p:cond>
                      </p:stCondLst>
                      <p:childTnLst>
                        <p:par>
                          <p:cTn id="16" fill="hold" nodeType="afterGroup">
                            <p:stCondLst>
                              <p:cond delay="0"/>
                            </p:stCondLst>
                            <p:childTnLst>
                              <p:par>
                                <p:cTn id="17" presetID="2" presetClass="entr" presetSubtype="4" fill="hold" nodeType="clickEffect">
                                  <p:stCondLst>
                                    <p:cond delay="0"/>
                                  </p:stCondLst>
                                  <p:childTnLst>
                                    <p:set>
                                      <p:cBhvr>
                                        <p:cTn id="18" dur="1" fill="hold">
                                          <p:stCondLst>
                                            <p:cond delay="0"/>
                                          </p:stCondLst>
                                        </p:cTn>
                                        <p:tgtEl>
                                          <p:spTgt spid="19457">
                                            <p:txEl>
                                              <p:pRg st="5" end="5"/>
                                            </p:txEl>
                                          </p:spTgt>
                                        </p:tgtEl>
                                        <p:attrNameLst>
                                          <p:attrName>style.visibility</p:attrName>
                                        </p:attrNameLst>
                                      </p:cBhvr>
                                      <p:to>
                                        <p:strVal val="visible"/>
                                      </p:to>
                                    </p:set>
                                    <p:anim calcmode="lin" valueType="num">
                                      <p:cBhvr additive="base">
                                        <p:cTn id="19" dur="500" fill="hold"/>
                                        <p:tgtEl>
                                          <p:spTgt spid="19457">
                                            <p:txEl>
                                              <p:pRg st="5" end="5"/>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9457">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文本框 11"/>
          <p:cNvSpPr txBox="1"/>
          <p:nvPr>
            <p:custDataLst>
              <p:tags r:id="rId1"/>
            </p:custDataLst>
          </p:nvPr>
        </p:nvSpPr>
        <p:spPr>
          <a:xfrm>
            <a:off x="4590661" y="1854097"/>
            <a:ext cx="6988106" cy="581057"/>
          </a:xfrm>
          <a:prstGeom prst="rect">
            <a:avLst/>
          </a:prstGeom>
          <a:noFill/>
        </p:spPr>
        <p:txBody>
          <a:bodyPr wrap="square" rtlCol="0">
            <a:spAutoFit/>
          </a:bodyPr>
          <a:lstStyle/>
          <a:p>
            <a:pPr>
              <a:lnSpc>
                <a:spcPct val="150000"/>
              </a:lnSpc>
            </a:pPr>
            <a:r>
              <a:rPr lang="zh-CN" altLang="en-US" sz="2400">
                <a:latin typeface="微软雅黑" panose="020B0503020204020204" pitchFamily="34" charset="-122"/>
                <a:ea typeface="微软雅黑" panose="020B0503020204020204" pitchFamily="34" charset="-122"/>
              </a:rPr>
              <a:t>      </a:t>
            </a:r>
          </a:p>
        </p:txBody>
      </p:sp>
      <p:sp>
        <p:nvSpPr>
          <p:cNvPr id="10" name="矩形 9"/>
          <p:cNvSpPr/>
          <p:nvPr>
            <p:custDataLst>
              <p:tags r:id="rId2"/>
            </p:custDataLst>
          </p:nvPr>
        </p:nvSpPr>
        <p:spPr>
          <a:xfrm>
            <a:off x="162298" y="136568"/>
            <a:ext cx="11847732" cy="6550836"/>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4" name="文本框 13"/>
          <p:cNvSpPr txBox="1"/>
          <p:nvPr>
            <p:custDataLst>
              <p:tags r:id="rId3"/>
            </p:custDataLst>
          </p:nvPr>
        </p:nvSpPr>
        <p:spPr>
          <a:xfrm>
            <a:off x="736979" y="204717"/>
            <a:ext cx="2251880" cy="743986"/>
          </a:xfrm>
          <a:prstGeom prst="rect">
            <a:avLst/>
          </a:prstGeom>
          <a:noFill/>
          <a:effectLst>
            <a:reflection blurRad="6350" stA="50000" endA="300" endPos="55000" dir="5400000" sy="-100000" algn="bl" rotWithShape="0"/>
          </a:effectLst>
        </p:spPr>
        <p:txBody>
          <a:bodyPr wrap="square" rtlCol="0">
            <a:spAutoFit/>
          </a:bodyPr>
          <a:lstStyle/>
          <a:p>
            <a:pPr algn="l" fontAlgn="auto">
              <a:lnSpc>
                <a:spcPct val="150000"/>
              </a:lnSpc>
            </a:pPr>
            <a:r>
              <a:rPr lang="zh-CN" altLang="en-US" sz="3200" b="1" smtClean="0">
                <a:latin typeface="微软雅黑" panose="020B0503020204020204" pitchFamily="34" charset="-122"/>
                <a:ea typeface="微软雅黑" panose="020B0503020204020204" pitchFamily="34" charset="-122"/>
              </a:rPr>
              <a:t>核心探究</a:t>
            </a:r>
            <a:endParaRPr lang="zh-CN" altLang="en-US" sz="3200" b="1">
              <a:latin typeface="微软雅黑" panose="020B0503020204020204" pitchFamily="34" charset="-122"/>
              <a:ea typeface="微软雅黑" panose="020B0503020204020204" pitchFamily="34" charset="-122"/>
            </a:endParaRPr>
          </a:p>
        </p:txBody>
      </p:sp>
      <p:sp>
        <p:nvSpPr>
          <p:cNvPr id="6" name="矩形 5"/>
          <p:cNvSpPr/>
          <p:nvPr>
            <p:custDataLst>
              <p:tags r:id="rId4"/>
            </p:custDataLst>
          </p:nvPr>
        </p:nvSpPr>
        <p:spPr>
          <a:xfrm>
            <a:off x="3593910" y="1433015"/>
            <a:ext cx="6832979" cy="461665"/>
          </a:xfrm>
          <a:prstGeom prst="rect">
            <a:avLst/>
          </a:prstGeom>
        </p:spPr>
        <p:txBody>
          <a:bodyPr wrap="square">
            <a:spAutoFit/>
          </a:bodyPr>
          <a:lstStyle/>
          <a:p>
            <a:r>
              <a:rPr lang="en-US" altLang="zh-CN" sz="2400" b="1" smtClean="0">
                <a:solidFill>
                  <a:srgbClr val="0070C0"/>
                </a:solidFill>
                <a:latin typeface="Times New Roman" pitchFamily="18" charset="0"/>
                <a:ea typeface="宋体" pitchFamily="2" charset="-122"/>
                <a:cs typeface="宋体" pitchFamily="2" charset="-122"/>
              </a:rPr>
              <a:t>     </a:t>
            </a:r>
            <a:endParaRPr lang="zh-CN" altLang="en-US" sz="2800"/>
          </a:p>
        </p:txBody>
      </p:sp>
      <p:sp>
        <p:nvSpPr>
          <p:cNvPr id="7" name="矩形 6"/>
          <p:cNvSpPr/>
          <p:nvPr>
            <p:custDataLst>
              <p:tags r:id="rId5"/>
            </p:custDataLst>
          </p:nvPr>
        </p:nvSpPr>
        <p:spPr>
          <a:xfrm>
            <a:off x="4576548" y="1132471"/>
            <a:ext cx="7064991" cy="1200329"/>
          </a:xfrm>
          <a:prstGeom prst="rect">
            <a:avLst/>
          </a:prstGeom>
        </p:spPr>
        <p:txBody>
          <a:bodyPr wrap="square">
            <a:spAutoFit/>
          </a:bodyPr>
          <a:lstStyle/>
          <a:p>
            <a:r>
              <a:rPr lang="en-US" altLang="zh-CN" sz="2400" smtClean="0"/>
              <a:t>      </a:t>
            </a:r>
          </a:p>
          <a:p>
            <a:r>
              <a:rPr lang="en-US" altLang="zh-CN" sz="2400" smtClean="0">
                <a:latin typeface="楷体" pitchFamily="49" charset="-122"/>
                <a:ea typeface="楷体" pitchFamily="49" charset="-122"/>
              </a:rPr>
              <a:t>     </a:t>
            </a:r>
            <a:endParaRPr lang="zh-CN" altLang="zh-CN" sz="2800" smtClean="0">
              <a:latin typeface="楷体" pitchFamily="49" charset="-122"/>
              <a:ea typeface="楷体" pitchFamily="49" charset="-122"/>
            </a:endParaRPr>
          </a:p>
          <a:p>
            <a:pPr>
              <a:buNone/>
            </a:pPr>
            <a:endParaRPr lang="zh-CN" altLang="zh-CN" sz="2400">
              <a:latin typeface="楷体" pitchFamily="49" charset="-122"/>
              <a:ea typeface="楷体" pitchFamily="49" charset="-122"/>
            </a:endParaRPr>
          </a:p>
        </p:txBody>
      </p:sp>
      <p:pic>
        <p:nvPicPr>
          <p:cNvPr id="9" name="Picture 2" descr="C:\Users\Administrator\Desktop\fcfaaf51f3deb48f3cc543c2fb1f3a292df5787a.jpg"/>
          <p:cNvPicPr>
            <a:picLocks noChangeAspect="1" noChangeArrowheads="1"/>
          </p:cNvPicPr>
          <p:nvPr>
            <p:custDataLst>
              <p:tags r:id="rId6"/>
            </p:custDataLst>
          </p:nvPr>
        </p:nvPicPr>
        <p:blipFill>
          <a:blip r:embed="rId9"/>
          <a:stretch>
            <a:fillRect/>
          </a:stretch>
        </p:blipFill>
        <p:spPr bwMode="auto">
          <a:xfrm>
            <a:off x="199315" y="1692322"/>
            <a:ext cx="2789545" cy="4960962"/>
          </a:xfrm>
          <a:prstGeom prst="rect">
            <a:avLst/>
          </a:prstGeom>
          <a:ln>
            <a:noFill/>
          </a:ln>
          <a:effectLst>
            <a:softEdge rad="112500"/>
          </a:effectLst>
        </p:spPr>
      </p:pic>
      <p:sp>
        <p:nvSpPr>
          <p:cNvPr id="19457" name="Rectangle 1"/>
          <p:cNvSpPr>
            <a:spLocks noChangeArrowheads="1"/>
          </p:cNvSpPr>
          <p:nvPr>
            <p:custDataLst>
              <p:tags r:id="rId7"/>
            </p:custDataLst>
          </p:nvPr>
        </p:nvSpPr>
        <p:spPr bwMode="auto">
          <a:xfrm>
            <a:off x="3255219" y="225678"/>
            <a:ext cx="7608399" cy="8586966"/>
          </a:xfrm>
          <a:prstGeom prst="rect">
            <a:avLst/>
          </a:prstGeom>
          <a:noFill/>
          <a:ln w="9525">
            <a:noFill/>
            <a:miter lim="800000"/>
          </a:ln>
          <a:effectLst/>
        </p:spPr>
        <p:txBody>
          <a:bodyPr vert="horz" wrap="square" lIns="91440" tIns="45720" rIns="91440" bIns="45720" numCol="1" anchor="ctr" anchorCtr="0" compatLnSpc="1">
            <a:prstTxWarp prst="textNoShape">
              <a:avLst/>
            </a:prstTxWarp>
            <a:spAutoFit/>
          </a:bodyPr>
          <a:lstStyle/>
          <a:p>
            <a:r>
              <a:rPr lang="en-US" altLang="zh-CN" sz="2800" b="1" smtClean="0">
                <a:latin typeface="楷体" pitchFamily="49" charset="-122"/>
                <a:ea typeface="楷体" pitchFamily="49" charset="-122"/>
              </a:rPr>
              <a:t>             </a:t>
            </a:r>
            <a:endParaRPr lang="zh-CN" altLang="zh-CN" sz="3200" smtClean="0">
              <a:latin typeface="楷体" pitchFamily="49" charset="-122"/>
              <a:ea typeface="楷体" pitchFamily="49" charset="-122"/>
            </a:endParaRPr>
          </a:p>
          <a:p>
            <a:r>
              <a:rPr lang="en-US" altLang="zh-CN" sz="2800" b="1" smtClean="0">
                <a:solidFill>
                  <a:srgbClr val="0070C0"/>
                </a:solidFill>
                <a:latin typeface="楷体" pitchFamily="49" charset="-122"/>
                <a:ea typeface="楷体" pitchFamily="49" charset="-122"/>
              </a:rPr>
              <a:t>              </a:t>
            </a:r>
            <a:r>
              <a:rPr lang="zh-CN" altLang="zh-CN" sz="2800" b="1" smtClean="0">
                <a:solidFill>
                  <a:srgbClr val="0070C0"/>
                </a:solidFill>
                <a:latin typeface="楷体" pitchFamily="49" charset="-122"/>
                <a:ea typeface="楷体" pitchFamily="49" charset="-122"/>
              </a:rPr>
              <a:t>任务</a:t>
            </a:r>
            <a:r>
              <a:rPr lang="en-US" altLang="zh-CN" sz="2800" b="1" smtClean="0">
                <a:solidFill>
                  <a:srgbClr val="0070C0"/>
                </a:solidFill>
                <a:latin typeface="楷体" pitchFamily="49" charset="-122"/>
                <a:ea typeface="楷体" pitchFamily="49" charset="-122"/>
              </a:rPr>
              <a:t>(</a:t>
            </a:r>
            <a:r>
              <a:rPr lang="zh-CN" altLang="zh-CN" sz="2800" b="1" smtClean="0">
                <a:solidFill>
                  <a:srgbClr val="0070C0"/>
                </a:solidFill>
                <a:latin typeface="楷体" pitchFamily="49" charset="-122"/>
                <a:ea typeface="楷体" pitchFamily="49" charset="-122"/>
              </a:rPr>
              <a:t>二</a:t>
            </a:r>
            <a:r>
              <a:rPr lang="en-US" altLang="zh-CN" sz="2800" b="1" smtClean="0">
                <a:solidFill>
                  <a:srgbClr val="0070C0"/>
                </a:solidFill>
                <a:latin typeface="楷体" pitchFamily="49" charset="-122"/>
                <a:ea typeface="楷体" pitchFamily="49" charset="-122"/>
              </a:rPr>
              <a:t>)</a:t>
            </a:r>
            <a:r>
              <a:rPr lang="en-US" altLang="zh-CN" sz="2800" b="1" smtClean="0"/>
              <a:t> </a:t>
            </a:r>
          </a:p>
          <a:p>
            <a:r>
              <a:rPr lang="en-US" altLang="zh-CN" sz="2800" b="1" smtClean="0">
                <a:latin typeface="楷体" pitchFamily="49" charset="-122"/>
                <a:ea typeface="楷体" pitchFamily="49" charset="-122"/>
              </a:rPr>
              <a:t>3.</a:t>
            </a:r>
            <a:r>
              <a:rPr lang="zh-CN" altLang="zh-CN" sz="2800" b="1" smtClean="0">
                <a:latin typeface="楷体" pitchFamily="49" charset="-122"/>
                <a:ea typeface="楷体" pitchFamily="49" charset="-122"/>
              </a:rPr>
              <a:t>课文第</a:t>
            </a:r>
            <a:r>
              <a:rPr lang="en-US" altLang="zh-CN" sz="2800" b="1" smtClean="0">
                <a:latin typeface="楷体" pitchFamily="49" charset="-122"/>
                <a:ea typeface="楷体" pitchFamily="49" charset="-122"/>
              </a:rPr>
              <a:t>113</a:t>
            </a:r>
            <a:r>
              <a:rPr lang="zh-CN" altLang="zh-CN" sz="2800" b="1" smtClean="0">
                <a:latin typeface="楷体" pitchFamily="49" charset="-122"/>
                <a:ea typeface="楷体" pitchFamily="49" charset="-122"/>
              </a:rPr>
              <a:t>页娜拉说的“奇迹中的奇迹”指的是什么</a:t>
            </a:r>
            <a:r>
              <a:rPr lang="en-US" altLang="zh-CN" sz="2800" b="1" smtClean="0">
                <a:latin typeface="楷体" pitchFamily="49" charset="-122"/>
                <a:ea typeface="楷体" pitchFamily="49" charset="-122"/>
              </a:rPr>
              <a:t>?</a:t>
            </a:r>
            <a:r>
              <a:rPr lang="zh-CN" altLang="zh-CN" sz="2800" b="1" smtClean="0">
                <a:latin typeface="楷体" pitchFamily="49" charset="-122"/>
                <a:ea typeface="楷体" pitchFamily="49" charset="-122"/>
              </a:rPr>
              <a:t>“我现在不相信世界上有奇迹了”这句话向海尔茂表达的具体意思是什么</a:t>
            </a:r>
            <a:r>
              <a:rPr lang="en-US" altLang="zh-CN" sz="2800" b="1" smtClean="0">
                <a:latin typeface="楷体" pitchFamily="49" charset="-122"/>
                <a:ea typeface="楷体" pitchFamily="49" charset="-122"/>
              </a:rPr>
              <a:t>? </a:t>
            </a:r>
            <a:endParaRPr lang="zh-CN" altLang="zh-CN" sz="2800" smtClean="0">
              <a:latin typeface="楷体" pitchFamily="49" charset="-122"/>
              <a:ea typeface="楷体" pitchFamily="49" charset="-122"/>
            </a:endParaRPr>
          </a:p>
          <a:p>
            <a:r>
              <a:rPr lang="en-US" altLang="zh-CN" sz="2800" smtClean="0">
                <a:latin typeface="楷体" pitchFamily="49" charset="-122"/>
                <a:ea typeface="楷体" pitchFamily="49" charset="-122"/>
              </a:rPr>
              <a:t>   </a:t>
            </a:r>
            <a:r>
              <a:rPr lang="zh-CN" altLang="zh-CN" sz="2800" b="1" smtClean="0">
                <a:solidFill>
                  <a:srgbClr val="C00000"/>
                </a:solidFill>
                <a:latin typeface="楷体" pitchFamily="49" charset="-122"/>
                <a:ea typeface="楷体" pitchFamily="49" charset="-122"/>
              </a:rPr>
              <a:t>奇迹中的奇迹</a:t>
            </a:r>
            <a:r>
              <a:rPr lang="en-US" altLang="zh-CN" sz="2800" b="1" smtClean="0">
                <a:solidFill>
                  <a:srgbClr val="C00000"/>
                </a:solidFill>
                <a:latin typeface="楷体" pitchFamily="49" charset="-122"/>
                <a:ea typeface="楷体" pitchFamily="49" charset="-122"/>
              </a:rPr>
              <a:t>:</a:t>
            </a:r>
            <a:r>
              <a:rPr lang="zh-CN" altLang="zh-CN" sz="2800" smtClean="0">
                <a:latin typeface="楷体" pitchFamily="49" charset="-122"/>
                <a:ea typeface="楷体" pitchFamily="49" charset="-122"/>
              </a:rPr>
              <a:t>两人都要改变自己</a:t>
            </a:r>
            <a:r>
              <a:rPr lang="en-US" altLang="zh-CN" sz="2800" smtClean="0">
                <a:latin typeface="楷体" pitchFamily="49" charset="-122"/>
                <a:ea typeface="楷体" pitchFamily="49" charset="-122"/>
              </a:rPr>
              <a:t>,</a:t>
            </a:r>
            <a:r>
              <a:rPr lang="zh-CN" altLang="zh-CN" sz="2800" smtClean="0">
                <a:latin typeface="楷体" pitchFamily="49" charset="-122"/>
                <a:ea typeface="楷体" pitchFamily="49" charset="-122"/>
              </a:rPr>
              <a:t>相互尊重</a:t>
            </a:r>
            <a:r>
              <a:rPr lang="en-US" altLang="zh-CN" sz="2800" smtClean="0">
                <a:latin typeface="楷体" pitchFamily="49" charset="-122"/>
                <a:ea typeface="楷体" pitchFamily="49" charset="-122"/>
              </a:rPr>
              <a:t>,</a:t>
            </a:r>
            <a:r>
              <a:rPr lang="zh-CN" altLang="zh-CN" sz="2800" smtClean="0">
                <a:latin typeface="楷体" pitchFamily="49" charset="-122"/>
                <a:ea typeface="楷体" pitchFamily="49" charset="-122"/>
              </a:rPr>
              <a:t>平等相待。</a:t>
            </a:r>
            <a:endParaRPr lang="en-US" altLang="zh-CN" sz="2800" smtClean="0">
              <a:latin typeface="楷体" pitchFamily="49" charset="-122"/>
              <a:ea typeface="楷体" pitchFamily="49" charset="-122"/>
            </a:endParaRPr>
          </a:p>
          <a:p>
            <a:r>
              <a:rPr lang="en-US" altLang="zh-CN" sz="2800" smtClean="0">
                <a:latin typeface="楷体" pitchFamily="49" charset="-122"/>
                <a:ea typeface="楷体" pitchFamily="49" charset="-122"/>
              </a:rPr>
              <a:t>   </a:t>
            </a:r>
            <a:r>
              <a:rPr lang="zh-CN" altLang="zh-CN" sz="2800" smtClean="0">
                <a:latin typeface="楷体" pitchFamily="49" charset="-122"/>
                <a:ea typeface="楷体" pitchFamily="49" charset="-122"/>
              </a:rPr>
              <a:t>娜拉通过这句话向他表示出自己已不相信与海尔茂之间的婚姻能有美好的结果</a:t>
            </a:r>
            <a:r>
              <a:rPr lang="en-US" altLang="zh-CN" sz="2800" smtClean="0">
                <a:latin typeface="楷体" pitchFamily="49" charset="-122"/>
                <a:ea typeface="楷体" pitchFamily="49" charset="-122"/>
              </a:rPr>
              <a:t>;</a:t>
            </a:r>
            <a:r>
              <a:rPr lang="zh-CN" altLang="zh-CN" sz="2800" smtClean="0">
                <a:latin typeface="楷体" pitchFamily="49" charset="-122"/>
                <a:ea typeface="楷体" pitchFamily="49" charset="-122"/>
              </a:rPr>
              <a:t>建立真正平等的夫妻关系只是一种幻想</a:t>
            </a:r>
            <a:r>
              <a:rPr lang="en-US" altLang="zh-CN" sz="2800" smtClean="0">
                <a:latin typeface="楷体" pitchFamily="49" charset="-122"/>
                <a:ea typeface="楷体" pitchFamily="49" charset="-122"/>
              </a:rPr>
              <a:t>,</a:t>
            </a:r>
            <a:r>
              <a:rPr lang="zh-CN" altLang="zh-CN" sz="2800" smtClean="0">
                <a:latin typeface="楷体" pitchFamily="49" charset="-122"/>
                <a:ea typeface="楷体" pitchFamily="49" charset="-122"/>
              </a:rPr>
              <a:t>而现在幻想已经破灭。</a:t>
            </a:r>
          </a:p>
          <a:p>
            <a:r>
              <a:rPr lang="en-US" altLang="zh-CN" sz="2800" b="1" smtClean="0">
                <a:latin typeface="楷体" pitchFamily="49" charset="-122"/>
                <a:ea typeface="楷体" pitchFamily="49" charset="-122"/>
              </a:rPr>
              <a:t> </a:t>
            </a:r>
          </a:p>
          <a:p>
            <a:endParaRPr lang="zh-CN" altLang="zh-CN" sz="3200" smtClean="0">
              <a:solidFill>
                <a:srgbClr val="0070C0"/>
              </a:solidFill>
            </a:endParaRPr>
          </a:p>
          <a:p>
            <a:endParaRPr lang="zh-CN" altLang="zh-CN" sz="2800" smtClean="0">
              <a:latin typeface="楷体" pitchFamily="49" charset="-122"/>
              <a:ea typeface="楷体" pitchFamily="49" charset="-122"/>
            </a:endParaRPr>
          </a:p>
          <a:p>
            <a:endParaRPr lang="en-US" altLang="zh-CN" sz="3200" b="1" smtClean="0">
              <a:solidFill>
                <a:srgbClr val="0070C0"/>
              </a:solidFill>
              <a:latin typeface="楷体" pitchFamily="49" charset="-122"/>
              <a:ea typeface="楷体" pitchFamily="49" charset="-122"/>
            </a:endParaRPr>
          </a:p>
          <a:p>
            <a:endParaRPr lang="zh-CN" altLang="zh-CN" sz="3200" smtClean="0">
              <a:solidFill>
                <a:srgbClr val="0070C0"/>
              </a:solidFill>
              <a:latin typeface="楷体" pitchFamily="49" charset="-122"/>
              <a:ea typeface="楷体" pitchFamily="49" charset="-122"/>
            </a:endParaRPr>
          </a:p>
          <a:p>
            <a:endParaRPr lang="zh-CN" altLang="zh-CN" sz="2800" smtClean="0">
              <a:latin typeface="楷体" pitchFamily="49" charset="-122"/>
              <a:ea typeface="楷体" pitchFamily="49" charset="-122"/>
            </a:endParaRPr>
          </a:p>
          <a:p>
            <a:endParaRPr lang="zh-CN" altLang="zh-CN" sz="3200" smtClean="0">
              <a:solidFill>
                <a:srgbClr val="0070C0"/>
              </a:solidFill>
              <a:latin typeface="楷体" pitchFamily="49" charset="-122"/>
              <a:ea typeface="楷体" pitchFamily="49" charset="-122"/>
            </a:endParaRPr>
          </a:p>
          <a:p>
            <a:endParaRPr lang="zh-CN" altLang="zh-CN" sz="3200" b="1" smtClean="0">
              <a:solidFill>
                <a:srgbClr val="0070C0"/>
              </a:solidFill>
              <a:latin typeface="楷体" pitchFamily="49" charset="-122"/>
              <a:ea typeface="楷体"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19457">
                                            <p:txEl>
                                              <p:pRg st="3" end="3"/>
                                            </p:txEl>
                                          </p:spTgt>
                                        </p:tgtEl>
                                        <p:attrNameLst>
                                          <p:attrName>style.visibility</p:attrName>
                                        </p:attrNameLst>
                                      </p:cBhvr>
                                      <p:to>
                                        <p:strVal val="visible"/>
                                      </p:to>
                                    </p:set>
                                    <p:anim calcmode="lin" valueType="num">
                                      <p:cBhvr additive="base">
                                        <p:cTn id="7" dur="500" fill="hold"/>
                                        <p:tgtEl>
                                          <p:spTgt spid="19457">
                                            <p:txEl>
                                              <p:pRg st="3" end="3"/>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9457">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19457">
                                            <p:txEl>
                                              <p:pRg st="4" end="4"/>
                                            </p:txEl>
                                          </p:spTgt>
                                        </p:tgtEl>
                                        <p:attrNameLst>
                                          <p:attrName>style.visibility</p:attrName>
                                        </p:attrNameLst>
                                      </p:cBhvr>
                                      <p:to>
                                        <p:strVal val="visible"/>
                                      </p:to>
                                    </p:set>
                                    <p:anim calcmode="lin" valueType="num">
                                      <p:cBhvr additive="base">
                                        <p:cTn id="13" dur="500" fill="hold"/>
                                        <p:tgtEl>
                                          <p:spTgt spid="19457">
                                            <p:txEl>
                                              <p:pRg st="4" end="4"/>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9457">
                                            <p:txEl>
                                              <p:pRg st="4" end="4"/>
                                            </p:txEl>
                                          </p:spTgt>
                                        </p:tgtEl>
                                        <p:attrNameLst>
                                          <p:attrName>ppt_y</p:attrName>
                                        </p:attrNameLst>
                                      </p:cBhvr>
                                      <p:tavLst>
                                        <p:tav tm="0">
                                          <p:val>
                                            <p:strVal val="1+#ppt_h/2"/>
                                          </p:val>
                                        </p:tav>
                                        <p:tav tm="100000">
                                          <p:val>
                                            <p:strVal val="#ppt_y"/>
                                          </p:val>
                                        </p:tav>
                                      </p:tavLst>
                                    </p:anim>
                                  </p:childTnLst>
                                </p:cTn>
                              </p:par>
                              <p:par>
                                <p:cTn id="15" presetID="2" presetClass="entr" presetSubtype="4" fill="hold" nodeType="withEffect">
                                  <p:stCondLst>
                                    <p:cond delay="0"/>
                                  </p:stCondLst>
                                  <p:childTnLst>
                                    <p:set>
                                      <p:cBhvr>
                                        <p:cTn id="16" dur="1" fill="hold">
                                          <p:stCondLst>
                                            <p:cond delay="0"/>
                                          </p:stCondLst>
                                        </p:cTn>
                                        <p:tgtEl>
                                          <p:spTgt spid="19457">
                                            <p:txEl>
                                              <p:pRg st="5" end="5"/>
                                            </p:txEl>
                                          </p:spTgt>
                                        </p:tgtEl>
                                        <p:attrNameLst>
                                          <p:attrName>style.visibility</p:attrName>
                                        </p:attrNameLst>
                                      </p:cBhvr>
                                      <p:to>
                                        <p:strVal val="visible"/>
                                      </p:to>
                                    </p:set>
                                    <p:anim calcmode="lin" valueType="num">
                                      <p:cBhvr additive="base">
                                        <p:cTn id="17" dur="500" fill="hold"/>
                                        <p:tgtEl>
                                          <p:spTgt spid="19457">
                                            <p:txEl>
                                              <p:pRg st="5" end="5"/>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19457">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文本框 11"/>
          <p:cNvSpPr txBox="1"/>
          <p:nvPr>
            <p:custDataLst>
              <p:tags r:id="rId1"/>
            </p:custDataLst>
          </p:nvPr>
        </p:nvSpPr>
        <p:spPr>
          <a:xfrm>
            <a:off x="4590661" y="1854097"/>
            <a:ext cx="6988106" cy="581057"/>
          </a:xfrm>
          <a:prstGeom prst="rect">
            <a:avLst/>
          </a:prstGeom>
          <a:noFill/>
        </p:spPr>
        <p:txBody>
          <a:bodyPr wrap="square" rtlCol="0">
            <a:spAutoFit/>
          </a:bodyPr>
          <a:lstStyle/>
          <a:p>
            <a:pPr>
              <a:lnSpc>
                <a:spcPct val="150000"/>
              </a:lnSpc>
            </a:pPr>
            <a:r>
              <a:rPr lang="zh-CN" altLang="en-US" sz="2400">
                <a:latin typeface="微软雅黑" panose="020B0503020204020204" pitchFamily="34" charset="-122"/>
                <a:ea typeface="微软雅黑" panose="020B0503020204020204" pitchFamily="34" charset="-122"/>
              </a:rPr>
              <a:t>      </a:t>
            </a:r>
          </a:p>
        </p:txBody>
      </p:sp>
      <p:sp>
        <p:nvSpPr>
          <p:cNvPr id="10" name="矩形 9"/>
          <p:cNvSpPr/>
          <p:nvPr>
            <p:custDataLst>
              <p:tags r:id="rId2"/>
            </p:custDataLst>
          </p:nvPr>
        </p:nvSpPr>
        <p:spPr>
          <a:xfrm>
            <a:off x="162298" y="136568"/>
            <a:ext cx="11847732" cy="6550836"/>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4" name="文本框 13"/>
          <p:cNvSpPr txBox="1"/>
          <p:nvPr>
            <p:custDataLst>
              <p:tags r:id="rId3"/>
            </p:custDataLst>
          </p:nvPr>
        </p:nvSpPr>
        <p:spPr>
          <a:xfrm>
            <a:off x="736979" y="204717"/>
            <a:ext cx="2251880" cy="743986"/>
          </a:xfrm>
          <a:prstGeom prst="rect">
            <a:avLst/>
          </a:prstGeom>
          <a:noFill/>
          <a:effectLst>
            <a:reflection blurRad="6350" stA="50000" endA="300" endPos="55000" dir="5400000" sy="-100000" algn="bl" rotWithShape="0"/>
          </a:effectLst>
        </p:spPr>
        <p:txBody>
          <a:bodyPr wrap="square" rtlCol="0">
            <a:spAutoFit/>
          </a:bodyPr>
          <a:lstStyle/>
          <a:p>
            <a:pPr algn="l" fontAlgn="auto">
              <a:lnSpc>
                <a:spcPct val="150000"/>
              </a:lnSpc>
            </a:pPr>
            <a:r>
              <a:rPr lang="zh-CN" altLang="en-US" sz="3200" b="1" smtClean="0">
                <a:latin typeface="微软雅黑" panose="020B0503020204020204" pitchFamily="34" charset="-122"/>
                <a:ea typeface="微软雅黑" panose="020B0503020204020204" pitchFamily="34" charset="-122"/>
              </a:rPr>
              <a:t>核心探究</a:t>
            </a:r>
            <a:endParaRPr lang="zh-CN" altLang="en-US" sz="3200" b="1">
              <a:latin typeface="微软雅黑" panose="020B0503020204020204" pitchFamily="34" charset="-122"/>
              <a:ea typeface="微软雅黑" panose="020B0503020204020204" pitchFamily="34" charset="-122"/>
            </a:endParaRPr>
          </a:p>
        </p:txBody>
      </p:sp>
      <p:sp>
        <p:nvSpPr>
          <p:cNvPr id="6" name="矩形 5"/>
          <p:cNvSpPr/>
          <p:nvPr>
            <p:custDataLst>
              <p:tags r:id="rId4"/>
            </p:custDataLst>
          </p:nvPr>
        </p:nvSpPr>
        <p:spPr>
          <a:xfrm>
            <a:off x="3593910" y="1433015"/>
            <a:ext cx="6832979" cy="461665"/>
          </a:xfrm>
          <a:prstGeom prst="rect">
            <a:avLst/>
          </a:prstGeom>
        </p:spPr>
        <p:txBody>
          <a:bodyPr wrap="square">
            <a:spAutoFit/>
          </a:bodyPr>
          <a:lstStyle/>
          <a:p>
            <a:r>
              <a:rPr lang="en-US" altLang="zh-CN" sz="2400" b="1" smtClean="0">
                <a:solidFill>
                  <a:srgbClr val="0070C0"/>
                </a:solidFill>
                <a:latin typeface="Times New Roman" pitchFamily="18" charset="0"/>
                <a:ea typeface="宋体" pitchFamily="2" charset="-122"/>
                <a:cs typeface="宋体" pitchFamily="2" charset="-122"/>
              </a:rPr>
              <a:t>     </a:t>
            </a:r>
            <a:endParaRPr lang="zh-CN" altLang="en-US" sz="2800"/>
          </a:p>
        </p:txBody>
      </p:sp>
      <p:sp>
        <p:nvSpPr>
          <p:cNvPr id="7" name="矩形 6"/>
          <p:cNvSpPr/>
          <p:nvPr>
            <p:custDataLst>
              <p:tags r:id="rId5"/>
            </p:custDataLst>
          </p:nvPr>
        </p:nvSpPr>
        <p:spPr>
          <a:xfrm>
            <a:off x="4576548" y="1132471"/>
            <a:ext cx="7064991" cy="1200329"/>
          </a:xfrm>
          <a:prstGeom prst="rect">
            <a:avLst/>
          </a:prstGeom>
        </p:spPr>
        <p:txBody>
          <a:bodyPr wrap="square">
            <a:spAutoFit/>
          </a:bodyPr>
          <a:lstStyle/>
          <a:p>
            <a:r>
              <a:rPr lang="en-US" altLang="zh-CN" sz="2400" smtClean="0"/>
              <a:t>      </a:t>
            </a:r>
          </a:p>
          <a:p>
            <a:r>
              <a:rPr lang="en-US" altLang="zh-CN" sz="2400" smtClean="0">
                <a:latin typeface="楷体" pitchFamily="49" charset="-122"/>
                <a:ea typeface="楷体" pitchFamily="49" charset="-122"/>
              </a:rPr>
              <a:t>     </a:t>
            </a:r>
            <a:endParaRPr lang="zh-CN" altLang="zh-CN" sz="2800" smtClean="0">
              <a:latin typeface="楷体" pitchFamily="49" charset="-122"/>
              <a:ea typeface="楷体" pitchFamily="49" charset="-122"/>
            </a:endParaRPr>
          </a:p>
          <a:p>
            <a:pPr>
              <a:buNone/>
            </a:pPr>
            <a:endParaRPr lang="zh-CN" altLang="zh-CN" sz="2400">
              <a:latin typeface="楷体" pitchFamily="49" charset="-122"/>
              <a:ea typeface="楷体" pitchFamily="49" charset="-122"/>
            </a:endParaRPr>
          </a:p>
        </p:txBody>
      </p:sp>
      <p:pic>
        <p:nvPicPr>
          <p:cNvPr id="9" name="Picture 2" descr="C:\Users\Administrator\Desktop\fcfaaf51f3deb48f3cc543c2fb1f3a292df5787a.jpg"/>
          <p:cNvPicPr>
            <a:picLocks noChangeAspect="1" noChangeArrowheads="1"/>
          </p:cNvPicPr>
          <p:nvPr>
            <p:custDataLst>
              <p:tags r:id="rId6"/>
            </p:custDataLst>
          </p:nvPr>
        </p:nvPicPr>
        <p:blipFill>
          <a:blip r:embed="rId9"/>
          <a:stretch>
            <a:fillRect/>
          </a:stretch>
        </p:blipFill>
        <p:spPr bwMode="auto">
          <a:xfrm>
            <a:off x="199315" y="1692322"/>
            <a:ext cx="2789545" cy="4960962"/>
          </a:xfrm>
          <a:prstGeom prst="rect">
            <a:avLst/>
          </a:prstGeom>
          <a:ln>
            <a:noFill/>
          </a:ln>
          <a:effectLst>
            <a:softEdge rad="112500"/>
          </a:effectLst>
        </p:spPr>
      </p:pic>
      <p:sp>
        <p:nvSpPr>
          <p:cNvPr id="19457" name="Rectangle 1"/>
          <p:cNvSpPr>
            <a:spLocks noChangeArrowheads="1"/>
          </p:cNvSpPr>
          <p:nvPr>
            <p:custDataLst>
              <p:tags r:id="rId7"/>
            </p:custDataLst>
          </p:nvPr>
        </p:nvSpPr>
        <p:spPr bwMode="auto">
          <a:xfrm>
            <a:off x="3364400" y="205416"/>
            <a:ext cx="7731229" cy="9202519"/>
          </a:xfrm>
          <a:prstGeom prst="rect">
            <a:avLst/>
          </a:prstGeom>
          <a:noFill/>
          <a:ln w="9525">
            <a:noFill/>
            <a:miter lim="800000"/>
          </a:ln>
          <a:effectLst/>
        </p:spPr>
        <p:txBody>
          <a:bodyPr vert="horz" wrap="square" lIns="91440" tIns="45720" rIns="91440" bIns="45720" numCol="1" anchor="ctr" anchorCtr="0" compatLnSpc="1">
            <a:prstTxWarp prst="textNoShape">
              <a:avLst/>
            </a:prstTxWarp>
            <a:spAutoFit/>
          </a:bodyPr>
          <a:lstStyle/>
          <a:p>
            <a:r>
              <a:rPr lang="en-US" altLang="zh-CN" sz="2800" b="1" smtClean="0">
                <a:latin typeface="楷体" pitchFamily="49" charset="-122"/>
                <a:ea typeface="楷体" pitchFamily="49" charset="-122"/>
              </a:rPr>
              <a:t>             </a:t>
            </a:r>
            <a:endParaRPr lang="zh-CN" altLang="zh-CN" sz="3200" smtClean="0">
              <a:latin typeface="楷体" pitchFamily="49" charset="-122"/>
              <a:ea typeface="楷体" pitchFamily="49" charset="-122"/>
            </a:endParaRPr>
          </a:p>
          <a:p>
            <a:r>
              <a:rPr lang="zh-CN" altLang="zh-CN" sz="3200" b="1" smtClean="0">
                <a:solidFill>
                  <a:srgbClr val="0070C0"/>
                </a:solidFill>
                <a:latin typeface="楷体" pitchFamily="49" charset="-122"/>
                <a:ea typeface="楷体" pitchFamily="49" charset="-122"/>
              </a:rPr>
              <a:t>任务</a:t>
            </a:r>
            <a:r>
              <a:rPr lang="en-US" altLang="zh-CN" sz="3200" b="1" smtClean="0">
                <a:solidFill>
                  <a:srgbClr val="0070C0"/>
                </a:solidFill>
                <a:latin typeface="楷体" pitchFamily="49" charset="-122"/>
                <a:ea typeface="楷体" pitchFamily="49" charset="-122"/>
              </a:rPr>
              <a:t>(</a:t>
            </a:r>
            <a:r>
              <a:rPr lang="zh-CN" altLang="zh-CN" sz="3200" b="1" smtClean="0">
                <a:solidFill>
                  <a:srgbClr val="0070C0"/>
                </a:solidFill>
                <a:latin typeface="楷体" pitchFamily="49" charset="-122"/>
                <a:ea typeface="楷体" pitchFamily="49" charset="-122"/>
              </a:rPr>
              <a:t>三</a:t>
            </a:r>
            <a:r>
              <a:rPr lang="en-US" altLang="zh-CN" sz="3200" b="1" smtClean="0">
                <a:solidFill>
                  <a:srgbClr val="0070C0"/>
                </a:solidFill>
                <a:latin typeface="楷体" pitchFamily="49" charset="-122"/>
                <a:ea typeface="楷体" pitchFamily="49" charset="-122"/>
              </a:rPr>
              <a:t>)</a:t>
            </a:r>
            <a:r>
              <a:rPr lang="en-US" altLang="zh-CN" sz="3200" smtClean="0">
                <a:solidFill>
                  <a:srgbClr val="0070C0"/>
                </a:solidFill>
                <a:latin typeface="楷体" pitchFamily="49" charset="-122"/>
                <a:ea typeface="楷体" pitchFamily="49" charset="-122"/>
              </a:rPr>
              <a:t> </a:t>
            </a:r>
            <a:endParaRPr lang="zh-CN" altLang="zh-CN" sz="3200" smtClean="0">
              <a:solidFill>
                <a:srgbClr val="0070C0"/>
              </a:solidFill>
              <a:latin typeface="楷体" pitchFamily="49" charset="-122"/>
              <a:ea typeface="楷体" pitchFamily="49" charset="-122"/>
            </a:endParaRPr>
          </a:p>
          <a:p>
            <a:r>
              <a:rPr lang="en-US" altLang="zh-CN" sz="3200" b="1" smtClean="0">
                <a:solidFill>
                  <a:srgbClr val="0070C0"/>
                </a:solidFill>
                <a:latin typeface="楷体" pitchFamily="49" charset="-122"/>
                <a:ea typeface="楷体" pitchFamily="49" charset="-122"/>
              </a:rPr>
              <a:t>               </a:t>
            </a:r>
            <a:r>
              <a:rPr lang="zh-CN" altLang="zh-CN" sz="3200" b="1" smtClean="0">
                <a:solidFill>
                  <a:srgbClr val="0070C0"/>
                </a:solidFill>
                <a:latin typeface="楷体" pitchFamily="49" charset="-122"/>
                <a:ea typeface="楷体" pitchFamily="49" charset="-122"/>
              </a:rPr>
              <a:t>探究出走</a:t>
            </a:r>
            <a:endParaRPr lang="zh-CN" altLang="zh-CN" sz="3200" smtClean="0">
              <a:solidFill>
                <a:srgbClr val="0070C0"/>
              </a:solidFill>
              <a:latin typeface="楷体" pitchFamily="49" charset="-122"/>
              <a:ea typeface="楷体" pitchFamily="49" charset="-122"/>
            </a:endParaRPr>
          </a:p>
          <a:p>
            <a:r>
              <a:rPr lang="zh-CN" altLang="zh-CN" sz="3200" b="1" smtClean="0">
                <a:solidFill>
                  <a:srgbClr val="0070C0"/>
                </a:solidFill>
                <a:latin typeface="楷体" pitchFamily="49" charset="-122"/>
                <a:ea typeface="楷体" pitchFamily="49" charset="-122"/>
              </a:rPr>
              <a:t>【任务导引】</a:t>
            </a:r>
            <a:endParaRPr lang="zh-CN" altLang="zh-CN" sz="3200" smtClean="0">
              <a:solidFill>
                <a:srgbClr val="0070C0"/>
              </a:solidFill>
              <a:latin typeface="楷体" pitchFamily="49" charset="-122"/>
              <a:ea typeface="楷体" pitchFamily="49" charset="-122"/>
            </a:endParaRPr>
          </a:p>
          <a:p>
            <a:r>
              <a:rPr lang="en-US" altLang="zh-CN" sz="2800" smtClean="0">
                <a:latin typeface="楷体" pitchFamily="49" charset="-122"/>
                <a:ea typeface="楷体" pitchFamily="49" charset="-122"/>
              </a:rPr>
              <a:t>    </a:t>
            </a:r>
            <a:r>
              <a:rPr lang="zh-CN" altLang="zh-CN" sz="2800" smtClean="0">
                <a:latin typeface="楷体" pitchFamily="49" charset="-122"/>
                <a:ea typeface="楷体" pitchFamily="49" charset="-122"/>
              </a:rPr>
              <a:t>经典是研究不尽的，越是接近，越发现里面的的深刻。易卜生曾说：我写的是人，我一直在我的戏剧里研究的是人。</a:t>
            </a:r>
          </a:p>
          <a:p>
            <a:r>
              <a:rPr lang="zh-CN" altLang="zh-CN" sz="2800" b="1" smtClean="0">
                <a:solidFill>
                  <a:srgbClr val="0070C0"/>
                </a:solidFill>
                <a:latin typeface="楷体" pitchFamily="49" charset="-122"/>
                <a:ea typeface="楷体" pitchFamily="49" charset="-122"/>
              </a:rPr>
              <a:t>【任务设计】</a:t>
            </a:r>
            <a:endParaRPr lang="zh-CN" altLang="zh-CN" sz="2800" smtClean="0">
              <a:solidFill>
                <a:srgbClr val="0070C0"/>
              </a:solidFill>
              <a:latin typeface="楷体" pitchFamily="49" charset="-122"/>
              <a:ea typeface="楷体" pitchFamily="49" charset="-122"/>
            </a:endParaRPr>
          </a:p>
          <a:p>
            <a:r>
              <a:rPr lang="en-US" altLang="zh-CN" sz="2800" b="1" smtClean="0">
                <a:latin typeface="楷体" pitchFamily="49" charset="-122"/>
                <a:ea typeface="楷体" pitchFamily="49" charset="-122"/>
              </a:rPr>
              <a:t>1</a:t>
            </a:r>
            <a:r>
              <a:rPr lang="zh-CN" altLang="zh-CN" sz="2800" b="1" smtClean="0">
                <a:latin typeface="楷体" pitchFamily="49" charset="-122"/>
                <a:ea typeface="楷体" pitchFamily="49" charset="-122"/>
              </a:rPr>
              <a:t>、探讨娜拉出走的原因是什么</a:t>
            </a:r>
            <a:r>
              <a:rPr lang="en-US" altLang="zh-CN" sz="2800" b="1" smtClean="0">
                <a:latin typeface="楷体" pitchFamily="49" charset="-122"/>
                <a:ea typeface="楷体" pitchFamily="49" charset="-122"/>
              </a:rPr>
              <a:t>?</a:t>
            </a:r>
            <a:r>
              <a:rPr lang="zh-CN" altLang="zh-CN" sz="2800" b="1" smtClean="0">
                <a:latin typeface="楷体" pitchFamily="49" charset="-122"/>
                <a:ea typeface="楷体" pitchFamily="49" charset="-122"/>
              </a:rPr>
              <a:t>请根据她在觉醒后与尔茂算“总账”的这部分内容</a:t>
            </a:r>
            <a:r>
              <a:rPr lang="en-US" altLang="zh-CN" sz="2800" b="1" smtClean="0">
                <a:latin typeface="楷体" pitchFamily="49" charset="-122"/>
                <a:ea typeface="楷体" pitchFamily="49" charset="-122"/>
              </a:rPr>
              <a:t>,</a:t>
            </a:r>
            <a:r>
              <a:rPr lang="zh-CN" altLang="zh-CN" sz="2800" b="1" smtClean="0">
                <a:latin typeface="楷体" pitchFamily="49" charset="-122"/>
                <a:ea typeface="楷体" pitchFamily="49" charset="-122"/>
              </a:rPr>
              <a:t>分条归纳总结。</a:t>
            </a:r>
            <a:endParaRPr lang="zh-CN" altLang="zh-CN" sz="2800" smtClean="0">
              <a:latin typeface="楷体" pitchFamily="49" charset="-122"/>
              <a:ea typeface="楷体" pitchFamily="49" charset="-122"/>
            </a:endParaRPr>
          </a:p>
          <a:p>
            <a:endParaRPr lang="zh-CN" altLang="zh-CN" sz="2800" smtClean="0">
              <a:latin typeface="楷体" pitchFamily="49" charset="-122"/>
              <a:ea typeface="楷体" pitchFamily="49" charset="-122"/>
            </a:endParaRPr>
          </a:p>
          <a:p>
            <a:r>
              <a:rPr lang="en-US" altLang="zh-CN" sz="2800" b="1" smtClean="0">
                <a:latin typeface="楷体" pitchFamily="49" charset="-122"/>
                <a:ea typeface="楷体" pitchFamily="49" charset="-122"/>
              </a:rPr>
              <a:t> </a:t>
            </a:r>
          </a:p>
          <a:p>
            <a:endParaRPr lang="zh-CN" altLang="zh-CN" sz="3200" smtClean="0">
              <a:solidFill>
                <a:srgbClr val="0070C0"/>
              </a:solidFill>
            </a:endParaRPr>
          </a:p>
          <a:p>
            <a:endParaRPr lang="zh-CN" altLang="zh-CN" sz="2800" smtClean="0">
              <a:latin typeface="楷体" pitchFamily="49" charset="-122"/>
              <a:ea typeface="楷体" pitchFamily="49" charset="-122"/>
            </a:endParaRPr>
          </a:p>
          <a:p>
            <a:endParaRPr lang="en-US" altLang="zh-CN" sz="3200" b="1" smtClean="0">
              <a:solidFill>
                <a:srgbClr val="0070C0"/>
              </a:solidFill>
              <a:latin typeface="楷体" pitchFamily="49" charset="-122"/>
              <a:ea typeface="楷体" pitchFamily="49" charset="-122"/>
            </a:endParaRPr>
          </a:p>
          <a:p>
            <a:endParaRPr lang="zh-CN" altLang="zh-CN" sz="3200" smtClean="0">
              <a:solidFill>
                <a:srgbClr val="0070C0"/>
              </a:solidFill>
              <a:latin typeface="楷体" pitchFamily="49" charset="-122"/>
              <a:ea typeface="楷体" pitchFamily="49" charset="-122"/>
            </a:endParaRPr>
          </a:p>
          <a:p>
            <a:endParaRPr lang="zh-CN" altLang="zh-CN" sz="2800" smtClean="0">
              <a:latin typeface="楷体" pitchFamily="49" charset="-122"/>
              <a:ea typeface="楷体" pitchFamily="49" charset="-122"/>
            </a:endParaRPr>
          </a:p>
          <a:p>
            <a:endParaRPr lang="zh-CN" altLang="zh-CN" sz="3200" smtClean="0">
              <a:solidFill>
                <a:srgbClr val="0070C0"/>
              </a:solidFill>
              <a:latin typeface="楷体" pitchFamily="49" charset="-122"/>
              <a:ea typeface="楷体" pitchFamily="49" charset="-122"/>
            </a:endParaRPr>
          </a:p>
          <a:p>
            <a:endParaRPr lang="zh-CN" altLang="zh-CN" sz="3200" b="1" smtClean="0">
              <a:solidFill>
                <a:srgbClr val="0070C0"/>
              </a:solidFill>
              <a:latin typeface="楷体" pitchFamily="49" charset="-122"/>
              <a:ea typeface="楷体"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19457">
                                            <p:txEl>
                                              <p:pRg st="1" end="1"/>
                                            </p:txEl>
                                          </p:spTgt>
                                        </p:tgtEl>
                                        <p:attrNameLst>
                                          <p:attrName>style.visibility</p:attrName>
                                        </p:attrNameLst>
                                      </p:cBhvr>
                                      <p:to>
                                        <p:strVal val="visible"/>
                                      </p:to>
                                    </p:set>
                                    <p:anim calcmode="lin" valueType="num">
                                      <p:cBhvr additive="base">
                                        <p:cTn id="7" dur="500" fill="hold"/>
                                        <p:tgtEl>
                                          <p:spTgt spid="19457">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9457">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19457">
                                            <p:txEl>
                                              <p:pRg st="2" end="2"/>
                                            </p:txEl>
                                          </p:spTgt>
                                        </p:tgtEl>
                                        <p:attrNameLst>
                                          <p:attrName>style.visibility</p:attrName>
                                        </p:attrNameLst>
                                      </p:cBhvr>
                                      <p:to>
                                        <p:strVal val="visible"/>
                                      </p:to>
                                    </p:set>
                                    <p:anim calcmode="lin" valueType="num">
                                      <p:cBhvr additive="base">
                                        <p:cTn id="13" dur="500" fill="hold"/>
                                        <p:tgtEl>
                                          <p:spTgt spid="19457">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9457">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nodeType="clickEffect">
                                  <p:stCondLst>
                                    <p:cond delay="0"/>
                                  </p:stCondLst>
                                  <p:childTnLst>
                                    <p:set>
                                      <p:cBhvr>
                                        <p:cTn id="18" dur="1" fill="hold">
                                          <p:stCondLst>
                                            <p:cond delay="0"/>
                                          </p:stCondLst>
                                        </p:cTn>
                                        <p:tgtEl>
                                          <p:spTgt spid="19457">
                                            <p:txEl>
                                              <p:pRg st="3" end="3"/>
                                            </p:txEl>
                                          </p:spTgt>
                                        </p:tgtEl>
                                        <p:attrNameLst>
                                          <p:attrName>style.visibility</p:attrName>
                                        </p:attrNameLst>
                                      </p:cBhvr>
                                      <p:to>
                                        <p:strVal val="visible"/>
                                      </p:to>
                                    </p:set>
                                    <p:anim calcmode="lin" valueType="num">
                                      <p:cBhvr additive="base">
                                        <p:cTn id="19" dur="500" fill="hold"/>
                                        <p:tgtEl>
                                          <p:spTgt spid="19457">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9457">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nodeType="clickEffect">
                                  <p:stCondLst>
                                    <p:cond delay="0"/>
                                  </p:stCondLst>
                                  <p:childTnLst>
                                    <p:set>
                                      <p:cBhvr>
                                        <p:cTn id="24" dur="1" fill="hold">
                                          <p:stCondLst>
                                            <p:cond delay="0"/>
                                          </p:stCondLst>
                                        </p:cTn>
                                        <p:tgtEl>
                                          <p:spTgt spid="19457">
                                            <p:txEl>
                                              <p:pRg st="4" end="4"/>
                                            </p:txEl>
                                          </p:spTgt>
                                        </p:tgtEl>
                                        <p:attrNameLst>
                                          <p:attrName>style.visibility</p:attrName>
                                        </p:attrNameLst>
                                      </p:cBhvr>
                                      <p:to>
                                        <p:strVal val="visible"/>
                                      </p:to>
                                    </p:set>
                                    <p:anim calcmode="lin" valueType="num">
                                      <p:cBhvr additive="base">
                                        <p:cTn id="25" dur="500" fill="hold"/>
                                        <p:tgtEl>
                                          <p:spTgt spid="19457">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19457">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nodeType="clickEffect">
                                  <p:stCondLst>
                                    <p:cond delay="0"/>
                                  </p:stCondLst>
                                  <p:childTnLst>
                                    <p:set>
                                      <p:cBhvr>
                                        <p:cTn id="30" dur="1" fill="hold">
                                          <p:stCondLst>
                                            <p:cond delay="0"/>
                                          </p:stCondLst>
                                        </p:cTn>
                                        <p:tgtEl>
                                          <p:spTgt spid="19457">
                                            <p:txEl>
                                              <p:pRg st="5" end="5"/>
                                            </p:txEl>
                                          </p:spTgt>
                                        </p:tgtEl>
                                        <p:attrNameLst>
                                          <p:attrName>style.visibility</p:attrName>
                                        </p:attrNameLst>
                                      </p:cBhvr>
                                      <p:to>
                                        <p:strVal val="visible"/>
                                      </p:to>
                                    </p:set>
                                    <p:anim calcmode="lin" valueType="num">
                                      <p:cBhvr additive="base">
                                        <p:cTn id="31" dur="500" fill="hold"/>
                                        <p:tgtEl>
                                          <p:spTgt spid="19457">
                                            <p:txEl>
                                              <p:pRg st="5" end="5"/>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19457">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2" presetClass="entr" presetSubtype="4" fill="hold" nodeType="clickEffect">
                                  <p:stCondLst>
                                    <p:cond delay="0"/>
                                  </p:stCondLst>
                                  <p:childTnLst>
                                    <p:set>
                                      <p:cBhvr>
                                        <p:cTn id="36" dur="1" fill="hold">
                                          <p:stCondLst>
                                            <p:cond delay="0"/>
                                          </p:stCondLst>
                                        </p:cTn>
                                        <p:tgtEl>
                                          <p:spTgt spid="19457">
                                            <p:txEl>
                                              <p:pRg st="6" end="6"/>
                                            </p:txEl>
                                          </p:spTgt>
                                        </p:tgtEl>
                                        <p:attrNameLst>
                                          <p:attrName>style.visibility</p:attrName>
                                        </p:attrNameLst>
                                      </p:cBhvr>
                                      <p:to>
                                        <p:strVal val="visible"/>
                                      </p:to>
                                    </p:set>
                                    <p:anim calcmode="lin" valueType="num">
                                      <p:cBhvr additive="base">
                                        <p:cTn id="37" dur="500" fill="hold"/>
                                        <p:tgtEl>
                                          <p:spTgt spid="19457">
                                            <p:txEl>
                                              <p:pRg st="6" end="6"/>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19457">
                                            <p:txEl>
                                              <p:pRg st="6" end="6"/>
                                            </p:txEl>
                                          </p:spTgt>
                                        </p:tgtEl>
                                        <p:attrNameLst>
                                          <p:attrName>ppt_y</p:attrName>
                                        </p:attrNameLst>
                                      </p:cBhvr>
                                      <p:tavLst>
                                        <p:tav tm="0">
                                          <p:val>
                                            <p:strVal val="1+#ppt_h/2"/>
                                          </p:val>
                                        </p:tav>
                                        <p:tav tm="100000">
                                          <p:val>
                                            <p:strVal val="#ppt_y"/>
                                          </p:val>
                                        </p:tav>
                                      </p:tavLst>
                                    </p:anim>
                                  </p:childTnLst>
                                </p:cTn>
                              </p:par>
                              <p:par>
                                <p:cTn id="39" presetID="2" presetClass="entr" presetSubtype="4" fill="hold" nodeType="withEffect">
                                  <p:stCondLst>
                                    <p:cond delay="0"/>
                                  </p:stCondLst>
                                  <p:childTnLst>
                                    <p:set>
                                      <p:cBhvr>
                                        <p:cTn id="40" dur="1" fill="hold">
                                          <p:stCondLst>
                                            <p:cond delay="0"/>
                                          </p:stCondLst>
                                        </p:cTn>
                                        <p:tgtEl>
                                          <p:spTgt spid="19457">
                                            <p:txEl>
                                              <p:pRg st="8" end="8"/>
                                            </p:txEl>
                                          </p:spTgt>
                                        </p:tgtEl>
                                        <p:attrNameLst>
                                          <p:attrName>style.visibility</p:attrName>
                                        </p:attrNameLst>
                                      </p:cBhvr>
                                      <p:to>
                                        <p:strVal val="visible"/>
                                      </p:to>
                                    </p:set>
                                    <p:anim calcmode="lin" valueType="num">
                                      <p:cBhvr additive="base">
                                        <p:cTn id="41" dur="500" fill="hold"/>
                                        <p:tgtEl>
                                          <p:spTgt spid="19457">
                                            <p:txEl>
                                              <p:pRg st="8" end="8"/>
                                            </p:txEl>
                                          </p:spTgt>
                                        </p:tgtEl>
                                        <p:attrNameLst>
                                          <p:attrName>ppt_x</p:attrName>
                                        </p:attrNameLst>
                                      </p:cBhvr>
                                      <p:tavLst>
                                        <p:tav tm="0">
                                          <p:val>
                                            <p:strVal val="#ppt_x"/>
                                          </p:val>
                                        </p:tav>
                                        <p:tav tm="100000">
                                          <p:val>
                                            <p:strVal val="#ppt_x"/>
                                          </p:val>
                                        </p:tav>
                                      </p:tavLst>
                                    </p:anim>
                                    <p:anim calcmode="lin" valueType="num">
                                      <p:cBhvr additive="base">
                                        <p:cTn id="42" dur="500" fill="hold"/>
                                        <p:tgtEl>
                                          <p:spTgt spid="19457">
                                            <p:txEl>
                                              <p:pRg st="8" end="8"/>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文本框 11"/>
          <p:cNvSpPr txBox="1"/>
          <p:nvPr>
            <p:custDataLst>
              <p:tags r:id="rId1"/>
            </p:custDataLst>
          </p:nvPr>
        </p:nvSpPr>
        <p:spPr>
          <a:xfrm>
            <a:off x="4590661" y="1854097"/>
            <a:ext cx="6988106" cy="581057"/>
          </a:xfrm>
          <a:prstGeom prst="rect">
            <a:avLst/>
          </a:prstGeom>
          <a:noFill/>
        </p:spPr>
        <p:txBody>
          <a:bodyPr wrap="square" rtlCol="0">
            <a:spAutoFit/>
          </a:bodyPr>
          <a:lstStyle/>
          <a:p>
            <a:pPr>
              <a:lnSpc>
                <a:spcPct val="150000"/>
              </a:lnSpc>
            </a:pPr>
            <a:r>
              <a:rPr lang="zh-CN" altLang="en-US" sz="2400">
                <a:latin typeface="微软雅黑" panose="020B0503020204020204" pitchFamily="34" charset="-122"/>
                <a:ea typeface="微软雅黑" panose="020B0503020204020204" pitchFamily="34" charset="-122"/>
              </a:rPr>
              <a:t>      </a:t>
            </a:r>
          </a:p>
        </p:txBody>
      </p:sp>
      <p:sp>
        <p:nvSpPr>
          <p:cNvPr id="10" name="矩形 9"/>
          <p:cNvSpPr/>
          <p:nvPr>
            <p:custDataLst>
              <p:tags r:id="rId2"/>
            </p:custDataLst>
          </p:nvPr>
        </p:nvSpPr>
        <p:spPr>
          <a:xfrm>
            <a:off x="162298" y="136568"/>
            <a:ext cx="11847732" cy="6550836"/>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4" name="文本框 13"/>
          <p:cNvSpPr txBox="1"/>
          <p:nvPr>
            <p:custDataLst>
              <p:tags r:id="rId3"/>
            </p:custDataLst>
          </p:nvPr>
        </p:nvSpPr>
        <p:spPr>
          <a:xfrm>
            <a:off x="736979" y="204717"/>
            <a:ext cx="2251880" cy="743986"/>
          </a:xfrm>
          <a:prstGeom prst="rect">
            <a:avLst/>
          </a:prstGeom>
          <a:noFill/>
          <a:effectLst>
            <a:reflection blurRad="6350" stA="50000" endA="300" endPos="55000" dir="5400000" sy="-100000" algn="bl" rotWithShape="0"/>
          </a:effectLst>
        </p:spPr>
        <p:txBody>
          <a:bodyPr wrap="square" rtlCol="0">
            <a:spAutoFit/>
          </a:bodyPr>
          <a:lstStyle/>
          <a:p>
            <a:pPr algn="l" fontAlgn="auto">
              <a:lnSpc>
                <a:spcPct val="150000"/>
              </a:lnSpc>
            </a:pPr>
            <a:r>
              <a:rPr lang="zh-CN" altLang="en-US" sz="3200" b="1" smtClean="0">
                <a:latin typeface="微软雅黑" panose="020B0503020204020204" pitchFamily="34" charset="-122"/>
                <a:ea typeface="微软雅黑" panose="020B0503020204020204" pitchFamily="34" charset="-122"/>
              </a:rPr>
              <a:t>核心探究</a:t>
            </a:r>
            <a:endParaRPr lang="zh-CN" altLang="en-US" sz="3200" b="1">
              <a:latin typeface="微软雅黑" panose="020B0503020204020204" pitchFamily="34" charset="-122"/>
              <a:ea typeface="微软雅黑" panose="020B0503020204020204" pitchFamily="34" charset="-122"/>
            </a:endParaRPr>
          </a:p>
        </p:txBody>
      </p:sp>
      <p:sp>
        <p:nvSpPr>
          <p:cNvPr id="6" name="矩形 5"/>
          <p:cNvSpPr/>
          <p:nvPr>
            <p:custDataLst>
              <p:tags r:id="rId4"/>
            </p:custDataLst>
          </p:nvPr>
        </p:nvSpPr>
        <p:spPr>
          <a:xfrm>
            <a:off x="3593910" y="1433015"/>
            <a:ext cx="6832979" cy="461665"/>
          </a:xfrm>
          <a:prstGeom prst="rect">
            <a:avLst/>
          </a:prstGeom>
        </p:spPr>
        <p:txBody>
          <a:bodyPr wrap="square">
            <a:spAutoFit/>
          </a:bodyPr>
          <a:lstStyle/>
          <a:p>
            <a:r>
              <a:rPr lang="en-US" altLang="zh-CN" sz="2400" b="1" smtClean="0">
                <a:solidFill>
                  <a:srgbClr val="0070C0"/>
                </a:solidFill>
                <a:latin typeface="Times New Roman" pitchFamily="18" charset="0"/>
                <a:ea typeface="宋体" pitchFamily="2" charset="-122"/>
                <a:cs typeface="宋体" pitchFamily="2" charset="-122"/>
              </a:rPr>
              <a:t>     </a:t>
            </a:r>
            <a:endParaRPr lang="zh-CN" altLang="en-US" sz="2800"/>
          </a:p>
        </p:txBody>
      </p:sp>
      <p:sp>
        <p:nvSpPr>
          <p:cNvPr id="7" name="矩形 6"/>
          <p:cNvSpPr/>
          <p:nvPr>
            <p:custDataLst>
              <p:tags r:id="rId5"/>
            </p:custDataLst>
          </p:nvPr>
        </p:nvSpPr>
        <p:spPr>
          <a:xfrm>
            <a:off x="4576548" y="1132471"/>
            <a:ext cx="7064991" cy="1200329"/>
          </a:xfrm>
          <a:prstGeom prst="rect">
            <a:avLst/>
          </a:prstGeom>
        </p:spPr>
        <p:txBody>
          <a:bodyPr wrap="square">
            <a:spAutoFit/>
          </a:bodyPr>
          <a:lstStyle/>
          <a:p>
            <a:r>
              <a:rPr lang="en-US" altLang="zh-CN" sz="2400" smtClean="0"/>
              <a:t>      </a:t>
            </a:r>
          </a:p>
          <a:p>
            <a:r>
              <a:rPr lang="en-US" altLang="zh-CN" sz="2400" smtClean="0">
                <a:latin typeface="楷体" pitchFamily="49" charset="-122"/>
                <a:ea typeface="楷体" pitchFamily="49" charset="-122"/>
              </a:rPr>
              <a:t>     </a:t>
            </a:r>
            <a:endParaRPr lang="zh-CN" altLang="zh-CN" sz="2800" smtClean="0">
              <a:latin typeface="楷体" pitchFamily="49" charset="-122"/>
              <a:ea typeface="楷体" pitchFamily="49" charset="-122"/>
            </a:endParaRPr>
          </a:p>
          <a:p>
            <a:pPr>
              <a:buNone/>
            </a:pPr>
            <a:endParaRPr lang="zh-CN" altLang="zh-CN" sz="2400">
              <a:latin typeface="楷体" pitchFamily="49" charset="-122"/>
              <a:ea typeface="楷体" pitchFamily="49" charset="-122"/>
            </a:endParaRPr>
          </a:p>
        </p:txBody>
      </p:sp>
      <p:pic>
        <p:nvPicPr>
          <p:cNvPr id="9" name="Picture 2" descr="C:\Users\Administrator\Desktop\fcfaaf51f3deb48f3cc543c2fb1f3a292df5787a.jpg"/>
          <p:cNvPicPr>
            <a:picLocks noChangeAspect="1" noChangeArrowheads="1"/>
          </p:cNvPicPr>
          <p:nvPr>
            <p:custDataLst>
              <p:tags r:id="rId6"/>
            </p:custDataLst>
          </p:nvPr>
        </p:nvPicPr>
        <p:blipFill>
          <a:blip r:embed="rId9"/>
          <a:stretch>
            <a:fillRect/>
          </a:stretch>
        </p:blipFill>
        <p:spPr bwMode="auto">
          <a:xfrm>
            <a:off x="199315" y="1692322"/>
            <a:ext cx="2789545" cy="4960962"/>
          </a:xfrm>
          <a:prstGeom prst="rect">
            <a:avLst/>
          </a:prstGeom>
          <a:ln>
            <a:noFill/>
          </a:ln>
          <a:effectLst>
            <a:softEdge rad="112500"/>
          </a:effectLst>
        </p:spPr>
      </p:pic>
      <p:sp>
        <p:nvSpPr>
          <p:cNvPr id="19457" name="Rectangle 1"/>
          <p:cNvSpPr>
            <a:spLocks noChangeArrowheads="1"/>
          </p:cNvSpPr>
          <p:nvPr>
            <p:custDataLst>
              <p:tags r:id="rId7"/>
            </p:custDataLst>
          </p:nvPr>
        </p:nvSpPr>
        <p:spPr bwMode="auto">
          <a:xfrm>
            <a:off x="3169921" y="1091345"/>
            <a:ext cx="9022079" cy="4647426"/>
          </a:xfrm>
          <a:prstGeom prst="rect">
            <a:avLst/>
          </a:prstGeom>
          <a:noFill/>
          <a:ln w="9525">
            <a:noFill/>
            <a:miter lim="800000"/>
          </a:ln>
          <a:effectLst/>
        </p:spPr>
        <p:txBody>
          <a:bodyPr vert="horz" wrap="square" lIns="91440" tIns="45720" rIns="91440" bIns="45720" numCol="1" anchor="ctr" anchorCtr="0" compatLnSpc="1">
            <a:prstTxWarp prst="textNoShape">
              <a:avLst/>
            </a:prstTxWarp>
            <a:spAutoFit/>
          </a:bodyPr>
          <a:lstStyle/>
          <a:p>
            <a:r>
              <a:rPr lang="en-US" altLang="zh-CN" sz="2800" b="1" smtClean="0">
                <a:solidFill>
                  <a:srgbClr val="0070C0"/>
                </a:solidFill>
                <a:latin typeface="楷体" pitchFamily="49" charset="-122"/>
                <a:ea typeface="楷体" pitchFamily="49" charset="-122"/>
              </a:rPr>
              <a:t>             </a:t>
            </a:r>
            <a:r>
              <a:rPr lang="zh-CN" altLang="zh-CN" sz="2800" b="1" smtClean="0">
                <a:solidFill>
                  <a:srgbClr val="0070C0"/>
                </a:solidFill>
                <a:latin typeface="楷体" pitchFamily="49" charset="-122"/>
                <a:ea typeface="楷体" pitchFamily="49" charset="-122"/>
              </a:rPr>
              <a:t>娜拉出走的原因</a:t>
            </a:r>
            <a:endParaRPr lang="en-US" altLang="zh-CN" sz="2800" b="1" smtClean="0">
              <a:solidFill>
                <a:srgbClr val="0070C0"/>
              </a:solidFill>
              <a:latin typeface="楷体" pitchFamily="49" charset="-122"/>
              <a:ea typeface="楷体" pitchFamily="49" charset="-122"/>
            </a:endParaRPr>
          </a:p>
          <a:p>
            <a:r>
              <a:rPr lang="en-US" altLang="zh-CN" sz="2800" b="1" smtClean="0">
                <a:solidFill>
                  <a:srgbClr val="C00000"/>
                </a:solidFill>
                <a:latin typeface="楷体" pitchFamily="49" charset="-122"/>
                <a:ea typeface="楷体" pitchFamily="49" charset="-122"/>
              </a:rPr>
              <a:t>   </a:t>
            </a:r>
            <a:r>
              <a:rPr lang="zh-CN" altLang="zh-CN" sz="2800" b="1" smtClean="0">
                <a:solidFill>
                  <a:srgbClr val="C00000"/>
                </a:solidFill>
                <a:latin typeface="楷体" pitchFamily="49" charset="-122"/>
                <a:ea typeface="楷体" pitchFamily="49" charset="-122"/>
              </a:rPr>
              <a:t>①美好爱情生活理想的破灭。</a:t>
            </a:r>
            <a:endParaRPr lang="zh-CN" altLang="zh-CN" sz="2800" smtClean="0">
              <a:solidFill>
                <a:srgbClr val="C00000"/>
              </a:solidFill>
              <a:latin typeface="楷体" pitchFamily="49" charset="-122"/>
              <a:ea typeface="楷体" pitchFamily="49" charset="-122"/>
            </a:endParaRPr>
          </a:p>
          <a:p>
            <a:r>
              <a:rPr lang="en-US" altLang="zh-CN" sz="2400" smtClean="0">
                <a:latin typeface="楷体" pitchFamily="49" charset="-122"/>
                <a:ea typeface="楷体" pitchFamily="49" charset="-122"/>
              </a:rPr>
              <a:t>   </a:t>
            </a:r>
            <a:r>
              <a:rPr lang="zh-CN" altLang="zh-CN" sz="2400" smtClean="0">
                <a:latin typeface="楷体" pitchFamily="49" charset="-122"/>
                <a:ea typeface="楷体" pitchFamily="49" charset="-122"/>
              </a:rPr>
              <a:t>她为了所爱的人</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做出当时违反法律的事</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甚至可以为之牺牲名誉和生命</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她渴望得到丈夫同样的真爱</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 “耐着性子整整等了八年”。但是</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柯洛克斯泰的信让她清醒地看到</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丈夫并不是真的爱自己</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 对于爱情</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她彻底绝望了。</a:t>
            </a:r>
          </a:p>
          <a:p>
            <a:r>
              <a:rPr lang="en-US" altLang="zh-CN" sz="2400" b="1" smtClean="0">
                <a:solidFill>
                  <a:srgbClr val="C00000"/>
                </a:solidFill>
                <a:latin typeface="楷体" pitchFamily="49" charset="-122"/>
                <a:ea typeface="楷体" pitchFamily="49" charset="-122"/>
              </a:rPr>
              <a:t>   </a:t>
            </a:r>
            <a:r>
              <a:rPr lang="zh-CN" altLang="zh-CN" sz="2400" b="1" smtClean="0">
                <a:solidFill>
                  <a:srgbClr val="C00000"/>
                </a:solidFill>
                <a:latin typeface="楷体" pitchFamily="49" charset="-122"/>
                <a:ea typeface="楷体" pitchFamily="49" charset="-122"/>
              </a:rPr>
              <a:t>②为了获得人格尊严和平等地位</a:t>
            </a:r>
            <a:r>
              <a:rPr lang="zh-CN" altLang="en-US" sz="2400" b="1" smtClean="0">
                <a:solidFill>
                  <a:srgbClr val="C00000"/>
                </a:solidFill>
                <a:latin typeface="楷体" pitchFamily="49" charset="-122"/>
                <a:ea typeface="楷体" pitchFamily="49" charset="-122"/>
              </a:rPr>
              <a:t>。</a:t>
            </a:r>
            <a:endParaRPr lang="zh-CN" altLang="zh-CN" sz="2400" b="1" smtClean="0">
              <a:solidFill>
                <a:srgbClr val="C00000"/>
              </a:solidFill>
              <a:latin typeface="楷体" pitchFamily="49" charset="-122"/>
              <a:ea typeface="楷体" pitchFamily="49" charset="-122"/>
            </a:endParaRPr>
          </a:p>
          <a:p>
            <a:r>
              <a:rPr lang="en-US" altLang="zh-CN" sz="2400" smtClean="0">
                <a:latin typeface="楷体" pitchFamily="49" charset="-122"/>
                <a:ea typeface="楷体" pitchFamily="49" charset="-122"/>
              </a:rPr>
              <a:t>  </a:t>
            </a:r>
            <a:r>
              <a:rPr lang="zh-CN" altLang="zh-CN" sz="2400" smtClean="0">
                <a:latin typeface="楷体" pitchFamily="49" charset="-122"/>
                <a:ea typeface="楷体" pitchFamily="49" charset="-122"/>
              </a:rPr>
              <a:t>她没有人格和尊严</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只是丈夫的“玩偶”，丈夫认为</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“正经事跟你有什么相干</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二人在八年中“从来没在正经事情上头谈过一句正经话”。丈夫不了解她</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并不真正爱她</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只是拿她消遣</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她被赋予“一个老婆</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一个母亲”的“神圣的责任”</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却没有任何人对她负责任</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丈夫可以随意羞辱、责骂她。</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19457">
                                            <p:txEl>
                                              <p:pRg st="1" end="1"/>
                                            </p:txEl>
                                          </p:spTgt>
                                        </p:tgtEl>
                                        <p:attrNameLst>
                                          <p:attrName>style.visibility</p:attrName>
                                        </p:attrNameLst>
                                      </p:cBhvr>
                                      <p:to>
                                        <p:strVal val="visible"/>
                                      </p:to>
                                    </p:set>
                                    <p:anim calcmode="lin" valueType="num">
                                      <p:cBhvr additive="base">
                                        <p:cTn id="7" dur="500" fill="hold"/>
                                        <p:tgtEl>
                                          <p:spTgt spid="19457">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9457">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19457">
                                            <p:txEl>
                                              <p:pRg st="2" end="2"/>
                                            </p:txEl>
                                          </p:spTgt>
                                        </p:tgtEl>
                                        <p:attrNameLst>
                                          <p:attrName>style.visibility</p:attrName>
                                        </p:attrNameLst>
                                      </p:cBhvr>
                                      <p:to>
                                        <p:strVal val="visible"/>
                                      </p:to>
                                    </p:set>
                                    <p:anim calcmode="lin" valueType="num">
                                      <p:cBhvr additive="base">
                                        <p:cTn id="13" dur="500" fill="hold"/>
                                        <p:tgtEl>
                                          <p:spTgt spid="19457">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9457">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nodeType="clickEffect">
                                  <p:stCondLst>
                                    <p:cond delay="0"/>
                                  </p:stCondLst>
                                  <p:childTnLst>
                                    <p:set>
                                      <p:cBhvr>
                                        <p:cTn id="18" dur="1" fill="hold">
                                          <p:stCondLst>
                                            <p:cond delay="0"/>
                                          </p:stCondLst>
                                        </p:cTn>
                                        <p:tgtEl>
                                          <p:spTgt spid="19457">
                                            <p:txEl>
                                              <p:pRg st="3" end="3"/>
                                            </p:txEl>
                                          </p:spTgt>
                                        </p:tgtEl>
                                        <p:attrNameLst>
                                          <p:attrName>style.visibility</p:attrName>
                                        </p:attrNameLst>
                                      </p:cBhvr>
                                      <p:to>
                                        <p:strVal val="visible"/>
                                      </p:to>
                                    </p:set>
                                    <p:anim calcmode="lin" valueType="num">
                                      <p:cBhvr additive="base">
                                        <p:cTn id="19" dur="500" fill="hold"/>
                                        <p:tgtEl>
                                          <p:spTgt spid="19457">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9457">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nodeType="clickEffect">
                                  <p:stCondLst>
                                    <p:cond delay="0"/>
                                  </p:stCondLst>
                                  <p:childTnLst>
                                    <p:set>
                                      <p:cBhvr>
                                        <p:cTn id="24" dur="1" fill="hold">
                                          <p:stCondLst>
                                            <p:cond delay="0"/>
                                          </p:stCondLst>
                                        </p:cTn>
                                        <p:tgtEl>
                                          <p:spTgt spid="19457">
                                            <p:txEl>
                                              <p:pRg st="4" end="4"/>
                                            </p:txEl>
                                          </p:spTgt>
                                        </p:tgtEl>
                                        <p:attrNameLst>
                                          <p:attrName>style.visibility</p:attrName>
                                        </p:attrNameLst>
                                      </p:cBhvr>
                                      <p:to>
                                        <p:strVal val="visible"/>
                                      </p:to>
                                    </p:set>
                                    <p:anim calcmode="lin" valueType="num">
                                      <p:cBhvr additive="base">
                                        <p:cTn id="25" dur="500" fill="hold"/>
                                        <p:tgtEl>
                                          <p:spTgt spid="19457">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19457">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文本框 11"/>
          <p:cNvSpPr txBox="1"/>
          <p:nvPr>
            <p:custDataLst>
              <p:tags r:id="rId1"/>
            </p:custDataLst>
          </p:nvPr>
        </p:nvSpPr>
        <p:spPr>
          <a:xfrm>
            <a:off x="4590661" y="1854097"/>
            <a:ext cx="6988106" cy="581057"/>
          </a:xfrm>
          <a:prstGeom prst="rect">
            <a:avLst/>
          </a:prstGeom>
          <a:noFill/>
        </p:spPr>
        <p:txBody>
          <a:bodyPr wrap="square" rtlCol="0">
            <a:spAutoFit/>
          </a:bodyPr>
          <a:lstStyle/>
          <a:p>
            <a:pPr>
              <a:lnSpc>
                <a:spcPct val="150000"/>
              </a:lnSpc>
            </a:pPr>
            <a:r>
              <a:rPr lang="zh-CN" altLang="en-US" sz="2400">
                <a:latin typeface="微软雅黑" panose="020B0503020204020204" pitchFamily="34" charset="-122"/>
                <a:ea typeface="微软雅黑" panose="020B0503020204020204" pitchFamily="34" charset="-122"/>
              </a:rPr>
              <a:t>      </a:t>
            </a:r>
          </a:p>
        </p:txBody>
      </p:sp>
      <p:sp>
        <p:nvSpPr>
          <p:cNvPr id="10" name="矩形 9"/>
          <p:cNvSpPr/>
          <p:nvPr>
            <p:custDataLst>
              <p:tags r:id="rId2"/>
            </p:custDataLst>
          </p:nvPr>
        </p:nvSpPr>
        <p:spPr>
          <a:xfrm>
            <a:off x="162298" y="136568"/>
            <a:ext cx="11847732" cy="6550836"/>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4" name="文本框 13"/>
          <p:cNvSpPr txBox="1"/>
          <p:nvPr>
            <p:custDataLst>
              <p:tags r:id="rId3"/>
            </p:custDataLst>
          </p:nvPr>
        </p:nvSpPr>
        <p:spPr>
          <a:xfrm>
            <a:off x="736979" y="204717"/>
            <a:ext cx="2251880" cy="743986"/>
          </a:xfrm>
          <a:prstGeom prst="rect">
            <a:avLst/>
          </a:prstGeom>
          <a:noFill/>
          <a:effectLst>
            <a:reflection blurRad="6350" stA="50000" endA="300" endPos="55000" dir="5400000" sy="-100000" algn="bl" rotWithShape="0"/>
          </a:effectLst>
        </p:spPr>
        <p:txBody>
          <a:bodyPr wrap="square" rtlCol="0">
            <a:spAutoFit/>
          </a:bodyPr>
          <a:lstStyle/>
          <a:p>
            <a:pPr algn="l" fontAlgn="auto">
              <a:lnSpc>
                <a:spcPct val="150000"/>
              </a:lnSpc>
            </a:pPr>
            <a:r>
              <a:rPr lang="zh-CN" altLang="en-US" sz="3200" b="1" smtClean="0">
                <a:latin typeface="微软雅黑" panose="020B0503020204020204" pitchFamily="34" charset="-122"/>
                <a:ea typeface="微软雅黑" panose="020B0503020204020204" pitchFamily="34" charset="-122"/>
              </a:rPr>
              <a:t>核心探究</a:t>
            </a:r>
            <a:endParaRPr lang="zh-CN" altLang="en-US" sz="3200" b="1">
              <a:latin typeface="微软雅黑" panose="020B0503020204020204" pitchFamily="34" charset="-122"/>
              <a:ea typeface="微软雅黑" panose="020B0503020204020204" pitchFamily="34" charset="-122"/>
            </a:endParaRPr>
          </a:p>
        </p:txBody>
      </p:sp>
      <p:sp>
        <p:nvSpPr>
          <p:cNvPr id="6" name="矩形 5"/>
          <p:cNvSpPr/>
          <p:nvPr>
            <p:custDataLst>
              <p:tags r:id="rId4"/>
            </p:custDataLst>
          </p:nvPr>
        </p:nvSpPr>
        <p:spPr>
          <a:xfrm>
            <a:off x="3593910" y="1433015"/>
            <a:ext cx="6832979" cy="461665"/>
          </a:xfrm>
          <a:prstGeom prst="rect">
            <a:avLst/>
          </a:prstGeom>
        </p:spPr>
        <p:txBody>
          <a:bodyPr wrap="square">
            <a:spAutoFit/>
          </a:bodyPr>
          <a:lstStyle/>
          <a:p>
            <a:r>
              <a:rPr lang="en-US" altLang="zh-CN" sz="2400" b="1" smtClean="0">
                <a:solidFill>
                  <a:srgbClr val="0070C0"/>
                </a:solidFill>
                <a:latin typeface="Times New Roman" pitchFamily="18" charset="0"/>
                <a:ea typeface="宋体" pitchFamily="2" charset="-122"/>
                <a:cs typeface="宋体" pitchFamily="2" charset="-122"/>
              </a:rPr>
              <a:t>     </a:t>
            </a:r>
            <a:endParaRPr lang="zh-CN" altLang="en-US" sz="2800"/>
          </a:p>
        </p:txBody>
      </p:sp>
      <p:sp>
        <p:nvSpPr>
          <p:cNvPr id="7" name="矩形 6"/>
          <p:cNvSpPr/>
          <p:nvPr>
            <p:custDataLst>
              <p:tags r:id="rId5"/>
            </p:custDataLst>
          </p:nvPr>
        </p:nvSpPr>
        <p:spPr>
          <a:xfrm>
            <a:off x="4576548" y="1132471"/>
            <a:ext cx="7064991" cy="1200329"/>
          </a:xfrm>
          <a:prstGeom prst="rect">
            <a:avLst/>
          </a:prstGeom>
        </p:spPr>
        <p:txBody>
          <a:bodyPr wrap="square">
            <a:spAutoFit/>
          </a:bodyPr>
          <a:lstStyle/>
          <a:p>
            <a:r>
              <a:rPr lang="en-US" altLang="zh-CN" sz="2400" smtClean="0"/>
              <a:t>      </a:t>
            </a:r>
          </a:p>
          <a:p>
            <a:r>
              <a:rPr lang="en-US" altLang="zh-CN" sz="2400" smtClean="0">
                <a:latin typeface="楷体" pitchFamily="49" charset="-122"/>
                <a:ea typeface="楷体" pitchFamily="49" charset="-122"/>
              </a:rPr>
              <a:t>     </a:t>
            </a:r>
            <a:endParaRPr lang="zh-CN" altLang="zh-CN" sz="2800" smtClean="0">
              <a:latin typeface="楷体" pitchFamily="49" charset="-122"/>
              <a:ea typeface="楷体" pitchFamily="49" charset="-122"/>
            </a:endParaRPr>
          </a:p>
          <a:p>
            <a:pPr>
              <a:buNone/>
            </a:pPr>
            <a:endParaRPr lang="zh-CN" altLang="zh-CN" sz="2400">
              <a:latin typeface="楷体" pitchFamily="49" charset="-122"/>
              <a:ea typeface="楷体" pitchFamily="49" charset="-122"/>
            </a:endParaRPr>
          </a:p>
        </p:txBody>
      </p:sp>
      <p:pic>
        <p:nvPicPr>
          <p:cNvPr id="9" name="Picture 2" descr="C:\Users\Administrator\Desktop\fcfaaf51f3deb48f3cc543c2fb1f3a292df5787a.jpg"/>
          <p:cNvPicPr>
            <a:picLocks noChangeAspect="1" noChangeArrowheads="1"/>
          </p:cNvPicPr>
          <p:nvPr>
            <p:custDataLst>
              <p:tags r:id="rId6"/>
            </p:custDataLst>
          </p:nvPr>
        </p:nvPicPr>
        <p:blipFill>
          <a:blip r:embed="rId9"/>
          <a:stretch>
            <a:fillRect/>
          </a:stretch>
        </p:blipFill>
        <p:spPr bwMode="auto">
          <a:xfrm>
            <a:off x="199315" y="1692322"/>
            <a:ext cx="2789545" cy="4960962"/>
          </a:xfrm>
          <a:prstGeom prst="rect">
            <a:avLst/>
          </a:prstGeom>
          <a:ln>
            <a:noFill/>
          </a:ln>
          <a:effectLst>
            <a:softEdge rad="112500"/>
          </a:effectLst>
        </p:spPr>
      </p:pic>
      <p:sp>
        <p:nvSpPr>
          <p:cNvPr id="19457" name="Rectangle 1"/>
          <p:cNvSpPr>
            <a:spLocks noChangeArrowheads="1"/>
          </p:cNvSpPr>
          <p:nvPr>
            <p:custDataLst>
              <p:tags r:id="rId7"/>
            </p:custDataLst>
          </p:nvPr>
        </p:nvSpPr>
        <p:spPr bwMode="auto">
          <a:xfrm>
            <a:off x="2880360" y="400109"/>
            <a:ext cx="9022079" cy="9941183"/>
          </a:xfrm>
          <a:prstGeom prst="rect">
            <a:avLst/>
          </a:prstGeom>
          <a:noFill/>
          <a:ln w="9525">
            <a:noFill/>
            <a:miter lim="800000"/>
          </a:ln>
          <a:effectLst/>
        </p:spPr>
        <p:txBody>
          <a:bodyPr vert="horz" wrap="square" lIns="91440" tIns="45720" rIns="91440" bIns="45720" numCol="1" anchor="ctr" anchorCtr="0" compatLnSpc="1">
            <a:prstTxWarp prst="textNoShape">
              <a:avLst/>
            </a:prstTxWarp>
            <a:spAutoFit/>
          </a:bodyPr>
          <a:lstStyle/>
          <a:p>
            <a:r>
              <a:rPr lang="en-US" altLang="zh-CN" sz="2800" b="1" smtClean="0">
                <a:latin typeface="楷体" pitchFamily="49" charset="-122"/>
                <a:ea typeface="楷体" pitchFamily="49" charset="-122"/>
              </a:rPr>
              <a:t>             </a:t>
            </a:r>
            <a:endParaRPr lang="zh-CN" altLang="zh-CN" sz="3200" smtClean="0">
              <a:latin typeface="楷体" pitchFamily="49" charset="-122"/>
              <a:ea typeface="楷体" pitchFamily="49" charset="-122"/>
            </a:endParaRPr>
          </a:p>
          <a:p>
            <a:r>
              <a:rPr lang="zh-CN" altLang="en-US" sz="3200" b="1" smtClean="0">
                <a:solidFill>
                  <a:srgbClr val="C00000"/>
                </a:solidFill>
                <a:latin typeface="楷体" pitchFamily="49" charset="-122"/>
                <a:ea typeface="楷体" pitchFamily="49" charset="-122"/>
              </a:rPr>
              <a:t>               </a:t>
            </a:r>
            <a:r>
              <a:rPr lang="zh-CN" altLang="en-US" sz="3200" b="1" smtClean="0">
                <a:solidFill>
                  <a:srgbClr val="0070C0"/>
                </a:solidFill>
                <a:latin typeface="楷体" pitchFamily="49" charset="-122"/>
                <a:ea typeface="楷体" pitchFamily="49" charset="-122"/>
              </a:rPr>
              <a:t>娜拉出走原因</a:t>
            </a:r>
            <a:endParaRPr lang="en-US" altLang="zh-CN" sz="3200" b="1" smtClean="0">
              <a:solidFill>
                <a:srgbClr val="0070C0"/>
              </a:solidFill>
              <a:latin typeface="楷体" pitchFamily="49" charset="-122"/>
              <a:ea typeface="楷体" pitchFamily="49" charset="-122"/>
            </a:endParaRPr>
          </a:p>
          <a:p>
            <a:r>
              <a:rPr lang="en-US" altLang="zh-CN" sz="2800" b="1" smtClean="0">
                <a:solidFill>
                  <a:srgbClr val="C00000"/>
                </a:solidFill>
                <a:latin typeface="楷体" pitchFamily="49" charset="-122"/>
                <a:ea typeface="楷体" pitchFamily="49" charset="-122"/>
              </a:rPr>
              <a:t>    </a:t>
            </a:r>
            <a:r>
              <a:rPr lang="zh-CN" altLang="zh-CN" sz="2800" b="1" smtClean="0">
                <a:solidFill>
                  <a:srgbClr val="C00000"/>
                </a:solidFill>
                <a:latin typeface="楷体" pitchFamily="49" charset="-122"/>
                <a:ea typeface="楷体" pitchFamily="49" charset="-122"/>
              </a:rPr>
              <a:t>③在家里没有独立的经济地位。</a:t>
            </a:r>
            <a:endParaRPr lang="zh-CN" altLang="zh-CN" sz="2800" smtClean="0">
              <a:solidFill>
                <a:srgbClr val="C00000"/>
              </a:solidFill>
              <a:latin typeface="楷体" pitchFamily="49" charset="-122"/>
              <a:ea typeface="楷体" pitchFamily="49" charset="-122"/>
            </a:endParaRPr>
          </a:p>
          <a:p>
            <a:r>
              <a:rPr lang="en-US" altLang="zh-CN" sz="2800" smtClean="0">
                <a:latin typeface="楷体" pitchFamily="49" charset="-122"/>
                <a:ea typeface="楷体" pitchFamily="49" charset="-122"/>
              </a:rPr>
              <a:t>   </a:t>
            </a:r>
            <a:r>
              <a:rPr lang="zh-CN" altLang="zh-CN" sz="2800" smtClean="0">
                <a:latin typeface="楷体" pitchFamily="49" charset="-122"/>
                <a:ea typeface="楷体" pitchFamily="49" charset="-122"/>
              </a:rPr>
              <a:t>八年里</a:t>
            </a:r>
            <a:r>
              <a:rPr lang="en-US" altLang="zh-CN" sz="2800" smtClean="0">
                <a:latin typeface="楷体" pitchFamily="49" charset="-122"/>
                <a:ea typeface="楷体" pitchFamily="49" charset="-122"/>
              </a:rPr>
              <a:t>,</a:t>
            </a:r>
            <a:r>
              <a:rPr lang="zh-CN" altLang="zh-CN" sz="2800" smtClean="0">
                <a:latin typeface="楷体" pitchFamily="49" charset="-122"/>
                <a:ea typeface="楷体" pitchFamily="49" charset="-122"/>
              </a:rPr>
              <a:t> “简直像个要饭的叫花子</a:t>
            </a:r>
            <a:r>
              <a:rPr lang="en-US" altLang="zh-CN" sz="2800" smtClean="0">
                <a:latin typeface="楷体" pitchFamily="49" charset="-122"/>
                <a:ea typeface="楷体" pitchFamily="49" charset="-122"/>
              </a:rPr>
              <a:t>,</a:t>
            </a:r>
            <a:r>
              <a:rPr lang="zh-CN" altLang="zh-CN" sz="2800" smtClean="0">
                <a:latin typeface="楷体" pitchFamily="49" charset="-122"/>
                <a:ea typeface="楷体" pitchFamily="49" charset="-122"/>
              </a:rPr>
              <a:t>要一口</a:t>
            </a:r>
            <a:r>
              <a:rPr lang="en-US" altLang="zh-CN" sz="2800" smtClean="0">
                <a:latin typeface="楷体" pitchFamily="49" charset="-122"/>
                <a:ea typeface="楷体" pitchFamily="49" charset="-122"/>
              </a:rPr>
              <a:t>,</a:t>
            </a:r>
            <a:r>
              <a:rPr lang="zh-CN" altLang="zh-CN" sz="2800" smtClean="0">
                <a:latin typeface="楷体" pitchFamily="49" charset="-122"/>
                <a:ea typeface="楷体" pitchFamily="49" charset="-122"/>
              </a:rPr>
              <a:t>吃一口”</a:t>
            </a:r>
            <a:r>
              <a:rPr lang="en-US" altLang="zh-CN" sz="2800" smtClean="0">
                <a:latin typeface="楷体" pitchFamily="49" charset="-122"/>
                <a:ea typeface="楷体" pitchFamily="49" charset="-122"/>
              </a:rPr>
              <a:t>,</a:t>
            </a:r>
            <a:r>
              <a:rPr lang="zh-CN" altLang="zh-CN" sz="2800" smtClean="0">
                <a:latin typeface="楷体" pitchFamily="49" charset="-122"/>
                <a:ea typeface="楷体" pitchFamily="49" charset="-122"/>
              </a:rPr>
              <a:t>靠着给丈夫“耍把戏过日子”</a:t>
            </a:r>
            <a:r>
              <a:rPr lang="en-US" altLang="zh-CN" sz="2800" smtClean="0">
                <a:latin typeface="楷体" pitchFamily="49" charset="-122"/>
                <a:ea typeface="楷体" pitchFamily="49" charset="-122"/>
              </a:rPr>
              <a:t>;</a:t>
            </a:r>
            <a:r>
              <a:rPr lang="zh-CN" altLang="zh-CN" sz="2800" smtClean="0">
                <a:latin typeface="楷体" pitchFamily="49" charset="-122"/>
                <a:ea typeface="楷体" pitchFamily="49" charset="-122"/>
              </a:rPr>
              <a:t>不能感受到生活的“快活”</a:t>
            </a:r>
            <a:r>
              <a:rPr lang="en-US" altLang="zh-CN" sz="2800" smtClean="0">
                <a:latin typeface="楷体" pitchFamily="49" charset="-122"/>
                <a:ea typeface="楷体" pitchFamily="49" charset="-122"/>
              </a:rPr>
              <a:t>,</a:t>
            </a:r>
            <a:r>
              <a:rPr lang="zh-CN" altLang="zh-CN" sz="2800" smtClean="0">
                <a:latin typeface="楷体" pitchFamily="49" charset="-122"/>
                <a:ea typeface="楷体" pitchFamily="49" charset="-122"/>
              </a:rPr>
              <a:t>最终成为一个只能和丈夫“说说笑笑凑个热的“没出息”的人。</a:t>
            </a:r>
          </a:p>
          <a:p>
            <a:r>
              <a:rPr lang="en-US" altLang="zh-CN" sz="2800" b="1" smtClean="0">
                <a:solidFill>
                  <a:srgbClr val="C00000"/>
                </a:solidFill>
                <a:latin typeface="楷体" pitchFamily="49" charset="-122"/>
                <a:ea typeface="楷体" pitchFamily="49" charset="-122"/>
              </a:rPr>
              <a:t>   </a:t>
            </a:r>
            <a:r>
              <a:rPr lang="zh-CN" altLang="zh-CN" sz="2800" b="1" smtClean="0">
                <a:solidFill>
                  <a:srgbClr val="C00000"/>
                </a:solidFill>
                <a:latin typeface="楷体" pitchFamily="49" charset="-122"/>
                <a:ea typeface="楷体" pitchFamily="49" charset="-122"/>
              </a:rPr>
              <a:t>④对孩子的教育和抚养失去了信心。</a:t>
            </a:r>
            <a:endParaRPr lang="zh-CN" altLang="zh-CN" sz="2800" smtClean="0">
              <a:solidFill>
                <a:srgbClr val="C00000"/>
              </a:solidFill>
              <a:latin typeface="楷体" pitchFamily="49" charset="-122"/>
              <a:ea typeface="楷体" pitchFamily="49" charset="-122"/>
            </a:endParaRPr>
          </a:p>
          <a:p>
            <a:r>
              <a:rPr lang="en-US" altLang="zh-CN" sz="2800" smtClean="0">
                <a:latin typeface="楷体" pitchFamily="49" charset="-122"/>
                <a:ea typeface="楷体" pitchFamily="49" charset="-122"/>
              </a:rPr>
              <a:t>   </a:t>
            </a:r>
            <a:r>
              <a:rPr lang="zh-CN" altLang="zh-CN" sz="2800" smtClean="0">
                <a:latin typeface="楷体" pitchFamily="49" charset="-122"/>
                <a:ea typeface="楷体" pitchFamily="49" charset="-122"/>
              </a:rPr>
              <a:t>娜拉害怕自己撒谎的行为</a:t>
            </a:r>
            <a:r>
              <a:rPr lang="en-US" altLang="zh-CN" sz="2800" smtClean="0">
                <a:latin typeface="楷体" pitchFamily="49" charset="-122"/>
                <a:ea typeface="楷体" pitchFamily="49" charset="-122"/>
              </a:rPr>
              <a:t>,</a:t>
            </a:r>
            <a:r>
              <a:rPr lang="zh-CN" altLang="zh-CN" sz="2800" smtClean="0">
                <a:latin typeface="楷体" pitchFamily="49" charset="-122"/>
                <a:ea typeface="楷体" pitchFamily="49" charset="-122"/>
              </a:rPr>
              <a:t>对孩子的成长造成不利的影响。她说“我不配教育孩子。要想教育孩子</a:t>
            </a:r>
            <a:r>
              <a:rPr lang="en-US" altLang="zh-CN" sz="2800" smtClean="0">
                <a:latin typeface="楷体" pitchFamily="49" charset="-122"/>
                <a:ea typeface="楷体" pitchFamily="49" charset="-122"/>
              </a:rPr>
              <a:t>,</a:t>
            </a:r>
            <a:r>
              <a:rPr lang="zh-CN" altLang="zh-CN" sz="2800" smtClean="0">
                <a:latin typeface="楷体" pitchFamily="49" charset="-122"/>
                <a:ea typeface="楷体" pitchFamily="49" charset="-122"/>
              </a:rPr>
              <a:t>先得教育我自己”。对娜拉而言</a:t>
            </a:r>
            <a:r>
              <a:rPr lang="en-US" altLang="zh-CN" sz="2800" smtClean="0">
                <a:latin typeface="楷体" pitchFamily="49" charset="-122"/>
                <a:ea typeface="楷体" pitchFamily="49" charset="-122"/>
              </a:rPr>
              <a:t>,</a:t>
            </a:r>
            <a:r>
              <a:rPr lang="zh-CN" altLang="zh-CN" sz="2800" smtClean="0">
                <a:latin typeface="楷体" pitchFamily="49" charset="-122"/>
                <a:ea typeface="楷体" pitchFamily="49" charset="-122"/>
              </a:rPr>
              <a:t>只有出走</a:t>
            </a:r>
            <a:r>
              <a:rPr lang="en-US" altLang="zh-CN" sz="2800" smtClean="0">
                <a:latin typeface="楷体" pitchFamily="49" charset="-122"/>
                <a:ea typeface="楷体" pitchFamily="49" charset="-122"/>
              </a:rPr>
              <a:t>,</a:t>
            </a:r>
            <a:r>
              <a:rPr lang="zh-CN" altLang="zh-CN" sz="2800" smtClean="0">
                <a:latin typeface="楷体" pitchFamily="49" charset="-122"/>
                <a:ea typeface="楷体" pitchFamily="49" charset="-122"/>
              </a:rPr>
              <a:t>才能让孩子摆脱撒谎妈妈的阴影</a:t>
            </a:r>
            <a:r>
              <a:rPr lang="en-US" altLang="zh-CN" sz="2800" smtClean="0">
                <a:latin typeface="楷体" pitchFamily="49" charset="-122"/>
                <a:ea typeface="楷体" pitchFamily="49" charset="-122"/>
              </a:rPr>
              <a:t>,</a:t>
            </a:r>
            <a:r>
              <a:rPr lang="zh-CN" altLang="zh-CN" sz="2800" smtClean="0">
                <a:latin typeface="楷体" pitchFamily="49" charset="-122"/>
                <a:ea typeface="楷体" pitchFamily="49" charset="-122"/>
              </a:rPr>
              <a:t>娜拉自己的内心才能获得解脱。</a:t>
            </a:r>
          </a:p>
          <a:p>
            <a:endParaRPr lang="zh-CN" altLang="zh-CN" sz="2800" smtClean="0">
              <a:latin typeface="楷体" pitchFamily="49" charset="-122"/>
              <a:ea typeface="楷体" pitchFamily="49" charset="-122"/>
            </a:endParaRPr>
          </a:p>
          <a:p>
            <a:endParaRPr lang="zh-CN" altLang="zh-CN" sz="2800" smtClean="0">
              <a:latin typeface="楷体" pitchFamily="49" charset="-122"/>
              <a:ea typeface="楷体" pitchFamily="49" charset="-122"/>
            </a:endParaRPr>
          </a:p>
          <a:p>
            <a:r>
              <a:rPr lang="en-US" altLang="zh-CN" sz="2800" b="1" smtClean="0">
                <a:latin typeface="楷体" pitchFamily="49" charset="-122"/>
                <a:ea typeface="楷体" pitchFamily="49" charset="-122"/>
              </a:rPr>
              <a:t> </a:t>
            </a:r>
          </a:p>
          <a:p>
            <a:endParaRPr lang="zh-CN" altLang="zh-CN" sz="3200" smtClean="0">
              <a:solidFill>
                <a:srgbClr val="0070C0"/>
              </a:solidFill>
              <a:latin typeface="楷体" pitchFamily="49" charset="-122"/>
              <a:ea typeface="楷体" pitchFamily="49" charset="-122"/>
            </a:endParaRPr>
          </a:p>
          <a:p>
            <a:endParaRPr lang="zh-CN" altLang="zh-CN" sz="2800" smtClean="0">
              <a:latin typeface="楷体" pitchFamily="49" charset="-122"/>
              <a:ea typeface="楷体" pitchFamily="49" charset="-122"/>
            </a:endParaRPr>
          </a:p>
          <a:p>
            <a:endParaRPr lang="en-US" altLang="zh-CN" sz="3200" b="1" smtClean="0">
              <a:solidFill>
                <a:srgbClr val="0070C0"/>
              </a:solidFill>
              <a:latin typeface="楷体" pitchFamily="49" charset="-122"/>
              <a:ea typeface="楷体" pitchFamily="49" charset="-122"/>
            </a:endParaRPr>
          </a:p>
          <a:p>
            <a:endParaRPr lang="zh-CN" altLang="zh-CN" sz="3200" smtClean="0">
              <a:solidFill>
                <a:srgbClr val="0070C0"/>
              </a:solidFill>
              <a:latin typeface="楷体" pitchFamily="49" charset="-122"/>
              <a:ea typeface="楷体" pitchFamily="49" charset="-122"/>
            </a:endParaRPr>
          </a:p>
          <a:p>
            <a:endParaRPr lang="zh-CN" altLang="zh-CN" sz="2800" smtClean="0">
              <a:latin typeface="楷体" pitchFamily="49" charset="-122"/>
              <a:ea typeface="楷体" pitchFamily="49" charset="-122"/>
            </a:endParaRPr>
          </a:p>
          <a:p>
            <a:endParaRPr lang="zh-CN" altLang="zh-CN" sz="3200" smtClean="0">
              <a:solidFill>
                <a:srgbClr val="0070C0"/>
              </a:solidFill>
              <a:latin typeface="楷体" pitchFamily="49" charset="-122"/>
              <a:ea typeface="楷体" pitchFamily="49" charset="-122"/>
            </a:endParaRPr>
          </a:p>
          <a:p>
            <a:endParaRPr lang="zh-CN" altLang="zh-CN" sz="3200" b="1" smtClean="0">
              <a:solidFill>
                <a:srgbClr val="0070C0"/>
              </a:solidFill>
              <a:latin typeface="楷体" pitchFamily="49" charset="-122"/>
              <a:ea typeface="楷体"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19457">
                                            <p:txEl>
                                              <p:pRg st="1" end="1"/>
                                            </p:txEl>
                                          </p:spTgt>
                                        </p:tgtEl>
                                        <p:attrNameLst>
                                          <p:attrName>style.visibility</p:attrName>
                                        </p:attrNameLst>
                                      </p:cBhvr>
                                      <p:to>
                                        <p:strVal val="visible"/>
                                      </p:to>
                                    </p:set>
                                    <p:anim calcmode="lin" valueType="num">
                                      <p:cBhvr additive="base">
                                        <p:cTn id="7" dur="500" fill="hold"/>
                                        <p:tgtEl>
                                          <p:spTgt spid="19457">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9457">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19457">
                                            <p:txEl>
                                              <p:pRg st="2" end="2"/>
                                            </p:txEl>
                                          </p:spTgt>
                                        </p:tgtEl>
                                        <p:attrNameLst>
                                          <p:attrName>style.visibility</p:attrName>
                                        </p:attrNameLst>
                                      </p:cBhvr>
                                      <p:to>
                                        <p:strVal val="visible"/>
                                      </p:to>
                                    </p:set>
                                    <p:anim calcmode="lin" valueType="num">
                                      <p:cBhvr additive="base">
                                        <p:cTn id="13" dur="500" fill="hold"/>
                                        <p:tgtEl>
                                          <p:spTgt spid="19457">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9457">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nodeType="clickEffect">
                                  <p:stCondLst>
                                    <p:cond delay="0"/>
                                  </p:stCondLst>
                                  <p:childTnLst>
                                    <p:set>
                                      <p:cBhvr>
                                        <p:cTn id="18" dur="1" fill="hold">
                                          <p:stCondLst>
                                            <p:cond delay="0"/>
                                          </p:stCondLst>
                                        </p:cTn>
                                        <p:tgtEl>
                                          <p:spTgt spid="19457">
                                            <p:txEl>
                                              <p:pRg st="3" end="3"/>
                                            </p:txEl>
                                          </p:spTgt>
                                        </p:tgtEl>
                                        <p:attrNameLst>
                                          <p:attrName>style.visibility</p:attrName>
                                        </p:attrNameLst>
                                      </p:cBhvr>
                                      <p:to>
                                        <p:strVal val="visible"/>
                                      </p:to>
                                    </p:set>
                                    <p:anim calcmode="lin" valueType="num">
                                      <p:cBhvr additive="base">
                                        <p:cTn id="19" dur="500" fill="hold"/>
                                        <p:tgtEl>
                                          <p:spTgt spid="19457">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9457">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nodeType="clickEffect">
                                  <p:stCondLst>
                                    <p:cond delay="0"/>
                                  </p:stCondLst>
                                  <p:childTnLst>
                                    <p:set>
                                      <p:cBhvr>
                                        <p:cTn id="24" dur="1" fill="hold">
                                          <p:stCondLst>
                                            <p:cond delay="0"/>
                                          </p:stCondLst>
                                        </p:cTn>
                                        <p:tgtEl>
                                          <p:spTgt spid="19457">
                                            <p:txEl>
                                              <p:pRg st="4" end="4"/>
                                            </p:txEl>
                                          </p:spTgt>
                                        </p:tgtEl>
                                        <p:attrNameLst>
                                          <p:attrName>style.visibility</p:attrName>
                                        </p:attrNameLst>
                                      </p:cBhvr>
                                      <p:to>
                                        <p:strVal val="visible"/>
                                      </p:to>
                                    </p:set>
                                    <p:anim calcmode="lin" valueType="num">
                                      <p:cBhvr additive="base">
                                        <p:cTn id="25" dur="500" fill="hold"/>
                                        <p:tgtEl>
                                          <p:spTgt spid="19457">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19457">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nodeType="clickEffect">
                                  <p:stCondLst>
                                    <p:cond delay="0"/>
                                  </p:stCondLst>
                                  <p:childTnLst>
                                    <p:set>
                                      <p:cBhvr>
                                        <p:cTn id="30" dur="1" fill="hold">
                                          <p:stCondLst>
                                            <p:cond delay="0"/>
                                          </p:stCondLst>
                                        </p:cTn>
                                        <p:tgtEl>
                                          <p:spTgt spid="19457">
                                            <p:txEl>
                                              <p:pRg st="5" end="5"/>
                                            </p:txEl>
                                          </p:spTgt>
                                        </p:tgtEl>
                                        <p:attrNameLst>
                                          <p:attrName>style.visibility</p:attrName>
                                        </p:attrNameLst>
                                      </p:cBhvr>
                                      <p:to>
                                        <p:strVal val="visible"/>
                                      </p:to>
                                    </p:set>
                                    <p:anim calcmode="lin" valueType="num">
                                      <p:cBhvr additive="base">
                                        <p:cTn id="31" dur="500" fill="hold"/>
                                        <p:tgtEl>
                                          <p:spTgt spid="19457">
                                            <p:txEl>
                                              <p:pRg st="5" end="5"/>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19457">
                                            <p:txEl>
                                              <p:pRg st="5" end="5"/>
                                            </p:txEl>
                                          </p:spTgt>
                                        </p:tgtEl>
                                        <p:attrNameLst>
                                          <p:attrName>ppt_y</p:attrName>
                                        </p:attrNameLst>
                                      </p:cBhvr>
                                      <p:tavLst>
                                        <p:tav tm="0">
                                          <p:val>
                                            <p:strVal val="1+#ppt_h/2"/>
                                          </p:val>
                                        </p:tav>
                                        <p:tav tm="100000">
                                          <p:val>
                                            <p:strVal val="#ppt_y"/>
                                          </p:val>
                                        </p:tav>
                                      </p:tavLst>
                                    </p:anim>
                                  </p:childTnLst>
                                </p:cTn>
                              </p:par>
                              <p:par>
                                <p:cTn id="33" presetID="2" presetClass="entr" presetSubtype="4" fill="hold" nodeType="withEffect">
                                  <p:stCondLst>
                                    <p:cond delay="0"/>
                                  </p:stCondLst>
                                  <p:childTnLst>
                                    <p:set>
                                      <p:cBhvr>
                                        <p:cTn id="34" dur="1" fill="hold">
                                          <p:stCondLst>
                                            <p:cond delay="0"/>
                                          </p:stCondLst>
                                        </p:cTn>
                                        <p:tgtEl>
                                          <p:spTgt spid="19457">
                                            <p:txEl>
                                              <p:pRg st="8" end="8"/>
                                            </p:txEl>
                                          </p:spTgt>
                                        </p:tgtEl>
                                        <p:attrNameLst>
                                          <p:attrName>style.visibility</p:attrName>
                                        </p:attrNameLst>
                                      </p:cBhvr>
                                      <p:to>
                                        <p:strVal val="visible"/>
                                      </p:to>
                                    </p:set>
                                    <p:anim calcmode="lin" valueType="num">
                                      <p:cBhvr additive="base">
                                        <p:cTn id="35" dur="500" fill="hold"/>
                                        <p:tgtEl>
                                          <p:spTgt spid="19457">
                                            <p:txEl>
                                              <p:pRg st="8" end="8"/>
                                            </p:txEl>
                                          </p:spTgt>
                                        </p:tgtEl>
                                        <p:attrNameLst>
                                          <p:attrName>ppt_x</p:attrName>
                                        </p:attrNameLst>
                                      </p:cBhvr>
                                      <p:tavLst>
                                        <p:tav tm="0">
                                          <p:val>
                                            <p:strVal val="#ppt_x"/>
                                          </p:val>
                                        </p:tav>
                                        <p:tav tm="100000">
                                          <p:val>
                                            <p:strVal val="#ppt_x"/>
                                          </p:val>
                                        </p:tav>
                                      </p:tavLst>
                                    </p:anim>
                                    <p:anim calcmode="lin" valueType="num">
                                      <p:cBhvr additive="base">
                                        <p:cTn id="36" dur="500" fill="hold"/>
                                        <p:tgtEl>
                                          <p:spTgt spid="19457">
                                            <p:txEl>
                                              <p:pRg st="8" end="8"/>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文本框 11"/>
          <p:cNvSpPr txBox="1"/>
          <p:nvPr>
            <p:custDataLst>
              <p:tags r:id="rId1"/>
            </p:custDataLst>
          </p:nvPr>
        </p:nvSpPr>
        <p:spPr>
          <a:xfrm>
            <a:off x="4590661" y="1854097"/>
            <a:ext cx="6988106" cy="581057"/>
          </a:xfrm>
          <a:prstGeom prst="rect">
            <a:avLst/>
          </a:prstGeom>
          <a:noFill/>
        </p:spPr>
        <p:txBody>
          <a:bodyPr wrap="square" rtlCol="0">
            <a:spAutoFit/>
          </a:bodyPr>
          <a:lstStyle/>
          <a:p>
            <a:pPr>
              <a:lnSpc>
                <a:spcPct val="150000"/>
              </a:lnSpc>
            </a:pPr>
            <a:r>
              <a:rPr lang="zh-CN" altLang="en-US" sz="2400">
                <a:latin typeface="微软雅黑" panose="020B0503020204020204" pitchFamily="34" charset="-122"/>
                <a:ea typeface="微软雅黑" panose="020B0503020204020204" pitchFamily="34" charset="-122"/>
              </a:rPr>
              <a:t>      </a:t>
            </a:r>
          </a:p>
        </p:txBody>
      </p:sp>
      <p:sp>
        <p:nvSpPr>
          <p:cNvPr id="10" name="矩形 9"/>
          <p:cNvSpPr/>
          <p:nvPr>
            <p:custDataLst>
              <p:tags r:id="rId2"/>
            </p:custDataLst>
          </p:nvPr>
        </p:nvSpPr>
        <p:spPr>
          <a:xfrm>
            <a:off x="162298" y="136568"/>
            <a:ext cx="11847732" cy="6550836"/>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4" name="文本框 13"/>
          <p:cNvSpPr txBox="1"/>
          <p:nvPr>
            <p:custDataLst>
              <p:tags r:id="rId3"/>
            </p:custDataLst>
          </p:nvPr>
        </p:nvSpPr>
        <p:spPr>
          <a:xfrm>
            <a:off x="736979" y="204717"/>
            <a:ext cx="2251880" cy="743986"/>
          </a:xfrm>
          <a:prstGeom prst="rect">
            <a:avLst/>
          </a:prstGeom>
          <a:noFill/>
          <a:effectLst>
            <a:reflection blurRad="6350" stA="50000" endA="300" endPos="55000" dir="5400000" sy="-100000" algn="bl" rotWithShape="0"/>
          </a:effectLst>
        </p:spPr>
        <p:txBody>
          <a:bodyPr wrap="square" rtlCol="0">
            <a:spAutoFit/>
          </a:bodyPr>
          <a:lstStyle/>
          <a:p>
            <a:pPr algn="l" fontAlgn="auto">
              <a:lnSpc>
                <a:spcPct val="150000"/>
              </a:lnSpc>
            </a:pPr>
            <a:r>
              <a:rPr lang="zh-CN" altLang="en-US" sz="3200" b="1" smtClean="0">
                <a:latin typeface="微软雅黑" panose="020B0503020204020204" pitchFamily="34" charset="-122"/>
                <a:ea typeface="微软雅黑" panose="020B0503020204020204" pitchFamily="34" charset="-122"/>
              </a:rPr>
              <a:t>核心探究</a:t>
            </a:r>
            <a:endParaRPr lang="zh-CN" altLang="en-US" sz="3200" b="1">
              <a:latin typeface="微软雅黑" panose="020B0503020204020204" pitchFamily="34" charset="-122"/>
              <a:ea typeface="微软雅黑" panose="020B0503020204020204" pitchFamily="34" charset="-122"/>
            </a:endParaRPr>
          </a:p>
        </p:txBody>
      </p:sp>
      <p:sp>
        <p:nvSpPr>
          <p:cNvPr id="6" name="矩形 5"/>
          <p:cNvSpPr/>
          <p:nvPr>
            <p:custDataLst>
              <p:tags r:id="rId4"/>
            </p:custDataLst>
          </p:nvPr>
        </p:nvSpPr>
        <p:spPr>
          <a:xfrm>
            <a:off x="3593910" y="1433015"/>
            <a:ext cx="6832979" cy="461665"/>
          </a:xfrm>
          <a:prstGeom prst="rect">
            <a:avLst/>
          </a:prstGeom>
        </p:spPr>
        <p:txBody>
          <a:bodyPr wrap="square">
            <a:spAutoFit/>
          </a:bodyPr>
          <a:lstStyle/>
          <a:p>
            <a:r>
              <a:rPr lang="en-US" altLang="zh-CN" sz="2400" b="1" smtClean="0">
                <a:solidFill>
                  <a:srgbClr val="0070C0"/>
                </a:solidFill>
                <a:latin typeface="Times New Roman" pitchFamily="18" charset="0"/>
                <a:ea typeface="宋体" pitchFamily="2" charset="-122"/>
                <a:cs typeface="宋体" pitchFamily="2" charset="-122"/>
              </a:rPr>
              <a:t>     </a:t>
            </a:r>
            <a:endParaRPr lang="zh-CN" altLang="en-US" sz="2800"/>
          </a:p>
        </p:txBody>
      </p:sp>
      <p:sp>
        <p:nvSpPr>
          <p:cNvPr id="7" name="矩形 6"/>
          <p:cNvSpPr/>
          <p:nvPr>
            <p:custDataLst>
              <p:tags r:id="rId5"/>
            </p:custDataLst>
          </p:nvPr>
        </p:nvSpPr>
        <p:spPr>
          <a:xfrm>
            <a:off x="4576548" y="1132471"/>
            <a:ext cx="7064991" cy="1200329"/>
          </a:xfrm>
          <a:prstGeom prst="rect">
            <a:avLst/>
          </a:prstGeom>
        </p:spPr>
        <p:txBody>
          <a:bodyPr wrap="square">
            <a:spAutoFit/>
          </a:bodyPr>
          <a:lstStyle/>
          <a:p>
            <a:r>
              <a:rPr lang="en-US" altLang="zh-CN" sz="2400" smtClean="0"/>
              <a:t>      </a:t>
            </a:r>
          </a:p>
          <a:p>
            <a:r>
              <a:rPr lang="en-US" altLang="zh-CN" sz="2400" smtClean="0">
                <a:latin typeface="楷体" pitchFamily="49" charset="-122"/>
                <a:ea typeface="楷体" pitchFamily="49" charset="-122"/>
              </a:rPr>
              <a:t>     </a:t>
            </a:r>
            <a:endParaRPr lang="zh-CN" altLang="zh-CN" sz="2800" smtClean="0">
              <a:latin typeface="楷体" pitchFamily="49" charset="-122"/>
              <a:ea typeface="楷体" pitchFamily="49" charset="-122"/>
            </a:endParaRPr>
          </a:p>
          <a:p>
            <a:pPr>
              <a:buNone/>
            </a:pPr>
            <a:endParaRPr lang="zh-CN" altLang="zh-CN" sz="2400">
              <a:latin typeface="楷体" pitchFamily="49" charset="-122"/>
              <a:ea typeface="楷体" pitchFamily="49" charset="-122"/>
            </a:endParaRPr>
          </a:p>
        </p:txBody>
      </p:sp>
      <p:pic>
        <p:nvPicPr>
          <p:cNvPr id="9" name="Picture 2" descr="C:\Users\Administrator\Desktop\fcfaaf51f3deb48f3cc543c2fb1f3a292df5787a.jpg"/>
          <p:cNvPicPr>
            <a:picLocks noChangeAspect="1" noChangeArrowheads="1"/>
          </p:cNvPicPr>
          <p:nvPr>
            <p:custDataLst>
              <p:tags r:id="rId6"/>
            </p:custDataLst>
          </p:nvPr>
        </p:nvPicPr>
        <p:blipFill>
          <a:blip r:embed="rId9"/>
          <a:stretch>
            <a:fillRect/>
          </a:stretch>
        </p:blipFill>
        <p:spPr bwMode="auto">
          <a:xfrm>
            <a:off x="199315" y="1692322"/>
            <a:ext cx="2789545" cy="4960962"/>
          </a:xfrm>
          <a:prstGeom prst="rect">
            <a:avLst/>
          </a:prstGeom>
          <a:ln>
            <a:noFill/>
          </a:ln>
          <a:effectLst>
            <a:softEdge rad="112500"/>
          </a:effectLst>
        </p:spPr>
      </p:pic>
      <p:sp>
        <p:nvSpPr>
          <p:cNvPr id="19457" name="Rectangle 1"/>
          <p:cNvSpPr>
            <a:spLocks noChangeArrowheads="1"/>
          </p:cNvSpPr>
          <p:nvPr>
            <p:custDataLst>
              <p:tags r:id="rId7"/>
            </p:custDataLst>
          </p:nvPr>
        </p:nvSpPr>
        <p:spPr bwMode="auto">
          <a:xfrm>
            <a:off x="3603692" y="371017"/>
            <a:ext cx="7137097" cy="8525411"/>
          </a:xfrm>
          <a:prstGeom prst="rect">
            <a:avLst/>
          </a:prstGeom>
          <a:noFill/>
          <a:ln w="9525">
            <a:noFill/>
            <a:miter lim="800000"/>
          </a:ln>
          <a:effectLst/>
        </p:spPr>
        <p:txBody>
          <a:bodyPr vert="horz" wrap="square" lIns="91440" tIns="45720" rIns="91440" bIns="45720" numCol="1" anchor="ctr" anchorCtr="0" compatLnSpc="1">
            <a:prstTxWarp prst="textNoShape">
              <a:avLst/>
            </a:prstTxWarp>
            <a:spAutoFit/>
          </a:bodyPr>
          <a:lstStyle/>
          <a:p>
            <a:r>
              <a:rPr lang="en-US" altLang="zh-CN" sz="2800" b="1" smtClean="0">
                <a:latin typeface="楷体" pitchFamily="49" charset="-122"/>
                <a:ea typeface="楷体" pitchFamily="49" charset="-122"/>
              </a:rPr>
              <a:t>             </a:t>
            </a:r>
            <a:endParaRPr lang="zh-CN" altLang="zh-CN" sz="3200" smtClean="0">
              <a:latin typeface="楷体" pitchFamily="49" charset="-122"/>
              <a:ea typeface="楷体" pitchFamily="49" charset="-122"/>
            </a:endParaRPr>
          </a:p>
          <a:p>
            <a:r>
              <a:rPr lang="en-US" altLang="zh-CN" sz="2800" b="1" smtClean="0"/>
              <a:t>     </a:t>
            </a:r>
            <a:r>
              <a:rPr lang="en-US" altLang="zh-CN" sz="3200" smtClean="0">
                <a:latin typeface="楷体" pitchFamily="49" charset="-122"/>
                <a:ea typeface="楷体" pitchFamily="49" charset="-122"/>
              </a:rPr>
              <a:t>2</a:t>
            </a:r>
            <a:r>
              <a:rPr lang="zh-CN" altLang="zh-CN" sz="3200" smtClean="0">
                <a:latin typeface="楷体" pitchFamily="49" charset="-122"/>
                <a:ea typeface="楷体" pitchFamily="49" charset="-122"/>
              </a:rPr>
              <a:t>、对于娜拉出走的结局</a:t>
            </a:r>
            <a:r>
              <a:rPr lang="en-US" altLang="zh-CN" sz="3200" smtClean="0">
                <a:latin typeface="楷体" pitchFamily="49" charset="-122"/>
                <a:ea typeface="楷体" pitchFamily="49" charset="-122"/>
              </a:rPr>
              <a:t>,</a:t>
            </a:r>
            <a:r>
              <a:rPr lang="zh-CN" altLang="zh-CN" sz="3200" smtClean="0">
                <a:latin typeface="楷体" pitchFamily="49" charset="-122"/>
                <a:ea typeface="楷体" pitchFamily="49" charset="-122"/>
              </a:rPr>
              <a:t>鲁迅在“五四”时期写过的杂文《娜拉走后怎样》中说</a:t>
            </a:r>
            <a:r>
              <a:rPr lang="en-US" altLang="zh-CN" sz="3200" smtClean="0">
                <a:latin typeface="楷体" pitchFamily="49" charset="-122"/>
                <a:ea typeface="楷体" pitchFamily="49" charset="-122"/>
              </a:rPr>
              <a:t>:</a:t>
            </a:r>
            <a:r>
              <a:rPr lang="zh-CN" altLang="zh-CN" sz="3200" smtClean="0">
                <a:solidFill>
                  <a:srgbClr val="C00000"/>
                </a:solidFill>
                <a:latin typeface="楷体" pitchFamily="49" charset="-122"/>
                <a:ea typeface="楷体" pitchFamily="49" charset="-122"/>
              </a:rPr>
              <a:t>“娜拉或者也实在只有两条路</a:t>
            </a:r>
            <a:r>
              <a:rPr lang="en-US" altLang="zh-CN" sz="3200" smtClean="0">
                <a:solidFill>
                  <a:srgbClr val="C00000"/>
                </a:solidFill>
                <a:latin typeface="楷体" pitchFamily="49" charset="-122"/>
                <a:ea typeface="楷体" pitchFamily="49" charset="-122"/>
              </a:rPr>
              <a:t>:</a:t>
            </a:r>
            <a:r>
              <a:rPr lang="zh-CN" altLang="zh-CN" sz="3200" smtClean="0">
                <a:solidFill>
                  <a:srgbClr val="C00000"/>
                </a:solidFill>
                <a:latin typeface="楷体" pitchFamily="49" charset="-122"/>
                <a:ea typeface="楷体" pitchFamily="49" charset="-122"/>
              </a:rPr>
              <a:t>不是堕落</a:t>
            </a:r>
            <a:r>
              <a:rPr lang="en-US" altLang="zh-CN" sz="3200" smtClean="0">
                <a:solidFill>
                  <a:srgbClr val="C00000"/>
                </a:solidFill>
                <a:latin typeface="楷体" pitchFamily="49" charset="-122"/>
                <a:ea typeface="楷体" pitchFamily="49" charset="-122"/>
              </a:rPr>
              <a:t>,</a:t>
            </a:r>
            <a:r>
              <a:rPr lang="zh-CN" altLang="zh-CN" sz="3200" smtClean="0">
                <a:solidFill>
                  <a:srgbClr val="C00000"/>
                </a:solidFill>
                <a:latin typeface="楷体" pitchFamily="49" charset="-122"/>
                <a:ea typeface="楷体" pitchFamily="49" charset="-122"/>
              </a:rPr>
              <a:t>就是回来。”</a:t>
            </a:r>
            <a:r>
              <a:rPr lang="zh-CN" altLang="zh-CN" sz="3200" smtClean="0">
                <a:latin typeface="楷体" pitchFamily="49" charset="-122"/>
                <a:ea typeface="楷体" pitchFamily="49" charset="-122"/>
              </a:rPr>
              <a:t>对于鲁迅这一观点</a:t>
            </a:r>
            <a:r>
              <a:rPr lang="en-US" altLang="zh-CN" sz="3200" smtClean="0">
                <a:latin typeface="楷体" pitchFamily="49" charset="-122"/>
                <a:ea typeface="楷体" pitchFamily="49" charset="-122"/>
              </a:rPr>
              <a:t>,</a:t>
            </a:r>
            <a:r>
              <a:rPr lang="zh-CN" altLang="zh-CN" sz="3200" smtClean="0">
                <a:latin typeface="楷体" pitchFamily="49" charset="-122"/>
                <a:ea typeface="楷体" pitchFamily="49" charset="-122"/>
              </a:rPr>
              <a:t>你是否认同</a:t>
            </a:r>
            <a:r>
              <a:rPr lang="en-US" altLang="zh-CN" sz="3200" smtClean="0">
                <a:latin typeface="楷体" pitchFamily="49" charset="-122"/>
                <a:ea typeface="楷体" pitchFamily="49" charset="-122"/>
              </a:rPr>
              <a:t>?</a:t>
            </a:r>
            <a:r>
              <a:rPr lang="zh-CN" altLang="zh-CN" sz="3200" smtClean="0">
                <a:latin typeface="楷体" pitchFamily="49" charset="-122"/>
                <a:ea typeface="楷体" pitchFamily="49" charset="-122"/>
              </a:rPr>
              <a:t>试根据人物的性格特点</a:t>
            </a:r>
            <a:r>
              <a:rPr lang="en-US" altLang="zh-CN" sz="3200" smtClean="0">
                <a:latin typeface="楷体" pitchFamily="49" charset="-122"/>
                <a:ea typeface="楷体" pitchFamily="49" charset="-122"/>
              </a:rPr>
              <a:t>,</a:t>
            </a:r>
            <a:r>
              <a:rPr lang="zh-CN" altLang="zh-CN" sz="3200" smtClean="0">
                <a:latin typeface="楷体" pitchFamily="49" charset="-122"/>
                <a:ea typeface="楷体" pitchFamily="49" charset="-122"/>
              </a:rPr>
              <a:t>联系当时的社会环境</a:t>
            </a:r>
            <a:r>
              <a:rPr lang="en-US" altLang="zh-CN" sz="3200" smtClean="0">
                <a:latin typeface="楷体" pitchFamily="49" charset="-122"/>
                <a:ea typeface="楷体" pitchFamily="49" charset="-122"/>
              </a:rPr>
              <a:t>,</a:t>
            </a:r>
            <a:r>
              <a:rPr lang="zh-CN" altLang="zh-CN" sz="3200" smtClean="0">
                <a:latin typeface="楷体" pitchFamily="49" charset="-122"/>
                <a:ea typeface="楷体" pitchFamily="49" charset="-122"/>
              </a:rPr>
              <a:t>简要说说理由</a:t>
            </a:r>
            <a:r>
              <a:rPr lang="zh-CN" altLang="en-US" sz="3200" smtClean="0">
                <a:latin typeface="楷体" pitchFamily="49" charset="-122"/>
                <a:ea typeface="楷体" pitchFamily="49" charset="-122"/>
              </a:rPr>
              <a:t>。</a:t>
            </a:r>
            <a:endParaRPr lang="zh-CN" altLang="zh-CN" sz="3200" smtClean="0">
              <a:latin typeface="楷体" pitchFamily="49" charset="-122"/>
              <a:ea typeface="楷体" pitchFamily="49" charset="-122"/>
            </a:endParaRPr>
          </a:p>
          <a:p>
            <a:endParaRPr lang="zh-CN" altLang="zh-CN" sz="2800" smtClean="0">
              <a:latin typeface="楷体" pitchFamily="49" charset="-122"/>
              <a:ea typeface="楷体" pitchFamily="49" charset="-122"/>
            </a:endParaRPr>
          </a:p>
          <a:p>
            <a:endParaRPr lang="zh-CN" altLang="zh-CN" sz="2800" smtClean="0">
              <a:latin typeface="楷体" pitchFamily="49" charset="-122"/>
              <a:ea typeface="楷体" pitchFamily="49" charset="-122"/>
            </a:endParaRPr>
          </a:p>
          <a:p>
            <a:endParaRPr lang="zh-CN" altLang="zh-CN" sz="2800" smtClean="0">
              <a:latin typeface="楷体" pitchFamily="49" charset="-122"/>
              <a:ea typeface="楷体" pitchFamily="49" charset="-122"/>
            </a:endParaRPr>
          </a:p>
          <a:p>
            <a:r>
              <a:rPr lang="en-US" altLang="zh-CN" sz="2800" b="1" smtClean="0">
                <a:latin typeface="楷体" pitchFamily="49" charset="-122"/>
                <a:ea typeface="楷体" pitchFamily="49" charset="-122"/>
              </a:rPr>
              <a:t> </a:t>
            </a:r>
          </a:p>
          <a:p>
            <a:endParaRPr lang="zh-CN" altLang="zh-CN" sz="3200" smtClean="0">
              <a:solidFill>
                <a:srgbClr val="0070C0"/>
              </a:solidFill>
              <a:latin typeface="楷体" pitchFamily="49" charset="-122"/>
              <a:ea typeface="楷体" pitchFamily="49" charset="-122"/>
            </a:endParaRPr>
          </a:p>
          <a:p>
            <a:endParaRPr lang="zh-CN" altLang="zh-CN" sz="2800" smtClean="0">
              <a:latin typeface="楷体" pitchFamily="49" charset="-122"/>
              <a:ea typeface="楷体" pitchFamily="49" charset="-122"/>
            </a:endParaRPr>
          </a:p>
          <a:p>
            <a:endParaRPr lang="en-US" altLang="zh-CN" sz="3200" b="1" smtClean="0">
              <a:solidFill>
                <a:srgbClr val="0070C0"/>
              </a:solidFill>
              <a:latin typeface="楷体" pitchFamily="49" charset="-122"/>
              <a:ea typeface="楷体" pitchFamily="49" charset="-122"/>
            </a:endParaRPr>
          </a:p>
          <a:p>
            <a:endParaRPr lang="zh-CN" altLang="zh-CN" sz="3200" smtClean="0">
              <a:solidFill>
                <a:srgbClr val="0070C0"/>
              </a:solidFill>
              <a:latin typeface="楷体" pitchFamily="49" charset="-122"/>
              <a:ea typeface="楷体" pitchFamily="49" charset="-122"/>
            </a:endParaRPr>
          </a:p>
          <a:p>
            <a:endParaRPr lang="zh-CN" altLang="zh-CN" sz="2800" smtClean="0">
              <a:latin typeface="楷体" pitchFamily="49" charset="-122"/>
              <a:ea typeface="楷体" pitchFamily="49" charset="-122"/>
            </a:endParaRPr>
          </a:p>
          <a:p>
            <a:endParaRPr lang="zh-CN" altLang="zh-CN" sz="3200" smtClean="0">
              <a:solidFill>
                <a:srgbClr val="0070C0"/>
              </a:solidFill>
              <a:latin typeface="楷体" pitchFamily="49" charset="-122"/>
              <a:ea typeface="楷体" pitchFamily="49" charset="-122"/>
            </a:endParaRPr>
          </a:p>
          <a:p>
            <a:endParaRPr lang="zh-CN" altLang="zh-CN" sz="3200" b="1" smtClean="0">
              <a:solidFill>
                <a:srgbClr val="0070C0"/>
              </a:solidFill>
              <a:latin typeface="楷体" pitchFamily="49" charset="-122"/>
              <a:ea typeface="楷体"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19457">
                                            <p:txEl>
                                              <p:pRg st="1" end="1"/>
                                            </p:txEl>
                                          </p:spTgt>
                                        </p:tgtEl>
                                        <p:attrNameLst>
                                          <p:attrName>style.visibility</p:attrName>
                                        </p:attrNameLst>
                                      </p:cBhvr>
                                      <p:to>
                                        <p:strVal val="visible"/>
                                      </p:to>
                                    </p:set>
                                    <p:anim calcmode="lin" valueType="num">
                                      <p:cBhvr additive="base">
                                        <p:cTn id="7" dur="500" fill="hold"/>
                                        <p:tgtEl>
                                          <p:spTgt spid="19457">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9457">
                                            <p:txEl>
                                              <p:pRg st="1" end="1"/>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19457">
                                            <p:txEl>
                                              <p:pRg st="5" end="5"/>
                                            </p:txEl>
                                          </p:spTgt>
                                        </p:tgtEl>
                                        <p:attrNameLst>
                                          <p:attrName>style.visibility</p:attrName>
                                        </p:attrNameLst>
                                      </p:cBhvr>
                                      <p:to>
                                        <p:strVal val="visible"/>
                                      </p:to>
                                    </p:set>
                                    <p:anim calcmode="lin" valueType="num">
                                      <p:cBhvr additive="base">
                                        <p:cTn id="11" dur="500" fill="hold"/>
                                        <p:tgtEl>
                                          <p:spTgt spid="19457">
                                            <p:txEl>
                                              <p:pRg st="5" end="5"/>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19457">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文本框 11"/>
          <p:cNvSpPr txBox="1"/>
          <p:nvPr>
            <p:custDataLst>
              <p:tags r:id="rId1"/>
            </p:custDataLst>
          </p:nvPr>
        </p:nvSpPr>
        <p:spPr>
          <a:xfrm>
            <a:off x="4590661" y="1854097"/>
            <a:ext cx="6988106" cy="581057"/>
          </a:xfrm>
          <a:prstGeom prst="rect">
            <a:avLst/>
          </a:prstGeom>
          <a:noFill/>
        </p:spPr>
        <p:txBody>
          <a:bodyPr wrap="square" rtlCol="0">
            <a:spAutoFit/>
          </a:bodyPr>
          <a:lstStyle/>
          <a:p>
            <a:pPr>
              <a:lnSpc>
                <a:spcPct val="150000"/>
              </a:lnSpc>
            </a:pPr>
            <a:r>
              <a:rPr lang="zh-CN" altLang="en-US" sz="2400">
                <a:latin typeface="微软雅黑" panose="020B0503020204020204" pitchFamily="34" charset="-122"/>
                <a:ea typeface="微软雅黑" panose="020B0503020204020204" pitchFamily="34" charset="-122"/>
              </a:rPr>
              <a:t>      </a:t>
            </a:r>
          </a:p>
        </p:txBody>
      </p:sp>
      <p:sp>
        <p:nvSpPr>
          <p:cNvPr id="10" name="矩形 9"/>
          <p:cNvSpPr/>
          <p:nvPr>
            <p:custDataLst>
              <p:tags r:id="rId2"/>
            </p:custDataLst>
          </p:nvPr>
        </p:nvSpPr>
        <p:spPr>
          <a:xfrm>
            <a:off x="162298" y="136568"/>
            <a:ext cx="11847732" cy="6550836"/>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4" name="文本框 13"/>
          <p:cNvSpPr txBox="1"/>
          <p:nvPr>
            <p:custDataLst>
              <p:tags r:id="rId3"/>
            </p:custDataLst>
          </p:nvPr>
        </p:nvSpPr>
        <p:spPr>
          <a:xfrm>
            <a:off x="736979" y="204717"/>
            <a:ext cx="2251880" cy="743986"/>
          </a:xfrm>
          <a:prstGeom prst="rect">
            <a:avLst/>
          </a:prstGeom>
          <a:noFill/>
          <a:effectLst>
            <a:reflection blurRad="6350" stA="50000" endA="300" endPos="55000" dir="5400000" sy="-100000" algn="bl" rotWithShape="0"/>
          </a:effectLst>
        </p:spPr>
        <p:txBody>
          <a:bodyPr wrap="square" rtlCol="0">
            <a:spAutoFit/>
          </a:bodyPr>
          <a:lstStyle/>
          <a:p>
            <a:pPr algn="l" fontAlgn="auto">
              <a:lnSpc>
                <a:spcPct val="150000"/>
              </a:lnSpc>
            </a:pPr>
            <a:r>
              <a:rPr lang="zh-CN" altLang="en-US" sz="3200" b="1" smtClean="0">
                <a:latin typeface="微软雅黑" panose="020B0503020204020204" pitchFamily="34" charset="-122"/>
                <a:ea typeface="微软雅黑" panose="020B0503020204020204" pitchFamily="34" charset="-122"/>
              </a:rPr>
              <a:t>核心探究</a:t>
            </a:r>
            <a:endParaRPr lang="zh-CN" altLang="en-US" sz="3200" b="1">
              <a:latin typeface="微软雅黑" panose="020B0503020204020204" pitchFamily="34" charset="-122"/>
              <a:ea typeface="微软雅黑" panose="020B0503020204020204" pitchFamily="34" charset="-122"/>
            </a:endParaRPr>
          </a:p>
        </p:txBody>
      </p:sp>
      <p:sp>
        <p:nvSpPr>
          <p:cNvPr id="6" name="矩形 5"/>
          <p:cNvSpPr/>
          <p:nvPr>
            <p:custDataLst>
              <p:tags r:id="rId4"/>
            </p:custDataLst>
          </p:nvPr>
        </p:nvSpPr>
        <p:spPr>
          <a:xfrm>
            <a:off x="3593910" y="1433015"/>
            <a:ext cx="6832979" cy="461665"/>
          </a:xfrm>
          <a:prstGeom prst="rect">
            <a:avLst/>
          </a:prstGeom>
        </p:spPr>
        <p:txBody>
          <a:bodyPr wrap="square">
            <a:spAutoFit/>
          </a:bodyPr>
          <a:lstStyle/>
          <a:p>
            <a:r>
              <a:rPr lang="en-US" altLang="zh-CN" sz="2400" b="1" smtClean="0">
                <a:solidFill>
                  <a:srgbClr val="0070C0"/>
                </a:solidFill>
                <a:latin typeface="Times New Roman" pitchFamily="18" charset="0"/>
                <a:ea typeface="宋体" pitchFamily="2" charset="-122"/>
                <a:cs typeface="宋体" pitchFamily="2" charset="-122"/>
              </a:rPr>
              <a:t>     </a:t>
            </a:r>
            <a:endParaRPr lang="zh-CN" altLang="en-US" sz="2800"/>
          </a:p>
        </p:txBody>
      </p:sp>
      <p:sp>
        <p:nvSpPr>
          <p:cNvPr id="7" name="矩形 6"/>
          <p:cNvSpPr/>
          <p:nvPr>
            <p:custDataLst>
              <p:tags r:id="rId5"/>
            </p:custDataLst>
          </p:nvPr>
        </p:nvSpPr>
        <p:spPr>
          <a:xfrm>
            <a:off x="4576548" y="1132471"/>
            <a:ext cx="7064991" cy="1200329"/>
          </a:xfrm>
          <a:prstGeom prst="rect">
            <a:avLst/>
          </a:prstGeom>
        </p:spPr>
        <p:txBody>
          <a:bodyPr wrap="square">
            <a:spAutoFit/>
          </a:bodyPr>
          <a:lstStyle/>
          <a:p>
            <a:r>
              <a:rPr lang="en-US" altLang="zh-CN" sz="2400" smtClean="0"/>
              <a:t>      </a:t>
            </a:r>
          </a:p>
          <a:p>
            <a:r>
              <a:rPr lang="en-US" altLang="zh-CN" sz="2400" smtClean="0">
                <a:latin typeface="楷体" pitchFamily="49" charset="-122"/>
                <a:ea typeface="楷体" pitchFamily="49" charset="-122"/>
              </a:rPr>
              <a:t>     </a:t>
            </a:r>
            <a:endParaRPr lang="zh-CN" altLang="zh-CN" sz="2800" smtClean="0">
              <a:latin typeface="楷体" pitchFamily="49" charset="-122"/>
              <a:ea typeface="楷体" pitchFamily="49" charset="-122"/>
            </a:endParaRPr>
          </a:p>
          <a:p>
            <a:pPr>
              <a:buNone/>
            </a:pPr>
            <a:endParaRPr lang="zh-CN" altLang="zh-CN" sz="2400">
              <a:latin typeface="楷体" pitchFamily="49" charset="-122"/>
              <a:ea typeface="楷体" pitchFamily="49" charset="-122"/>
            </a:endParaRPr>
          </a:p>
        </p:txBody>
      </p:sp>
      <p:pic>
        <p:nvPicPr>
          <p:cNvPr id="9" name="Picture 2" descr="C:\Users\Administrator\Desktop\fcfaaf51f3deb48f3cc543c2fb1f3a292df5787a.jpg"/>
          <p:cNvPicPr>
            <a:picLocks noChangeAspect="1" noChangeArrowheads="1"/>
          </p:cNvPicPr>
          <p:nvPr>
            <p:custDataLst>
              <p:tags r:id="rId6"/>
            </p:custDataLst>
          </p:nvPr>
        </p:nvPicPr>
        <p:blipFill>
          <a:blip r:embed="rId9"/>
          <a:stretch>
            <a:fillRect/>
          </a:stretch>
        </p:blipFill>
        <p:spPr bwMode="auto">
          <a:xfrm>
            <a:off x="199315" y="1692322"/>
            <a:ext cx="2789545" cy="4960962"/>
          </a:xfrm>
          <a:prstGeom prst="rect">
            <a:avLst/>
          </a:prstGeom>
          <a:ln>
            <a:noFill/>
          </a:ln>
          <a:effectLst>
            <a:softEdge rad="112500"/>
          </a:effectLst>
        </p:spPr>
      </p:pic>
      <p:sp>
        <p:nvSpPr>
          <p:cNvPr id="19457" name="Rectangle 1"/>
          <p:cNvSpPr>
            <a:spLocks noChangeArrowheads="1"/>
          </p:cNvSpPr>
          <p:nvPr>
            <p:custDataLst>
              <p:tags r:id="rId7"/>
            </p:custDataLst>
          </p:nvPr>
        </p:nvSpPr>
        <p:spPr bwMode="auto">
          <a:xfrm>
            <a:off x="3169921" y="433566"/>
            <a:ext cx="9022079" cy="5324535"/>
          </a:xfrm>
          <a:prstGeom prst="rect">
            <a:avLst/>
          </a:prstGeom>
          <a:noFill/>
          <a:ln w="9525">
            <a:noFill/>
            <a:miter lim="800000"/>
          </a:ln>
          <a:effectLst/>
        </p:spPr>
        <p:txBody>
          <a:bodyPr vert="horz" wrap="square" lIns="91440" tIns="45720" rIns="91440" bIns="45720" numCol="1" anchor="ctr" anchorCtr="0" compatLnSpc="1">
            <a:prstTxWarp prst="textNoShape">
              <a:avLst/>
            </a:prstTxWarp>
            <a:spAutoFit/>
          </a:bodyPr>
          <a:lstStyle/>
          <a:p>
            <a:r>
              <a:rPr lang="en-US" altLang="zh-CN" sz="2400" b="1" smtClean="0">
                <a:latin typeface="楷体" pitchFamily="49" charset="-122"/>
                <a:ea typeface="楷体" pitchFamily="49" charset="-122"/>
              </a:rPr>
              <a:t>             </a:t>
            </a:r>
            <a:endParaRPr lang="zh-CN" altLang="zh-CN" sz="2400" smtClean="0">
              <a:latin typeface="楷体" pitchFamily="49" charset="-122"/>
              <a:ea typeface="楷体" pitchFamily="49" charset="-122"/>
            </a:endParaRPr>
          </a:p>
          <a:p>
            <a:r>
              <a:rPr lang="en-US" altLang="zh-CN" sz="2800" b="1" smtClean="0">
                <a:solidFill>
                  <a:srgbClr val="C00000"/>
                </a:solidFill>
                <a:latin typeface="楷体" pitchFamily="49" charset="-122"/>
                <a:ea typeface="楷体" pitchFamily="49" charset="-122"/>
              </a:rPr>
              <a:t>    </a:t>
            </a:r>
            <a:r>
              <a:rPr lang="zh-CN" altLang="zh-CN" sz="2800" b="1" smtClean="0">
                <a:solidFill>
                  <a:srgbClr val="C00000"/>
                </a:solidFill>
                <a:latin typeface="楷体" pitchFamily="49" charset="-122"/>
                <a:ea typeface="楷体" pitchFamily="49" charset="-122"/>
              </a:rPr>
              <a:t>认同</a:t>
            </a:r>
            <a:endParaRPr lang="zh-CN" altLang="zh-CN" sz="2800" smtClean="0">
              <a:solidFill>
                <a:srgbClr val="C00000"/>
              </a:solidFill>
              <a:latin typeface="楷体" pitchFamily="49" charset="-122"/>
              <a:ea typeface="楷体" pitchFamily="49" charset="-122"/>
            </a:endParaRPr>
          </a:p>
          <a:p>
            <a:r>
              <a:rPr lang="en-US" altLang="zh-CN" sz="2400" b="1" smtClean="0">
                <a:latin typeface="楷体" pitchFamily="49" charset="-122"/>
                <a:ea typeface="楷体" pitchFamily="49" charset="-122"/>
              </a:rPr>
              <a:t>     </a:t>
            </a:r>
            <a:r>
              <a:rPr lang="zh-CN" altLang="zh-CN" sz="2400" b="1" smtClean="0">
                <a:latin typeface="楷体" pitchFamily="49" charset="-122"/>
                <a:ea typeface="楷体" pitchFamily="49" charset="-122"/>
              </a:rPr>
              <a:t>①从社会环境来看</a:t>
            </a:r>
            <a:r>
              <a:rPr lang="en-US" altLang="zh-CN" sz="2400" b="1" smtClean="0">
                <a:latin typeface="楷体" pitchFamily="49" charset="-122"/>
                <a:ea typeface="楷体" pitchFamily="49" charset="-122"/>
              </a:rPr>
              <a:t>,</a:t>
            </a:r>
            <a:r>
              <a:rPr lang="zh-CN" altLang="zh-CN" sz="2400" b="1" smtClean="0">
                <a:latin typeface="楷体" pitchFamily="49" charset="-122"/>
                <a:ea typeface="楷体" pitchFamily="49" charset="-122"/>
              </a:rPr>
              <a:t>社会还没有为妇女的独立生存提供充分的空间。</a:t>
            </a:r>
            <a:endParaRPr lang="zh-CN" altLang="zh-CN" sz="2400" smtClean="0">
              <a:latin typeface="楷体" pitchFamily="49" charset="-122"/>
              <a:ea typeface="楷体" pitchFamily="49" charset="-122"/>
            </a:endParaRPr>
          </a:p>
          <a:p>
            <a:r>
              <a:rPr lang="en-US" altLang="zh-CN" sz="2400" smtClean="0">
                <a:latin typeface="楷体" pitchFamily="49" charset="-122"/>
                <a:ea typeface="楷体" pitchFamily="49" charset="-122"/>
              </a:rPr>
              <a:t>    </a:t>
            </a:r>
            <a:r>
              <a:rPr lang="zh-CN" altLang="zh-CN" sz="2400" smtClean="0">
                <a:latin typeface="楷体" pitchFamily="49" charset="-122"/>
                <a:ea typeface="楷体" pitchFamily="49" charset="-122"/>
              </a:rPr>
              <a:t>第二次工业革命开始于</a:t>
            </a:r>
            <a:r>
              <a:rPr lang="en-US" altLang="zh-CN" sz="2400" smtClean="0">
                <a:latin typeface="楷体" pitchFamily="49" charset="-122"/>
                <a:ea typeface="楷体" pitchFamily="49" charset="-122"/>
              </a:rPr>
              <a:t>19</a:t>
            </a:r>
            <a:r>
              <a:rPr lang="zh-CN" altLang="zh-CN" sz="2400" smtClean="0">
                <a:latin typeface="楷体" pitchFamily="49" charset="-122"/>
                <a:ea typeface="楷体" pitchFamily="49" charset="-122"/>
              </a:rPr>
              <a:t>世纪</a:t>
            </a:r>
            <a:r>
              <a:rPr lang="en-US" altLang="zh-CN" sz="2400" smtClean="0">
                <a:latin typeface="楷体" pitchFamily="49" charset="-122"/>
                <a:ea typeface="楷体" pitchFamily="49" charset="-122"/>
              </a:rPr>
              <a:t>60</a:t>
            </a:r>
            <a:r>
              <a:rPr lang="zh-CN" altLang="zh-CN" sz="2400" smtClean="0">
                <a:latin typeface="楷体" pitchFamily="49" charset="-122"/>
                <a:ea typeface="楷体" pitchFamily="49" charset="-122"/>
              </a:rPr>
              <a:t>年代后期</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易卜生创作《玩偶之家》的</a:t>
            </a:r>
            <a:r>
              <a:rPr lang="en-US" altLang="zh-CN" sz="2400" smtClean="0">
                <a:latin typeface="楷体" pitchFamily="49" charset="-122"/>
                <a:ea typeface="楷体" pitchFamily="49" charset="-122"/>
              </a:rPr>
              <a:t>1879</a:t>
            </a:r>
            <a:r>
              <a:rPr lang="zh-CN" altLang="zh-CN" sz="2400" smtClean="0">
                <a:latin typeface="楷体" pitchFamily="49" charset="-122"/>
                <a:ea typeface="楷体" pitchFamily="49" charset="-122"/>
              </a:rPr>
              <a:t>年</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工业革命还在发展中</a:t>
            </a:r>
            <a:r>
              <a:rPr lang="zh-CN" altLang="en-US" sz="2400" smtClean="0">
                <a:latin typeface="楷体" pitchFamily="49" charset="-122"/>
                <a:ea typeface="楷体" pitchFamily="49" charset="-122"/>
              </a:rPr>
              <a:t>，</a:t>
            </a:r>
            <a:r>
              <a:rPr lang="zh-CN" altLang="zh-CN" sz="2400" smtClean="0">
                <a:latin typeface="楷体" pitchFamily="49" charset="-122"/>
                <a:ea typeface="楷体" pitchFamily="49" charset="-122"/>
              </a:rPr>
              <a:t>妇女的社会地位还没有得到社会的充分认可。社会还不能为妇女提供充足的劳动就业机会</a:t>
            </a:r>
            <a:r>
              <a:rPr lang="en-US" altLang="zh-CN" sz="2400" smtClean="0">
                <a:latin typeface="楷体" pitchFamily="49" charset="-122"/>
                <a:ea typeface="楷体" pitchFamily="49" charset="-122"/>
              </a:rPr>
              <a:t>,</a:t>
            </a:r>
            <a:endParaRPr lang="zh-CN" altLang="zh-CN" sz="2400" smtClean="0">
              <a:latin typeface="楷体" pitchFamily="49" charset="-122"/>
              <a:ea typeface="楷体" pitchFamily="49" charset="-122"/>
            </a:endParaRPr>
          </a:p>
          <a:p>
            <a:r>
              <a:rPr lang="en-US" altLang="zh-CN" sz="2400" smtClean="0">
                <a:latin typeface="楷体" pitchFamily="49" charset="-122"/>
                <a:ea typeface="楷体" pitchFamily="49" charset="-122"/>
              </a:rPr>
              <a:t>   </a:t>
            </a:r>
            <a:endParaRPr lang="zh-CN" altLang="zh-CN" sz="2400" smtClean="0">
              <a:latin typeface="楷体" pitchFamily="49" charset="-122"/>
              <a:ea typeface="楷体" pitchFamily="49" charset="-122"/>
            </a:endParaRPr>
          </a:p>
          <a:p>
            <a:r>
              <a:rPr lang="en-US" altLang="zh-CN" sz="2400" b="1" smtClean="0">
                <a:latin typeface="楷体" pitchFamily="49" charset="-122"/>
                <a:ea typeface="楷体" pitchFamily="49" charset="-122"/>
              </a:rPr>
              <a:t>   </a:t>
            </a:r>
            <a:r>
              <a:rPr lang="zh-CN" altLang="zh-CN" sz="2400" b="1" smtClean="0">
                <a:latin typeface="楷体" pitchFamily="49" charset="-122"/>
                <a:ea typeface="楷体" pitchFamily="49" charset="-122"/>
              </a:rPr>
              <a:t>②从主观条件来看</a:t>
            </a:r>
            <a:r>
              <a:rPr lang="en-US" altLang="zh-CN" sz="2400" b="1" smtClean="0">
                <a:latin typeface="楷体" pitchFamily="49" charset="-122"/>
                <a:ea typeface="楷体" pitchFamily="49" charset="-122"/>
              </a:rPr>
              <a:t>,</a:t>
            </a:r>
            <a:r>
              <a:rPr lang="zh-CN" altLang="zh-CN" sz="2400" b="1" smtClean="0">
                <a:latin typeface="楷体" pitchFamily="49" charset="-122"/>
                <a:ea typeface="楷体" pitchFamily="49" charset="-122"/>
              </a:rPr>
              <a:t>娜拉没有赖以谋生的一技之长。</a:t>
            </a:r>
            <a:endParaRPr lang="zh-CN" altLang="zh-CN" sz="2400" smtClean="0">
              <a:latin typeface="楷体" pitchFamily="49" charset="-122"/>
              <a:ea typeface="楷体" pitchFamily="49" charset="-122"/>
            </a:endParaRPr>
          </a:p>
          <a:p>
            <a:r>
              <a:rPr lang="en-US" altLang="zh-CN" sz="2400" smtClean="0">
                <a:latin typeface="楷体" pitchFamily="49" charset="-122"/>
                <a:ea typeface="楷体" pitchFamily="49" charset="-122"/>
              </a:rPr>
              <a:t>   </a:t>
            </a:r>
            <a:r>
              <a:rPr lang="zh-CN" altLang="zh-CN" sz="2400" smtClean="0">
                <a:latin typeface="楷体" pitchFamily="49" charset="-122"/>
                <a:ea typeface="楷体" pitchFamily="49" charset="-122"/>
              </a:rPr>
              <a:t>从剧情来看</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 并没有什么特长。从人物性格来看</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娜拉出走时不带走海尔茂的任何东西</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即便在“手头不方便的时候”也不愿接受海尔茂的任何帮助</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是一位性情刚烈的女性</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从她对爱情的态度来看</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她是一位理想主义者</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她的思想观念与社会现实有着很大的差距。这样一位年轻女子</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很难适应当时男权主义流行的社会。</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19457">
                                            <p:txEl>
                                              <p:pRg st="1" end="1"/>
                                            </p:txEl>
                                          </p:spTgt>
                                        </p:tgtEl>
                                        <p:attrNameLst>
                                          <p:attrName>style.visibility</p:attrName>
                                        </p:attrNameLst>
                                      </p:cBhvr>
                                      <p:to>
                                        <p:strVal val="visible"/>
                                      </p:to>
                                    </p:set>
                                    <p:anim calcmode="lin" valueType="num">
                                      <p:cBhvr additive="base">
                                        <p:cTn id="7" dur="500" fill="hold"/>
                                        <p:tgtEl>
                                          <p:spTgt spid="19457">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9457">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19457">
                                            <p:txEl>
                                              <p:pRg st="2" end="2"/>
                                            </p:txEl>
                                          </p:spTgt>
                                        </p:tgtEl>
                                        <p:attrNameLst>
                                          <p:attrName>style.visibility</p:attrName>
                                        </p:attrNameLst>
                                      </p:cBhvr>
                                      <p:to>
                                        <p:strVal val="visible"/>
                                      </p:to>
                                    </p:set>
                                    <p:anim calcmode="lin" valueType="num">
                                      <p:cBhvr additive="base">
                                        <p:cTn id="13" dur="500" fill="hold"/>
                                        <p:tgtEl>
                                          <p:spTgt spid="19457">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9457">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nodeType="clickEffect">
                                  <p:stCondLst>
                                    <p:cond delay="0"/>
                                  </p:stCondLst>
                                  <p:childTnLst>
                                    <p:set>
                                      <p:cBhvr>
                                        <p:cTn id="18" dur="1" fill="hold">
                                          <p:stCondLst>
                                            <p:cond delay="0"/>
                                          </p:stCondLst>
                                        </p:cTn>
                                        <p:tgtEl>
                                          <p:spTgt spid="19457">
                                            <p:txEl>
                                              <p:pRg st="3" end="3"/>
                                            </p:txEl>
                                          </p:spTgt>
                                        </p:tgtEl>
                                        <p:attrNameLst>
                                          <p:attrName>style.visibility</p:attrName>
                                        </p:attrNameLst>
                                      </p:cBhvr>
                                      <p:to>
                                        <p:strVal val="visible"/>
                                      </p:to>
                                    </p:set>
                                    <p:anim calcmode="lin" valueType="num">
                                      <p:cBhvr additive="base">
                                        <p:cTn id="19" dur="500" fill="hold"/>
                                        <p:tgtEl>
                                          <p:spTgt spid="19457">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9457">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nodeType="clickEffect">
                                  <p:stCondLst>
                                    <p:cond delay="0"/>
                                  </p:stCondLst>
                                  <p:childTnLst>
                                    <p:set>
                                      <p:cBhvr>
                                        <p:cTn id="24" dur="1" fill="hold">
                                          <p:stCondLst>
                                            <p:cond delay="0"/>
                                          </p:stCondLst>
                                        </p:cTn>
                                        <p:tgtEl>
                                          <p:spTgt spid="19457">
                                            <p:txEl>
                                              <p:pRg st="4" end="4"/>
                                            </p:txEl>
                                          </p:spTgt>
                                        </p:tgtEl>
                                        <p:attrNameLst>
                                          <p:attrName>style.visibility</p:attrName>
                                        </p:attrNameLst>
                                      </p:cBhvr>
                                      <p:to>
                                        <p:strVal val="visible"/>
                                      </p:to>
                                    </p:set>
                                    <p:anim calcmode="lin" valueType="num">
                                      <p:cBhvr additive="base">
                                        <p:cTn id="25" dur="500" fill="hold"/>
                                        <p:tgtEl>
                                          <p:spTgt spid="19457">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19457">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nodeType="clickEffect">
                                  <p:stCondLst>
                                    <p:cond delay="0"/>
                                  </p:stCondLst>
                                  <p:childTnLst>
                                    <p:set>
                                      <p:cBhvr>
                                        <p:cTn id="30" dur="1" fill="hold">
                                          <p:stCondLst>
                                            <p:cond delay="0"/>
                                          </p:stCondLst>
                                        </p:cTn>
                                        <p:tgtEl>
                                          <p:spTgt spid="19457">
                                            <p:txEl>
                                              <p:pRg st="5" end="5"/>
                                            </p:txEl>
                                          </p:spTgt>
                                        </p:tgtEl>
                                        <p:attrNameLst>
                                          <p:attrName>style.visibility</p:attrName>
                                        </p:attrNameLst>
                                      </p:cBhvr>
                                      <p:to>
                                        <p:strVal val="visible"/>
                                      </p:to>
                                    </p:set>
                                    <p:anim calcmode="lin" valueType="num">
                                      <p:cBhvr additive="base">
                                        <p:cTn id="31" dur="500" fill="hold"/>
                                        <p:tgtEl>
                                          <p:spTgt spid="19457">
                                            <p:txEl>
                                              <p:pRg st="5" end="5"/>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19457">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2" presetClass="entr" presetSubtype="4" fill="hold" nodeType="clickEffect">
                                  <p:stCondLst>
                                    <p:cond delay="0"/>
                                  </p:stCondLst>
                                  <p:childTnLst>
                                    <p:set>
                                      <p:cBhvr>
                                        <p:cTn id="36" dur="1" fill="hold">
                                          <p:stCondLst>
                                            <p:cond delay="0"/>
                                          </p:stCondLst>
                                        </p:cTn>
                                        <p:tgtEl>
                                          <p:spTgt spid="19457">
                                            <p:txEl>
                                              <p:pRg st="6" end="6"/>
                                            </p:txEl>
                                          </p:spTgt>
                                        </p:tgtEl>
                                        <p:attrNameLst>
                                          <p:attrName>style.visibility</p:attrName>
                                        </p:attrNameLst>
                                      </p:cBhvr>
                                      <p:to>
                                        <p:strVal val="visible"/>
                                      </p:to>
                                    </p:set>
                                    <p:anim calcmode="lin" valueType="num">
                                      <p:cBhvr additive="base">
                                        <p:cTn id="37" dur="500" fill="hold"/>
                                        <p:tgtEl>
                                          <p:spTgt spid="19457">
                                            <p:txEl>
                                              <p:pRg st="6" end="6"/>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19457">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文本框 11"/>
          <p:cNvSpPr txBox="1"/>
          <p:nvPr>
            <p:custDataLst>
              <p:tags r:id="rId1"/>
            </p:custDataLst>
          </p:nvPr>
        </p:nvSpPr>
        <p:spPr>
          <a:xfrm>
            <a:off x="4590661" y="1854097"/>
            <a:ext cx="6988106" cy="581057"/>
          </a:xfrm>
          <a:prstGeom prst="rect">
            <a:avLst/>
          </a:prstGeom>
          <a:noFill/>
        </p:spPr>
        <p:txBody>
          <a:bodyPr wrap="square" rtlCol="0">
            <a:spAutoFit/>
          </a:bodyPr>
          <a:lstStyle/>
          <a:p>
            <a:pPr>
              <a:lnSpc>
                <a:spcPct val="150000"/>
              </a:lnSpc>
            </a:pPr>
            <a:r>
              <a:rPr lang="zh-CN" altLang="en-US" sz="2400">
                <a:latin typeface="微软雅黑" panose="020B0503020204020204" pitchFamily="34" charset="-122"/>
                <a:ea typeface="微软雅黑" panose="020B0503020204020204" pitchFamily="34" charset="-122"/>
              </a:rPr>
              <a:t>      </a:t>
            </a:r>
          </a:p>
        </p:txBody>
      </p:sp>
      <p:sp>
        <p:nvSpPr>
          <p:cNvPr id="10" name="矩形 9"/>
          <p:cNvSpPr/>
          <p:nvPr>
            <p:custDataLst>
              <p:tags r:id="rId2"/>
            </p:custDataLst>
          </p:nvPr>
        </p:nvSpPr>
        <p:spPr>
          <a:xfrm>
            <a:off x="162298" y="136568"/>
            <a:ext cx="11847732" cy="6550836"/>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4" name="文本框 13"/>
          <p:cNvSpPr txBox="1"/>
          <p:nvPr>
            <p:custDataLst>
              <p:tags r:id="rId3"/>
            </p:custDataLst>
          </p:nvPr>
        </p:nvSpPr>
        <p:spPr>
          <a:xfrm>
            <a:off x="736979" y="204717"/>
            <a:ext cx="2251880" cy="743986"/>
          </a:xfrm>
          <a:prstGeom prst="rect">
            <a:avLst/>
          </a:prstGeom>
          <a:noFill/>
          <a:effectLst>
            <a:reflection blurRad="6350" stA="50000" endA="300" endPos="55000" dir="5400000" sy="-100000" algn="bl" rotWithShape="0"/>
          </a:effectLst>
        </p:spPr>
        <p:txBody>
          <a:bodyPr wrap="square" rtlCol="0">
            <a:spAutoFit/>
          </a:bodyPr>
          <a:lstStyle/>
          <a:p>
            <a:pPr algn="l" fontAlgn="auto">
              <a:lnSpc>
                <a:spcPct val="150000"/>
              </a:lnSpc>
            </a:pPr>
            <a:r>
              <a:rPr lang="zh-CN" altLang="en-US" sz="3200" b="1" smtClean="0">
                <a:latin typeface="微软雅黑" panose="020B0503020204020204" pitchFamily="34" charset="-122"/>
                <a:ea typeface="微软雅黑" panose="020B0503020204020204" pitchFamily="34" charset="-122"/>
              </a:rPr>
              <a:t>核心探究</a:t>
            </a:r>
            <a:endParaRPr lang="zh-CN" altLang="en-US" sz="3200" b="1">
              <a:latin typeface="微软雅黑" panose="020B0503020204020204" pitchFamily="34" charset="-122"/>
              <a:ea typeface="微软雅黑" panose="020B0503020204020204" pitchFamily="34" charset="-122"/>
            </a:endParaRPr>
          </a:p>
        </p:txBody>
      </p:sp>
      <p:sp>
        <p:nvSpPr>
          <p:cNvPr id="6" name="矩形 5"/>
          <p:cNvSpPr/>
          <p:nvPr>
            <p:custDataLst>
              <p:tags r:id="rId4"/>
            </p:custDataLst>
          </p:nvPr>
        </p:nvSpPr>
        <p:spPr>
          <a:xfrm>
            <a:off x="3593910" y="1433015"/>
            <a:ext cx="6832979" cy="461665"/>
          </a:xfrm>
          <a:prstGeom prst="rect">
            <a:avLst/>
          </a:prstGeom>
        </p:spPr>
        <p:txBody>
          <a:bodyPr wrap="square">
            <a:spAutoFit/>
          </a:bodyPr>
          <a:lstStyle/>
          <a:p>
            <a:r>
              <a:rPr lang="en-US" altLang="zh-CN" sz="2400" b="1" smtClean="0">
                <a:solidFill>
                  <a:srgbClr val="0070C0"/>
                </a:solidFill>
                <a:latin typeface="Times New Roman" pitchFamily="18" charset="0"/>
                <a:ea typeface="宋体" pitchFamily="2" charset="-122"/>
                <a:cs typeface="宋体" pitchFamily="2" charset="-122"/>
              </a:rPr>
              <a:t>     </a:t>
            </a:r>
            <a:endParaRPr lang="zh-CN" altLang="en-US" sz="2800"/>
          </a:p>
        </p:txBody>
      </p:sp>
      <p:sp>
        <p:nvSpPr>
          <p:cNvPr id="7" name="矩形 6"/>
          <p:cNvSpPr/>
          <p:nvPr>
            <p:custDataLst>
              <p:tags r:id="rId5"/>
            </p:custDataLst>
          </p:nvPr>
        </p:nvSpPr>
        <p:spPr>
          <a:xfrm>
            <a:off x="4576548" y="1132471"/>
            <a:ext cx="7064991" cy="1200329"/>
          </a:xfrm>
          <a:prstGeom prst="rect">
            <a:avLst/>
          </a:prstGeom>
        </p:spPr>
        <p:txBody>
          <a:bodyPr wrap="square">
            <a:spAutoFit/>
          </a:bodyPr>
          <a:lstStyle/>
          <a:p>
            <a:r>
              <a:rPr lang="en-US" altLang="zh-CN" sz="2400" smtClean="0"/>
              <a:t>      </a:t>
            </a:r>
          </a:p>
          <a:p>
            <a:r>
              <a:rPr lang="en-US" altLang="zh-CN" sz="2400" smtClean="0">
                <a:latin typeface="楷体" pitchFamily="49" charset="-122"/>
                <a:ea typeface="楷体" pitchFamily="49" charset="-122"/>
              </a:rPr>
              <a:t>     </a:t>
            </a:r>
            <a:endParaRPr lang="zh-CN" altLang="zh-CN" sz="2800" smtClean="0">
              <a:latin typeface="楷体" pitchFamily="49" charset="-122"/>
              <a:ea typeface="楷体" pitchFamily="49" charset="-122"/>
            </a:endParaRPr>
          </a:p>
          <a:p>
            <a:pPr>
              <a:buNone/>
            </a:pPr>
            <a:endParaRPr lang="zh-CN" altLang="zh-CN" sz="2400">
              <a:latin typeface="楷体" pitchFamily="49" charset="-122"/>
              <a:ea typeface="楷体" pitchFamily="49" charset="-122"/>
            </a:endParaRPr>
          </a:p>
        </p:txBody>
      </p:sp>
      <p:pic>
        <p:nvPicPr>
          <p:cNvPr id="9" name="Picture 2" descr="C:\Users\Administrator\Desktop\fcfaaf51f3deb48f3cc543c2fb1f3a292df5787a.jpg"/>
          <p:cNvPicPr>
            <a:picLocks noChangeAspect="1" noChangeArrowheads="1"/>
          </p:cNvPicPr>
          <p:nvPr>
            <p:custDataLst>
              <p:tags r:id="rId6"/>
            </p:custDataLst>
          </p:nvPr>
        </p:nvPicPr>
        <p:blipFill>
          <a:blip r:embed="rId9"/>
          <a:stretch>
            <a:fillRect/>
          </a:stretch>
        </p:blipFill>
        <p:spPr bwMode="auto">
          <a:xfrm>
            <a:off x="199315" y="1692322"/>
            <a:ext cx="2789545" cy="4960962"/>
          </a:xfrm>
          <a:prstGeom prst="rect">
            <a:avLst/>
          </a:prstGeom>
          <a:ln>
            <a:noFill/>
          </a:ln>
          <a:effectLst>
            <a:softEdge rad="112500"/>
          </a:effectLst>
        </p:spPr>
      </p:pic>
      <p:sp>
        <p:nvSpPr>
          <p:cNvPr id="19457" name="Rectangle 1"/>
          <p:cNvSpPr>
            <a:spLocks noChangeArrowheads="1"/>
          </p:cNvSpPr>
          <p:nvPr>
            <p:custDataLst>
              <p:tags r:id="rId7"/>
            </p:custDataLst>
          </p:nvPr>
        </p:nvSpPr>
        <p:spPr bwMode="auto">
          <a:xfrm>
            <a:off x="2880360" y="-92330"/>
            <a:ext cx="9022079" cy="10926068"/>
          </a:xfrm>
          <a:prstGeom prst="rect">
            <a:avLst/>
          </a:prstGeom>
          <a:noFill/>
          <a:ln w="9525">
            <a:noFill/>
            <a:miter lim="800000"/>
          </a:ln>
          <a:effectLst/>
        </p:spPr>
        <p:txBody>
          <a:bodyPr vert="horz" wrap="square" lIns="91440" tIns="45720" rIns="91440" bIns="45720" numCol="1" anchor="ctr" anchorCtr="0" compatLnSpc="1">
            <a:prstTxWarp prst="textNoShape">
              <a:avLst/>
            </a:prstTxWarp>
            <a:spAutoFit/>
          </a:bodyPr>
          <a:lstStyle/>
          <a:p>
            <a:r>
              <a:rPr lang="en-US" altLang="zh-CN" sz="2400" b="1" smtClean="0">
                <a:latin typeface="楷体" pitchFamily="49" charset="-122"/>
                <a:ea typeface="楷体" pitchFamily="49" charset="-122"/>
              </a:rPr>
              <a:t>             </a:t>
            </a:r>
            <a:endParaRPr lang="zh-CN" altLang="zh-CN" sz="2400" smtClean="0">
              <a:latin typeface="楷体" pitchFamily="49" charset="-122"/>
              <a:ea typeface="楷体" pitchFamily="49" charset="-122"/>
            </a:endParaRPr>
          </a:p>
          <a:p>
            <a:r>
              <a:rPr lang="en-US" altLang="zh-CN" sz="3200" b="1" smtClean="0">
                <a:solidFill>
                  <a:srgbClr val="C00000"/>
                </a:solidFill>
                <a:latin typeface="楷体" pitchFamily="49" charset="-122"/>
                <a:ea typeface="楷体" pitchFamily="49" charset="-122"/>
              </a:rPr>
              <a:t>                </a:t>
            </a:r>
            <a:endParaRPr lang="zh-CN" altLang="zh-CN" sz="3200" smtClean="0">
              <a:solidFill>
                <a:srgbClr val="C00000"/>
              </a:solidFill>
              <a:latin typeface="楷体" pitchFamily="49" charset="-122"/>
              <a:ea typeface="楷体" pitchFamily="49" charset="-122"/>
            </a:endParaRPr>
          </a:p>
          <a:p>
            <a:r>
              <a:rPr lang="en-US" altLang="zh-CN" sz="2400" b="1" smtClean="0">
                <a:latin typeface="楷体" pitchFamily="49" charset="-122"/>
                <a:ea typeface="楷体" pitchFamily="49" charset="-122"/>
              </a:rPr>
              <a:t>    </a:t>
            </a:r>
            <a:r>
              <a:rPr lang="zh-CN" altLang="zh-CN" sz="2400" b="1" smtClean="0">
                <a:latin typeface="楷体" pitchFamily="49" charset="-122"/>
                <a:ea typeface="楷体" pitchFamily="49" charset="-122"/>
              </a:rPr>
              <a:t>③从出走时的状况来看</a:t>
            </a:r>
            <a:r>
              <a:rPr lang="en-US" altLang="zh-CN" sz="2400" b="1" smtClean="0">
                <a:latin typeface="楷体" pitchFamily="49" charset="-122"/>
                <a:ea typeface="楷体" pitchFamily="49" charset="-122"/>
              </a:rPr>
              <a:t>,</a:t>
            </a:r>
            <a:r>
              <a:rPr lang="zh-CN" altLang="zh-CN" sz="2400" b="1" smtClean="0">
                <a:latin typeface="楷体" pitchFamily="49" charset="-122"/>
                <a:ea typeface="楷体" pitchFamily="49" charset="-122"/>
              </a:rPr>
              <a:t>她没有可以立足于社会的条件。</a:t>
            </a:r>
            <a:endParaRPr lang="zh-CN" altLang="zh-CN" sz="2400" smtClean="0">
              <a:latin typeface="楷体" pitchFamily="49" charset="-122"/>
              <a:ea typeface="楷体" pitchFamily="49" charset="-122"/>
            </a:endParaRPr>
          </a:p>
          <a:p>
            <a:r>
              <a:rPr lang="en-US" altLang="zh-CN" sz="2400" smtClean="0">
                <a:latin typeface="楷体" pitchFamily="49" charset="-122"/>
                <a:ea typeface="楷体" pitchFamily="49" charset="-122"/>
              </a:rPr>
              <a:t>    </a:t>
            </a:r>
            <a:r>
              <a:rPr lang="zh-CN" altLang="zh-CN" sz="2400" smtClean="0">
                <a:latin typeface="楷体" pitchFamily="49" charset="-122"/>
                <a:ea typeface="楷体" pitchFamily="49" charset="-122"/>
              </a:rPr>
              <a:t>爱她的阮克大夫即将离世</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林丹太太她本身就是向娜拉求助的人</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平时没有经济地位的娜拉</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花钱都是跟海尔茂要</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省下来的钱都用于还债。从人脉关系和经济基础来看</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出走后的娜拉甚至难以在社会上暂时立足。</a:t>
            </a:r>
          </a:p>
          <a:p>
            <a:r>
              <a:rPr lang="en-US" altLang="zh-CN" sz="2400" b="1" smtClean="0">
                <a:latin typeface="楷体" pitchFamily="49" charset="-122"/>
                <a:ea typeface="楷体" pitchFamily="49" charset="-122"/>
              </a:rPr>
              <a:t>    </a:t>
            </a:r>
            <a:r>
              <a:rPr lang="zh-CN" altLang="zh-CN" sz="2400" b="1" smtClean="0">
                <a:latin typeface="楷体" pitchFamily="49" charset="-122"/>
                <a:ea typeface="楷体" pitchFamily="49" charset="-122"/>
              </a:rPr>
              <a:t>④从社会发展的必然规律来看</a:t>
            </a:r>
            <a:r>
              <a:rPr lang="en-US" altLang="zh-CN" sz="2400" b="1" smtClean="0">
                <a:latin typeface="楷体" pitchFamily="49" charset="-122"/>
                <a:ea typeface="楷体" pitchFamily="49" charset="-122"/>
              </a:rPr>
              <a:t>,</a:t>
            </a:r>
            <a:r>
              <a:rPr lang="zh-CN" altLang="zh-CN" sz="2400" b="1" smtClean="0">
                <a:latin typeface="楷体" pitchFamily="49" charset="-122"/>
                <a:ea typeface="楷体" pitchFamily="49" charset="-122"/>
              </a:rPr>
              <a:t>娜拉很可能成为女权运动的牺牲品。</a:t>
            </a:r>
            <a:endParaRPr lang="zh-CN" altLang="zh-CN" sz="2400" smtClean="0">
              <a:latin typeface="楷体" pitchFamily="49" charset="-122"/>
              <a:ea typeface="楷体" pitchFamily="49" charset="-122"/>
            </a:endParaRPr>
          </a:p>
          <a:p>
            <a:r>
              <a:rPr lang="en-US" altLang="zh-CN" sz="2400" smtClean="0">
                <a:latin typeface="楷体" pitchFamily="49" charset="-122"/>
                <a:ea typeface="楷体" pitchFamily="49" charset="-122"/>
              </a:rPr>
              <a:t>   </a:t>
            </a:r>
            <a:r>
              <a:rPr lang="zh-CN" altLang="zh-CN" sz="2400" smtClean="0">
                <a:latin typeface="楷体" pitchFamily="49" charset="-122"/>
                <a:ea typeface="楷体" pitchFamily="49" charset="-122"/>
              </a:rPr>
              <a:t>鲁迅在《娜拉走后怎样》中写道</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“可惜中国太难改变了即使搬动一张桌子</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改装一个火炉</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几乎也要血</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而且即使有了血</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也未必一定能搬动</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能改装。”意思是说中国的每一次变革和进步</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都会有人付出血的代价。中国是这样</a:t>
            </a:r>
            <a:r>
              <a:rPr lang="en-US" altLang="zh-CN" sz="2400" smtClean="0">
                <a:latin typeface="楷体" pitchFamily="49" charset="-122"/>
                <a:ea typeface="楷体" pitchFamily="49" charset="-122"/>
              </a:rPr>
              <a:t>,</a:t>
            </a:r>
            <a:r>
              <a:rPr lang="zh-CN" altLang="zh-CN" sz="2400" smtClean="0">
                <a:latin typeface="楷体" pitchFamily="49" charset="-122"/>
                <a:ea typeface="楷体" pitchFamily="49" charset="-122"/>
              </a:rPr>
              <a:t>挪威也如此。</a:t>
            </a:r>
          </a:p>
          <a:p>
            <a:r>
              <a:rPr lang="en-US" altLang="zh-CN" sz="2400" smtClean="0">
                <a:latin typeface="楷体" pitchFamily="49" charset="-122"/>
                <a:ea typeface="楷体" pitchFamily="49" charset="-122"/>
              </a:rPr>
              <a:t>   </a:t>
            </a:r>
            <a:r>
              <a:rPr lang="zh-CN" altLang="zh-CN" sz="2400" smtClean="0">
                <a:solidFill>
                  <a:srgbClr val="C00000"/>
                </a:solidFill>
                <a:latin typeface="楷体" pitchFamily="49" charset="-122"/>
                <a:ea typeface="楷体" pitchFamily="49" charset="-122"/>
              </a:rPr>
              <a:t>我们丝毫不怀疑社会进步的必然性</a:t>
            </a:r>
            <a:r>
              <a:rPr lang="en-US" altLang="zh-CN" sz="2400" smtClean="0">
                <a:solidFill>
                  <a:srgbClr val="C00000"/>
                </a:solidFill>
                <a:latin typeface="楷体" pitchFamily="49" charset="-122"/>
                <a:ea typeface="楷体" pitchFamily="49" charset="-122"/>
              </a:rPr>
              <a:t>,</a:t>
            </a:r>
            <a:r>
              <a:rPr lang="zh-CN" altLang="zh-CN" sz="2400" smtClean="0">
                <a:solidFill>
                  <a:srgbClr val="C00000"/>
                </a:solidFill>
                <a:latin typeface="楷体" pitchFamily="49" charset="-122"/>
                <a:ea typeface="楷体" pitchFamily="49" charset="-122"/>
              </a:rPr>
              <a:t>然而</a:t>
            </a:r>
            <a:r>
              <a:rPr lang="en-US" altLang="zh-CN" sz="2400" smtClean="0">
                <a:solidFill>
                  <a:srgbClr val="C00000"/>
                </a:solidFill>
                <a:latin typeface="楷体" pitchFamily="49" charset="-122"/>
                <a:ea typeface="楷体" pitchFamily="49" charset="-122"/>
              </a:rPr>
              <a:t>,</a:t>
            </a:r>
            <a:r>
              <a:rPr lang="zh-CN" altLang="zh-CN" sz="2400" smtClean="0">
                <a:solidFill>
                  <a:srgbClr val="C00000"/>
                </a:solidFill>
                <a:latin typeface="楷体" pitchFamily="49" charset="-122"/>
                <a:ea typeface="楷体" pitchFamily="49" charset="-122"/>
              </a:rPr>
              <a:t>综合以上几点来看</a:t>
            </a:r>
            <a:r>
              <a:rPr lang="en-US" altLang="zh-CN" sz="2400" smtClean="0">
                <a:solidFill>
                  <a:srgbClr val="C00000"/>
                </a:solidFill>
                <a:latin typeface="楷体" pitchFamily="49" charset="-122"/>
                <a:ea typeface="楷体" pitchFamily="49" charset="-122"/>
              </a:rPr>
              <a:t>,</a:t>
            </a:r>
            <a:endParaRPr lang="zh-CN" altLang="zh-CN" sz="2400" smtClean="0">
              <a:solidFill>
                <a:srgbClr val="C00000"/>
              </a:solidFill>
              <a:latin typeface="楷体" pitchFamily="49" charset="-122"/>
              <a:ea typeface="楷体" pitchFamily="49" charset="-122"/>
            </a:endParaRPr>
          </a:p>
          <a:p>
            <a:r>
              <a:rPr lang="zh-CN" altLang="zh-CN" sz="2400" smtClean="0">
                <a:solidFill>
                  <a:srgbClr val="C00000"/>
                </a:solidFill>
                <a:latin typeface="楷体" pitchFamily="49" charset="-122"/>
                <a:ea typeface="楷体" pitchFamily="49" charset="-122"/>
              </a:rPr>
              <a:t>娜拉为追求个性解放、人格独立、男女平等、经济独立的出走</a:t>
            </a:r>
            <a:r>
              <a:rPr lang="en-US" altLang="zh-CN" sz="2400" smtClean="0">
                <a:solidFill>
                  <a:srgbClr val="C00000"/>
                </a:solidFill>
                <a:latin typeface="楷体" pitchFamily="49" charset="-122"/>
                <a:ea typeface="楷体" pitchFamily="49" charset="-122"/>
              </a:rPr>
              <a:t>,</a:t>
            </a:r>
            <a:r>
              <a:rPr lang="zh-CN" altLang="zh-CN" sz="2400" smtClean="0">
                <a:solidFill>
                  <a:srgbClr val="C00000"/>
                </a:solidFill>
                <a:latin typeface="楷体" pitchFamily="49" charset="-122"/>
                <a:ea typeface="楷体" pitchFamily="49" charset="-122"/>
              </a:rPr>
              <a:t>要么以失败告终后重新回到海尔茂的身边</a:t>
            </a:r>
            <a:r>
              <a:rPr lang="en-US" altLang="zh-CN" sz="2400" smtClean="0">
                <a:solidFill>
                  <a:srgbClr val="C00000"/>
                </a:solidFill>
                <a:latin typeface="楷体" pitchFamily="49" charset="-122"/>
                <a:ea typeface="楷体" pitchFamily="49" charset="-122"/>
              </a:rPr>
              <a:t>,</a:t>
            </a:r>
            <a:r>
              <a:rPr lang="zh-CN" altLang="zh-CN" sz="2400" smtClean="0">
                <a:solidFill>
                  <a:srgbClr val="C00000"/>
                </a:solidFill>
                <a:latin typeface="楷体" pitchFamily="49" charset="-122"/>
                <a:ea typeface="楷体" pitchFamily="49" charset="-122"/>
              </a:rPr>
              <a:t>要么沦为社会进步的牺牲品。</a:t>
            </a:r>
          </a:p>
          <a:p>
            <a:endParaRPr lang="zh-CN" altLang="zh-CN" sz="2400" smtClean="0">
              <a:latin typeface="楷体" pitchFamily="49" charset="-122"/>
              <a:ea typeface="楷体" pitchFamily="49" charset="-122"/>
            </a:endParaRPr>
          </a:p>
          <a:p>
            <a:endParaRPr lang="zh-CN" altLang="zh-CN" sz="2400" smtClean="0">
              <a:latin typeface="楷体" pitchFamily="49" charset="-122"/>
              <a:ea typeface="楷体" pitchFamily="49" charset="-122"/>
            </a:endParaRPr>
          </a:p>
          <a:p>
            <a:endParaRPr lang="zh-CN" altLang="zh-CN" sz="2400" smtClean="0">
              <a:latin typeface="楷体" pitchFamily="49" charset="-122"/>
              <a:ea typeface="楷体" pitchFamily="49" charset="-122"/>
            </a:endParaRPr>
          </a:p>
          <a:p>
            <a:endParaRPr lang="zh-CN" altLang="zh-CN" sz="2400" smtClean="0">
              <a:latin typeface="楷体" pitchFamily="49" charset="-122"/>
              <a:ea typeface="楷体" pitchFamily="49" charset="-122"/>
            </a:endParaRPr>
          </a:p>
          <a:p>
            <a:r>
              <a:rPr lang="en-US" altLang="zh-CN" sz="2400" b="1" smtClean="0">
                <a:latin typeface="楷体" pitchFamily="49" charset="-122"/>
                <a:ea typeface="楷体" pitchFamily="49" charset="-122"/>
              </a:rPr>
              <a:t> </a:t>
            </a:r>
          </a:p>
          <a:p>
            <a:endParaRPr lang="zh-CN" altLang="zh-CN" sz="2400" smtClean="0">
              <a:solidFill>
                <a:srgbClr val="0070C0"/>
              </a:solidFill>
              <a:latin typeface="楷体" pitchFamily="49" charset="-122"/>
              <a:ea typeface="楷体" pitchFamily="49" charset="-122"/>
            </a:endParaRPr>
          </a:p>
          <a:p>
            <a:endParaRPr lang="zh-CN" altLang="zh-CN" sz="2400" smtClean="0">
              <a:latin typeface="楷体" pitchFamily="49" charset="-122"/>
              <a:ea typeface="楷体" pitchFamily="49" charset="-122"/>
            </a:endParaRPr>
          </a:p>
          <a:p>
            <a:endParaRPr lang="en-US" altLang="zh-CN" sz="2400" b="1" smtClean="0">
              <a:solidFill>
                <a:srgbClr val="0070C0"/>
              </a:solidFill>
              <a:latin typeface="楷体" pitchFamily="49" charset="-122"/>
              <a:ea typeface="楷体" pitchFamily="49" charset="-122"/>
            </a:endParaRPr>
          </a:p>
          <a:p>
            <a:endParaRPr lang="zh-CN" altLang="zh-CN" sz="2400" smtClean="0">
              <a:solidFill>
                <a:srgbClr val="0070C0"/>
              </a:solidFill>
              <a:latin typeface="楷体" pitchFamily="49" charset="-122"/>
              <a:ea typeface="楷体" pitchFamily="49" charset="-122"/>
            </a:endParaRPr>
          </a:p>
          <a:p>
            <a:endParaRPr lang="zh-CN" altLang="zh-CN" sz="2400" smtClean="0">
              <a:latin typeface="楷体" pitchFamily="49" charset="-122"/>
              <a:ea typeface="楷体" pitchFamily="49" charset="-122"/>
            </a:endParaRPr>
          </a:p>
          <a:p>
            <a:endParaRPr lang="zh-CN" altLang="zh-CN" sz="2400" smtClean="0">
              <a:solidFill>
                <a:srgbClr val="0070C0"/>
              </a:solidFill>
              <a:latin typeface="楷体" pitchFamily="49" charset="-122"/>
              <a:ea typeface="楷体" pitchFamily="49" charset="-122"/>
            </a:endParaRPr>
          </a:p>
          <a:p>
            <a:endParaRPr lang="zh-CN" altLang="zh-CN" sz="2400" b="1" smtClean="0">
              <a:solidFill>
                <a:srgbClr val="0070C0"/>
              </a:solidFill>
              <a:latin typeface="楷体" pitchFamily="49" charset="-122"/>
              <a:ea typeface="楷体"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19457">
                                            <p:txEl>
                                              <p:pRg st="1" end="1"/>
                                            </p:txEl>
                                          </p:spTgt>
                                        </p:tgtEl>
                                        <p:attrNameLst>
                                          <p:attrName>style.visibility</p:attrName>
                                        </p:attrNameLst>
                                      </p:cBhvr>
                                      <p:to>
                                        <p:strVal val="visible"/>
                                      </p:to>
                                    </p:set>
                                    <p:anim calcmode="lin" valueType="num">
                                      <p:cBhvr additive="base">
                                        <p:cTn id="7" dur="500" fill="hold"/>
                                        <p:tgtEl>
                                          <p:spTgt spid="19457">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9457">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19457">
                                            <p:txEl>
                                              <p:pRg st="2" end="2"/>
                                            </p:txEl>
                                          </p:spTgt>
                                        </p:tgtEl>
                                        <p:attrNameLst>
                                          <p:attrName>style.visibility</p:attrName>
                                        </p:attrNameLst>
                                      </p:cBhvr>
                                      <p:to>
                                        <p:strVal val="visible"/>
                                      </p:to>
                                    </p:set>
                                    <p:anim calcmode="lin" valueType="num">
                                      <p:cBhvr additive="base">
                                        <p:cTn id="13" dur="500" fill="hold"/>
                                        <p:tgtEl>
                                          <p:spTgt spid="19457">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9457">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nodeType="clickEffect">
                                  <p:stCondLst>
                                    <p:cond delay="0"/>
                                  </p:stCondLst>
                                  <p:childTnLst>
                                    <p:set>
                                      <p:cBhvr>
                                        <p:cTn id="18" dur="1" fill="hold">
                                          <p:stCondLst>
                                            <p:cond delay="0"/>
                                          </p:stCondLst>
                                        </p:cTn>
                                        <p:tgtEl>
                                          <p:spTgt spid="19457">
                                            <p:txEl>
                                              <p:pRg st="3" end="3"/>
                                            </p:txEl>
                                          </p:spTgt>
                                        </p:tgtEl>
                                        <p:attrNameLst>
                                          <p:attrName>style.visibility</p:attrName>
                                        </p:attrNameLst>
                                      </p:cBhvr>
                                      <p:to>
                                        <p:strVal val="visible"/>
                                      </p:to>
                                    </p:set>
                                    <p:anim calcmode="lin" valueType="num">
                                      <p:cBhvr additive="base">
                                        <p:cTn id="19" dur="500" fill="hold"/>
                                        <p:tgtEl>
                                          <p:spTgt spid="19457">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9457">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nodeType="clickEffect">
                                  <p:stCondLst>
                                    <p:cond delay="0"/>
                                  </p:stCondLst>
                                  <p:childTnLst>
                                    <p:set>
                                      <p:cBhvr>
                                        <p:cTn id="24" dur="1" fill="hold">
                                          <p:stCondLst>
                                            <p:cond delay="0"/>
                                          </p:stCondLst>
                                        </p:cTn>
                                        <p:tgtEl>
                                          <p:spTgt spid="19457">
                                            <p:txEl>
                                              <p:pRg st="4" end="4"/>
                                            </p:txEl>
                                          </p:spTgt>
                                        </p:tgtEl>
                                        <p:attrNameLst>
                                          <p:attrName>style.visibility</p:attrName>
                                        </p:attrNameLst>
                                      </p:cBhvr>
                                      <p:to>
                                        <p:strVal val="visible"/>
                                      </p:to>
                                    </p:set>
                                    <p:anim calcmode="lin" valueType="num">
                                      <p:cBhvr additive="base">
                                        <p:cTn id="25" dur="500" fill="hold"/>
                                        <p:tgtEl>
                                          <p:spTgt spid="19457">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19457">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nodeType="clickEffect">
                                  <p:stCondLst>
                                    <p:cond delay="0"/>
                                  </p:stCondLst>
                                  <p:childTnLst>
                                    <p:set>
                                      <p:cBhvr>
                                        <p:cTn id="30" dur="1" fill="hold">
                                          <p:stCondLst>
                                            <p:cond delay="0"/>
                                          </p:stCondLst>
                                        </p:cTn>
                                        <p:tgtEl>
                                          <p:spTgt spid="19457">
                                            <p:txEl>
                                              <p:pRg st="5" end="5"/>
                                            </p:txEl>
                                          </p:spTgt>
                                        </p:tgtEl>
                                        <p:attrNameLst>
                                          <p:attrName>style.visibility</p:attrName>
                                        </p:attrNameLst>
                                      </p:cBhvr>
                                      <p:to>
                                        <p:strVal val="visible"/>
                                      </p:to>
                                    </p:set>
                                    <p:anim calcmode="lin" valueType="num">
                                      <p:cBhvr additive="base">
                                        <p:cTn id="31" dur="500" fill="hold"/>
                                        <p:tgtEl>
                                          <p:spTgt spid="19457">
                                            <p:txEl>
                                              <p:pRg st="5" end="5"/>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19457">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2" presetClass="entr" presetSubtype="4" fill="hold" nodeType="clickEffect">
                                  <p:stCondLst>
                                    <p:cond delay="0"/>
                                  </p:stCondLst>
                                  <p:childTnLst>
                                    <p:set>
                                      <p:cBhvr>
                                        <p:cTn id="36" dur="1" fill="hold">
                                          <p:stCondLst>
                                            <p:cond delay="0"/>
                                          </p:stCondLst>
                                        </p:cTn>
                                        <p:tgtEl>
                                          <p:spTgt spid="19457">
                                            <p:txEl>
                                              <p:pRg st="6" end="6"/>
                                            </p:txEl>
                                          </p:spTgt>
                                        </p:tgtEl>
                                        <p:attrNameLst>
                                          <p:attrName>style.visibility</p:attrName>
                                        </p:attrNameLst>
                                      </p:cBhvr>
                                      <p:to>
                                        <p:strVal val="visible"/>
                                      </p:to>
                                    </p:set>
                                    <p:anim calcmode="lin" valueType="num">
                                      <p:cBhvr additive="base">
                                        <p:cTn id="37" dur="500" fill="hold"/>
                                        <p:tgtEl>
                                          <p:spTgt spid="19457">
                                            <p:txEl>
                                              <p:pRg st="6" end="6"/>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19457">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39" fill="hold" nodeType="clickPar">
                      <p:stCondLst>
                        <p:cond delay="indefinite"/>
                      </p:stCondLst>
                      <p:childTnLst>
                        <p:par>
                          <p:cTn id="40" fill="hold" nodeType="afterGroup">
                            <p:stCondLst>
                              <p:cond delay="0"/>
                            </p:stCondLst>
                            <p:childTnLst>
                              <p:par>
                                <p:cTn id="41" presetID="2" presetClass="entr" presetSubtype="4" fill="hold" nodeType="clickEffect">
                                  <p:stCondLst>
                                    <p:cond delay="0"/>
                                  </p:stCondLst>
                                  <p:childTnLst>
                                    <p:set>
                                      <p:cBhvr>
                                        <p:cTn id="42" dur="1" fill="hold">
                                          <p:stCondLst>
                                            <p:cond delay="0"/>
                                          </p:stCondLst>
                                        </p:cTn>
                                        <p:tgtEl>
                                          <p:spTgt spid="19457">
                                            <p:txEl>
                                              <p:pRg st="7" end="7"/>
                                            </p:txEl>
                                          </p:spTgt>
                                        </p:tgtEl>
                                        <p:attrNameLst>
                                          <p:attrName>style.visibility</p:attrName>
                                        </p:attrNameLst>
                                      </p:cBhvr>
                                      <p:to>
                                        <p:strVal val="visible"/>
                                      </p:to>
                                    </p:set>
                                    <p:anim calcmode="lin" valueType="num">
                                      <p:cBhvr additive="base">
                                        <p:cTn id="43" dur="500" fill="hold"/>
                                        <p:tgtEl>
                                          <p:spTgt spid="19457">
                                            <p:txEl>
                                              <p:pRg st="7" end="7"/>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19457">
                                            <p:txEl>
                                              <p:pRg st="7" end="7"/>
                                            </p:txEl>
                                          </p:spTgt>
                                        </p:tgtEl>
                                        <p:attrNameLst>
                                          <p:attrName>ppt_y</p:attrName>
                                        </p:attrNameLst>
                                      </p:cBhvr>
                                      <p:tavLst>
                                        <p:tav tm="0">
                                          <p:val>
                                            <p:strVal val="1+#ppt_h/2"/>
                                          </p:val>
                                        </p:tav>
                                        <p:tav tm="100000">
                                          <p:val>
                                            <p:strVal val="#ppt_y"/>
                                          </p:val>
                                        </p:tav>
                                      </p:tavLst>
                                    </p:anim>
                                  </p:childTnLst>
                                </p:cTn>
                              </p:par>
                              <p:par>
                                <p:cTn id="45" presetID="2" presetClass="entr" presetSubtype="4" fill="hold" nodeType="withEffect">
                                  <p:stCondLst>
                                    <p:cond delay="0"/>
                                  </p:stCondLst>
                                  <p:childTnLst>
                                    <p:set>
                                      <p:cBhvr>
                                        <p:cTn id="46" dur="1" fill="hold">
                                          <p:stCondLst>
                                            <p:cond delay="0"/>
                                          </p:stCondLst>
                                        </p:cTn>
                                        <p:tgtEl>
                                          <p:spTgt spid="19457">
                                            <p:txEl>
                                              <p:pRg st="12" end="12"/>
                                            </p:txEl>
                                          </p:spTgt>
                                        </p:tgtEl>
                                        <p:attrNameLst>
                                          <p:attrName>style.visibility</p:attrName>
                                        </p:attrNameLst>
                                      </p:cBhvr>
                                      <p:to>
                                        <p:strVal val="visible"/>
                                      </p:to>
                                    </p:set>
                                    <p:anim calcmode="lin" valueType="num">
                                      <p:cBhvr additive="base">
                                        <p:cTn id="47" dur="500" fill="hold"/>
                                        <p:tgtEl>
                                          <p:spTgt spid="19457">
                                            <p:txEl>
                                              <p:pRg st="12" end="12"/>
                                            </p:txEl>
                                          </p:spTgt>
                                        </p:tgtEl>
                                        <p:attrNameLst>
                                          <p:attrName>ppt_x</p:attrName>
                                        </p:attrNameLst>
                                      </p:cBhvr>
                                      <p:tavLst>
                                        <p:tav tm="0">
                                          <p:val>
                                            <p:strVal val="#ppt_x"/>
                                          </p:val>
                                        </p:tav>
                                        <p:tav tm="100000">
                                          <p:val>
                                            <p:strVal val="#ppt_x"/>
                                          </p:val>
                                        </p:tav>
                                      </p:tavLst>
                                    </p:anim>
                                    <p:anim calcmode="lin" valueType="num">
                                      <p:cBhvr additive="base">
                                        <p:cTn id="48" dur="500" fill="hold"/>
                                        <p:tgtEl>
                                          <p:spTgt spid="19457">
                                            <p:txEl>
                                              <p:pRg st="12" end="1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文本框 11"/>
          <p:cNvSpPr txBox="1"/>
          <p:nvPr>
            <p:custDataLst>
              <p:tags r:id="rId1"/>
            </p:custDataLst>
          </p:nvPr>
        </p:nvSpPr>
        <p:spPr>
          <a:xfrm>
            <a:off x="4590661" y="1854097"/>
            <a:ext cx="6988106" cy="581057"/>
          </a:xfrm>
          <a:prstGeom prst="rect">
            <a:avLst/>
          </a:prstGeom>
          <a:noFill/>
        </p:spPr>
        <p:txBody>
          <a:bodyPr wrap="square" rtlCol="0">
            <a:spAutoFit/>
          </a:bodyPr>
          <a:lstStyle/>
          <a:p>
            <a:pPr>
              <a:lnSpc>
                <a:spcPct val="150000"/>
              </a:lnSpc>
            </a:pPr>
            <a:r>
              <a:rPr lang="zh-CN" altLang="en-US" sz="2400">
                <a:latin typeface="微软雅黑" panose="020B0503020204020204" pitchFamily="34" charset="-122"/>
                <a:ea typeface="微软雅黑" panose="020B0503020204020204" pitchFamily="34" charset="-122"/>
              </a:rPr>
              <a:t>      </a:t>
            </a:r>
          </a:p>
        </p:txBody>
      </p:sp>
      <p:sp>
        <p:nvSpPr>
          <p:cNvPr id="10" name="矩形 9"/>
          <p:cNvSpPr/>
          <p:nvPr>
            <p:custDataLst>
              <p:tags r:id="rId2"/>
            </p:custDataLst>
          </p:nvPr>
        </p:nvSpPr>
        <p:spPr>
          <a:xfrm>
            <a:off x="162298" y="136568"/>
            <a:ext cx="11847732" cy="6550836"/>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4" name="文本框 13"/>
          <p:cNvSpPr txBox="1"/>
          <p:nvPr>
            <p:custDataLst>
              <p:tags r:id="rId3"/>
            </p:custDataLst>
          </p:nvPr>
        </p:nvSpPr>
        <p:spPr>
          <a:xfrm>
            <a:off x="6291618" y="395786"/>
            <a:ext cx="2251880" cy="743986"/>
          </a:xfrm>
          <a:prstGeom prst="rect">
            <a:avLst/>
          </a:prstGeom>
          <a:noFill/>
          <a:effectLst>
            <a:reflection blurRad="6350" stA="50000" endA="300" endPos="55000" dir="5400000" sy="-100000" algn="bl" rotWithShape="0"/>
          </a:effectLst>
        </p:spPr>
        <p:txBody>
          <a:bodyPr wrap="square" rtlCol="0">
            <a:spAutoFit/>
          </a:bodyPr>
          <a:lstStyle/>
          <a:p>
            <a:pPr algn="l" fontAlgn="auto">
              <a:lnSpc>
                <a:spcPct val="150000"/>
              </a:lnSpc>
            </a:pPr>
            <a:r>
              <a:rPr lang="zh-CN" altLang="en-US" sz="3200" b="1" smtClean="0">
                <a:latin typeface="微软雅黑" panose="020B0503020204020204" pitchFamily="34" charset="-122"/>
                <a:ea typeface="微软雅黑" panose="020B0503020204020204" pitchFamily="34" charset="-122"/>
              </a:rPr>
              <a:t>写作特色</a:t>
            </a:r>
            <a:endParaRPr lang="zh-CN" altLang="en-US" sz="3200" b="1">
              <a:latin typeface="微软雅黑" panose="020B0503020204020204" pitchFamily="34" charset="-122"/>
              <a:ea typeface="微软雅黑" panose="020B0503020204020204" pitchFamily="34" charset="-122"/>
            </a:endParaRPr>
          </a:p>
        </p:txBody>
      </p:sp>
      <p:sp>
        <p:nvSpPr>
          <p:cNvPr id="6" name="矩形 5"/>
          <p:cNvSpPr/>
          <p:nvPr>
            <p:custDataLst>
              <p:tags r:id="rId4"/>
            </p:custDataLst>
          </p:nvPr>
        </p:nvSpPr>
        <p:spPr>
          <a:xfrm>
            <a:off x="3593910" y="1433015"/>
            <a:ext cx="6832979" cy="461665"/>
          </a:xfrm>
          <a:prstGeom prst="rect">
            <a:avLst/>
          </a:prstGeom>
        </p:spPr>
        <p:txBody>
          <a:bodyPr wrap="square">
            <a:spAutoFit/>
          </a:bodyPr>
          <a:lstStyle/>
          <a:p>
            <a:r>
              <a:rPr lang="en-US" altLang="zh-CN" sz="2400" b="1" smtClean="0">
                <a:solidFill>
                  <a:srgbClr val="0070C0"/>
                </a:solidFill>
                <a:latin typeface="Times New Roman" pitchFamily="18" charset="0"/>
                <a:ea typeface="宋体" pitchFamily="2" charset="-122"/>
                <a:cs typeface="宋体" pitchFamily="2" charset="-122"/>
              </a:rPr>
              <a:t>     </a:t>
            </a:r>
            <a:endParaRPr lang="zh-CN" altLang="en-US" sz="2800"/>
          </a:p>
        </p:txBody>
      </p:sp>
      <p:sp>
        <p:nvSpPr>
          <p:cNvPr id="7" name="矩形 6"/>
          <p:cNvSpPr/>
          <p:nvPr>
            <p:custDataLst>
              <p:tags r:id="rId5"/>
            </p:custDataLst>
          </p:nvPr>
        </p:nvSpPr>
        <p:spPr>
          <a:xfrm>
            <a:off x="4576548" y="1132471"/>
            <a:ext cx="7064991" cy="1200329"/>
          </a:xfrm>
          <a:prstGeom prst="rect">
            <a:avLst/>
          </a:prstGeom>
        </p:spPr>
        <p:txBody>
          <a:bodyPr wrap="square">
            <a:spAutoFit/>
          </a:bodyPr>
          <a:lstStyle/>
          <a:p>
            <a:r>
              <a:rPr lang="en-US" altLang="zh-CN" sz="2400" smtClean="0"/>
              <a:t>      </a:t>
            </a:r>
          </a:p>
          <a:p>
            <a:r>
              <a:rPr lang="en-US" altLang="zh-CN" sz="2400" smtClean="0">
                <a:latin typeface="楷体" pitchFamily="49" charset="-122"/>
                <a:ea typeface="楷体" pitchFamily="49" charset="-122"/>
              </a:rPr>
              <a:t>     </a:t>
            </a:r>
            <a:endParaRPr lang="zh-CN" altLang="zh-CN" sz="2800" smtClean="0">
              <a:latin typeface="楷体" pitchFamily="49" charset="-122"/>
              <a:ea typeface="楷体" pitchFamily="49" charset="-122"/>
            </a:endParaRPr>
          </a:p>
          <a:p>
            <a:pPr>
              <a:buNone/>
            </a:pPr>
            <a:endParaRPr lang="zh-CN" altLang="zh-CN" sz="2400">
              <a:latin typeface="楷体" pitchFamily="49" charset="-122"/>
              <a:ea typeface="楷体" pitchFamily="49" charset="-122"/>
            </a:endParaRPr>
          </a:p>
        </p:txBody>
      </p:sp>
      <p:pic>
        <p:nvPicPr>
          <p:cNvPr id="9" name="Picture 2" descr="C:\Users\Administrator\Desktop\fcfaaf51f3deb48f3cc543c2fb1f3a292df5787a.jpg"/>
          <p:cNvPicPr>
            <a:picLocks noChangeAspect="1" noChangeArrowheads="1"/>
          </p:cNvPicPr>
          <p:nvPr>
            <p:custDataLst>
              <p:tags r:id="rId6"/>
            </p:custDataLst>
          </p:nvPr>
        </p:nvPicPr>
        <p:blipFill>
          <a:blip r:embed="rId9"/>
          <a:stretch>
            <a:fillRect/>
          </a:stretch>
        </p:blipFill>
        <p:spPr bwMode="auto">
          <a:xfrm>
            <a:off x="199315" y="177421"/>
            <a:ext cx="3349103" cy="6421272"/>
          </a:xfrm>
          <a:prstGeom prst="rect">
            <a:avLst/>
          </a:prstGeom>
          <a:ln>
            <a:noFill/>
          </a:ln>
          <a:effectLst>
            <a:softEdge rad="112500"/>
          </a:effectLst>
        </p:spPr>
      </p:pic>
      <p:sp>
        <p:nvSpPr>
          <p:cNvPr id="19457" name="Rectangle 1"/>
          <p:cNvSpPr>
            <a:spLocks noChangeArrowheads="1"/>
          </p:cNvSpPr>
          <p:nvPr>
            <p:custDataLst>
              <p:tags r:id="rId7"/>
            </p:custDataLst>
          </p:nvPr>
        </p:nvSpPr>
        <p:spPr bwMode="auto">
          <a:xfrm>
            <a:off x="4148919" y="523224"/>
            <a:ext cx="6509982" cy="9694962"/>
          </a:xfrm>
          <a:prstGeom prst="rect">
            <a:avLst/>
          </a:prstGeom>
          <a:noFill/>
          <a:ln w="9525">
            <a:noFill/>
            <a:miter lim="800000"/>
          </a:ln>
          <a:effectLst/>
        </p:spPr>
        <p:txBody>
          <a:bodyPr vert="horz" wrap="square" lIns="91440" tIns="45720" rIns="91440" bIns="45720" numCol="1" anchor="ctr" anchorCtr="0" compatLnSpc="1">
            <a:prstTxWarp prst="textNoShape">
              <a:avLst/>
            </a:prstTxWarp>
            <a:spAutoFit/>
          </a:bodyPr>
          <a:lstStyle/>
          <a:p>
            <a:r>
              <a:rPr lang="en-US" altLang="zh-CN" sz="2400" b="1" smtClean="0">
                <a:latin typeface="楷体" pitchFamily="49" charset="-122"/>
                <a:ea typeface="楷体" pitchFamily="49" charset="-122"/>
              </a:rPr>
              <a:t>             </a:t>
            </a:r>
            <a:endParaRPr lang="zh-CN" altLang="zh-CN" sz="2400" smtClean="0">
              <a:latin typeface="楷体" pitchFamily="49" charset="-122"/>
              <a:ea typeface="楷体" pitchFamily="49" charset="-122"/>
            </a:endParaRPr>
          </a:p>
          <a:p>
            <a:r>
              <a:rPr lang="en-US" altLang="zh-CN" sz="3200" b="1" smtClean="0">
                <a:solidFill>
                  <a:srgbClr val="C00000"/>
                </a:solidFill>
                <a:latin typeface="楷体" pitchFamily="49" charset="-122"/>
                <a:ea typeface="楷体" pitchFamily="49" charset="-122"/>
              </a:rPr>
              <a:t>                </a:t>
            </a:r>
            <a:endParaRPr lang="zh-CN" altLang="zh-CN" sz="3200" smtClean="0">
              <a:solidFill>
                <a:srgbClr val="C00000"/>
              </a:solidFill>
              <a:latin typeface="楷体" pitchFamily="49" charset="-122"/>
              <a:ea typeface="楷体" pitchFamily="49" charset="-122"/>
            </a:endParaRPr>
          </a:p>
          <a:p>
            <a:r>
              <a:rPr lang="zh-CN" altLang="en-US" sz="2800" smtClean="0">
                <a:latin typeface="楷体" pitchFamily="49" charset="-122"/>
                <a:ea typeface="楷体" pitchFamily="49" charset="-122"/>
              </a:rPr>
              <a:t>    </a:t>
            </a:r>
            <a:r>
              <a:rPr lang="zh-CN" altLang="en-US" sz="2800" b="1" smtClean="0">
                <a:solidFill>
                  <a:srgbClr val="FF0000"/>
                </a:solidFill>
                <a:latin typeface="楷体" pitchFamily="49" charset="-122"/>
                <a:ea typeface="楷体" pitchFamily="49" charset="-122"/>
              </a:rPr>
              <a:t>①戏刷场景高度集中</a:t>
            </a:r>
            <a:r>
              <a:rPr lang="zh-CN" altLang="en-US" sz="2800" smtClean="0">
                <a:latin typeface="楷体" pitchFamily="49" charset="-122"/>
                <a:ea typeface="楷体" pitchFamily="49" charset="-122"/>
              </a:rPr>
              <a:t>。将戏剧场景高度集中于海尔茂和娜拉的家中</a:t>
            </a:r>
            <a:r>
              <a:rPr lang="en-US" altLang="zh-CN" sz="2800" smtClean="0">
                <a:latin typeface="楷体" pitchFamily="49" charset="-122"/>
                <a:ea typeface="楷体" pitchFamily="49" charset="-122"/>
              </a:rPr>
              <a:t>,</a:t>
            </a:r>
            <a:r>
              <a:rPr lang="zh-CN" altLang="en-US" sz="2800" smtClean="0">
                <a:latin typeface="楷体" pitchFamily="49" charset="-122"/>
                <a:ea typeface="楷体" pitchFamily="49" charset="-122"/>
              </a:rPr>
              <a:t>有利于各种矛盾冲突的集中展现</a:t>
            </a:r>
            <a:endParaRPr lang="en-US" altLang="zh-CN" sz="2800" smtClean="0">
              <a:latin typeface="楷体" pitchFamily="49" charset="-122"/>
              <a:ea typeface="楷体" pitchFamily="49" charset="-122"/>
            </a:endParaRPr>
          </a:p>
          <a:p>
            <a:r>
              <a:rPr lang="zh-CN" altLang="en-US" sz="2800" smtClean="0">
                <a:latin typeface="楷体" pitchFamily="49" charset="-122"/>
                <a:ea typeface="楷体" pitchFamily="49" charset="-122"/>
              </a:rPr>
              <a:t>    </a:t>
            </a:r>
            <a:r>
              <a:rPr lang="zh-CN" altLang="en-US" sz="2800" b="1" smtClean="0">
                <a:solidFill>
                  <a:srgbClr val="FF0000"/>
                </a:solidFill>
                <a:latin typeface="楷体" pitchFamily="49" charset="-122"/>
                <a:ea typeface="楷体" pitchFamily="49" charset="-122"/>
              </a:rPr>
              <a:t>②运用“突转”的手法。</a:t>
            </a:r>
            <a:r>
              <a:rPr lang="zh-CN" altLang="en-US" sz="2800" smtClean="0">
                <a:latin typeface="楷体" pitchFamily="49" charset="-122"/>
                <a:ea typeface="楷体" pitchFamily="49" charset="-122"/>
              </a:rPr>
              <a:t>第一次“突转”是借据事件暴露</a:t>
            </a:r>
            <a:r>
              <a:rPr lang="en-US" altLang="zh-CN" sz="2800" smtClean="0">
                <a:latin typeface="楷体" pitchFamily="49" charset="-122"/>
                <a:ea typeface="楷体" pitchFamily="49" charset="-122"/>
              </a:rPr>
              <a:t>,</a:t>
            </a:r>
            <a:r>
              <a:rPr lang="zh-CN" altLang="en-US" sz="2800" smtClean="0">
                <a:latin typeface="楷体" pitchFamily="49" charset="-122"/>
                <a:ea typeface="楷体" pitchFamily="49" charset="-122"/>
              </a:rPr>
              <a:t>海尔茂的自私与虚伪暴露无遗。第二次“突转”是收回借据</a:t>
            </a:r>
            <a:r>
              <a:rPr lang="en-US" altLang="zh-CN" sz="2800" smtClean="0">
                <a:latin typeface="楷体" pitchFamily="49" charset="-122"/>
                <a:ea typeface="楷体" pitchFamily="49" charset="-122"/>
              </a:rPr>
              <a:t>,</a:t>
            </a:r>
            <a:r>
              <a:rPr lang="zh-CN" altLang="en-US" sz="2800" smtClean="0">
                <a:latin typeface="楷体" pitchFamily="49" charset="-122"/>
                <a:ea typeface="楷体" pitchFamily="49" charset="-122"/>
              </a:rPr>
              <a:t>灾祸解除后</a:t>
            </a:r>
            <a:r>
              <a:rPr lang="en-US" altLang="zh-CN" sz="2800" smtClean="0">
                <a:latin typeface="楷体" pitchFamily="49" charset="-122"/>
                <a:ea typeface="楷体" pitchFamily="49" charset="-122"/>
              </a:rPr>
              <a:t>,</a:t>
            </a:r>
            <a:r>
              <a:rPr lang="zh-CN" altLang="en-US" sz="2800" smtClean="0">
                <a:latin typeface="楷体" pitchFamily="49" charset="-122"/>
                <a:ea typeface="楷体" pitchFamily="49" charset="-122"/>
              </a:rPr>
              <a:t>海尔茂尽力掩饰自己希望能继续保持原有的家庭地位</a:t>
            </a:r>
            <a:r>
              <a:rPr lang="en-US" altLang="zh-CN" sz="2800" smtClean="0">
                <a:latin typeface="楷体" pitchFamily="49" charset="-122"/>
                <a:ea typeface="楷体" pitchFamily="49" charset="-122"/>
              </a:rPr>
              <a:t>,</a:t>
            </a:r>
            <a:r>
              <a:rPr lang="zh-CN" altLang="en-US" sz="2800" smtClean="0">
                <a:latin typeface="楷体" pitchFamily="49" charset="-122"/>
                <a:ea typeface="楷体" pitchFamily="49" charset="-122"/>
              </a:rPr>
              <a:t>维护原有的男权主义。两次“突转”深化了戏剧的悲剧主题</a:t>
            </a:r>
            <a:r>
              <a:rPr lang="zh-CN" altLang="zh-CN" sz="2800" smtClean="0">
                <a:latin typeface="楷体" pitchFamily="49" charset="-122"/>
                <a:ea typeface="楷体" pitchFamily="49" charset="-122"/>
              </a:rPr>
              <a:t>。</a:t>
            </a:r>
          </a:p>
          <a:p>
            <a:endParaRPr lang="zh-CN" altLang="zh-CN" sz="2400" smtClean="0">
              <a:latin typeface="楷体" pitchFamily="49" charset="-122"/>
              <a:ea typeface="楷体" pitchFamily="49" charset="-122"/>
            </a:endParaRPr>
          </a:p>
          <a:p>
            <a:endParaRPr lang="zh-CN" altLang="zh-CN" sz="2400" smtClean="0">
              <a:latin typeface="楷体" pitchFamily="49" charset="-122"/>
              <a:ea typeface="楷体" pitchFamily="49" charset="-122"/>
            </a:endParaRPr>
          </a:p>
          <a:p>
            <a:endParaRPr lang="zh-CN" altLang="zh-CN" sz="2400" smtClean="0">
              <a:latin typeface="楷体" pitchFamily="49" charset="-122"/>
              <a:ea typeface="楷体" pitchFamily="49" charset="-122"/>
            </a:endParaRPr>
          </a:p>
          <a:p>
            <a:endParaRPr lang="zh-CN" altLang="zh-CN" sz="2400" smtClean="0">
              <a:latin typeface="楷体" pitchFamily="49" charset="-122"/>
              <a:ea typeface="楷体" pitchFamily="49" charset="-122"/>
            </a:endParaRPr>
          </a:p>
          <a:p>
            <a:r>
              <a:rPr lang="en-US" altLang="zh-CN" sz="2400" b="1" smtClean="0">
                <a:latin typeface="楷体" pitchFamily="49" charset="-122"/>
                <a:ea typeface="楷体" pitchFamily="49" charset="-122"/>
              </a:rPr>
              <a:t> </a:t>
            </a:r>
          </a:p>
          <a:p>
            <a:endParaRPr lang="zh-CN" altLang="zh-CN" sz="2400" smtClean="0">
              <a:solidFill>
                <a:srgbClr val="0070C0"/>
              </a:solidFill>
              <a:latin typeface="楷体" pitchFamily="49" charset="-122"/>
              <a:ea typeface="楷体" pitchFamily="49" charset="-122"/>
            </a:endParaRPr>
          </a:p>
          <a:p>
            <a:endParaRPr lang="zh-CN" altLang="zh-CN" sz="2400" smtClean="0">
              <a:latin typeface="楷体" pitchFamily="49" charset="-122"/>
              <a:ea typeface="楷体" pitchFamily="49" charset="-122"/>
            </a:endParaRPr>
          </a:p>
          <a:p>
            <a:endParaRPr lang="en-US" altLang="zh-CN" sz="2400" b="1" smtClean="0">
              <a:solidFill>
                <a:srgbClr val="0070C0"/>
              </a:solidFill>
              <a:latin typeface="楷体" pitchFamily="49" charset="-122"/>
              <a:ea typeface="楷体" pitchFamily="49" charset="-122"/>
            </a:endParaRPr>
          </a:p>
          <a:p>
            <a:endParaRPr lang="zh-CN" altLang="zh-CN" sz="2400" smtClean="0">
              <a:solidFill>
                <a:srgbClr val="0070C0"/>
              </a:solidFill>
              <a:latin typeface="楷体" pitchFamily="49" charset="-122"/>
              <a:ea typeface="楷体" pitchFamily="49" charset="-122"/>
            </a:endParaRPr>
          </a:p>
          <a:p>
            <a:endParaRPr lang="zh-CN" altLang="zh-CN" sz="2400" smtClean="0">
              <a:latin typeface="楷体" pitchFamily="49" charset="-122"/>
              <a:ea typeface="楷体" pitchFamily="49" charset="-122"/>
            </a:endParaRPr>
          </a:p>
          <a:p>
            <a:endParaRPr lang="zh-CN" altLang="zh-CN" sz="2400" smtClean="0">
              <a:solidFill>
                <a:srgbClr val="0070C0"/>
              </a:solidFill>
              <a:latin typeface="楷体" pitchFamily="49" charset="-122"/>
              <a:ea typeface="楷体" pitchFamily="49" charset="-122"/>
            </a:endParaRPr>
          </a:p>
          <a:p>
            <a:endParaRPr lang="zh-CN" altLang="zh-CN" sz="2400" b="1" smtClean="0">
              <a:solidFill>
                <a:srgbClr val="0070C0"/>
              </a:solidFill>
              <a:latin typeface="楷体" pitchFamily="49" charset="-122"/>
              <a:ea typeface="楷体"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19457">
                                            <p:txEl>
                                              <p:pRg st="1" end="1"/>
                                            </p:txEl>
                                          </p:spTgt>
                                        </p:tgtEl>
                                        <p:attrNameLst>
                                          <p:attrName>style.visibility</p:attrName>
                                        </p:attrNameLst>
                                      </p:cBhvr>
                                      <p:to>
                                        <p:strVal val="visible"/>
                                      </p:to>
                                    </p:set>
                                    <p:anim calcmode="lin" valueType="num">
                                      <p:cBhvr additive="base">
                                        <p:cTn id="7" dur="500" fill="hold"/>
                                        <p:tgtEl>
                                          <p:spTgt spid="19457">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9457">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19457">
                                            <p:txEl>
                                              <p:pRg st="2" end="2"/>
                                            </p:txEl>
                                          </p:spTgt>
                                        </p:tgtEl>
                                        <p:attrNameLst>
                                          <p:attrName>style.visibility</p:attrName>
                                        </p:attrNameLst>
                                      </p:cBhvr>
                                      <p:to>
                                        <p:strVal val="visible"/>
                                      </p:to>
                                    </p:set>
                                    <p:anim calcmode="lin" valueType="num">
                                      <p:cBhvr additive="base">
                                        <p:cTn id="13" dur="500" fill="hold"/>
                                        <p:tgtEl>
                                          <p:spTgt spid="19457">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9457">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nodeType="clickEffect">
                                  <p:stCondLst>
                                    <p:cond delay="0"/>
                                  </p:stCondLst>
                                  <p:childTnLst>
                                    <p:set>
                                      <p:cBhvr>
                                        <p:cTn id="18" dur="1" fill="hold">
                                          <p:stCondLst>
                                            <p:cond delay="0"/>
                                          </p:stCondLst>
                                        </p:cTn>
                                        <p:tgtEl>
                                          <p:spTgt spid="19457">
                                            <p:txEl>
                                              <p:pRg st="3" end="3"/>
                                            </p:txEl>
                                          </p:spTgt>
                                        </p:tgtEl>
                                        <p:attrNameLst>
                                          <p:attrName>style.visibility</p:attrName>
                                        </p:attrNameLst>
                                      </p:cBhvr>
                                      <p:to>
                                        <p:strVal val="visible"/>
                                      </p:to>
                                    </p:set>
                                    <p:anim calcmode="lin" valueType="num">
                                      <p:cBhvr additive="base">
                                        <p:cTn id="19" dur="500" fill="hold"/>
                                        <p:tgtEl>
                                          <p:spTgt spid="19457">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9457">
                                            <p:txEl>
                                              <p:pRg st="3" end="3"/>
                                            </p:txEl>
                                          </p:spTgt>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19457">
                                            <p:txEl>
                                              <p:pRg st="8" end="8"/>
                                            </p:txEl>
                                          </p:spTgt>
                                        </p:tgtEl>
                                        <p:attrNameLst>
                                          <p:attrName>style.visibility</p:attrName>
                                        </p:attrNameLst>
                                      </p:cBhvr>
                                      <p:to>
                                        <p:strVal val="visible"/>
                                      </p:to>
                                    </p:set>
                                    <p:anim calcmode="lin" valueType="num">
                                      <p:cBhvr additive="base">
                                        <p:cTn id="23" dur="500" fill="hold"/>
                                        <p:tgtEl>
                                          <p:spTgt spid="19457">
                                            <p:txEl>
                                              <p:pRg st="8" end="8"/>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19457">
                                            <p:txEl>
                                              <p:pRg st="8" end="8"/>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文本框 11"/>
          <p:cNvSpPr txBox="1"/>
          <p:nvPr>
            <p:custDataLst>
              <p:tags r:id="rId1"/>
            </p:custDataLst>
          </p:nvPr>
        </p:nvSpPr>
        <p:spPr>
          <a:xfrm>
            <a:off x="4590661" y="1854097"/>
            <a:ext cx="6988106" cy="581057"/>
          </a:xfrm>
          <a:prstGeom prst="rect">
            <a:avLst/>
          </a:prstGeom>
          <a:noFill/>
        </p:spPr>
        <p:txBody>
          <a:bodyPr wrap="square" rtlCol="0">
            <a:spAutoFit/>
          </a:bodyPr>
          <a:lstStyle/>
          <a:p>
            <a:pPr>
              <a:lnSpc>
                <a:spcPct val="150000"/>
              </a:lnSpc>
            </a:pPr>
            <a:r>
              <a:rPr lang="zh-CN" altLang="en-US" sz="2400">
                <a:latin typeface="微软雅黑" panose="020B0503020204020204" pitchFamily="34" charset="-122"/>
                <a:ea typeface="微软雅黑" panose="020B0503020204020204" pitchFamily="34" charset="-122"/>
              </a:rPr>
              <a:t>      </a:t>
            </a:r>
          </a:p>
        </p:txBody>
      </p:sp>
      <p:sp>
        <p:nvSpPr>
          <p:cNvPr id="10" name="矩形 9"/>
          <p:cNvSpPr/>
          <p:nvPr>
            <p:custDataLst>
              <p:tags r:id="rId2"/>
            </p:custDataLst>
          </p:nvPr>
        </p:nvSpPr>
        <p:spPr>
          <a:xfrm>
            <a:off x="162298" y="136568"/>
            <a:ext cx="11847732" cy="6550836"/>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4" name="文本框 13"/>
          <p:cNvSpPr txBox="1"/>
          <p:nvPr>
            <p:custDataLst>
              <p:tags r:id="rId3"/>
            </p:custDataLst>
          </p:nvPr>
        </p:nvSpPr>
        <p:spPr>
          <a:xfrm>
            <a:off x="736979" y="204717"/>
            <a:ext cx="2251880" cy="743986"/>
          </a:xfrm>
          <a:prstGeom prst="rect">
            <a:avLst/>
          </a:prstGeom>
          <a:noFill/>
          <a:effectLst>
            <a:reflection blurRad="6350" stA="50000" endA="300" endPos="55000" dir="5400000" sy="-100000" algn="bl" rotWithShape="0"/>
          </a:effectLst>
        </p:spPr>
        <p:txBody>
          <a:bodyPr wrap="square" rtlCol="0">
            <a:spAutoFit/>
          </a:bodyPr>
          <a:lstStyle/>
          <a:p>
            <a:pPr algn="l" fontAlgn="auto">
              <a:lnSpc>
                <a:spcPct val="150000"/>
              </a:lnSpc>
            </a:pPr>
            <a:r>
              <a:rPr lang="zh-CN" altLang="en-US" sz="3200" b="1" smtClean="0">
                <a:latin typeface="微软雅黑" panose="020B0503020204020204" pitchFamily="34" charset="-122"/>
                <a:ea typeface="微软雅黑" panose="020B0503020204020204" pitchFamily="34" charset="-122"/>
              </a:rPr>
              <a:t>总结归纳</a:t>
            </a:r>
            <a:endParaRPr lang="zh-CN" altLang="en-US" sz="3200" b="1">
              <a:latin typeface="微软雅黑" panose="020B0503020204020204" pitchFamily="34" charset="-122"/>
              <a:ea typeface="微软雅黑" panose="020B0503020204020204" pitchFamily="34" charset="-122"/>
            </a:endParaRPr>
          </a:p>
        </p:txBody>
      </p:sp>
      <p:sp>
        <p:nvSpPr>
          <p:cNvPr id="6" name="矩形 5"/>
          <p:cNvSpPr/>
          <p:nvPr>
            <p:custDataLst>
              <p:tags r:id="rId4"/>
            </p:custDataLst>
          </p:nvPr>
        </p:nvSpPr>
        <p:spPr>
          <a:xfrm>
            <a:off x="3593910" y="1433015"/>
            <a:ext cx="6832979" cy="461665"/>
          </a:xfrm>
          <a:prstGeom prst="rect">
            <a:avLst/>
          </a:prstGeom>
        </p:spPr>
        <p:txBody>
          <a:bodyPr wrap="square">
            <a:spAutoFit/>
          </a:bodyPr>
          <a:lstStyle/>
          <a:p>
            <a:r>
              <a:rPr lang="en-US" altLang="zh-CN" sz="2400" b="1" smtClean="0">
                <a:solidFill>
                  <a:srgbClr val="0070C0"/>
                </a:solidFill>
                <a:latin typeface="Times New Roman" pitchFamily="18" charset="0"/>
                <a:ea typeface="宋体" pitchFamily="2" charset="-122"/>
                <a:cs typeface="宋体" pitchFamily="2" charset="-122"/>
              </a:rPr>
              <a:t>     </a:t>
            </a:r>
            <a:endParaRPr lang="zh-CN" altLang="en-US" sz="2800"/>
          </a:p>
        </p:txBody>
      </p:sp>
      <p:sp>
        <p:nvSpPr>
          <p:cNvPr id="7" name="矩形 6"/>
          <p:cNvSpPr/>
          <p:nvPr>
            <p:custDataLst>
              <p:tags r:id="rId5"/>
            </p:custDataLst>
          </p:nvPr>
        </p:nvSpPr>
        <p:spPr>
          <a:xfrm>
            <a:off x="4576548" y="1132471"/>
            <a:ext cx="7064991" cy="1200329"/>
          </a:xfrm>
          <a:prstGeom prst="rect">
            <a:avLst/>
          </a:prstGeom>
        </p:spPr>
        <p:txBody>
          <a:bodyPr wrap="square">
            <a:spAutoFit/>
          </a:bodyPr>
          <a:lstStyle/>
          <a:p>
            <a:r>
              <a:rPr lang="en-US" altLang="zh-CN" sz="2400" smtClean="0"/>
              <a:t>      </a:t>
            </a:r>
          </a:p>
          <a:p>
            <a:r>
              <a:rPr lang="en-US" altLang="zh-CN" sz="2400" smtClean="0">
                <a:latin typeface="楷体" pitchFamily="49" charset="-122"/>
                <a:ea typeface="楷体" pitchFamily="49" charset="-122"/>
              </a:rPr>
              <a:t>     </a:t>
            </a:r>
            <a:endParaRPr lang="zh-CN" altLang="zh-CN" sz="2800" smtClean="0">
              <a:latin typeface="楷体" pitchFamily="49" charset="-122"/>
              <a:ea typeface="楷体" pitchFamily="49" charset="-122"/>
            </a:endParaRPr>
          </a:p>
          <a:p>
            <a:pPr>
              <a:buNone/>
            </a:pPr>
            <a:endParaRPr lang="zh-CN" altLang="zh-CN" sz="2400">
              <a:latin typeface="楷体" pitchFamily="49" charset="-122"/>
              <a:ea typeface="楷体" pitchFamily="49" charset="-122"/>
            </a:endParaRPr>
          </a:p>
        </p:txBody>
      </p:sp>
      <p:pic>
        <p:nvPicPr>
          <p:cNvPr id="9" name="Picture 2" descr="C:\Users\Administrator\Desktop\fcfaaf51f3deb48f3cc543c2fb1f3a292df5787a.jpg"/>
          <p:cNvPicPr>
            <a:picLocks noChangeAspect="1" noChangeArrowheads="1"/>
          </p:cNvPicPr>
          <p:nvPr>
            <p:custDataLst>
              <p:tags r:id="rId6"/>
            </p:custDataLst>
          </p:nvPr>
        </p:nvPicPr>
        <p:blipFill>
          <a:blip r:embed="rId9"/>
          <a:stretch>
            <a:fillRect/>
          </a:stretch>
        </p:blipFill>
        <p:spPr bwMode="auto">
          <a:xfrm>
            <a:off x="199315" y="1692322"/>
            <a:ext cx="2789545" cy="4960962"/>
          </a:xfrm>
          <a:prstGeom prst="rect">
            <a:avLst/>
          </a:prstGeom>
          <a:ln>
            <a:noFill/>
          </a:ln>
          <a:effectLst>
            <a:softEdge rad="112500"/>
          </a:effectLst>
        </p:spPr>
      </p:pic>
      <p:sp>
        <p:nvSpPr>
          <p:cNvPr id="19457" name="Rectangle 1"/>
          <p:cNvSpPr>
            <a:spLocks noChangeArrowheads="1"/>
          </p:cNvSpPr>
          <p:nvPr>
            <p:custDataLst>
              <p:tags r:id="rId7"/>
            </p:custDataLst>
          </p:nvPr>
        </p:nvSpPr>
        <p:spPr bwMode="auto">
          <a:xfrm>
            <a:off x="3671931" y="394553"/>
            <a:ext cx="7614768" cy="8833187"/>
          </a:xfrm>
          <a:prstGeom prst="rect">
            <a:avLst/>
          </a:prstGeom>
          <a:noFill/>
          <a:ln w="9525">
            <a:noFill/>
            <a:miter lim="800000"/>
          </a:ln>
          <a:effectLst/>
        </p:spPr>
        <p:txBody>
          <a:bodyPr vert="horz" wrap="square" lIns="91440" tIns="45720" rIns="91440" bIns="45720" numCol="1" anchor="ctr" anchorCtr="0" compatLnSpc="1">
            <a:prstTxWarp prst="textNoShape">
              <a:avLst/>
            </a:prstTxWarp>
            <a:spAutoFit/>
          </a:bodyPr>
          <a:lstStyle/>
          <a:p>
            <a:r>
              <a:rPr lang="en-US" altLang="zh-CN" sz="2400" b="1" smtClean="0">
                <a:latin typeface="楷体" pitchFamily="49" charset="-122"/>
                <a:ea typeface="楷体" pitchFamily="49" charset="-122"/>
              </a:rPr>
              <a:t>             </a:t>
            </a:r>
            <a:endParaRPr lang="zh-CN" altLang="zh-CN" sz="2400" smtClean="0">
              <a:latin typeface="楷体" pitchFamily="49" charset="-122"/>
              <a:ea typeface="楷体" pitchFamily="49" charset="-122"/>
            </a:endParaRPr>
          </a:p>
          <a:p>
            <a:r>
              <a:rPr lang="en-US" altLang="zh-CN" sz="3200" b="1" smtClean="0">
                <a:solidFill>
                  <a:srgbClr val="C00000"/>
                </a:solidFill>
                <a:latin typeface="楷体" pitchFamily="49" charset="-122"/>
                <a:ea typeface="楷体" pitchFamily="49" charset="-122"/>
              </a:rPr>
              <a:t>                </a:t>
            </a:r>
            <a:endParaRPr lang="zh-CN" altLang="zh-CN" sz="3200" smtClean="0">
              <a:solidFill>
                <a:srgbClr val="C00000"/>
              </a:solidFill>
              <a:latin typeface="楷体" pitchFamily="49" charset="-122"/>
              <a:ea typeface="楷体" pitchFamily="49" charset="-122"/>
            </a:endParaRPr>
          </a:p>
          <a:p>
            <a:r>
              <a:rPr lang="en-US" altLang="zh-CN" sz="2400" b="1" smtClean="0">
                <a:latin typeface="楷体" pitchFamily="49" charset="-122"/>
                <a:ea typeface="楷体" pitchFamily="49" charset="-122"/>
              </a:rPr>
              <a:t>    </a:t>
            </a:r>
            <a:r>
              <a:rPr lang="zh-CN" altLang="zh-CN" sz="2800" smtClean="0">
                <a:latin typeface="楷体" pitchFamily="49" charset="-122"/>
                <a:ea typeface="楷体" pitchFamily="49" charset="-122"/>
              </a:rPr>
              <a:t>本文在激烈的矛盾冲突和高潮迭起的故事情节中</a:t>
            </a:r>
            <a:r>
              <a:rPr lang="en-US" altLang="zh-CN" sz="2800" smtClean="0">
                <a:latin typeface="楷体" pitchFamily="49" charset="-122"/>
                <a:ea typeface="楷体" pitchFamily="49" charset="-122"/>
              </a:rPr>
              <a:t>,</a:t>
            </a:r>
            <a:r>
              <a:rPr lang="zh-CN" altLang="zh-CN" sz="2800" smtClean="0">
                <a:latin typeface="楷体" pitchFamily="49" charset="-122"/>
                <a:ea typeface="楷体" pitchFamily="49" charset="-122"/>
              </a:rPr>
              <a:t>塑造了虚伪、冷酷、道貌岸然的海尔茂形象和美丽、善良、具有牺牲精神、敢于追求平等自由的娜拉形象</a:t>
            </a:r>
            <a:r>
              <a:rPr lang="en-US" altLang="zh-CN" sz="2800" smtClean="0">
                <a:latin typeface="楷体" pitchFamily="49" charset="-122"/>
                <a:ea typeface="楷体" pitchFamily="49" charset="-122"/>
              </a:rPr>
              <a:t>,</a:t>
            </a:r>
            <a:r>
              <a:rPr lang="zh-CN" altLang="zh-CN" sz="2800" smtClean="0">
                <a:latin typeface="楷体" pitchFamily="49" charset="-122"/>
                <a:ea typeface="楷体" pitchFamily="49" charset="-122"/>
              </a:rPr>
              <a:t>探讨了资产阶级的婚姻问题</a:t>
            </a:r>
            <a:r>
              <a:rPr lang="en-US" altLang="zh-CN" sz="2800" smtClean="0">
                <a:latin typeface="楷体" pitchFamily="49" charset="-122"/>
                <a:ea typeface="楷体" pitchFamily="49" charset="-122"/>
              </a:rPr>
              <a:t>,</a:t>
            </a:r>
            <a:r>
              <a:rPr lang="zh-CN" altLang="zh-CN" sz="2800" smtClean="0">
                <a:latin typeface="楷体" pitchFamily="49" charset="-122"/>
                <a:ea typeface="楷体" pitchFamily="49" charset="-122"/>
              </a:rPr>
              <a:t>暴露了男权社会与妇女解放之间的矛盾冲突</a:t>
            </a:r>
            <a:r>
              <a:rPr lang="en-US" altLang="zh-CN" sz="2800" smtClean="0">
                <a:latin typeface="楷体" pitchFamily="49" charset="-122"/>
                <a:ea typeface="楷体" pitchFamily="49" charset="-122"/>
              </a:rPr>
              <a:t>,</a:t>
            </a:r>
            <a:r>
              <a:rPr lang="zh-CN" altLang="zh-CN" sz="2800" smtClean="0">
                <a:latin typeface="楷体" pitchFamily="49" charset="-122"/>
                <a:ea typeface="楷体" pitchFamily="49" charset="-122"/>
              </a:rPr>
              <a:t>进而向资产阶级社会的宗教、法律、道德提出挑战</a:t>
            </a:r>
            <a:r>
              <a:rPr lang="en-US" altLang="zh-CN" sz="2800" smtClean="0">
                <a:latin typeface="楷体" pitchFamily="49" charset="-122"/>
                <a:ea typeface="楷体" pitchFamily="49" charset="-122"/>
              </a:rPr>
              <a:t>,</a:t>
            </a:r>
            <a:r>
              <a:rPr lang="zh-CN" altLang="zh-CN" sz="2800" smtClean="0">
                <a:latin typeface="楷体" pitchFamily="49" charset="-122"/>
                <a:ea typeface="楷体" pitchFamily="49" charset="-122"/>
              </a:rPr>
              <a:t>表达了作者鲜明的妇女解放、个性解放、社会解放立场。</a:t>
            </a:r>
          </a:p>
          <a:p>
            <a:endParaRPr lang="zh-CN" altLang="zh-CN" sz="2400" smtClean="0">
              <a:latin typeface="楷体" pitchFamily="49" charset="-122"/>
              <a:ea typeface="楷体" pitchFamily="49" charset="-122"/>
            </a:endParaRPr>
          </a:p>
          <a:p>
            <a:endParaRPr lang="zh-CN" altLang="zh-CN" sz="2400" smtClean="0">
              <a:latin typeface="楷体" pitchFamily="49" charset="-122"/>
              <a:ea typeface="楷体" pitchFamily="49" charset="-122"/>
            </a:endParaRPr>
          </a:p>
          <a:p>
            <a:endParaRPr lang="zh-CN" altLang="zh-CN" sz="2400" smtClean="0">
              <a:latin typeface="楷体" pitchFamily="49" charset="-122"/>
              <a:ea typeface="楷体" pitchFamily="49" charset="-122"/>
            </a:endParaRPr>
          </a:p>
          <a:p>
            <a:endParaRPr lang="zh-CN" altLang="zh-CN" sz="2400" smtClean="0">
              <a:latin typeface="楷体" pitchFamily="49" charset="-122"/>
              <a:ea typeface="楷体" pitchFamily="49" charset="-122"/>
            </a:endParaRPr>
          </a:p>
          <a:p>
            <a:r>
              <a:rPr lang="en-US" altLang="zh-CN" sz="2400" b="1" smtClean="0">
                <a:latin typeface="楷体" pitchFamily="49" charset="-122"/>
                <a:ea typeface="楷体" pitchFamily="49" charset="-122"/>
              </a:rPr>
              <a:t> </a:t>
            </a:r>
          </a:p>
          <a:p>
            <a:endParaRPr lang="zh-CN" altLang="zh-CN" sz="2400" smtClean="0">
              <a:solidFill>
                <a:srgbClr val="0070C0"/>
              </a:solidFill>
              <a:latin typeface="楷体" pitchFamily="49" charset="-122"/>
              <a:ea typeface="楷体" pitchFamily="49" charset="-122"/>
            </a:endParaRPr>
          </a:p>
          <a:p>
            <a:endParaRPr lang="zh-CN" altLang="zh-CN" sz="2400" smtClean="0">
              <a:latin typeface="楷体" pitchFamily="49" charset="-122"/>
              <a:ea typeface="楷体" pitchFamily="49" charset="-122"/>
            </a:endParaRPr>
          </a:p>
          <a:p>
            <a:endParaRPr lang="en-US" altLang="zh-CN" sz="2400" b="1" smtClean="0">
              <a:solidFill>
                <a:srgbClr val="0070C0"/>
              </a:solidFill>
              <a:latin typeface="楷体" pitchFamily="49" charset="-122"/>
              <a:ea typeface="楷体" pitchFamily="49" charset="-122"/>
            </a:endParaRPr>
          </a:p>
          <a:p>
            <a:endParaRPr lang="zh-CN" altLang="zh-CN" sz="2400" smtClean="0">
              <a:solidFill>
                <a:srgbClr val="0070C0"/>
              </a:solidFill>
              <a:latin typeface="楷体" pitchFamily="49" charset="-122"/>
              <a:ea typeface="楷体" pitchFamily="49" charset="-122"/>
            </a:endParaRPr>
          </a:p>
          <a:p>
            <a:endParaRPr lang="zh-CN" altLang="zh-CN" sz="2400" smtClean="0">
              <a:latin typeface="楷体" pitchFamily="49" charset="-122"/>
              <a:ea typeface="楷体" pitchFamily="49" charset="-122"/>
            </a:endParaRPr>
          </a:p>
          <a:p>
            <a:endParaRPr lang="zh-CN" altLang="zh-CN" sz="2400" smtClean="0">
              <a:solidFill>
                <a:srgbClr val="0070C0"/>
              </a:solidFill>
              <a:latin typeface="楷体" pitchFamily="49" charset="-122"/>
              <a:ea typeface="楷体" pitchFamily="49" charset="-122"/>
            </a:endParaRPr>
          </a:p>
          <a:p>
            <a:endParaRPr lang="zh-CN" altLang="zh-CN" sz="2400" b="1" smtClean="0">
              <a:solidFill>
                <a:srgbClr val="0070C0"/>
              </a:solidFill>
              <a:latin typeface="楷体" pitchFamily="49" charset="-122"/>
              <a:ea typeface="楷体"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19457">
                                            <p:txEl>
                                              <p:pRg st="1" end="1"/>
                                            </p:txEl>
                                          </p:spTgt>
                                        </p:tgtEl>
                                        <p:attrNameLst>
                                          <p:attrName>style.visibility</p:attrName>
                                        </p:attrNameLst>
                                      </p:cBhvr>
                                      <p:to>
                                        <p:strVal val="visible"/>
                                      </p:to>
                                    </p:set>
                                    <p:anim calcmode="lin" valueType="num">
                                      <p:cBhvr additive="base">
                                        <p:cTn id="7" dur="500" fill="hold"/>
                                        <p:tgtEl>
                                          <p:spTgt spid="19457">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9457">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19457">
                                            <p:txEl>
                                              <p:pRg st="2" end="2"/>
                                            </p:txEl>
                                          </p:spTgt>
                                        </p:tgtEl>
                                        <p:attrNameLst>
                                          <p:attrName>style.visibility</p:attrName>
                                        </p:attrNameLst>
                                      </p:cBhvr>
                                      <p:to>
                                        <p:strVal val="visible"/>
                                      </p:to>
                                    </p:set>
                                    <p:anim calcmode="lin" valueType="num">
                                      <p:cBhvr additive="base">
                                        <p:cTn id="13" dur="500" fill="hold"/>
                                        <p:tgtEl>
                                          <p:spTgt spid="19457">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9457">
                                            <p:txEl>
                                              <p:pRg st="2" end="2"/>
                                            </p:txEl>
                                          </p:spTgt>
                                        </p:tgtEl>
                                        <p:attrNameLst>
                                          <p:attrName>ppt_y</p:attrName>
                                        </p:attrNameLst>
                                      </p:cBhvr>
                                      <p:tavLst>
                                        <p:tav tm="0">
                                          <p:val>
                                            <p:strVal val="1+#ppt_h/2"/>
                                          </p:val>
                                        </p:tav>
                                        <p:tav tm="100000">
                                          <p:val>
                                            <p:strVal val="#ppt_y"/>
                                          </p:val>
                                        </p:tav>
                                      </p:tavLst>
                                    </p:anim>
                                  </p:childTnLst>
                                </p:cTn>
                              </p:par>
                              <p:par>
                                <p:cTn id="15" presetID="2" presetClass="entr" presetSubtype="4" fill="hold" nodeType="withEffect">
                                  <p:stCondLst>
                                    <p:cond delay="0"/>
                                  </p:stCondLst>
                                  <p:childTnLst>
                                    <p:set>
                                      <p:cBhvr>
                                        <p:cTn id="16" dur="1" fill="hold">
                                          <p:stCondLst>
                                            <p:cond delay="0"/>
                                          </p:stCondLst>
                                        </p:cTn>
                                        <p:tgtEl>
                                          <p:spTgt spid="19457">
                                            <p:txEl>
                                              <p:pRg st="7" end="7"/>
                                            </p:txEl>
                                          </p:spTgt>
                                        </p:tgtEl>
                                        <p:attrNameLst>
                                          <p:attrName>style.visibility</p:attrName>
                                        </p:attrNameLst>
                                      </p:cBhvr>
                                      <p:to>
                                        <p:strVal val="visible"/>
                                      </p:to>
                                    </p:set>
                                    <p:anim calcmode="lin" valueType="num">
                                      <p:cBhvr additive="base">
                                        <p:cTn id="17" dur="500" fill="hold"/>
                                        <p:tgtEl>
                                          <p:spTgt spid="19457">
                                            <p:txEl>
                                              <p:pRg st="7" end="7"/>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19457">
                                            <p:txEl>
                                              <p:pRg st="7" end="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流程图: 可选过程 12"/>
          <p:cNvSpPr/>
          <p:nvPr>
            <p:custDataLst>
              <p:tags r:id="rId1"/>
            </p:custDataLst>
          </p:nvPr>
        </p:nvSpPr>
        <p:spPr>
          <a:xfrm>
            <a:off x="3037480" y="1441891"/>
            <a:ext cx="2304256" cy="720080"/>
          </a:xfrm>
          <a:prstGeom prst="flowChartAlternate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p:cNvSpPr txBox="1"/>
          <p:nvPr>
            <p:custDataLst>
              <p:tags r:id="rId2"/>
            </p:custDataLst>
          </p:nvPr>
        </p:nvSpPr>
        <p:spPr>
          <a:xfrm>
            <a:off x="4072047" y="1935983"/>
            <a:ext cx="6988106" cy="581057"/>
          </a:xfrm>
          <a:prstGeom prst="rect">
            <a:avLst/>
          </a:prstGeom>
          <a:noFill/>
        </p:spPr>
        <p:txBody>
          <a:bodyPr wrap="square" rtlCol="0">
            <a:spAutoFit/>
          </a:bodyPr>
          <a:lstStyle/>
          <a:p>
            <a:pPr>
              <a:lnSpc>
                <a:spcPct val="150000"/>
              </a:lnSpc>
            </a:pPr>
            <a:r>
              <a:rPr lang="zh-CN" altLang="en-US" sz="2400">
                <a:latin typeface="微软雅黑" panose="020B0503020204020204" pitchFamily="34" charset="-122"/>
                <a:ea typeface="微软雅黑" panose="020B0503020204020204" pitchFamily="34" charset="-122"/>
              </a:rPr>
              <a:t>      </a:t>
            </a:r>
          </a:p>
        </p:txBody>
      </p:sp>
      <p:sp>
        <p:nvSpPr>
          <p:cNvPr id="10" name="矩形 9"/>
          <p:cNvSpPr/>
          <p:nvPr>
            <p:custDataLst>
              <p:tags r:id="rId3"/>
            </p:custDataLst>
          </p:nvPr>
        </p:nvSpPr>
        <p:spPr>
          <a:xfrm>
            <a:off x="218364" y="163774"/>
            <a:ext cx="11811339" cy="6557660"/>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6" name="矩形 5"/>
          <p:cNvSpPr/>
          <p:nvPr>
            <p:custDataLst>
              <p:tags r:id="rId4"/>
            </p:custDataLst>
          </p:nvPr>
        </p:nvSpPr>
        <p:spPr>
          <a:xfrm>
            <a:off x="3593910" y="1433015"/>
            <a:ext cx="6832979" cy="461665"/>
          </a:xfrm>
          <a:prstGeom prst="rect">
            <a:avLst/>
          </a:prstGeom>
        </p:spPr>
        <p:txBody>
          <a:bodyPr wrap="square">
            <a:spAutoFit/>
          </a:bodyPr>
          <a:lstStyle/>
          <a:p>
            <a:r>
              <a:rPr lang="en-US" altLang="zh-CN" sz="2400" b="1" smtClean="0">
                <a:solidFill>
                  <a:srgbClr val="0070C0"/>
                </a:solidFill>
                <a:latin typeface="Times New Roman" pitchFamily="18" charset="0"/>
                <a:ea typeface="宋体" pitchFamily="2" charset="-122"/>
                <a:cs typeface="宋体" pitchFamily="2" charset="-122"/>
              </a:rPr>
              <a:t>     </a:t>
            </a:r>
            <a:endParaRPr lang="zh-CN" altLang="en-US" sz="2800"/>
          </a:p>
        </p:txBody>
      </p:sp>
      <p:sp>
        <p:nvSpPr>
          <p:cNvPr id="7" name="矩形 6"/>
          <p:cNvSpPr/>
          <p:nvPr>
            <p:custDataLst>
              <p:tags r:id="rId5"/>
            </p:custDataLst>
          </p:nvPr>
        </p:nvSpPr>
        <p:spPr>
          <a:xfrm>
            <a:off x="3552967" y="1432721"/>
            <a:ext cx="6096000" cy="461665"/>
          </a:xfrm>
          <a:prstGeom prst="rect">
            <a:avLst/>
          </a:prstGeom>
        </p:spPr>
        <p:txBody>
          <a:bodyPr>
            <a:spAutoFit/>
          </a:bodyPr>
          <a:lstStyle/>
          <a:p>
            <a:pPr>
              <a:buNone/>
            </a:pPr>
            <a:endParaRPr lang="zh-CN" altLang="zh-CN" sz="2400">
              <a:latin typeface="楷体" pitchFamily="49" charset="-122"/>
              <a:ea typeface="楷体" pitchFamily="49" charset="-122"/>
            </a:endParaRPr>
          </a:p>
        </p:txBody>
      </p:sp>
      <p:sp>
        <p:nvSpPr>
          <p:cNvPr id="8" name="矩形 7"/>
          <p:cNvSpPr/>
          <p:nvPr>
            <p:custDataLst>
              <p:tags r:id="rId6"/>
            </p:custDataLst>
          </p:nvPr>
        </p:nvSpPr>
        <p:spPr>
          <a:xfrm>
            <a:off x="2156607" y="1399866"/>
            <a:ext cx="478971" cy="3046988"/>
          </a:xfrm>
          <a:prstGeom prst="rect">
            <a:avLst/>
          </a:prstGeom>
        </p:spPr>
        <p:txBody>
          <a:bodyPr wrap="square">
            <a:spAutoFit/>
          </a:bodyPr>
          <a:lstStyle/>
          <a:p>
            <a:r>
              <a:rPr lang="zh-CN" altLang="en-US" sz="4800" b="1" smtClean="0"/>
              <a:t>目  </a:t>
            </a:r>
            <a:endParaRPr lang="en-US" altLang="zh-CN" sz="4800" b="1" smtClean="0"/>
          </a:p>
          <a:p>
            <a:r>
              <a:rPr lang="zh-CN" altLang="en-US" sz="4800" b="1" smtClean="0"/>
              <a:t>                   </a:t>
            </a:r>
            <a:endParaRPr lang="en-US" altLang="zh-CN" sz="4800" b="1" smtClean="0"/>
          </a:p>
          <a:p>
            <a:r>
              <a:rPr lang="zh-CN" altLang="en-US" sz="4800" b="1" smtClean="0"/>
              <a:t>录</a:t>
            </a:r>
          </a:p>
        </p:txBody>
      </p:sp>
      <p:sp>
        <p:nvSpPr>
          <p:cNvPr id="11" name="矩形 10"/>
          <p:cNvSpPr/>
          <p:nvPr>
            <p:custDataLst>
              <p:tags r:id="rId7"/>
            </p:custDataLst>
          </p:nvPr>
        </p:nvSpPr>
        <p:spPr>
          <a:xfrm>
            <a:off x="3323231" y="1484877"/>
            <a:ext cx="2024742" cy="589519"/>
          </a:xfrm>
          <a:prstGeom prst="rect">
            <a:avLst/>
          </a:prstGeom>
        </p:spPr>
        <p:txBody>
          <a:bodyPr wrap="square">
            <a:spAutoFit/>
          </a:bodyPr>
          <a:lstStyle/>
          <a:p>
            <a:r>
              <a:rPr lang="zh-CN" altLang="en-US" sz="3200" smtClean="0">
                <a:solidFill>
                  <a:schemeClr val="bg1"/>
                </a:solidFill>
              </a:rPr>
              <a:t>课前预习</a:t>
            </a:r>
            <a:endParaRPr lang="zh-CN" altLang="en-US" sz="3200">
              <a:solidFill>
                <a:schemeClr val="bg1"/>
              </a:solidFill>
            </a:endParaRPr>
          </a:p>
        </p:txBody>
      </p:sp>
      <p:sp>
        <p:nvSpPr>
          <p:cNvPr id="15" name="流程图: 可选过程 14"/>
          <p:cNvSpPr/>
          <p:nvPr>
            <p:custDataLst>
              <p:tags r:id="rId8"/>
            </p:custDataLst>
          </p:nvPr>
        </p:nvSpPr>
        <p:spPr>
          <a:xfrm>
            <a:off x="3059837" y="3584137"/>
            <a:ext cx="2304256" cy="720080"/>
          </a:xfrm>
          <a:prstGeom prst="flowChartAlternate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custDataLst>
              <p:tags r:id="rId9"/>
            </p:custDataLst>
          </p:nvPr>
        </p:nvSpPr>
        <p:spPr>
          <a:xfrm>
            <a:off x="3180644" y="3641351"/>
            <a:ext cx="2024742" cy="589519"/>
          </a:xfrm>
          <a:prstGeom prst="rect">
            <a:avLst/>
          </a:prstGeom>
        </p:spPr>
        <p:txBody>
          <a:bodyPr wrap="square">
            <a:spAutoFit/>
          </a:bodyPr>
          <a:lstStyle/>
          <a:p>
            <a:r>
              <a:rPr lang="zh-CN" altLang="en-US" sz="3200" smtClean="0">
                <a:solidFill>
                  <a:schemeClr val="bg1"/>
                </a:solidFill>
              </a:rPr>
              <a:t>品读探究</a:t>
            </a:r>
            <a:endParaRPr lang="zh-CN" altLang="en-US" sz="3200">
              <a:solidFill>
                <a:schemeClr val="bg1"/>
              </a:solidFill>
            </a:endParaRPr>
          </a:p>
        </p:txBody>
      </p:sp>
      <p:sp>
        <p:nvSpPr>
          <p:cNvPr id="18" name="流程图: 可选过程 17"/>
          <p:cNvSpPr/>
          <p:nvPr>
            <p:custDataLst>
              <p:tags r:id="rId10"/>
            </p:custDataLst>
          </p:nvPr>
        </p:nvSpPr>
        <p:spPr>
          <a:xfrm>
            <a:off x="5717178" y="694582"/>
            <a:ext cx="1512168" cy="360040"/>
          </a:xfrm>
          <a:prstGeom prst="flowChartAlternate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400" b="1" smtClean="0">
                <a:solidFill>
                  <a:schemeClr val="bg1"/>
                </a:solidFill>
              </a:rPr>
              <a:t>走进作者</a:t>
            </a:r>
            <a:endParaRPr lang="zh-CN" altLang="en-US" sz="2400" b="1">
              <a:solidFill>
                <a:schemeClr val="bg1"/>
              </a:solidFill>
            </a:endParaRPr>
          </a:p>
        </p:txBody>
      </p:sp>
      <p:sp>
        <p:nvSpPr>
          <p:cNvPr id="19" name="流程图: 可选过程 18"/>
          <p:cNvSpPr/>
          <p:nvPr>
            <p:custDataLst>
              <p:tags r:id="rId11"/>
            </p:custDataLst>
          </p:nvPr>
        </p:nvSpPr>
        <p:spPr>
          <a:xfrm>
            <a:off x="5745707" y="1978924"/>
            <a:ext cx="1525166" cy="342793"/>
          </a:xfrm>
          <a:prstGeom prst="flowChartAlternate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400" b="1" smtClean="0">
                <a:solidFill>
                  <a:schemeClr val="bg1"/>
                </a:solidFill>
              </a:rPr>
              <a:t>题目解说</a:t>
            </a:r>
            <a:endParaRPr lang="zh-CN" altLang="en-US" sz="2400" b="1">
              <a:solidFill>
                <a:schemeClr val="bg1"/>
              </a:solidFill>
            </a:endParaRPr>
          </a:p>
        </p:txBody>
      </p:sp>
      <p:sp>
        <p:nvSpPr>
          <p:cNvPr id="21" name="流程图: 可选过程 20"/>
          <p:cNvSpPr/>
          <p:nvPr>
            <p:custDataLst>
              <p:tags r:id="rId12"/>
            </p:custDataLst>
          </p:nvPr>
        </p:nvSpPr>
        <p:spPr>
          <a:xfrm>
            <a:off x="5798479" y="3189196"/>
            <a:ext cx="1512168" cy="360040"/>
          </a:xfrm>
          <a:prstGeom prst="flowChartAlternate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400" b="1" smtClean="0">
                <a:solidFill>
                  <a:schemeClr val="bg1"/>
                </a:solidFill>
              </a:rPr>
              <a:t>整体感知</a:t>
            </a:r>
            <a:endParaRPr lang="zh-CN" altLang="en-US" sz="2400" b="1">
              <a:solidFill>
                <a:schemeClr val="bg1"/>
              </a:solidFill>
            </a:endParaRPr>
          </a:p>
        </p:txBody>
      </p:sp>
      <p:sp>
        <p:nvSpPr>
          <p:cNvPr id="25" name="流程图: 可选过程 24"/>
          <p:cNvSpPr/>
          <p:nvPr>
            <p:custDataLst>
              <p:tags r:id="rId13"/>
            </p:custDataLst>
          </p:nvPr>
        </p:nvSpPr>
        <p:spPr>
          <a:xfrm>
            <a:off x="5849302" y="5016959"/>
            <a:ext cx="1512168" cy="360040"/>
          </a:xfrm>
          <a:prstGeom prst="flowChartAlternate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400" b="1" smtClean="0">
                <a:solidFill>
                  <a:schemeClr val="bg1"/>
                </a:solidFill>
              </a:rPr>
              <a:t>探究出走</a:t>
            </a:r>
            <a:endParaRPr lang="zh-CN" altLang="en-US" sz="2400" b="1">
              <a:solidFill>
                <a:schemeClr val="bg1"/>
              </a:solidFill>
            </a:endParaRPr>
          </a:p>
        </p:txBody>
      </p:sp>
      <p:sp>
        <p:nvSpPr>
          <p:cNvPr id="26" name="流程图: 可选过程 25"/>
          <p:cNvSpPr/>
          <p:nvPr>
            <p:custDataLst>
              <p:tags r:id="rId14"/>
            </p:custDataLst>
          </p:nvPr>
        </p:nvSpPr>
        <p:spPr>
          <a:xfrm>
            <a:off x="5735766" y="1314644"/>
            <a:ext cx="1512168" cy="360040"/>
          </a:xfrm>
          <a:prstGeom prst="flowChartAlternate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400" b="1" smtClean="0">
                <a:solidFill>
                  <a:schemeClr val="bg1"/>
                </a:solidFill>
              </a:rPr>
              <a:t>写作背景</a:t>
            </a:r>
            <a:endParaRPr lang="zh-CN" altLang="en-US" sz="2400" b="1">
              <a:solidFill>
                <a:schemeClr val="bg1"/>
              </a:solidFill>
            </a:endParaRPr>
          </a:p>
        </p:txBody>
      </p:sp>
      <p:sp>
        <p:nvSpPr>
          <p:cNvPr id="29" name="左大括号 28"/>
          <p:cNvSpPr/>
          <p:nvPr>
            <p:custDataLst>
              <p:tags r:id="rId15"/>
            </p:custDataLst>
          </p:nvPr>
        </p:nvSpPr>
        <p:spPr>
          <a:xfrm>
            <a:off x="5460859" y="724696"/>
            <a:ext cx="156754" cy="2168435"/>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30" name="左大括号 29"/>
          <p:cNvSpPr/>
          <p:nvPr>
            <p:custDataLst>
              <p:tags r:id="rId16"/>
            </p:custDataLst>
          </p:nvPr>
        </p:nvSpPr>
        <p:spPr>
          <a:xfrm>
            <a:off x="5521819" y="3185322"/>
            <a:ext cx="156754" cy="2168435"/>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pic>
        <p:nvPicPr>
          <p:cNvPr id="3074" name="Picture 2"/>
          <p:cNvPicPr>
            <a:picLocks noChangeAspect="1" noChangeArrowheads="1"/>
          </p:cNvPicPr>
          <p:nvPr>
            <p:custDataLst>
              <p:tags r:id="rId17"/>
            </p:custDataLst>
          </p:nvPr>
        </p:nvPicPr>
        <p:blipFill>
          <a:blip r:embed="rId23"/>
          <a:stretch>
            <a:fillRect/>
          </a:stretch>
        </p:blipFill>
        <p:spPr bwMode="auto">
          <a:xfrm>
            <a:off x="6081713" y="3409950"/>
            <a:ext cx="28575" cy="38100"/>
          </a:xfrm>
          <a:prstGeom prst="rect">
            <a:avLst/>
          </a:prstGeom>
          <a:noFill/>
          <a:ln w="9525">
            <a:noFill/>
            <a:miter lim="800000"/>
          </a:ln>
        </p:spPr>
      </p:pic>
      <p:sp>
        <p:nvSpPr>
          <p:cNvPr id="24" name="流程图: 可选过程 23"/>
          <p:cNvSpPr/>
          <p:nvPr>
            <p:custDataLst>
              <p:tags r:id="rId18"/>
            </p:custDataLst>
          </p:nvPr>
        </p:nvSpPr>
        <p:spPr>
          <a:xfrm>
            <a:off x="5800753" y="2590969"/>
            <a:ext cx="1512168" cy="360040"/>
          </a:xfrm>
          <a:prstGeom prst="flowChartAlternate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400" b="1" smtClean="0">
                <a:solidFill>
                  <a:schemeClr val="bg1"/>
                </a:solidFill>
              </a:rPr>
              <a:t>资料链接</a:t>
            </a:r>
            <a:endParaRPr lang="zh-CN" altLang="en-US" sz="2400" b="1">
              <a:solidFill>
                <a:schemeClr val="bg1"/>
              </a:solidFill>
            </a:endParaRPr>
          </a:p>
        </p:txBody>
      </p:sp>
      <p:sp>
        <p:nvSpPr>
          <p:cNvPr id="27" name="流程图: 可选过程 26"/>
          <p:cNvSpPr/>
          <p:nvPr>
            <p:custDataLst>
              <p:tags r:id="rId19"/>
            </p:custDataLst>
          </p:nvPr>
        </p:nvSpPr>
        <p:spPr>
          <a:xfrm>
            <a:off x="5843971" y="3753303"/>
            <a:ext cx="1512168" cy="360040"/>
          </a:xfrm>
          <a:prstGeom prst="flowChartAlternate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400" b="1" smtClean="0">
                <a:solidFill>
                  <a:schemeClr val="bg1"/>
                </a:solidFill>
              </a:rPr>
              <a:t>戏剧冲突</a:t>
            </a:r>
            <a:endParaRPr lang="zh-CN" altLang="en-US" sz="2400" b="1">
              <a:solidFill>
                <a:schemeClr val="bg1"/>
              </a:solidFill>
            </a:endParaRPr>
          </a:p>
        </p:txBody>
      </p:sp>
      <p:sp>
        <p:nvSpPr>
          <p:cNvPr id="28" name="流程图: 可选过程 27"/>
          <p:cNvSpPr/>
          <p:nvPr>
            <p:custDataLst>
              <p:tags r:id="rId20"/>
            </p:custDataLst>
          </p:nvPr>
        </p:nvSpPr>
        <p:spPr>
          <a:xfrm>
            <a:off x="5846247" y="4356079"/>
            <a:ext cx="1512168" cy="360040"/>
          </a:xfrm>
          <a:prstGeom prst="flowChartAlternate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400" b="1" smtClean="0">
                <a:solidFill>
                  <a:schemeClr val="bg1"/>
                </a:solidFill>
              </a:rPr>
              <a:t>戏剧语言</a:t>
            </a:r>
            <a:endParaRPr lang="zh-CN" altLang="en-US" sz="2400" b="1">
              <a:solidFill>
                <a:schemeClr val="bg1"/>
              </a:solidFill>
            </a:endParaRPr>
          </a:p>
        </p:txBody>
      </p:sp>
      <p:pic>
        <p:nvPicPr>
          <p:cNvPr id="31" name="Picture 2" descr="C:\Users\Administrator\Desktop\fcfaaf51f3deb48f3cc543c2fb1f3a292df5787a.jpg"/>
          <p:cNvPicPr>
            <a:picLocks noChangeAspect="1" noChangeArrowheads="1"/>
          </p:cNvPicPr>
          <p:nvPr>
            <p:custDataLst>
              <p:tags r:id="rId21"/>
            </p:custDataLst>
          </p:nvPr>
        </p:nvPicPr>
        <p:blipFill>
          <a:blip r:embed="rId24"/>
          <a:stretch>
            <a:fillRect/>
          </a:stretch>
        </p:blipFill>
        <p:spPr bwMode="auto">
          <a:xfrm>
            <a:off x="8370002" y="548640"/>
            <a:ext cx="3212366" cy="5378583"/>
          </a:xfrm>
          <a:prstGeom prst="rect">
            <a:avLst/>
          </a:prstGeom>
          <a:ln>
            <a:noFill/>
          </a:ln>
          <a:effectLst>
            <a:softEdge rad="112500"/>
          </a:effectLst>
        </p:spPr>
      </p:pic>
    </p:spTree>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文本框 11"/>
          <p:cNvSpPr txBox="1"/>
          <p:nvPr>
            <p:custDataLst>
              <p:tags r:id="rId1"/>
            </p:custDataLst>
          </p:nvPr>
        </p:nvSpPr>
        <p:spPr>
          <a:xfrm>
            <a:off x="4590661" y="1854097"/>
            <a:ext cx="6988106" cy="581057"/>
          </a:xfrm>
          <a:prstGeom prst="rect">
            <a:avLst/>
          </a:prstGeom>
          <a:noFill/>
        </p:spPr>
        <p:txBody>
          <a:bodyPr wrap="square" rtlCol="0">
            <a:spAutoFit/>
          </a:bodyPr>
          <a:lstStyle/>
          <a:p>
            <a:pPr>
              <a:lnSpc>
                <a:spcPct val="150000"/>
              </a:lnSpc>
            </a:pPr>
            <a:r>
              <a:rPr lang="zh-CN" altLang="en-US" sz="2400">
                <a:latin typeface="微软雅黑" panose="020B0503020204020204" pitchFamily="34" charset="-122"/>
                <a:ea typeface="微软雅黑" panose="020B0503020204020204" pitchFamily="34" charset="-122"/>
              </a:rPr>
              <a:t>      </a:t>
            </a:r>
          </a:p>
        </p:txBody>
      </p:sp>
      <p:sp>
        <p:nvSpPr>
          <p:cNvPr id="10" name="矩形 9"/>
          <p:cNvSpPr/>
          <p:nvPr>
            <p:custDataLst>
              <p:tags r:id="rId2"/>
            </p:custDataLst>
          </p:nvPr>
        </p:nvSpPr>
        <p:spPr>
          <a:xfrm>
            <a:off x="162298" y="136568"/>
            <a:ext cx="11847732" cy="6550836"/>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4" name="文本框 13"/>
          <p:cNvSpPr txBox="1"/>
          <p:nvPr>
            <p:custDataLst>
              <p:tags r:id="rId3"/>
            </p:custDataLst>
          </p:nvPr>
        </p:nvSpPr>
        <p:spPr>
          <a:xfrm>
            <a:off x="518615" y="245660"/>
            <a:ext cx="2251880" cy="743986"/>
          </a:xfrm>
          <a:prstGeom prst="rect">
            <a:avLst/>
          </a:prstGeom>
          <a:noFill/>
          <a:effectLst>
            <a:reflection blurRad="6350" stA="50000" endA="300" endPos="55000" dir="5400000" sy="-100000" algn="bl" rotWithShape="0"/>
          </a:effectLst>
        </p:spPr>
        <p:txBody>
          <a:bodyPr wrap="square" rtlCol="0">
            <a:spAutoFit/>
          </a:bodyPr>
          <a:lstStyle/>
          <a:p>
            <a:pPr algn="l" fontAlgn="auto">
              <a:lnSpc>
                <a:spcPct val="150000"/>
              </a:lnSpc>
            </a:pPr>
            <a:r>
              <a:rPr lang="zh-CN" altLang="en-US" sz="3200" b="1" smtClean="0">
                <a:latin typeface="微软雅黑" panose="020B0503020204020204" pitchFamily="34" charset="-122"/>
                <a:ea typeface="微软雅黑" panose="020B0503020204020204" pitchFamily="34" charset="-122"/>
              </a:rPr>
              <a:t>作家作品</a:t>
            </a:r>
            <a:endParaRPr lang="zh-CN" altLang="en-US" sz="3200" b="1">
              <a:latin typeface="微软雅黑" panose="020B0503020204020204" pitchFamily="34" charset="-122"/>
              <a:ea typeface="微软雅黑" panose="020B0503020204020204" pitchFamily="34" charset="-122"/>
            </a:endParaRPr>
          </a:p>
        </p:txBody>
      </p:sp>
      <p:sp>
        <p:nvSpPr>
          <p:cNvPr id="6" name="矩形 5"/>
          <p:cNvSpPr/>
          <p:nvPr>
            <p:custDataLst>
              <p:tags r:id="rId4"/>
            </p:custDataLst>
          </p:nvPr>
        </p:nvSpPr>
        <p:spPr>
          <a:xfrm>
            <a:off x="3593910" y="1433015"/>
            <a:ext cx="6832979" cy="461665"/>
          </a:xfrm>
          <a:prstGeom prst="rect">
            <a:avLst/>
          </a:prstGeom>
        </p:spPr>
        <p:txBody>
          <a:bodyPr wrap="square">
            <a:spAutoFit/>
          </a:bodyPr>
          <a:lstStyle/>
          <a:p>
            <a:r>
              <a:rPr lang="en-US" altLang="zh-CN" sz="2400" b="1" smtClean="0">
                <a:solidFill>
                  <a:srgbClr val="0070C0"/>
                </a:solidFill>
                <a:latin typeface="Times New Roman" pitchFamily="18" charset="0"/>
                <a:ea typeface="宋体" pitchFamily="2" charset="-122"/>
                <a:cs typeface="宋体" pitchFamily="2" charset="-122"/>
              </a:rPr>
              <a:t>     </a:t>
            </a:r>
            <a:endParaRPr lang="zh-CN" altLang="en-US" sz="2800"/>
          </a:p>
        </p:txBody>
      </p:sp>
      <p:sp>
        <p:nvSpPr>
          <p:cNvPr id="7" name="矩形 6"/>
          <p:cNvSpPr/>
          <p:nvPr>
            <p:custDataLst>
              <p:tags r:id="rId5"/>
            </p:custDataLst>
          </p:nvPr>
        </p:nvSpPr>
        <p:spPr>
          <a:xfrm>
            <a:off x="4576548" y="1132471"/>
            <a:ext cx="7064991" cy="1200329"/>
          </a:xfrm>
          <a:prstGeom prst="rect">
            <a:avLst/>
          </a:prstGeom>
        </p:spPr>
        <p:txBody>
          <a:bodyPr wrap="square">
            <a:spAutoFit/>
          </a:bodyPr>
          <a:lstStyle/>
          <a:p>
            <a:r>
              <a:rPr lang="en-US" altLang="zh-CN" sz="2400" smtClean="0"/>
              <a:t>      </a:t>
            </a:r>
          </a:p>
          <a:p>
            <a:r>
              <a:rPr lang="en-US" altLang="zh-CN" sz="2400" smtClean="0">
                <a:latin typeface="楷体" pitchFamily="49" charset="-122"/>
                <a:ea typeface="楷体" pitchFamily="49" charset="-122"/>
              </a:rPr>
              <a:t>     </a:t>
            </a:r>
            <a:endParaRPr lang="zh-CN" altLang="zh-CN" sz="2800" smtClean="0">
              <a:latin typeface="楷体" pitchFamily="49" charset="-122"/>
              <a:ea typeface="楷体" pitchFamily="49" charset="-122"/>
            </a:endParaRPr>
          </a:p>
          <a:p>
            <a:pPr>
              <a:buNone/>
            </a:pPr>
            <a:endParaRPr lang="zh-CN" altLang="zh-CN" sz="2400">
              <a:latin typeface="楷体" pitchFamily="49" charset="-122"/>
              <a:ea typeface="楷体" pitchFamily="49" charset="-122"/>
            </a:endParaRPr>
          </a:p>
        </p:txBody>
      </p:sp>
      <p:sp>
        <p:nvSpPr>
          <p:cNvPr id="20481" name="Rectangle 1"/>
          <p:cNvSpPr>
            <a:spLocks noChangeArrowheads="1"/>
          </p:cNvSpPr>
          <p:nvPr>
            <p:custDataLst>
              <p:tags r:id="rId6"/>
            </p:custDataLst>
          </p:nvPr>
        </p:nvSpPr>
        <p:spPr bwMode="auto">
          <a:xfrm>
            <a:off x="3248167" y="1284929"/>
            <a:ext cx="8720919" cy="5693866"/>
          </a:xfrm>
          <a:prstGeom prst="rect">
            <a:avLst/>
          </a:prstGeom>
          <a:noFill/>
          <a:ln w="9525">
            <a:noFill/>
            <a:miter lim="800000"/>
          </a:ln>
          <a:effectLst/>
        </p:spPr>
        <p:txBody>
          <a:bodyPr vert="horz" wrap="square" lIns="91440" tIns="45720" rIns="91440" bIns="45720" numCol="1" anchor="ctr" anchorCtr="0" compatLnSpc="1">
            <a:prstTxWarp prst="textNoShape">
              <a:avLst/>
            </a:prstTxWarp>
            <a:spAutoFit/>
          </a:bodyPr>
          <a:lstStyle/>
          <a:p>
            <a:r>
              <a:rPr lang="en-US" altLang="zh-CN" sz="2800" smtClean="0">
                <a:solidFill>
                  <a:srgbClr val="C00000"/>
                </a:solidFill>
                <a:latin typeface="楷体" pitchFamily="49" charset="-122"/>
                <a:ea typeface="楷体" pitchFamily="49" charset="-122"/>
              </a:rPr>
              <a:t>    </a:t>
            </a:r>
            <a:r>
              <a:rPr lang="zh-CN" altLang="zh-CN" sz="2800" smtClean="0">
                <a:solidFill>
                  <a:srgbClr val="C00000"/>
                </a:solidFill>
                <a:latin typeface="楷体" pitchFamily="49" charset="-122"/>
                <a:ea typeface="楷体" pitchFamily="49" charset="-122"/>
              </a:rPr>
              <a:t>易卜生</a:t>
            </a:r>
            <a:r>
              <a:rPr lang="en-US" altLang="zh-CN" sz="2800" smtClean="0">
                <a:latin typeface="楷体" pitchFamily="49" charset="-122"/>
                <a:ea typeface="楷体" pitchFamily="49" charset="-122"/>
              </a:rPr>
              <a:t>(1828-1906)</a:t>
            </a:r>
            <a:r>
              <a:rPr lang="zh-CN" altLang="zh-CN" sz="2800" smtClean="0">
                <a:latin typeface="楷体" pitchFamily="49" charset="-122"/>
                <a:ea typeface="楷体" pitchFamily="49" charset="-122"/>
              </a:rPr>
              <a:t>世纪后半期挪威著名的戏剧家。</a:t>
            </a:r>
            <a:r>
              <a:rPr lang="en-US" altLang="zh-CN" sz="2800" smtClean="0">
                <a:latin typeface="楷体" pitchFamily="49" charset="-122"/>
                <a:ea typeface="楷体" pitchFamily="49" charset="-122"/>
              </a:rPr>
              <a:t>1828</a:t>
            </a:r>
            <a:r>
              <a:rPr lang="zh-CN" altLang="zh-CN" sz="2800" smtClean="0">
                <a:latin typeface="楷体" pitchFamily="49" charset="-122"/>
                <a:ea typeface="楷体" pitchFamily="49" charset="-122"/>
              </a:rPr>
              <a:t>年</a:t>
            </a:r>
            <a:r>
              <a:rPr lang="en-US" altLang="zh-CN" sz="2800" smtClean="0">
                <a:latin typeface="楷体" pitchFamily="49" charset="-122"/>
                <a:ea typeface="楷体" pitchFamily="49" charset="-122"/>
              </a:rPr>
              <a:t>3</a:t>
            </a:r>
            <a:r>
              <a:rPr lang="zh-CN" altLang="zh-CN" sz="2800" smtClean="0">
                <a:latin typeface="楷体" pitchFamily="49" charset="-122"/>
                <a:ea typeface="楷体" pitchFamily="49" charset="-122"/>
              </a:rPr>
              <a:t>月</a:t>
            </a:r>
            <a:r>
              <a:rPr lang="en-US" altLang="zh-CN" sz="2800" smtClean="0">
                <a:latin typeface="楷体" pitchFamily="49" charset="-122"/>
                <a:ea typeface="楷体" pitchFamily="49" charset="-122"/>
              </a:rPr>
              <a:t>,</a:t>
            </a:r>
            <a:r>
              <a:rPr lang="zh-CN" altLang="zh-CN" sz="2800" smtClean="0">
                <a:latin typeface="楷体" pitchFamily="49" charset="-122"/>
                <a:ea typeface="楷体" pitchFamily="49" charset="-122"/>
              </a:rPr>
              <a:t>生于挪威希恩小镇的一个富足家庭。</a:t>
            </a:r>
            <a:r>
              <a:rPr lang="en-US" altLang="zh-CN" sz="2800" smtClean="0">
                <a:latin typeface="楷体" pitchFamily="49" charset="-122"/>
                <a:ea typeface="楷体" pitchFamily="49" charset="-122"/>
              </a:rPr>
              <a:t>1936</a:t>
            </a:r>
            <a:r>
              <a:rPr lang="zh-CN" altLang="zh-CN" sz="2800" smtClean="0">
                <a:latin typeface="楷体" pitchFamily="49" charset="-122"/>
                <a:ea typeface="楷体" pitchFamily="49" charset="-122"/>
              </a:rPr>
              <a:t>年</a:t>
            </a:r>
            <a:r>
              <a:rPr lang="en-US" altLang="zh-CN" sz="2800" smtClean="0">
                <a:latin typeface="楷体" pitchFamily="49" charset="-122"/>
                <a:ea typeface="楷体" pitchFamily="49" charset="-122"/>
              </a:rPr>
              <a:t>,</a:t>
            </a:r>
            <a:r>
              <a:rPr lang="zh-CN" altLang="zh-CN" sz="2800" smtClean="0">
                <a:latin typeface="楷体" pitchFamily="49" charset="-122"/>
                <a:ea typeface="楷体" pitchFamily="49" charset="-122"/>
              </a:rPr>
              <a:t>父亲破产。迫于生计</a:t>
            </a:r>
            <a:r>
              <a:rPr lang="en-US" altLang="zh-CN" sz="2800" smtClean="0">
                <a:latin typeface="楷体" pitchFamily="49" charset="-122"/>
                <a:ea typeface="楷体" pitchFamily="49" charset="-122"/>
              </a:rPr>
              <a:t>,16</a:t>
            </a:r>
            <a:r>
              <a:rPr lang="zh-CN" altLang="zh-CN" sz="2800" smtClean="0">
                <a:latin typeface="楷体" pitchFamily="49" charset="-122"/>
                <a:ea typeface="楷体" pitchFamily="49" charset="-122"/>
              </a:rPr>
              <a:t>岁时经由父亲安排</a:t>
            </a:r>
            <a:r>
              <a:rPr lang="en-US" altLang="zh-CN" sz="2800" smtClean="0">
                <a:latin typeface="楷体" pitchFamily="49" charset="-122"/>
                <a:ea typeface="楷体" pitchFamily="49" charset="-122"/>
              </a:rPr>
              <a:t>,</a:t>
            </a:r>
            <a:r>
              <a:rPr lang="zh-CN" altLang="zh-CN" sz="2800" smtClean="0">
                <a:latin typeface="楷体" pitchFamily="49" charset="-122"/>
                <a:ea typeface="楷体" pitchFamily="49" charset="-122"/>
              </a:rPr>
              <a:t>到一家小药店当学徒。工作之余</a:t>
            </a:r>
            <a:r>
              <a:rPr lang="en-US" altLang="zh-CN" sz="2800" smtClean="0">
                <a:latin typeface="楷体" pitchFamily="49" charset="-122"/>
                <a:ea typeface="楷体" pitchFamily="49" charset="-122"/>
              </a:rPr>
              <a:t>,</a:t>
            </a:r>
            <a:r>
              <a:rPr lang="zh-CN" altLang="zh-CN" sz="2800" smtClean="0">
                <a:latin typeface="楷体" pitchFamily="49" charset="-122"/>
                <a:ea typeface="楷体" pitchFamily="49" charset="-122"/>
              </a:rPr>
              <a:t>自学希腊文。</a:t>
            </a:r>
            <a:r>
              <a:rPr lang="en-US" altLang="zh-CN" sz="2800" smtClean="0">
                <a:latin typeface="楷体" pitchFamily="49" charset="-122"/>
                <a:ea typeface="楷体" pitchFamily="49" charset="-122"/>
              </a:rPr>
              <a:t>1848</a:t>
            </a:r>
            <a:r>
              <a:rPr lang="zh-CN" altLang="zh-CN" sz="2800" smtClean="0">
                <a:latin typeface="楷体" pitchFamily="49" charset="-122"/>
                <a:ea typeface="楷体" pitchFamily="49" charset="-122"/>
              </a:rPr>
              <a:t>年至</a:t>
            </a:r>
            <a:r>
              <a:rPr lang="en-US" altLang="zh-CN" sz="2800" smtClean="0">
                <a:latin typeface="楷体" pitchFamily="49" charset="-122"/>
                <a:ea typeface="楷体" pitchFamily="49" charset="-122"/>
              </a:rPr>
              <a:t>1849</a:t>
            </a:r>
            <a:r>
              <a:rPr lang="zh-CN" altLang="zh-CN" sz="2800" smtClean="0">
                <a:latin typeface="楷体" pitchFamily="49" charset="-122"/>
                <a:ea typeface="楷体" pitchFamily="49" charset="-122"/>
              </a:rPr>
              <a:t>年期间</a:t>
            </a:r>
            <a:r>
              <a:rPr lang="en-US" altLang="zh-CN" sz="2800" smtClean="0">
                <a:latin typeface="楷体" pitchFamily="49" charset="-122"/>
                <a:ea typeface="楷体" pitchFamily="49" charset="-122"/>
              </a:rPr>
              <a:t>,</a:t>
            </a:r>
            <a:r>
              <a:rPr lang="zh-CN" altLang="zh-CN" sz="2800" smtClean="0">
                <a:latin typeface="楷体" pitchFamily="49" charset="-122"/>
                <a:ea typeface="楷体" pitchFamily="49" charset="-122"/>
              </a:rPr>
              <a:t>创作了第一个剧本《凯替莱恩》。</a:t>
            </a:r>
            <a:r>
              <a:rPr lang="en-US" altLang="zh-CN" sz="2800" smtClean="0">
                <a:latin typeface="楷体" pitchFamily="49" charset="-122"/>
                <a:ea typeface="楷体" pitchFamily="49" charset="-122"/>
              </a:rPr>
              <a:t>1850</a:t>
            </a:r>
            <a:r>
              <a:rPr lang="zh-CN" altLang="zh-CN" sz="2800" smtClean="0">
                <a:latin typeface="楷体" pitchFamily="49" charset="-122"/>
                <a:ea typeface="楷体" pitchFamily="49" charset="-122"/>
              </a:rPr>
              <a:t>年</a:t>
            </a:r>
            <a:r>
              <a:rPr lang="en-US" altLang="zh-CN" sz="2800" smtClean="0">
                <a:latin typeface="楷体" pitchFamily="49" charset="-122"/>
                <a:ea typeface="楷体" pitchFamily="49" charset="-122"/>
              </a:rPr>
              <a:t>,</a:t>
            </a:r>
            <a:r>
              <a:rPr lang="zh-CN" altLang="zh-CN" sz="2800" smtClean="0">
                <a:latin typeface="楷体" pitchFamily="49" charset="-122"/>
                <a:ea typeface="楷体" pitchFamily="49" charset="-122"/>
              </a:rPr>
              <a:t>研读古典文学。</a:t>
            </a:r>
            <a:r>
              <a:rPr lang="en-US" altLang="zh-CN" sz="2800" smtClean="0">
                <a:latin typeface="楷体" pitchFamily="49" charset="-122"/>
                <a:ea typeface="楷体" pitchFamily="49" charset="-122"/>
              </a:rPr>
              <a:t>1906</a:t>
            </a:r>
            <a:r>
              <a:rPr lang="zh-CN" altLang="zh-CN" sz="2800" smtClean="0">
                <a:latin typeface="楷体" pitchFamily="49" charset="-122"/>
                <a:ea typeface="楷体" pitchFamily="49" charset="-122"/>
              </a:rPr>
              <a:t>年</a:t>
            </a:r>
            <a:r>
              <a:rPr lang="en-US" altLang="zh-CN" sz="2800" smtClean="0">
                <a:latin typeface="楷体" pitchFamily="49" charset="-122"/>
                <a:ea typeface="楷体" pitchFamily="49" charset="-122"/>
              </a:rPr>
              <a:t>5</a:t>
            </a:r>
            <a:r>
              <a:rPr lang="zh-CN" altLang="zh-CN" sz="2800" smtClean="0">
                <a:latin typeface="楷体" pitchFamily="49" charset="-122"/>
                <a:ea typeface="楷体" pitchFamily="49" charset="-122"/>
              </a:rPr>
              <a:t>月</a:t>
            </a:r>
            <a:r>
              <a:rPr lang="en-US" altLang="zh-CN" sz="2800" smtClean="0">
                <a:latin typeface="楷体" pitchFamily="49" charset="-122"/>
                <a:ea typeface="楷体" pitchFamily="49" charset="-122"/>
              </a:rPr>
              <a:t>23</a:t>
            </a:r>
            <a:r>
              <a:rPr lang="zh-CN" altLang="zh-CN" sz="2800" smtClean="0">
                <a:latin typeface="楷体" pitchFamily="49" charset="-122"/>
                <a:ea typeface="楷体" pitchFamily="49" charset="-122"/>
              </a:rPr>
              <a:t>日逝世。</a:t>
            </a:r>
          </a:p>
          <a:p>
            <a:r>
              <a:rPr lang="en-US" altLang="zh-CN" sz="2800" smtClean="0">
                <a:latin typeface="楷体" pitchFamily="49" charset="-122"/>
                <a:ea typeface="楷体" pitchFamily="49" charset="-122"/>
              </a:rPr>
              <a:t>    </a:t>
            </a:r>
            <a:r>
              <a:rPr lang="zh-CN" altLang="zh-CN" sz="2800" smtClean="0">
                <a:solidFill>
                  <a:srgbClr val="C00000"/>
                </a:solidFill>
                <a:latin typeface="楷体" pitchFamily="49" charset="-122"/>
                <a:ea typeface="楷体" pitchFamily="49" charset="-122"/>
              </a:rPr>
              <a:t>主要作品：</a:t>
            </a:r>
            <a:r>
              <a:rPr lang="zh-CN" altLang="zh-CN" sz="2800" smtClean="0">
                <a:latin typeface="楷体" pitchFamily="49" charset="-122"/>
                <a:ea typeface="楷体" pitchFamily="49" charset="-122"/>
              </a:rPr>
              <a:t>《彼尔·京特》《玩偶之家》《群鬼》《人民公敌》《海达·加布勒》《野鸭》当我们死而复醒时》等。</a:t>
            </a:r>
          </a:p>
          <a:p>
            <a:endParaRPr lang="zh-CN" altLang="zh-CN" sz="2800" smtClean="0">
              <a:latin typeface="楷体" pitchFamily="49" charset="-122"/>
              <a:ea typeface="楷体" pitchFamily="49" charset="-122"/>
            </a:endParaRPr>
          </a:p>
          <a:p>
            <a:endParaRPr lang="zh-CN" altLang="zh-CN" sz="2800" smtClean="0">
              <a:latin typeface="楷体" pitchFamily="49" charset="-122"/>
              <a:ea typeface="楷体" pitchFamily="49" charset="-122"/>
            </a:endParaRPr>
          </a:p>
          <a:p>
            <a:endParaRPr lang="zh-CN" altLang="zh-CN" sz="2800" smtClean="0">
              <a:latin typeface="楷体" pitchFamily="49" charset="-122"/>
              <a:ea typeface="楷体" pitchFamily="49" charset="-122"/>
            </a:endParaRPr>
          </a:p>
          <a:p>
            <a:endParaRPr kumimoji="0" lang="zh-CN" altLang="en-US" sz="2800" i="0" u="none" strike="noStrike" cap="none" normalizeH="0" baseline="0" smtClean="0">
              <a:ln>
                <a:noFill/>
              </a:ln>
              <a:solidFill>
                <a:schemeClr val="tx1"/>
              </a:solidFill>
              <a:effectLst/>
              <a:latin typeface="楷体" pitchFamily="49" charset="-122"/>
              <a:ea typeface="楷体" pitchFamily="49" charset="-122"/>
              <a:cs typeface="宋体" pitchFamily="2" charset="-122"/>
            </a:endParaRPr>
          </a:p>
        </p:txBody>
      </p:sp>
      <p:pic>
        <p:nvPicPr>
          <p:cNvPr id="18434" name="Picture 2" descr="C:\Users\Administrator\Desktop\6a63f6246b600c3376efa6d5114c510fd9f9a11d.jpg"/>
          <p:cNvPicPr>
            <a:picLocks noChangeAspect="1" noChangeArrowheads="1"/>
          </p:cNvPicPr>
          <p:nvPr>
            <p:custDataLst>
              <p:tags r:id="rId7"/>
            </p:custDataLst>
          </p:nvPr>
        </p:nvPicPr>
        <p:blipFill>
          <a:blip r:embed="rId9"/>
          <a:stretch>
            <a:fillRect/>
          </a:stretch>
        </p:blipFill>
        <p:spPr bwMode="auto">
          <a:xfrm>
            <a:off x="204717" y="1637731"/>
            <a:ext cx="2906974" cy="4107976"/>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文本框 11"/>
          <p:cNvSpPr txBox="1"/>
          <p:nvPr>
            <p:custDataLst>
              <p:tags r:id="rId1"/>
            </p:custDataLst>
          </p:nvPr>
        </p:nvSpPr>
        <p:spPr>
          <a:xfrm>
            <a:off x="4590661" y="1854097"/>
            <a:ext cx="6988106" cy="581057"/>
          </a:xfrm>
          <a:prstGeom prst="rect">
            <a:avLst/>
          </a:prstGeom>
          <a:noFill/>
        </p:spPr>
        <p:txBody>
          <a:bodyPr wrap="square" rtlCol="0">
            <a:spAutoFit/>
          </a:bodyPr>
          <a:lstStyle/>
          <a:p>
            <a:pPr>
              <a:lnSpc>
                <a:spcPct val="150000"/>
              </a:lnSpc>
            </a:pPr>
            <a:r>
              <a:rPr lang="zh-CN" altLang="en-US" sz="2400">
                <a:latin typeface="微软雅黑" panose="020B0503020204020204" pitchFamily="34" charset="-122"/>
                <a:ea typeface="微软雅黑" panose="020B0503020204020204" pitchFamily="34" charset="-122"/>
              </a:rPr>
              <a:t>      </a:t>
            </a:r>
          </a:p>
        </p:txBody>
      </p:sp>
      <p:sp>
        <p:nvSpPr>
          <p:cNvPr id="10" name="矩形 9"/>
          <p:cNvSpPr/>
          <p:nvPr>
            <p:custDataLst>
              <p:tags r:id="rId2"/>
            </p:custDataLst>
          </p:nvPr>
        </p:nvSpPr>
        <p:spPr>
          <a:xfrm>
            <a:off x="162298" y="136568"/>
            <a:ext cx="11847732" cy="6550836"/>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4" name="文本框 13"/>
          <p:cNvSpPr txBox="1"/>
          <p:nvPr>
            <p:custDataLst>
              <p:tags r:id="rId3"/>
            </p:custDataLst>
          </p:nvPr>
        </p:nvSpPr>
        <p:spPr>
          <a:xfrm>
            <a:off x="518615" y="245660"/>
            <a:ext cx="2251880" cy="743986"/>
          </a:xfrm>
          <a:prstGeom prst="rect">
            <a:avLst/>
          </a:prstGeom>
          <a:noFill/>
          <a:effectLst>
            <a:reflection blurRad="6350" stA="50000" endA="300" endPos="55000" dir="5400000" sy="-100000" algn="bl" rotWithShape="0"/>
          </a:effectLst>
        </p:spPr>
        <p:txBody>
          <a:bodyPr wrap="square" rtlCol="0">
            <a:spAutoFit/>
          </a:bodyPr>
          <a:lstStyle/>
          <a:p>
            <a:pPr algn="l" fontAlgn="auto">
              <a:lnSpc>
                <a:spcPct val="150000"/>
              </a:lnSpc>
            </a:pPr>
            <a:r>
              <a:rPr lang="zh-CN" altLang="en-US" sz="3200" b="1" smtClean="0">
                <a:latin typeface="微软雅黑" panose="020B0503020204020204" pitchFamily="34" charset="-122"/>
                <a:ea typeface="微软雅黑" panose="020B0503020204020204" pitchFamily="34" charset="-122"/>
              </a:rPr>
              <a:t>写作背景</a:t>
            </a:r>
            <a:endParaRPr lang="zh-CN" altLang="en-US" sz="3200" b="1">
              <a:latin typeface="微软雅黑" panose="020B0503020204020204" pitchFamily="34" charset="-122"/>
              <a:ea typeface="微软雅黑" panose="020B0503020204020204" pitchFamily="34" charset="-122"/>
            </a:endParaRPr>
          </a:p>
        </p:txBody>
      </p:sp>
      <p:sp>
        <p:nvSpPr>
          <p:cNvPr id="6" name="矩形 5"/>
          <p:cNvSpPr/>
          <p:nvPr>
            <p:custDataLst>
              <p:tags r:id="rId4"/>
            </p:custDataLst>
          </p:nvPr>
        </p:nvSpPr>
        <p:spPr>
          <a:xfrm>
            <a:off x="3593910" y="1433015"/>
            <a:ext cx="6832979" cy="461665"/>
          </a:xfrm>
          <a:prstGeom prst="rect">
            <a:avLst/>
          </a:prstGeom>
        </p:spPr>
        <p:txBody>
          <a:bodyPr wrap="square">
            <a:spAutoFit/>
          </a:bodyPr>
          <a:lstStyle/>
          <a:p>
            <a:r>
              <a:rPr lang="en-US" altLang="zh-CN" sz="2400" b="1" smtClean="0">
                <a:solidFill>
                  <a:srgbClr val="0070C0"/>
                </a:solidFill>
                <a:latin typeface="Times New Roman" pitchFamily="18" charset="0"/>
                <a:ea typeface="宋体" pitchFamily="2" charset="-122"/>
                <a:cs typeface="宋体" pitchFamily="2" charset="-122"/>
              </a:rPr>
              <a:t>     </a:t>
            </a:r>
            <a:endParaRPr lang="zh-CN" altLang="en-US" sz="2800"/>
          </a:p>
        </p:txBody>
      </p:sp>
      <p:sp>
        <p:nvSpPr>
          <p:cNvPr id="7" name="矩形 6"/>
          <p:cNvSpPr/>
          <p:nvPr>
            <p:custDataLst>
              <p:tags r:id="rId5"/>
            </p:custDataLst>
          </p:nvPr>
        </p:nvSpPr>
        <p:spPr>
          <a:xfrm>
            <a:off x="4576548" y="1132471"/>
            <a:ext cx="7064991" cy="1200329"/>
          </a:xfrm>
          <a:prstGeom prst="rect">
            <a:avLst/>
          </a:prstGeom>
        </p:spPr>
        <p:txBody>
          <a:bodyPr wrap="square">
            <a:spAutoFit/>
          </a:bodyPr>
          <a:lstStyle/>
          <a:p>
            <a:r>
              <a:rPr lang="en-US" altLang="zh-CN" sz="2400" smtClean="0"/>
              <a:t>      </a:t>
            </a:r>
          </a:p>
          <a:p>
            <a:r>
              <a:rPr lang="en-US" altLang="zh-CN" sz="2400" smtClean="0">
                <a:latin typeface="楷体" pitchFamily="49" charset="-122"/>
                <a:ea typeface="楷体" pitchFamily="49" charset="-122"/>
              </a:rPr>
              <a:t>     </a:t>
            </a:r>
            <a:endParaRPr lang="zh-CN" altLang="zh-CN" sz="2800" smtClean="0">
              <a:latin typeface="楷体" pitchFamily="49" charset="-122"/>
              <a:ea typeface="楷体" pitchFamily="49" charset="-122"/>
            </a:endParaRPr>
          </a:p>
          <a:p>
            <a:pPr>
              <a:buNone/>
            </a:pPr>
            <a:endParaRPr lang="zh-CN" altLang="zh-CN" sz="2400">
              <a:latin typeface="楷体" pitchFamily="49" charset="-122"/>
              <a:ea typeface="楷体" pitchFamily="49" charset="-122"/>
            </a:endParaRPr>
          </a:p>
        </p:txBody>
      </p:sp>
      <p:sp>
        <p:nvSpPr>
          <p:cNvPr id="20481" name="Rectangle 1"/>
          <p:cNvSpPr>
            <a:spLocks noChangeArrowheads="1"/>
          </p:cNvSpPr>
          <p:nvPr>
            <p:custDataLst>
              <p:tags r:id="rId6"/>
            </p:custDataLst>
          </p:nvPr>
        </p:nvSpPr>
        <p:spPr bwMode="auto">
          <a:xfrm>
            <a:off x="3302758" y="995406"/>
            <a:ext cx="8720919" cy="5262979"/>
          </a:xfrm>
          <a:prstGeom prst="rect">
            <a:avLst/>
          </a:prstGeom>
          <a:noFill/>
          <a:ln w="9525">
            <a:noFill/>
            <a:miter lim="800000"/>
          </a:ln>
          <a:effectLst/>
        </p:spPr>
        <p:txBody>
          <a:bodyPr vert="horz" wrap="square" lIns="91440" tIns="45720" rIns="91440" bIns="45720" numCol="1" anchor="ctr" anchorCtr="0" compatLnSpc="1">
            <a:prstTxWarp prst="textNoShape">
              <a:avLst/>
            </a:prstTxWarp>
            <a:spAutoFit/>
          </a:bodyPr>
          <a:lstStyle/>
          <a:p>
            <a:r>
              <a:rPr lang="en-US" altLang="zh-CN" sz="2800" smtClean="0">
                <a:latin typeface="楷体" pitchFamily="49" charset="-122"/>
                <a:ea typeface="楷体" pitchFamily="49" charset="-122"/>
              </a:rPr>
              <a:t>    19</a:t>
            </a:r>
            <a:r>
              <a:rPr lang="zh-CN" altLang="zh-CN" sz="2800" smtClean="0">
                <a:latin typeface="楷体" pitchFamily="49" charset="-122"/>
                <a:ea typeface="楷体" pitchFamily="49" charset="-122"/>
              </a:rPr>
              <a:t>世纪</a:t>
            </a:r>
            <a:r>
              <a:rPr lang="en-US" altLang="zh-CN" sz="2800" smtClean="0">
                <a:latin typeface="楷体" pitchFamily="49" charset="-122"/>
                <a:ea typeface="楷体" pitchFamily="49" charset="-122"/>
              </a:rPr>
              <a:t>70</a:t>
            </a:r>
            <a:r>
              <a:rPr lang="zh-CN" altLang="zh-CN" sz="2800" smtClean="0">
                <a:latin typeface="楷体" pitchFamily="49" charset="-122"/>
                <a:ea typeface="楷体" pitchFamily="49" charset="-122"/>
              </a:rPr>
              <a:t>年代至</a:t>
            </a:r>
            <a:r>
              <a:rPr lang="en-US" altLang="zh-CN" sz="2800" smtClean="0">
                <a:latin typeface="楷体" pitchFamily="49" charset="-122"/>
                <a:ea typeface="楷体" pitchFamily="49" charset="-122"/>
              </a:rPr>
              <a:t>20</a:t>
            </a:r>
            <a:r>
              <a:rPr lang="zh-CN" altLang="zh-CN" sz="2800" smtClean="0">
                <a:latin typeface="楷体" pitchFamily="49" charset="-122"/>
                <a:ea typeface="楷体" pitchFamily="49" charset="-122"/>
              </a:rPr>
              <a:t>世纪初</a:t>
            </a:r>
            <a:r>
              <a:rPr lang="en-US" altLang="zh-CN" sz="2800" smtClean="0">
                <a:latin typeface="楷体" pitchFamily="49" charset="-122"/>
                <a:ea typeface="楷体" pitchFamily="49" charset="-122"/>
              </a:rPr>
              <a:t>,</a:t>
            </a:r>
            <a:r>
              <a:rPr lang="zh-CN" altLang="zh-CN" sz="2800" smtClean="0">
                <a:latin typeface="楷体" pitchFamily="49" charset="-122"/>
                <a:ea typeface="楷体" pitchFamily="49" charset="-122"/>
              </a:rPr>
              <a:t>工业革命进入了一个新的发展时期</a:t>
            </a:r>
            <a:r>
              <a:rPr lang="en-US" altLang="zh-CN" sz="2800" smtClean="0">
                <a:latin typeface="楷体" pitchFamily="49" charset="-122"/>
                <a:ea typeface="楷体" pitchFamily="49" charset="-122"/>
              </a:rPr>
              <a:t>,</a:t>
            </a:r>
            <a:r>
              <a:rPr lang="zh-CN" altLang="zh-CN" sz="2800" smtClean="0">
                <a:latin typeface="楷体" pitchFamily="49" charset="-122"/>
                <a:ea typeface="楷体" pitchFamily="49" charset="-122"/>
              </a:rPr>
              <a:t>即第二次工业革命时期。长期处于男权社会的挪威</a:t>
            </a:r>
            <a:r>
              <a:rPr lang="en-US" altLang="zh-CN" sz="2800" smtClean="0">
                <a:latin typeface="楷体" pitchFamily="49" charset="-122"/>
                <a:ea typeface="楷体" pitchFamily="49" charset="-122"/>
              </a:rPr>
              <a:t>,</a:t>
            </a:r>
            <a:r>
              <a:rPr lang="zh-CN" altLang="zh-CN" sz="2800" smtClean="0">
                <a:latin typeface="楷体" pitchFamily="49" charset="-122"/>
                <a:ea typeface="楷体" pitchFamily="49" charset="-122"/>
              </a:rPr>
              <a:t>妇女解放的呼声越来越高</a:t>
            </a:r>
            <a:r>
              <a:rPr lang="en-US" altLang="zh-CN" sz="2800" smtClean="0">
                <a:latin typeface="楷体" pitchFamily="49" charset="-122"/>
                <a:ea typeface="楷体" pitchFamily="49" charset="-122"/>
              </a:rPr>
              <a:t>,</a:t>
            </a:r>
            <a:r>
              <a:rPr lang="zh-CN" altLang="zh-CN" sz="2800" smtClean="0">
                <a:solidFill>
                  <a:srgbClr val="C00000"/>
                </a:solidFill>
                <a:latin typeface="楷体" pitchFamily="49" charset="-122"/>
                <a:ea typeface="楷体" pitchFamily="49" charset="-122"/>
              </a:rPr>
              <a:t>“妇女解放的第一个先决条件</a:t>
            </a:r>
            <a:r>
              <a:rPr lang="en-US" altLang="zh-CN" sz="2800" smtClean="0">
                <a:solidFill>
                  <a:srgbClr val="C00000"/>
                </a:solidFill>
                <a:latin typeface="楷体" pitchFamily="49" charset="-122"/>
                <a:ea typeface="楷体" pitchFamily="49" charset="-122"/>
              </a:rPr>
              <a:t>,</a:t>
            </a:r>
            <a:r>
              <a:rPr lang="zh-CN" altLang="zh-CN" sz="2800" smtClean="0">
                <a:solidFill>
                  <a:srgbClr val="C00000"/>
                </a:solidFill>
                <a:latin typeface="楷体" pitchFamily="49" charset="-122"/>
                <a:ea typeface="楷体" pitchFamily="49" charset="-122"/>
              </a:rPr>
              <a:t>就是一切女性重新回到公共的劳动中去”。</a:t>
            </a:r>
            <a:r>
              <a:rPr lang="zh-CN" altLang="zh-CN" sz="2800" smtClean="0">
                <a:latin typeface="楷体" pitchFamily="49" charset="-122"/>
                <a:ea typeface="楷体" pitchFamily="49" charset="-122"/>
              </a:rPr>
              <a:t>易卜生创作《玩偶之家》的</a:t>
            </a:r>
            <a:r>
              <a:rPr lang="en-US" altLang="zh-CN" sz="2800" smtClean="0">
                <a:latin typeface="楷体" pitchFamily="49" charset="-122"/>
                <a:ea typeface="楷体" pitchFamily="49" charset="-122"/>
              </a:rPr>
              <a:t>1879</a:t>
            </a:r>
            <a:r>
              <a:rPr lang="zh-CN" altLang="zh-CN" sz="2800" smtClean="0">
                <a:latin typeface="楷体" pitchFamily="49" charset="-122"/>
                <a:ea typeface="楷体" pitchFamily="49" charset="-122"/>
              </a:rPr>
              <a:t>年</a:t>
            </a:r>
            <a:r>
              <a:rPr lang="en-US" altLang="zh-CN" sz="2800" smtClean="0">
                <a:latin typeface="楷体" pitchFamily="49" charset="-122"/>
                <a:ea typeface="楷体" pitchFamily="49" charset="-122"/>
              </a:rPr>
              <a:t>,</a:t>
            </a:r>
            <a:r>
              <a:rPr lang="zh-CN" altLang="zh-CN" sz="2800" smtClean="0">
                <a:latin typeface="楷体" pitchFamily="49" charset="-122"/>
                <a:ea typeface="楷体" pitchFamily="49" charset="-122"/>
              </a:rPr>
              <a:t>正是挪威妇女解放运动高涨的年代。易卜生先后结识了两位女权运动活动家—卡米拉·科莱特和奥斯塔·汉斯泰。前者激发了他写《玩偶之家》这个剧本的热情。</a:t>
            </a:r>
            <a:r>
              <a:rPr lang="zh-CN" altLang="zh-CN" sz="2800" smtClean="0">
                <a:solidFill>
                  <a:srgbClr val="C00000"/>
                </a:solidFill>
                <a:latin typeface="楷体" pitchFamily="49" charset="-122"/>
                <a:ea typeface="楷体" pitchFamily="49" charset="-122"/>
              </a:rPr>
              <a:t>挪威强大的女权运动</a:t>
            </a:r>
            <a:r>
              <a:rPr lang="en-US" altLang="zh-CN" sz="2800" smtClean="0">
                <a:solidFill>
                  <a:srgbClr val="C00000"/>
                </a:solidFill>
                <a:latin typeface="楷体" pitchFamily="49" charset="-122"/>
                <a:ea typeface="楷体" pitchFamily="49" charset="-122"/>
              </a:rPr>
              <a:t>,</a:t>
            </a:r>
            <a:r>
              <a:rPr lang="zh-CN" altLang="zh-CN" sz="2800" smtClean="0">
                <a:solidFill>
                  <a:srgbClr val="C00000"/>
                </a:solidFill>
                <a:latin typeface="楷体" pitchFamily="49" charset="-122"/>
                <a:ea typeface="楷体" pitchFamily="49" charset="-122"/>
              </a:rPr>
              <a:t>给易卜生以巨大的鼓舞</a:t>
            </a:r>
            <a:r>
              <a:rPr lang="en-US" altLang="zh-CN" sz="2800" smtClean="0">
                <a:solidFill>
                  <a:srgbClr val="C00000"/>
                </a:solidFill>
                <a:latin typeface="楷体" pitchFamily="49" charset="-122"/>
                <a:ea typeface="楷体" pitchFamily="49" charset="-122"/>
              </a:rPr>
              <a:t>,</a:t>
            </a:r>
            <a:r>
              <a:rPr lang="zh-CN" altLang="zh-CN" sz="2800" smtClean="0">
                <a:solidFill>
                  <a:srgbClr val="C00000"/>
                </a:solidFill>
                <a:latin typeface="楷体" pitchFamily="49" charset="-122"/>
                <a:ea typeface="楷体" pitchFamily="49" charset="-122"/>
              </a:rPr>
              <a:t>更促使他以自己的作品来支持妇女解放运动</a:t>
            </a:r>
            <a:r>
              <a:rPr lang="zh-CN" altLang="en-US" sz="2800" smtClean="0">
                <a:solidFill>
                  <a:srgbClr val="C00000"/>
                </a:solidFill>
                <a:latin typeface="楷体" pitchFamily="49" charset="-122"/>
                <a:ea typeface="楷体" pitchFamily="49" charset="-122"/>
              </a:rPr>
              <a:t>。</a:t>
            </a:r>
            <a:endParaRPr lang="zh-CN" altLang="zh-CN" sz="2800" smtClean="0">
              <a:solidFill>
                <a:srgbClr val="C00000"/>
              </a:solidFill>
              <a:latin typeface="楷体" pitchFamily="49" charset="-122"/>
              <a:ea typeface="楷体" pitchFamily="49" charset="-122"/>
            </a:endParaRPr>
          </a:p>
          <a:p>
            <a:endParaRPr lang="zh-CN" altLang="zh-CN" sz="2800" smtClean="0">
              <a:latin typeface="楷体" pitchFamily="49" charset="-122"/>
              <a:ea typeface="楷体" pitchFamily="49" charset="-122"/>
            </a:endParaRPr>
          </a:p>
          <a:p>
            <a:endParaRPr kumimoji="0" lang="zh-CN" altLang="en-US" sz="2800" i="0" u="none" strike="noStrike" cap="none" normalizeH="0" baseline="0" smtClean="0">
              <a:ln>
                <a:noFill/>
              </a:ln>
              <a:solidFill>
                <a:schemeClr val="tx1"/>
              </a:solidFill>
              <a:effectLst/>
              <a:latin typeface="楷体" pitchFamily="49" charset="-122"/>
              <a:ea typeface="楷体" pitchFamily="49" charset="-122"/>
              <a:cs typeface="宋体" pitchFamily="2" charset="-122"/>
            </a:endParaRPr>
          </a:p>
        </p:txBody>
      </p:sp>
      <p:pic>
        <p:nvPicPr>
          <p:cNvPr id="18434" name="Picture 2" descr="C:\Users\Administrator\Desktop\6a63f6246b600c3376efa6d5114c510fd9f9a11d.jpg"/>
          <p:cNvPicPr>
            <a:picLocks noChangeAspect="1" noChangeArrowheads="1"/>
          </p:cNvPicPr>
          <p:nvPr>
            <p:custDataLst>
              <p:tags r:id="rId7"/>
            </p:custDataLst>
          </p:nvPr>
        </p:nvPicPr>
        <p:blipFill>
          <a:blip r:embed="rId9"/>
          <a:stretch>
            <a:fillRect/>
          </a:stretch>
        </p:blipFill>
        <p:spPr bwMode="auto">
          <a:xfrm>
            <a:off x="204717" y="1637731"/>
            <a:ext cx="2906974" cy="4107976"/>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文本框 11"/>
          <p:cNvSpPr txBox="1"/>
          <p:nvPr>
            <p:custDataLst>
              <p:tags r:id="rId1"/>
            </p:custDataLst>
          </p:nvPr>
        </p:nvSpPr>
        <p:spPr>
          <a:xfrm>
            <a:off x="4590661" y="1854097"/>
            <a:ext cx="6988106" cy="581057"/>
          </a:xfrm>
          <a:prstGeom prst="rect">
            <a:avLst/>
          </a:prstGeom>
          <a:noFill/>
        </p:spPr>
        <p:txBody>
          <a:bodyPr wrap="square" rtlCol="0">
            <a:spAutoFit/>
          </a:bodyPr>
          <a:lstStyle/>
          <a:p>
            <a:pPr>
              <a:lnSpc>
                <a:spcPct val="150000"/>
              </a:lnSpc>
            </a:pPr>
            <a:r>
              <a:rPr lang="zh-CN" altLang="en-US" sz="2400">
                <a:latin typeface="微软雅黑" panose="020B0503020204020204" pitchFamily="34" charset="-122"/>
                <a:ea typeface="微软雅黑" panose="020B0503020204020204" pitchFamily="34" charset="-122"/>
              </a:rPr>
              <a:t>      </a:t>
            </a:r>
          </a:p>
        </p:txBody>
      </p:sp>
      <p:sp>
        <p:nvSpPr>
          <p:cNvPr id="10" name="矩形 9"/>
          <p:cNvSpPr/>
          <p:nvPr>
            <p:custDataLst>
              <p:tags r:id="rId2"/>
            </p:custDataLst>
          </p:nvPr>
        </p:nvSpPr>
        <p:spPr>
          <a:xfrm>
            <a:off x="162298" y="136568"/>
            <a:ext cx="11847732" cy="6550836"/>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4" name="文本框 13"/>
          <p:cNvSpPr txBox="1"/>
          <p:nvPr>
            <p:custDataLst>
              <p:tags r:id="rId3"/>
            </p:custDataLst>
          </p:nvPr>
        </p:nvSpPr>
        <p:spPr>
          <a:xfrm>
            <a:off x="518615" y="245660"/>
            <a:ext cx="2251880" cy="743986"/>
          </a:xfrm>
          <a:prstGeom prst="rect">
            <a:avLst/>
          </a:prstGeom>
          <a:noFill/>
          <a:effectLst>
            <a:reflection blurRad="6350" stA="50000" endA="300" endPos="55000" dir="5400000" sy="-100000" algn="bl" rotWithShape="0"/>
          </a:effectLst>
        </p:spPr>
        <p:txBody>
          <a:bodyPr wrap="square" rtlCol="0">
            <a:spAutoFit/>
          </a:bodyPr>
          <a:lstStyle/>
          <a:p>
            <a:pPr algn="l" fontAlgn="auto">
              <a:lnSpc>
                <a:spcPct val="150000"/>
              </a:lnSpc>
            </a:pPr>
            <a:r>
              <a:rPr lang="zh-CN" altLang="en-US" sz="3200" b="1" smtClean="0">
                <a:latin typeface="微软雅黑" panose="020B0503020204020204" pitchFamily="34" charset="-122"/>
                <a:ea typeface="微软雅黑" panose="020B0503020204020204" pitchFamily="34" charset="-122"/>
              </a:rPr>
              <a:t>题目解说</a:t>
            </a:r>
            <a:endParaRPr lang="zh-CN" altLang="en-US" sz="3200" b="1">
              <a:latin typeface="微软雅黑" panose="020B0503020204020204" pitchFamily="34" charset="-122"/>
              <a:ea typeface="微软雅黑" panose="020B0503020204020204" pitchFamily="34" charset="-122"/>
            </a:endParaRPr>
          </a:p>
        </p:txBody>
      </p:sp>
      <p:sp>
        <p:nvSpPr>
          <p:cNvPr id="6" name="矩形 5"/>
          <p:cNvSpPr/>
          <p:nvPr>
            <p:custDataLst>
              <p:tags r:id="rId4"/>
            </p:custDataLst>
          </p:nvPr>
        </p:nvSpPr>
        <p:spPr>
          <a:xfrm>
            <a:off x="3593910" y="1433015"/>
            <a:ext cx="6832979" cy="461665"/>
          </a:xfrm>
          <a:prstGeom prst="rect">
            <a:avLst/>
          </a:prstGeom>
        </p:spPr>
        <p:txBody>
          <a:bodyPr wrap="square">
            <a:spAutoFit/>
          </a:bodyPr>
          <a:lstStyle/>
          <a:p>
            <a:r>
              <a:rPr lang="en-US" altLang="zh-CN" sz="2400" b="1" smtClean="0">
                <a:solidFill>
                  <a:srgbClr val="0070C0"/>
                </a:solidFill>
                <a:latin typeface="Times New Roman" pitchFamily="18" charset="0"/>
                <a:ea typeface="宋体" pitchFamily="2" charset="-122"/>
                <a:cs typeface="宋体" pitchFamily="2" charset="-122"/>
              </a:rPr>
              <a:t>     </a:t>
            </a:r>
            <a:endParaRPr lang="zh-CN" altLang="en-US" sz="2800"/>
          </a:p>
        </p:txBody>
      </p:sp>
      <p:sp>
        <p:nvSpPr>
          <p:cNvPr id="7" name="矩形 6"/>
          <p:cNvSpPr/>
          <p:nvPr>
            <p:custDataLst>
              <p:tags r:id="rId5"/>
            </p:custDataLst>
          </p:nvPr>
        </p:nvSpPr>
        <p:spPr>
          <a:xfrm>
            <a:off x="4576548" y="1132471"/>
            <a:ext cx="7064991" cy="1200329"/>
          </a:xfrm>
          <a:prstGeom prst="rect">
            <a:avLst/>
          </a:prstGeom>
        </p:spPr>
        <p:txBody>
          <a:bodyPr wrap="square">
            <a:spAutoFit/>
          </a:bodyPr>
          <a:lstStyle/>
          <a:p>
            <a:r>
              <a:rPr lang="en-US" altLang="zh-CN" sz="2400" smtClean="0"/>
              <a:t>      </a:t>
            </a:r>
          </a:p>
          <a:p>
            <a:r>
              <a:rPr lang="en-US" altLang="zh-CN" sz="2400" smtClean="0">
                <a:latin typeface="楷体" pitchFamily="49" charset="-122"/>
                <a:ea typeface="楷体" pitchFamily="49" charset="-122"/>
              </a:rPr>
              <a:t>     </a:t>
            </a:r>
            <a:endParaRPr lang="zh-CN" altLang="zh-CN" sz="2800" smtClean="0">
              <a:latin typeface="楷体" pitchFamily="49" charset="-122"/>
              <a:ea typeface="楷体" pitchFamily="49" charset="-122"/>
            </a:endParaRPr>
          </a:p>
          <a:p>
            <a:pPr>
              <a:buNone/>
            </a:pPr>
            <a:endParaRPr lang="zh-CN" altLang="zh-CN" sz="2400">
              <a:latin typeface="楷体" pitchFamily="49" charset="-122"/>
              <a:ea typeface="楷体" pitchFamily="49" charset="-122"/>
            </a:endParaRPr>
          </a:p>
        </p:txBody>
      </p:sp>
      <p:sp>
        <p:nvSpPr>
          <p:cNvPr id="20481" name="Rectangle 1"/>
          <p:cNvSpPr>
            <a:spLocks noChangeArrowheads="1"/>
          </p:cNvSpPr>
          <p:nvPr>
            <p:custDataLst>
              <p:tags r:id="rId6"/>
            </p:custDataLst>
          </p:nvPr>
        </p:nvSpPr>
        <p:spPr bwMode="auto">
          <a:xfrm>
            <a:off x="3384644" y="1166987"/>
            <a:ext cx="8161361" cy="4401205"/>
          </a:xfrm>
          <a:prstGeom prst="rect">
            <a:avLst/>
          </a:prstGeom>
          <a:noFill/>
          <a:ln w="9525">
            <a:noFill/>
            <a:miter lim="800000"/>
          </a:ln>
          <a:effectLst/>
        </p:spPr>
        <p:txBody>
          <a:bodyPr vert="horz" wrap="square" lIns="91440" tIns="45720" rIns="91440" bIns="45720" numCol="1" anchor="ctr" anchorCtr="0" compatLnSpc="1">
            <a:prstTxWarp prst="textNoShape">
              <a:avLst/>
            </a:prstTxWarp>
            <a:spAutoFit/>
          </a:bodyPr>
          <a:lstStyle/>
          <a:p>
            <a:r>
              <a:rPr lang="en-US" altLang="zh-CN" sz="2800" smtClean="0"/>
              <a:t>    </a:t>
            </a:r>
            <a:r>
              <a:rPr lang="zh-CN" altLang="zh-CN" sz="2800" smtClean="0"/>
              <a:t>《</a:t>
            </a:r>
            <a:r>
              <a:rPr lang="zh-CN" altLang="zh-CN" sz="2800" smtClean="0">
                <a:latin typeface="楷体" pitchFamily="49" charset="-122"/>
                <a:ea typeface="楷体" pitchFamily="49" charset="-122"/>
              </a:rPr>
              <a:t>玩偶之家》又译《娜拉》或《傀儡家庭》该剧</a:t>
            </a:r>
            <a:r>
              <a:rPr lang="zh-CN" altLang="zh-CN" sz="2800" smtClean="0">
                <a:solidFill>
                  <a:srgbClr val="C00000"/>
                </a:solidFill>
                <a:latin typeface="楷体" pitchFamily="49" charset="-122"/>
                <a:ea typeface="楷体" pitchFamily="49" charset="-122"/>
              </a:rPr>
              <a:t>共三幕</a:t>
            </a:r>
            <a:r>
              <a:rPr lang="en-US" altLang="zh-CN" sz="2800" smtClean="0">
                <a:latin typeface="楷体" pitchFamily="49" charset="-122"/>
                <a:ea typeface="楷体" pitchFamily="49" charset="-122"/>
              </a:rPr>
              <a:t>,</a:t>
            </a:r>
            <a:r>
              <a:rPr lang="zh-CN" altLang="zh-CN" sz="2800" smtClean="0">
                <a:latin typeface="楷体" pitchFamily="49" charset="-122"/>
                <a:ea typeface="楷体" pitchFamily="49" charset="-122"/>
              </a:rPr>
              <a:t>是一部典型的</a:t>
            </a:r>
            <a:r>
              <a:rPr lang="zh-CN" altLang="zh-CN" sz="2800" smtClean="0">
                <a:solidFill>
                  <a:srgbClr val="C00000"/>
                </a:solidFill>
                <a:latin typeface="楷体" pitchFamily="49" charset="-122"/>
                <a:ea typeface="楷体" pitchFamily="49" charset="-122"/>
              </a:rPr>
              <a:t>社会问题剧</a:t>
            </a:r>
            <a:r>
              <a:rPr lang="en-US" altLang="zh-CN" sz="2800" smtClean="0">
                <a:latin typeface="楷体" pitchFamily="49" charset="-122"/>
                <a:ea typeface="楷体" pitchFamily="49" charset="-122"/>
              </a:rPr>
              <a:t>,</a:t>
            </a:r>
            <a:r>
              <a:rPr lang="zh-CN" altLang="zh-CN" sz="2800" smtClean="0">
                <a:latin typeface="楷体" pitchFamily="49" charset="-122"/>
                <a:ea typeface="楷体" pitchFamily="49" charset="-122"/>
              </a:rPr>
              <a:t>课文节选自第三幕。</a:t>
            </a:r>
          </a:p>
          <a:p>
            <a:r>
              <a:rPr lang="en-US" altLang="zh-CN" sz="2800" smtClean="0">
                <a:latin typeface="楷体" pitchFamily="49" charset="-122"/>
                <a:ea typeface="楷体" pitchFamily="49" charset="-122"/>
              </a:rPr>
              <a:t>    </a:t>
            </a:r>
            <a:r>
              <a:rPr lang="zh-CN" altLang="zh-CN" sz="2800" smtClean="0">
                <a:latin typeface="楷体" pitchFamily="49" charset="-122"/>
                <a:ea typeface="楷体" pitchFamily="49" charset="-122"/>
              </a:rPr>
              <a:t>玩偶</a:t>
            </a:r>
            <a:r>
              <a:rPr lang="en-US" altLang="zh-CN" sz="2800" smtClean="0">
                <a:latin typeface="楷体" pitchFamily="49" charset="-122"/>
                <a:ea typeface="楷体" pitchFamily="49" charset="-122"/>
              </a:rPr>
              <a:t>,</a:t>
            </a:r>
            <a:r>
              <a:rPr lang="zh-CN" altLang="zh-CN" sz="2800" smtClean="0">
                <a:latin typeface="楷体" pitchFamily="49" charset="-122"/>
                <a:ea typeface="楷体" pitchFamily="49" charset="-122"/>
              </a:rPr>
              <a:t>指供儿童玩耍的人形玩具。</a:t>
            </a:r>
            <a:endParaRPr lang="en-US" altLang="zh-CN" sz="2800" smtClean="0">
              <a:latin typeface="楷体" pitchFamily="49" charset="-122"/>
              <a:ea typeface="楷体" pitchFamily="49" charset="-122"/>
            </a:endParaRPr>
          </a:p>
          <a:p>
            <a:r>
              <a:rPr lang="en-US" altLang="zh-CN" sz="2800" smtClean="0">
                <a:solidFill>
                  <a:srgbClr val="C00000"/>
                </a:solidFill>
                <a:latin typeface="楷体" pitchFamily="49" charset="-122"/>
                <a:ea typeface="楷体" pitchFamily="49" charset="-122"/>
              </a:rPr>
              <a:t>    </a:t>
            </a:r>
            <a:r>
              <a:rPr lang="zh-CN" altLang="zh-CN" sz="2800" smtClean="0">
                <a:solidFill>
                  <a:srgbClr val="C00000"/>
                </a:solidFill>
                <a:latin typeface="楷体" pitchFamily="49" charset="-122"/>
                <a:ea typeface="楷体" pitchFamily="49" charset="-122"/>
              </a:rPr>
              <a:t>剧中喻指</a:t>
            </a:r>
            <a:r>
              <a:rPr lang="zh-CN" altLang="zh-CN" sz="2800" smtClean="0">
                <a:latin typeface="楷体" pitchFamily="49" charset="-122"/>
                <a:ea typeface="楷体" pitchFamily="49" charset="-122"/>
              </a:rPr>
              <a:t>女主人公娜拉在家庭中“玩偶”般从属于丈夫的地位</a:t>
            </a:r>
            <a:r>
              <a:rPr lang="en-US" altLang="zh-CN" sz="2800" smtClean="0">
                <a:latin typeface="楷体" pitchFamily="49" charset="-122"/>
                <a:ea typeface="楷体" pitchFamily="49" charset="-122"/>
              </a:rPr>
              <a:t>,</a:t>
            </a:r>
            <a:r>
              <a:rPr lang="zh-CN" altLang="zh-CN" sz="2800" smtClean="0">
                <a:latin typeface="楷体" pitchFamily="49" charset="-122"/>
                <a:ea typeface="楷体" pitchFamily="49" charset="-122"/>
              </a:rPr>
              <a:t>从一个侧面揭示了当时男权社会中妇女没有独立自主地位的社会现实。</a:t>
            </a:r>
          </a:p>
          <a:p>
            <a:endParaRPr lang="zh-CN" altLang="zh-CN" sz="2800" smtClean="0">
              <a:solidFill>
                <a:srgbClr val="C00000"/>
              </a:solidFill>
              <a:latin typeface="楷体" pitchFamily="49" charset="-122"/>
              <a:ea typeface="楷体" pitchFamily="49" charset="-122"/>
            </a:endParaRPr>
          </a:p>
          <a:p>
            <a:endParaRPr lang="zh-CN" altLang="zh-CN" sz="2800" smtClean="0">
              <a:latin typeface="楷体" pitchFamily="49" charset="-122"/>
              <a:ea typeface="楷体" pitchFamily="49" charset="-122"/>
            </a:endParaRPr>
          </a:p>
          <a:p>
            <a:endParaRPr kumimoji="0" lang="zh-CN" altLang="en-US" sz="2800" i="0" u="none" strike="noStrike" cap="none" normalizeH="0" baseline="0" smtClean="0">
              <a:ln>
                <a:noFill/>
              </a:ln>
              <a:solidFill>
                <a:schemeClr val="tx1"/>
              </a:solidFill>
              <a:effectLst/>
              <a:latin typeface="楷体" pitchFamily="49" charset="-122"/>
              <a:ea typeface="楷体" pitchFamily="49" charset="-122"/>
              <a:cs typeface="宋体" pitchFamily="2" charset="-122"/>
            </a:endParaRPr>
          </a:p>
        </p:txBody>
      </p:sp>
      <p:pic>
        <p:nvPicPr>
          <p:cNvPr id="18434" name="Picture 2" descr="C:\Users\Administrator\Desktop\6a63f6246b600c3376efa6d5114c510fd9f9a11d.jpg"/>
          <p:cNvPicPr>
            <a:picLocks noChangeAspect="1" noChangeArrowheads="1"/>
          </p:cNvPicPr>
          <p:nvPr>
            <p:custDataLst>
              <p:tags r:id="rId7"/>
            </p:custDataLst>
          </p:nvPr>
        </p:nvPicPr>
        <p:blipFill>
          <a:blip r:embed="rId9"/>
          <a:stretch>
            <a:fillRect/>
          </a:stretch>
        </p:blipFill>
        <p:spPr bwMode="auto">
          <a:xfrm>
            <a:off x="204717" y="1637731"/>
            <a:ext cx="2906974" cy="4107976"/>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文本框 11"/>
          <p:cNvSpPr txBox="1"/>
          <p:nvPr>
            <p:custDataLst>
              <p:tags r:id="rId1"/>
            </p:custDataLst>
          </p:nvPr>
        </p:nvSpPr>
        <p:spPr>
          <a:xfrm>
            <a:off x="4590661" y="1854097"/>
            <a:ext cx="6988106" cy="581057"/>
          </a:xfrm>
          <a:prstGeom prst="rect">
            <a:avLst/>
          </a:prstGeom>
          <a:noFill/>
        </p:spPr>
        <p:txBody>
          <a:bodyPr wrap="square" rtlCol="0">
            <a:spAutoFit/>
          </a:bodyPr>
          <a:lstStyle/>
          <a:p>
            <a:pPr>
              <a:lnSpc>
                <a:spcPct val="150000"/>
              </a:lnSpc>
            </a:pPr>
            <a:r>
              <a:rPr lang="zh-CN" altLang="en-US" sz="2400">
                <a:latin typeface="微软雅黑" panose="020B0503020204020204" pitchFamily="34" charset="-122"/>
                <a:ea typeface="微软雅黑" panose="020B0503020204020204" pitchFamily="34" charset="-122"/>
              </a:rPr>
              <a:t>      </a:t>
            </a:r>
          </a:p>
        </p:txBody>
      </p:sp>
      <p:sp>
        <p:nvSpPr>
          <p:cNvPr id="10" name="矩形 9"/>
          <p:cNvSpPr/>
          <p:nvPr>
            <p:custDataLst>
              <p:tags r:id="rId2"/>
            </p:custDataLst>
          </p:nvPr>
        </p:nvSpPr>
        <p:spPr>
          <a:xfrm>
            <a:off x="162298" y="136568"/>
            <a:ext cx="11847732" cy="6550836"/>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4" name="文本框 13"/>
          <p:cNvSpPr txBox="1"/>
          <p:nvPr>
            <p:custDataLst>
              <p:tags r:id="rId3"/>
            </p:custDataLst>
          </p:nvPr>
        </p:nvSpPr>
        <p:spPr>
          <a:xfrm>
            <a:off x="736979" y="204717"/>
            <a:ext cx="2251880" cy="743986"/>
          </a:xfrm>
          <a:prstGeom prst="rect">
            <a:avLst/>
          </a:prstGeom>
          <a:noFill/>
          <a:effectLst>
            <a:reflection blurRad="6350" stA="50000" endA="300" endPos="55000" dir="5400000" sy="-100000" algn="bl" rotWithShape="0"/>
          </a:effectLst>
        </p:spPr>
        <p:txBody>
          <a:bodyPr wrap="square" rtlCol="0">
            <a:spAutoFit/>
          </a:bodyPr>
          <a:lstStyle/>
          <a:p>
            <a:pPr algn="l" fontAlgn="auto">
              <a:lnSpc>
                <a:spcPct val="150000"/>
              </a:lnSpc>
            </a:pPr>
            <a:r>
              <a:rPr lang="zh-CN" altLang="en-US" sz="3200" b="1" smtClean="0">
                <a:latin typeface="微软雅黑" panose="020B0503020204020204" pitchFamily="34" charset="-122"/>
                <a:ea typeface="微软雅黑" panose="020B0503020204020204" pitchFamily="34" charset="-122"/>
              </a:rPr>
              <a:t>资料链接</a:t>
            </a:r>
            <a:endParaRPr lang="zh-CN" altLang="en-US" sz="3200" b="1">
              <a:latin typeface="微软雅黑" panose="020B0503020204020204" pitchFamily="34" charset="-122"/>
              <a:ea typeface="微软雅黑" panose="020B0503020204020204" pitchFamily="34" charset="-122"/>
            </a:endParaRPr>
          </a:p>
        </p:txBody>
      </p:sp>
      <p:sp>
        <p:nvSpPr>
          <p:cNvPr id="6" name="矩形 5"/>
          <p:cNvSpPr/>
          <p:nvPr>
            <p:custDataLst>
              <p:tags r:id="rId4"/>
            </p:custDataLst>
          </p:nvPr>
        </p:nvSpPr>
        <p:spPr>
          <a:xfrm>
            <a:off x="3593910" y="1433015"/>
            <a:ext cx="6832979" cy="461665"/>
          </a:xfrm>
          <a:prstGeom prst="rect">
            <a:avLst/>
          </a:prstGeom>
        </p:spPr>
        <p:txBody>
          <a:bodyPr wrap="square">
            <a:spAutoFit/>
          </a:bodyPr>
          <a:lstStyle/>
          <a:p>
            <a:r>
              <a:rPr lang="en-US" altLang="zh-CN" sz="2400" b="1" smtClean="0">
                <a:solidFill>
                  <a:srgbClr val="0070C0"/>
                </a:solidFill>
                <a:latin typeface="Times New Roman" pitchFamily="18" charset="0"/>
                <a:ea typeface="宋体" pitchFamily="2" charset="-122"/>
                <a:cs typeface="宋体" pitchFamily="2" charset="-122"/>
              </a:rPr>
              <a:t>     </a:t>
            </a:r>
            <a:endParaRPr lang="zh-CN" altLang="en-US" sz="2800"/>
          </a:p>
        </p:txBody>
      </p:sp>
      <p:sp>
        <p:nvSpPr>
          <p:cNvPr id="7" name="矩形 6"/>
          <p:cNvSpPr/>
          <p:nvPr>
            <p:custDataLst>
              <p:tags r:id="rId5"/>
            </p:custDataLst>
          </p:nvPr>
        </p:nvSpPr>
        <p:spPr>
          <a:xfrm>
            <a:off x="4576548" y="1132471"/>
            <a:ext cx="7064991" cy="1200329"/>
          </a:xfrm>
          <a:prstGeom prst="rect">
            <a:avLst/>
          </a:prstGeom>
        </p:spPr>
        <p:txBody>
          <a:bodyPr wrap="square">
            <a:spAutoFit/>
          </a:bodyPr>
          <a:lstStyle/>
          <a:p>
            <a:r>
              <a:rPr lang="en-US" altLang="zh-CN" sz="2400" smtClean="0"/>
              <a:t>      </a:t>
            </a:r>
          </a:p>
          <a:p>
            <a:r>
              <a:rPr lang="en-US" altLang="zh-CN" sz="2400" smtClean="0">
                <a:latin typeface="楷体" pitchFamily="49" charset="-122"/>
                <a:ea typeface="楷体" pitchFamily="49" charset="-122"/>
              </a:rPr>
              <a:t>     </a:t>
            </a:r>
            <a:endParaRPr lang="zh-CN" altLang="zh-CN" sz="2800" smtClean="0">
              <a:latin typeface="楷体" pitchFamily="49" charset="-122"/>
              <a:ea typeface="楷体" pitchFamily="49" charset="-122"/>
            </a:endParaRPr>
          </a:p>
          <a:p>
            <a:pPr>
              <a:buNone/>
            </a:pPr>
            <a:endParaRPr lang="zh-CN" altLang="zh-CN" sz="2400">
              <a:latin typeface="楷体" pitchFamily="49" charset="-122"/>
              <a:ea typeface="楷体" pitchFamily="49" charset="-122"/>
            </a:endParaRPr>
          </a:p>
        </p:txBody>
      </p:sp>
      <p:sp>
        <p:nvSpPr>
          <p:cNvPr id="20481" name="Rectangle 1"/>
          <p:cNvSpPr>
            <a:spLocks noChangeArrowheads="1"/>
          </p:cNvSpPr>
          <p:nvPr>
            <p:custDataLst>
              <p:tags r:id="rId6"/>
            </p:custDataLst>
          </p:nvPr>
        </p:nvSpPr>
        <p:spPr bwMode="auto">
          <a:xfrm>
            <a:off x="3643951" y="752670"/>
            <a:ext cx="8161361" cy="5693866"/>
          </a:xfrm>
          <a:prstGeom prst="rect">
            <a:avLst/>
          </a:prstGeom>
          <a:noFill/>
          <a:ln w="9525">
            <a:noFill/>
            <a:miter lim="800000"/>
          </a:ln>
          <a:effectLst/>
        </p:spPr>
        <p:txBody>
          <a:bodyPr vert="horz" wrap="square" lIns="91440" tIns="45720" rIns="91440" bIns="45720" numCol="1" anchor="ctr" anchorCtr="0" compatLnSpc="1">
            <a:prstTxWarp prst="textNoShape">
              <a:avLst/>
            </a:prstTxWarp>
            <a:spAutoFit/>
          </a:bodyPr>
          <a:lstStyle/>
          <a:p>
            <a:r>
              <a:rPr lang="en-US" altLang="zh-CN" sz="2800" smtClean="0"/>
              <a:t>                 </a:t>
            </a:r>
            <a:r>
              <a:rPr lang="zh-CN" altLang="zh-CN" sz="2800" b="1" smtClean="0">
                <a:latin typeface="楷体" pitchFamily="49" charset="-122"/>
                <a:ea typeface="楷体" pitchFamily="49" charset="-122"/>
              </a:rPr>
              <a:t>《玩偶之家》主要人物</a:t>
            </a:r>
            <a:endParaRPr lang="zh-CN" altLang="zh-CN" sz="2800" smtClean="0">
              <a:latin typeface="楷体" pitchFamily="49" charset="-122"/>
              <a:ea typeface="楷体" pitchFamily="49" charset="-122"/>
            </a:endParaRPr>
          </a:p>
          <a:p>
            <a:r>
              <a:rPr lang="zh-CN" altLang="zh-CN" sz="2800" smtClean="0">
                <a:latin typeface="楷体" pitchFamily="49" charset="-122"/>
                <a:ea typeface="楷体" pitchFamily="49" charset="-122"/>
              </a:rPr>
              <a:t>托伐·海尔茂——娜拉的丈夫</a:t>
            </a:r>
          </a:p>
          <a:p>
            <a:r>
              <a:rPr lang="zh-CN" altLang="zh-CN" sz="2800" smtClean="0">
                <a:latin typeface="楷体" pitchFamily="49" charset="-122"/>
                <a:ea typeface="楷体" pitchFamily="49" charset="-122"/>
              </a:rPr>
              <a:t>娜拉——海尔茂的妻子</a:t>
            </a:r>
          </a:p>
          <a:p>
            <a:r>
              <a:rPr lang="zh-CN" altLang="zh-CN" sz="2800" smtClean="0">
                <a:latin typeface="楷体" pitchFamily="49" charset="-122"/>
                <a:ea typeface="楷体" pitchFamily="49" charset="-122"/>
              </a:rPr>
              <a:t>阮克医生——海尔茂和娜拉家的老朋友</a:t>
            </a:r>
            <a:r>
              <a:rPr lang="en-US" altLang="zh-CN" sz="2800" smtClean="0">
                <a:latin typeface="楷体" pitchFamily="49" charset="-122"/>
                <a:ea typeface="楷体" pitchFamily="49" charset="-122"/>
              </a:rPr>
              <a:t>,</a:t>
            </a:r>
            <a:r>
              <a:rPr lang="zh-CN" altLang="zh-CN" sz="2800" smtClean="0">
                <a:latin typeface="楷体" pitchFamily="49" charset="-122"/>
                <a:ea typeface="楷体" pitchFamily="49" charset="-122"/>
              </a:rPr>
              <a:t>娜拉的爱慕者</a:t>
            </a:r>
          </a:p>
          <a:p>
            <a:r>
              <a:rPr lang="zh-CN" altLang="zh-CN" sz="2800" smtClean="0">
                <a:latin typeface="楷体" pitchFamily="49" charset="-122"/>
                <a:ea typeface="楷体" pitchFamily="49" charset="-122"/>
              </a:rPr>
              <a:t>克丽丝蒂纳·林丹太太——娜拉的同学</a:t>
            </a:r>
            <a:r>
              <a:rPr lang="en-US" altLang="zh-CN" sz="2800" smtClean="0">
                <a:latin typeface="楷体" pitchFamily="49" charset="-122"/>
                <a:ea typeface="楷体" pitchFamily="49" charset="-122"/>
              </a:rPr>
              <a:t>,</a:t>
            </a:r>
            <a:r>
              <a:rPr lang="zh-CN" altLang="zh-CN" sz="2800" smtClean="0">
                <a:latin typeface="楷体" pitchFamily="49" charset="-122"/>
                <a:ea typeface="楷体" pitchFamily="49" charset="-122"/>
              </a:rPr>
              <a:t>丧夫孀居</a:t>
            </a:r>
          </a:p>
          <a:p>
            <a:r>
              <a:rPr lang="zh-CN" altLang="zh-CN" sz="2800" smtClean="0">
                <a:latin typeface="楷体" pitchFamily="49" charset="-122"/>
                <a:ea typeface="楷体" pitchFamily="49" charset="-122"/>
              </a:rPr>
              <a:t>尼尔·柯洛克斯泰——银行职员</a:t>
            </a:r>
            <a:r>
              <a:rPr lang="en-US" altLang="zh-CN" sz="2800" smtClean="0">
                <a:latin typeface="楷体" pitchFamily="49" charset="-122"/>
                <a:ea typeface="楷体" pitchFamily="49" charset="-122"/>
              </a:rPr>
              <a:t>,</a:t>
            </a:r>
            <a:r>
              <a:rPr lang="zh-CN" altLang="zh-CN" sz="2800" smtClean="0">
                <a:latin typeface="楷体" pitchFamily="49" charset="-122"/>
                <a:ea typeface="楷体" pitchFamily="49" charset="-122"/>
              </a:rPr>
              <a:t>海尔茂的同事</a:t>
            </a:r>
          </a:p>
          <a:p>
            <a:r>
              <a:rPr lang="zh-CN" altLang="zh-CN" sz="2800" smtClean="0">
                <a:latin typeface="楷体" pitchFamily="49" charset="-122"/>
                <a:ea typeface="楷体" pitchFamily="49" charset="-122"/>
              </a:rPr>
              <a:t>安娜·玛丽——保姆</a:t>
            </a:r>
          </a:p>
          <a:p>
            <a:r>
              <a:rPr lang="zh-CN" altLang="zh-CN" sz="2800" smtClean="0">
                <a:latin typeface="楷体" pitchFamily="49" charset="-122"/>
                <a:ea typeface="楷体" pitchFamily="49" charset="-122"/>
              </a:rPr>
              <a:t>海伦娜——女佣</a:t>
            </a:r>
          </a:p>
          <a:p>
            <a:endParaRPr lang="zh-CN" altLang="zh-CN" sz="2800" smtClean="0">
              <a:latin typeface="楷体" pitchFamily="49" charset="-122"/>
              <a:ea typeface="楷体" pitchFamily="49" charset="-122"/>
            </a:endParaRPr>
          </a:p>
          <a:p>
            <a:endParaRPr lang="zh-CN" altLang="zh-CN" sz="2800" smtClean="0">
              <a:solidFill>
                <a:srgbClr val="C00000"/>
              </a:solidFill>
              <a:latin typeface="楷体" pitchFamily="49" charset="-122"/>
              <a:ea typeface="楷体" pitchFamily="49" charset="-122"/>
            </a:endParaRPr>
          </a:p>
          <a:p>
            <a:endParaRPr lang="zh-CN" altLang="zh-CN" sz="2800" smtClean="0">
              <a:latin typeface="楷体" pitchFamily="49" charset="-122"/>
              <a:ea typeface="楷体" pitchFamily="49" charset="-122"/>
            </a:endParaRPr>
          </a:p>
          <a:p>
            <a:endParaRPr kumimoji="0" lang="zh-CN" altLang="en-US" sz="2800" i="0" u="none" strike="noStrike" cap="none" normalizeH="0" baseline="0" smtClean="0">
              <a:ln>
                <a:noFill/>
              </a:ln>
              <a:solidFill>
                <a:schemeClr val="tx1"/>
              </a:solidFill>
              <a:effectLst/>
              <a:latin typeface="楷体" pitchFamily="49" charset="-122"/>
              <a:ea typeface="楷体" pitchFamily="49" charset="-122"/>
              <a:cs typeface="宋体" pitchFamily="2" charset="-122"/>
            </a:endParaRPr>
          </a:p>
        </p:txBody>
      </p:sp>
      <p:pic>
        <p:nvPicPr>
          <p:cNvPr id="9" name="Picture 2" descr="C:\Users\Administrator\Desktop\fcfaaf51f3deb48f3cc543c2fb1f3a292df5787a.jpg"/>
          <p:cNvPicPr>
            <a:picLocks noChangeAspect="1" noChangeArrowheads="1"/>
          </p:cNvPicPr>
          <p:nvPr>
            <p:custDataLst>
              <p:tags r:id="rId7"/>
            </p:custDataLst>
          </p:nvPr>
        </p:nvPicPr>
        <p:blipFill>
          <a:blip r:embed="rId9"/>
          <a:stretch>
            <a:fillRect/>
          </a:stretch>
        </p:blipFill>
        <p:spPr bwMode="auto">
          <a:xfrm>
            <a:off x="199315" y="1105469"/>
            <a:ext cx="3362751" cy="5547815"/>
          </a:xfrm>
          <a:prstGeom prst="rect">
            <a:avLst/>
          </a:prstGeom>
          <a:ln>
            <a:noFill/>
          </a:ln>
          <a:effectLst>
            <a:softEdge rad="112500"/>
          </a:effectLst>
        </p:spPr>
      </p:pic>
    </p:spTree>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文本框 11"/>
          <p:cNvSpPr txBox="1"/>
          <p:nvPr>
            <p:custDataLst>
              <p:tags r:id="rId1"/>
            </p:custDataLst>
          </p:nvPr>
        </p:nvSpPr>
        <p:spPr>
          <a:xfrm>
            <a:off x="4590661" y="1854097"/>
            <a:ext cx="6988106" cy="581057"/>
          </a:xfrm>
          <a:prstGeom prst="rect">
            <a:avLst/>
          </a:prstGeom>
          <a:noFill/>
        </p:spPr>
        <p:txBody>
          <a:bodyPr wrap="square" rtlCol="0">
            <a:spAutoFit/>
          </a:bodyPr>
          <a:lstStyle/>
          <a:p>
            <a:pPr>
              <a:lnSpc>
                <a:spcPct val="150000"/>
              </a:lnSpc>
            </a:pPr>
            <a:r>
              <a:rPr lang="zh-CN" altLang="en-US" sz="2400">
                <a:latin typeface="微软雅黑" panose="020B0503020204020204" pitchFamily="34" charset="-122"/>
                <a:ea typeface="微软雅黑" panose="020B0503020204020204" pitchFamily="34" charset="-122"/>
              </a:rPr>
              <a:t>      </a:t>
            </a:r>
          </a:p>
        </p:txBody>
      </p:sp>
      <p:sp>
        <p:nvSpPr>
          <p:cNvPr id="10" name="矩形 9"/>
          <p:cNvSpPr/>
          <p:nvPr>
            <p:custDataLst>
              <p:tags r:id="rId2"/>
            </p:custDataLst>
          </p:nvPr>
        </p:nvSpPr>
        <p:spPr>
          <a:xfrm>
            <a:off x="162298" y="136568"/>
            <a:ext cx="11847732" cy="6550836"/>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4" name="文本框 13"/>
          <p:cNvSpPr txBox="1"/>
          <p:nvPr>
            <p:custDataLst>
              <p:tags r:id="rId3"/>
            </p:custDataLst>
          </p:nvPr>
        </p:nvSpPr>
        <p:spPr>
          <a:xfrm>
            <a:off x="5663820" y="218364"/>
            <a:ext cx="2251880" cy="743986"/>
          </a:xfrm>
          <a:prstGeom prst="rect">
            <a:avLst/>
          </a:prstGeom>
          <a:noFill/>
          <a:effectLst>
            <a:reflection blurRad="6350" stA="50000" endA="300" endPos="55000" dir="5400000" sy="-100000" algn="bl" rotWithShape="0"/>
          </a:effectLst>
        </p:spPr>
        <p:txBody>
          <a:bodyPr wrap="square" rtlCol="0">
            <a:spAutoFit/>
          </a:bodyPr>
          <a:lstStyle/>
          <a:p>
            <a:pPr algn="l" fontAlgn="auto">
              <a:lnSpc>
                <a:spcPct val="150000"/>
              </a:lnSpc>
            </a:pPr>
            <a:r>
              <a:rPr lang="zh-CN" altLang="en-US" sz="3200" b="1" smtClean="0">
                <a:latin typeface="微软雅黑" panose="020B0503020204020204" pitchFamily="34" charset="-122"/>
                <a:ea typeface="微软雅黑" panose="020B0503020204020204" pitchFamily="34" charset="-122"/>
              </a:rPr>
              <a:t>前情回顾</a:t>
            </a:r>
            <a:endParaRPr lang="zh-CN" altLang="en-US" sz="3200" b="1">
              <a:latin typeface="微软雅黑" panose="020B0503020204020204" pitchFamily="34" charset="-122"/>
              <a:ea typeface="微软雅黑" panose="020B0503020204020204" pitchFamily="34" charset="-122"/>
            </a:endParaRPr>
          </a:p>
        </p:txBody>
      </p:sp>
      <p:sp>
        <p:nvSpPr>
          <p:cNvPr id="6" name="矩形 5"/>
          <p:cNvSpPr/>
          <p:nvPr>
            <p:custDataLst>
              <p:tags r:id="rId4"/>
            </p:custDataLst>
          </p:nvPr>
        </p:nvSpPr>
        <p:spPr>
          <a:xfrm>
            <a:off x="3593910" y="1433015"/>
            <a:ext cx="6832979" cy="461665"/>
          </a:xfrm>
          <a:prstGeom prst="rect">
            <a:avLst/>
          </a:prstGeom>
        </p:spPr>
        <p:txBody>
          <a:bodyPr wrap="square">
            <a:spAutoFit/>
          </a:bodyPr>
          <a:lstStyle/>
          <a:p>
            <a:r>
              <a:rPr lang="en-US" altLang="zh-CN" sz="2400" b="1" smtClean="0">
                <a:solidFill>
                  <a:srgbClr val="0070C0"/>
                </a:solidFill>
                <a:latin typeface="Times New Roman" pitchFamily="18" charset="0"/>
                <a:ea typeface="宋体" pitchFamily="2" charset="-122"/>
                <a:cs typeface="宋体" pitchFamily="2" charset="-122"/>
              </a:rPr>
              <a:t>     </a:t>
            </a:r>
            <a:endParaRPr lang="zh-CN" altLang="en-US" sz="2800"/>
          </a:p>
        </p:txBody>
      </p:sp>
      <p:sp>
        <p:nvSpPr>
          <p:cNvPr id="7" name="矩形 6"/>
          <p:cNvSpPr/>
          <p:nvPr>
            <p:custDataLst>
              <p:tags r:id="rId5"/>
            </p:custDataLst>
          </p:nvPr>
        </p:nvSpPr>
        <p:spPr>
          <a:xfrm>
            <a:off x="4576548" y="1132471"/>
            <a:ext cx="7064991" cy="1200329"/>
          </a:xfrm>
          <a:prstGeom prst="rect">
            <a:avLst/>
          </a:prstGeom>
        </p:spPr>
        <p:txBody>
          <a:bodyPr wrap="square">
            <a:spAutoFit/>
          </a:bodyPr>
          <a:lstStyle/>
          <a:p>
            <a:r>
              <a:rPr lang="en-US" altLang="zh-CN" sz="2400" smtClean="0"/>
              <a:t>      </a:t>
            </a:r>
          </a:p>
          <a:p>
            <a:r>
              <a:rPr lang="en-US" altLang="zh-CN" sz="2400" smtClean="0">
                <a:latin typeface="楷体" pitchFamily="49" charset="-122"/>
                <a:ea typeface="楷体" pitchFamily="49" charset="-122"/>
              </a:rPr>
              <a:t>     </a:t>
            </a:r>
            <a:endParaRPr lang="zh-CN" altLang="zh-CN" sz="2800" smtClean="0">
              <a:latin typeface="楷体" pitchFamily="49" charset="-122"/>
              <a:ea typeface="楷体" pitchFamily="49" charset="-122"/>
            </a:endParaRPr>
          </a:p>
          <a:p>
            <a:pPr>
              <a:buNone/>
            </a:pPr>
            <a:endParaRPr lang="zh-CN" altLang="zh-CN" sz="2400">
              <a:latin typeface="楷体" pitchFamily="49" charset="-122"/>
              <a:ea typeface="楷体" pitchFamily="49" charset="-122"/>
            </a:endParaRPr>
          </a:p>
        </p:txBody>
      </p:sp>
      <p:pic>
        <p:nvPicPr>
          <p:cNvPr id="9" name="Picture 2" descr="C:\Users\Administrator\Desktop\fcfaaf51f3deb48f3cc543c2fb1f3a292df5787a.jpg"/>
          <p:cNvPicPr>
            <a:picLocks noChangeAspect="1" noChangeArrowheads="1"/>
          </p:cNvPicPr>
          <p:nvPr>
            <p:custDataLst>
              <p:tags r:id="rId6"/>
            </p:custDataLst>
          </p:nvPr>
        </p:nvPicPr>
        <p:blipFill>
          <a:blip r:embed="rId9"/>
          <a:stretch>
            <a:fillRect/>
          </a:stretch>
        </p:blipFill>
        <p:spPr bwMode="auto">
          <a:xfrm>
            <a:off x="199315" y="1508760"/>
            <a:ext cx="3107765" cy="5144524"/>
          </a:xfrm>
          <a:prstGeom prst="rect">
            <a:avLst/>
          </a:prstGeom>
          <a:ln>
            <a:noFill/>
          </a:ln>
          <a:effectLst>
            <a:softEdge rad="112500"/>
          </a:effectLst>
        </p:spPr>
      </p:pic>
      <p:sp>
        <p:nvSpPr>
          <p:cNvPr id="19457" name="Rectangle 1"/>
          <p:cNvSpPr>
            <a:spLocks noChangeArrowheads="1"/>
          </p:cNvSpPr>
          <p:nvPr>
            <p:custDataLst>
              <p:tags r:id="rId7"/>
            </p:custDataLst>
          </p:nvPr>
        </p:nvSpPr>
        <p:spPr bwMode="auto">
          <a:xfrm>
            <a:off x="3562065" y="1382427"/>
            <a:ext cx="8379725" cy="3970318"/>
          </a:xfrm>
          <a:prstGeom prst="rect">
            <a:avLst/>
          </a:prstGeom>
          <a:noFill/>
          <a:ln w="9525">
            <a:noFill/>
            <a:miter lim="800000"/>
          </a:ln>
          <a:effectLst/>
        </p:spPr>
        <p:txBody>
          <a:bodyPr vert="horz" wrap="square" lIns="91440" tIns="45720" rIns="91440" bIns="45720" numCol="1" anchor="ctr" anchorCtr="0" compatLnSpc="1">
            <a:prstTxWarp prst="textNoShape">
              <a:avLst/>
            </a:prstTxWarp>
            <a:spAutoFit/>
          </a:bodyPr>
          <a:lstStyle/>
          <a:p>
            <a:pPr indent="306388" eaLnBrk="0" fontAlgn="base" hangingPunct="0">
              <a:spcBef>
                <a:spcPct val="0"/>
              </a:spcBef>
              <a:spcAft>
                <a:spcPct val="0"/>
              </a:spcAft>
            </a:pPr>
            <a:r>
              <a:rPr lang="en-US" altLang="zh-CN" sz="2800" b="1" smtClean="0"/>
              <a:t>               </a:t>
            </a:r>
            <a:endParaRPr lang="zh-CN" altLang="zh-CN" sz="2800" smtClean="0"/>
          </a:p>
          <a:p>
            <a:pPr marL="0" marR="0" lvl="0" indent="306388" algn="l" defTabSz="914400" rtl="0" eaLnBrk="0" fontAlgn="base" latinLnBrk="0" hangingPunct="0">
              <a:lnSpc>
                <a:spcPct val="100000"/>
              </a:lnSpc>
              <a:spcBef>
                <a:spcPct val="0"/>
              </a:spcBef>
              <a:spcAft>
                <a:spcPct val="0"/>
              </a:spcAft>
              <a:buClrTx/>
              <a:buSzTx/>
              <a:buFontTx/>
              <a:buNone/>
            </a:pPr>
            <a:r>
              <a:rPr kumimoji="0" lang="zh-CN" altLang="en-US" sz="2800" b="1" i="0" u="none" strike="noStrike" cap="none" normalizeH="0" baseline="0" smtClean="0">
                <a:ln>
                  <a:noFill/>
                </a:ln>
                <a:solidFill>
                  <a:schemeClr val="tx1"/>
                </a:solidFill>
                <a:effectLst/>
                <a:latin typeface="楷体" pitchFamily="49" charset="-122"/>
                <a:ea typeface="楷体" pitchFamily="49" charset="-122"/>
                <a:cs typeface="Times New Roman" pitchFamily="18" charset="0"/>
              </a:rPr>
              <a:t>  第一幕</a:t>
            </a:r>
            <a:r>
              <a:rPr kumimoji="0" lang="zh-CN" altLang="en-US" sz="2800" b="0" i="0" u="none" strike="noStrike" cap="none" normalizeH="0" baseline="0" smtClean="0">
                <a:ln>
                  <a:noFill/>
                </a:ln>
                <a:solidFill>
                  <a:schemeClr val="tx1"/>
                </a:solidFill>
                <a:effectLst/>
                <a:latin typeface="楷体" pitchFamily="49" charset="-122"/>
                <a:ea typeface="楷体" pitchFamily="49" charset="-122"/>
                <a:cs typeface="Times New Roman" pitchFamily="18" charset="0"/>
              </a:rPr>
              <a:t>圣诞节前</a:t>
            </a:r>
            <a:r>
              <a:rPr kumimoji="0" lang="en-US" altLang="zh-CN" sz="2800" b="0" i="0" u="none" strike="noStrike" cap="none" normalizeH="0" baseline="0" smtClean="0">
                <a:ln>
                  <a:noFill/>
                </a:ln>
                <a:solidFill>
                  <a:schemeClr val="tx1"/>
                </a:solidFill>
                <a:effectLst/>
                <a:latin typeface="楷体" pitchFamily="49" charset="-122"/>
                <a:ea typeface="楷体" pitchFamily="49" charset="-122"/>
                <a:cs typeface="Times New Roman" pitchFamily="18" charset="0"/>
              </a:rPr>
              <a:t>,</a:t>
            </a:r>
            <a:r>
              <a:rPr kumimoji="0" lang="zh-CN" altLang="en-US" sz="2800" b="0" i="0" u="none" strike="noStrike" cap="none" normalizeH="0" baseline="0" smtClean="0">
                <a:ln>
                  <a:noFill/>
                </a:ln>
                <a:solidFill>
                  <a:schemeClr val="tx1"/>
                </a:solidFill>
                <a:effectLst/>
                <a:latin typeface="楷体" pitchFamily="49" charset="-122"/>
                <a:ea typeface="楷体" pitchFamily="49" charset="-122"/>
                <a:cs typeface="Times New Roman" pitchFamily="18" charset="0"/>
              </a:rPr>
              <a:t>海尔茂即将升职为银行经理。娜拉兴高采烈地买来圣诞树等</a:t>
            </a:r>
            <a:r>
              <a:rPr kumimoji="0" lang="en-US" altLang="zh-CN" sz="2800" b="0" i="0" u="none" strike="noStrike" cap="none" normalizeH="0" baseline="0" smtClean="0">
                <a:ln>
                  <a:noFill/>
                </a:ln>
                <a:solidFill>
                  <a:schemeClr val="tx1"/>
                </a:solidFill>
                <a:effectLst/>
                <a:latin typeface="楷体" pitchFamily="49" charset="-122"/>
                <a:ea typeface="楷体" pitchFamily="49" charset="-122"/>
                <a:cs typeface="Times New Roman" pitchFamily="18" charset="0"/>
              </a:rPr>
              <a:t>,</a:t>
            </a:r>
            <a:r>
              <a:rPr kumimoji="0" lang="zh-CN" altLang="en-US" sz="2800" b="0" i="0" u="none" strike="noStrike" cap="none" normalizeH="0" baseline="0" smtClean="0">
                <a:ln>
                  <a:noFill/>
                </a:ln>
                <a:solidFill>
                  <a:schemeClr val="tx1"/>
                </a:solidFill>
                <a:effectLst/>
                <a:latin typeface="楷体" pitchFamily="49" charset="-122"/>
                <a:ea typeface="楷体" pitchFamily="49" charset="-122"/>
                <a:cs typeface="Times New Roman" pitchFamily="18" charset="0"/>
              </a:rPr>
              <a:t>准备过圣诞节。娜拉与丈夫讨论开销闲聊时</a:t>
            </a:r>
            <a:r>
              <a:rPr kumimoji="0" lang="en-US" altLang="zh-CN" sz="2800" b="0" i="0" u="none" strike="noStrike" cap="none" normalizeH="0" baseline="0" smtClean="0">
                <a:ln>
                  <a:noFill/>
                </a:ln>
                <a:solidFill>
                  <a:schemeClr val="tx1"/>
                </a:solidFill>
                <a:effectLst/>
                <a:latin typeface="楷体" pitchFamily="49" charset="-122"/>
                <a:ea typeface="楷体" pitchFamily="49" charset="-122"/>
                <a:cs typeface="Times New Roman" pitchFamily="18" charset="0"/>
              </a:rPr>
              <a:t>,</a:t>
            </a:r>
            <a:r>
              <a:rPr kumimoji="0" lang="zh-CN" altLang="en-US" sz="2800" b="0" i="0" u="none" strike="noStrike" cap="none" normalizeH="0" baseline="0" smtClean="0">
                <a:ln>
                  <a:noFill/>
                </a:ln>
                <a:solidFill>
                  <a:schemeClr val="tx1"/>
                </a:solidFill>
                <a:effectLst/>
                <a:latin typeface="楷体" pitchFamily="49" charset="-122"/>
                <a:ea typeface="楷体" pitchFamily="49" charset="-122"/>
                <a:cs typeface="Times New Roman" pitchFamily="18" charset="0"/>
              </a:rPr>
              <a:t>林丹太太来访。林丹太太想在城里找一份工作</a:t>
            </a:r>
            <a:r>
              <a:rPr kumimoji="0" lang="en-US" altLang="zh-CN" sz="2800" b="0" i="0" u="none" strike="noStrike" cap="none" normalizeH="0" baseline="0" smtClean="0">
                <a:ln>
                  <a:noFill/>
                </a:ln>
                <a:solidFill>
                  <a:schemeClr val="tx1"/>
                </a:solidFill>
                <a:effectLst/>
                <a:latin typeface="楷体" pitchFamily="49" charset="-122"/>
                <a:ea typeface="楷体" pitchFamily="49" charset="-122"/>
                <a:cs typeface="Times New Roman" pitchFamily="18" charset="0"/>
              </a:rPr>
              <a:t>,</a:t>
            </a:r>
            <a:r>
              <a:rPr kumimoji="0" lang="zh-CN" altLang="en-US" sz="2800" b="0" i="0" u="none" strike="noStrike" cap="none" normalizeH="0" baseline="0" smtClean="0">
                <a:ln>
                  <a:noFill/>
                </a:ln>
                <a:solidFill>
                  <a:schemeClr val="tx1"/>
                </a:solidFill>
                <a:effectLst/>
                <a:latin typeface="楷体" pitchFamily="49" charset="-122"/>
                <a:ea typeface="楷体" pitchFamily="49" charset="-122"/>
                <a:cs typeface="Times New Roman" pitchFamily="18" charset="0"/>
              </a:rPr>
              <a:t>娜拉欣然答应让丈夫帮忙。柯洛克斯泰造访</a:t>
            </a:r>
            <a:r>
              <a:rPr kumimoji="0" lang="en-US" altLang="zh-CN" sz="2800" b="0" i="0" u="none" strike="noStrike" cap="none" normalizeH="0" baseline="0" smtClean="0">
                <a:ln>
                  <a:noFill/>
                </a:ln>
                <a:solidFill>
                  <a:schemeClr val="tx1"/>
                </a:solidFill>
                <a:effectLst/>
                <a:latin typeface="楷体" pitchFamily="49" charset="-122"/>
                <a:ea typeface="楷体" pitchFamily="49" charset="-122"/>
                <a:cs typeface="Times New Roman" pitchFamily="18" charset="0"/>
              </a:rPr>
              <a:t>,</a:t>
            </a:r>
            <a:r>
              <a:rPr kumimoji="0" lang="zh-CN" altLang="en-US" sz="2800" b="0" i="0" u="none" strike="noStrike" cap="none" normalizeH="0" baseline="0" smtClean="0">
                <a:ln>
                  <a:noFill/>
                </a:ln>
                <a:solidFill>
                  <a:schemeClr val="tx1"/>
                </a:solidFill>
                <a:effectLst/>
                <a:latin typeface="楷体" pitchFamily="49" charset="-122"/>
                <a:ea typeface="楷体" pitchFamily="49" charset="-122"/>
                <a:cs typeface="Times New Roman" pitchFamily="18" charset="0"/>
              </a:rPr>
              <a:t>因为海尔茂升职后准备解雇柯洛克斯泰</a:t>
            </a:r>
            <a:r>
              <a:rPr kumimoji="0" lang="en-US" altLang="zh-CN" sz="2800" b="0" i="0" u="none" strike="noStrike" cap="none" normalizeH="0" baseline="0" smtClean="0">
                <a:ln>
                  <a:noFill/>
                </a:ln>
                <a:solidFill>
                  <a:schemeClr val="tx1"/>
                </a:solidFill>
                <a:effectLst/>
                <a:latin typeface="楷体" pitchFamily="49" charset="-122"/>
                <a:ea typeface="楷体" pitchFamily="49" charset="-122"/>
                <a:cs typeface="Times New Roman" pitchFamily="18" charset="0"/>
              </a:rPr>
              <a:t>,</a:t>
            </a:r>
            <a:r>
              <a:rPr kumimoji="0" lang="zh-CN" altLang="en-US" sz="2800" b="0" i="0" u="none" strike="noStrike" cap="none" normalizeH="0" baseline="0" smtClean="0">
                <a:ln>
                  <a:noFill/>
                </a:ln>
                <a:solidFill>
                  <a:schemeClr val="tx1"/>
                </a:solidFill>
                <a:effectLst/>
                <a:latin typeface="楷体" pitchFamily="49" charset="-122"/>
                <a:ea typeface="楷体" pitchFamily="49" charset="-122"/>
                <a:cs typeface="Times New Roman" pitchFamily="18" charset="0"/>
              </a:rPr>
              <a:t>柯洛克斯泰请娜拉帮忙让她丈夫不要解雇自己。娜拉拒绝</a:t>
            </a:r>
            <a:r>
              <a:rPr kumimoji="0" lang="en-US" altLang="zh-CN" sz="2800" b="0" i="0" u="none" strike="noStrike" cap="none" normalizeH="0" baseline="0" smtClean="0">
                <a:ln>
                  <a:noFill/>
                </a:ln>
                <a:solidFill>
                  <a:schemeClr val="tx1"/>
                </a:solidFill>
                <a:effectLst/>
                <a:latin typeface="楷体" pitchFamily="49" charset="-122"/>
                <a:ea typeface="楷体" pitchFamily="49" charset="-122"/>
                <a:cs typeface="Times New Roman" pitchFamily="18" charset="0"/>
              </a:rPr>
              <a:t>,</a:t>
            </a:r>
            <a:r>
              <a:rPr kumimoji="0" lang="zh-CN" altLang="en-US" sz="2800" b="0" i="0" u="none" strike="noStrike" cap="none" normalizeH="0" baseline="0" smtClean="0">
                <a:ln>
                  <a:noFill/>
                </a:ln>
                <a:solidFill>
                  <a:schemeClr val="tx1"/>
                </a:solidFill>
                <a:effectLst/>
                <a:latin typeface="楷体" pitchFamily="49" charset="-122"/>
                <a:ea typeface="楷体" pitchFamily="49" charset="-122"/>
                <a:cs typeface="Times New Roman" pitchFamily="18" charset="0"/>
              </a:rPr>
              <a:t>柯洛克斯泰便威胁娜拉</a:t>
            </a:r>
            <a:r>
              <a:rPr kumimoji="0" lang="en-US" altLang="zh-CN" sz="2800" b="0" i="0" u="none" strike="noStrike" cap="none" normalizeH="0" baseline="0" smtClean="0">
                <a:ln>
                  <a:noFill/>
                </a:ln>
                <a:solidFill>
                  <a:schemeClr val="tx1"/>
                </a:solidFill>
                <a:effectLst/>
                <a:latin typeface="楷体" pitchFamily="49" charset="-122"/>
                <a:ea typeface="楷体" pitchFamily="49" charset="-122"/>
                <a:cs typeface="Times New Roman" pitchFamily="18" charset="0"/>
              </a:rPr>
              <a:t>,</a:t>
            </a:r>
            <a:r>
              <a:rPr kumimoji="0" lang="zh-CN" altLang="en-US" sz="2800" b="0" i="0" u="none" strike="noStrike" cap="none" normalizeH="0" baseline="0" smtClean="0">
                <a:ln>
                  <a:noFill/>
                </a:ln>
                <a:solidFill>
                  <a:schemeClr val="tx1"/>
                </a:solidFill>
                <a:effectLst/>
                <a:latin typeface="楷体" pitchFamily="49" charset="-122"/>
                <a:ea typeface="楷体" pitchFamily="49" charset="-122"/>
                <a:cs typeface="Times New Roman" pitchFamily="18" charset="0"/>
              </a:rPr>
              <a:t>会将她几年前因丈夫患重病伪造父亲的签名向自己借钱的事告诉海尔茂。</a:t>
            </a:r>
            <a:endParaRPr kumimoji="0" lang="zh-CN" altLang="en-US" sz="2800" b="0" i="0" u="none" strike="noStrike" cap="none" normalizeH="0" baseline="0" smtClean="0">
              <a:ln>
                <a:noFill/>
              </a:ln>
              <a:solidFill>
                <a:schemeClr val="tx1"/>
              </a:solidFill>
              <a:effectLst/>
              <a:latin typeface="楷体" pitchFamily="49" charset="-122"/>
              <a:ea typeface="楷体" pitchFamily="49" charset="-122"/>
              <a:cs typeface="宋体" panose="02010600030101010101" pitchFamily="2" charset="-122"/>
            </a:endParaRPr>
          </a:p>
        </p:txBody>
      </p:sp>
    </p:spTree>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文本框 11"/>
          <p:cNvSpPr txBox="1"/>
          <p:nvPr>
            <p:custDataLst>
              <p:tags r:id="rId1"/>
            </p:custDataLst>
          </p:nvPr>
        </p:nvSpPr>
        <p:spPr>
          <a:xfrm>
            <a:off x="4590661" y="1854097"/>
            <a:ext cx="6988106" cy="581057"/>
          </a:xfrm>
          <a:prstGeom prst="rect">
            <a:avLst/>
          </a:prstGeom>
          <a:noFill/>
        </p:spPr>
        <p:txBody>
          <a:bodyPr wrap="square" rtlCol="0">
            <a:spAutoFit/>
          </a:bodyPr>
          <a:lstStyle/>
          <a:p>
            <a:pPr>
              <a:lnSpc>
                <a:spcPct val="150000"/>
              </a:lnSpc>
            </a:pPr>
            <a:r>
              <a:rPr lang="zh-CN" altLang="en-US" sz="2400">
                <a:latin typeface="微软雅黑" panose="020B0503020204020204" pitchFamily="34" charset="-122"/>
                <a:ea typeface="微软雅黑" panose="020B0503020204020204" pitchFamily="34" charset="-122"/>
              </a:rPr>
              <a:t>      </a:t>
            </a:r>
          </a:p>
        </p:txBody>
      </p:sp>
      <p:sp>
        <p:nvSpPr>
          <p:cNvPr id="10" name="矩形 9"/>
          <p:cNvSpPr/>
          <p:nvPr>
            <p:custDataLst>
              <p:tags r:id="rId2"/>
            </p:custDataLst>
          </p:nvPr>
        </p:nvSpPr>
        <p:spPr>
          <a:xfrm>
            <a:off x="162298" y="136568"/>
            <a:ext cx="11847732" cy="6550836"/>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4" name="文本框 13"/>
          <p:cNvSpPr txBox="1"/>
          <p:nvPr>
            <p:custDataLst>
              <p:tags r:id="rId3"/>
            </p:custDataLst>
          </p:nvPr>
        </p:nvSpPr>
        <p:spPr>
          <a:xfrm>
            <a:off x="668741" y="218364"/>
            <a:ext cx="2251880" cy="743986"/>
          </a:xfrm>
          <a:prstGeom prst="rect">
            <a:avLst/>
          </a:prstGeom>
          <a:noFill/>
          <a:effectLst>
            <a:reflection blurRad="6350" stA="50000" endA="300" endPos="55000" dir="5400000" sy="-100000" algn="bl" rotWithShape="0"/>
          </a:effectLst>
        </p:spPr>
        <p:txBody>
          <a:bodyPr wrap="square" rtlCol="0">
            <a:spAutoFit/>
          </a:bodyPr>
          <a:lstStyle/>
          <a:p>
            <a:pPr algn="l" fontAlgn="auto">
              <a:lnSpc>
                <a:spcPct val="150000"/>
              </a:lnSpc>
            </a:pPr>
            <a:r>
              <a:rPr lang="zh-CN" altLang="en-US" sz="3200" b="1" smtClean="0">
                <a:latin typeface="微软雅黑" panose="020B0503020204020204" pitchFamily="34" charset="-122"/>
                <a:ea typeface="微软雅黑" panose="020B0503020204020204" pitchFamily="34" charset="-122"/>
              </a:rPr>
              <a:t>前情回顾</a:t>
            </a:r>
            <a:endParaRPr lang="zh-CN" altLang="en-US" sz="3200" b="1">
              <a:latin typeface="微软雅黑" panose="020B0503020204020204" pitchFamily="34" charset="-122"/>
              <a:ea typeface="微软雅黑" panose="020B0503020204020204" pitchFamily="34" charset="-122"/>
            </a:endParaRPr>
          </a:p>
        </p:txBody>
      </p:sp>
      <p:sp>
        <p:nvSpPr>
          <p:cNvPr id="6" name="矩形 5"/>
          <p:cNvSpPr/>
          <p:nvPr>
            <p:custDataLst>
              <p:tags r:id="rId4"/>
            </p:custDataLst>
          </p:nvPr>
        </p:nvSpPr>
        <p:spPr>
          <a:xfrm>
            <a:off x="3593910" y="1433015"/>
            <a:ext cx="6832979" cy="461665"/>
          </a:xfrm>
          <a:prstGeom prst="rect">
            <a:avLst/>
          </a:prstGeom>
        </p:spPr>
        <p:txBody>
          <a:bodyPr wrap="square">
            <a:spAutoFit/>
          </a:bodyPr>
          <a:lstStyle/>
          <a:p>
            <a:r>
              <a:rPr lang="en-US" altLang="zh-CN" sz="2400" b="1" smtClean="0">
                <a:solidFill>
                  <a:srgbClr val="0070C0"/>
                </a:solidFill>
                <a:latin typeface="Times New Roman" pitchFamily="18" charset="0"/>
                <a:ea typeface="宋体" pitchFamily="2" charset="-122"/>
                <a:cs typeface="宋体" pitchFamily="2" charset="-122"/>
              </a:rPr>
              <a:t>     </a:t>
            </a:r>
            <a:endParaRPr lang="zh-CN" altLang="en-US" sz="2800"/>
          </a:p>
        </p:txBody>
      </p:sp>
      <p:sp>
        <p:nvSpPr>
          <p:cNvPr id="7" name="矩形 6"/>
          <p:cNvSpPr/>
          <p:nvPr>
            <p:custDataLst>
              <p:tags r:id="rId5"/>
            </p:custDataLst>
          </p:nvPr>
        </p:nvSpPr>
        <p:spPr>
          <a:xfrm>
            <a:off x="4576548" y="1132471"/>
            <a:ext cx="7064991" cy="1200329"/>
          </a:xfrm>
          <a:prstGeom prst="rect">
            <a:avLst/>
          </a:prstGeom>
        </p:spPr>
        <p:txBody>
          <a:bodyPr wrap="square">
            <a:spAutoFit/>
          </a:bodyPr>
          <a:lstStyle/>
          <a:p>
            <a:r>
              <a:rPr lang="en-US" altLang="zh-CN" sz="2400" smtClean="0"/>
              <a:t>      </a:t>
            </a:r>
          </a:p>
          <a:p>
            <a:r>
              <a:rPr lang="en-US" altLang="zh-CN" sz="2400" smtClean="0">
                <a:latin typeface="楷体" pitchFamily="49" charset="-122"/>
                <a:ea typeface="楷体" pitchFamily="49" charset="-122"/>
              </a:rPr>
              <a:t>     </a:t>
            </a:r>
            <a:endParaRPr lang="zh-CN" altLang="zh-CN" sz="2800" smtClean="0">
              <a:latin typeface="楷体" pitchFamily="49" charset="-122"/>
              <a:ea typeface="楷体" pitchFamily="49" charset="-122"/>
            </a:endParaRPr>
          </a:p>
          <a:p>
            <a:pPr>
              <a:buNone/>
            </a:pPr>
            <a:endParaRPr lang="zh-CN" altLang="zh-CN" sz="2400">
              <a:latin typeface="楷体" pitchFamily="49" charset="-122"/>
              <a:ea typeface="楷体" pitchFamily="49" charset="-122"/>
            </a:endParaRPr>
          </a:p>
        </p:txBody>
      </p:sp>
      <p:pic>
        <p:nvPicPr>
          <p:cNvPr id="9" name="Picture 2" descr="C:\Users\Administrator\Desktop\fcfaaf51f3deb48f3cc543c2fb1f3a292df5787a.jpg"/>
          <p:cNvPicPr>
            <a:picLocks noChangeAspect="1" noChangeArrowheads="1"/>
          </p:cNvPicPr>
          <p:nvPr>
            <p:custDataLst>
              <p:tags r:id="rId6"/>
            </p:custDataLst>
          </p:nvPr>
        </p:nvPicPr>
        <p:blipFill>
          <a:blip r:embed="rId9"/>
          <a:stretch>
            <a:fillRect/>
          </a:stretch>
        </p:blipFill>
        <p:spPr bwMode="auto">
          <a:xfrm>
            <a:off x="199315" y="1356360"/>
            <a:ext cx="3138245" cy="5296924"/>
          </a:xfrm>
          <a:prstGeom prst="rect">
            <a:avLst/>
          </a:prstGeom>
          <a:ln>
            <a:noFill/>
          </a:ln>
          <a:effectLst>
            <a:softEdge rad="112500"/>
          </a:effectLst>
        </p:spPr>
      </p:pic>
      <p:sp>
        <p:nvSpPr>
          <p:cNvPr id="19457" name="Rectangle 1"/>
          <p:cNvSpPr>
            <a:spLocks noChangeArrowheads="1"/>
          </p:cNvSpPr>
          <p:nvPr>
            <p:custDataLst>
              <p:tags r:id="rId7"/>
            </p:custDataLst>
          </p:nvPr>
        </p:nvSpPr>
        <p:spPr bwMode="auto">
          <a:xfrm>
            <a:off x="3603008" y="199509"/>
            <a:ext cx="8297839" cy="6063198"/>
          </a:xfrm>
          <a:prstGeom prst="rect">
            <a:avLst/>
          </a:prstGeom>
          <a:noFill/>
          <a:ln w="9525">
            <a:noFill/>
            <a:miter lim="800000"/>
          </a:ln>
          <a:effectLst/>
        </p:spPr>
        <p:txBody>
          <a:bodyPr vert="horz" wrap="square" lIns="91440" tIns="45720" rIns="91440" bIns="45720" numCol="1" anchor="ctr" anchorCtr="0" compatLnSpc="1">
            <a:prstTxWarp prst="textNoShape">
              <a:avLst/>
            </a:prstTxWarp>
            <a:spAutoFit/>
          </a:bodyPr>
          <a:lstStyle/>
          <a:p>
            <a:pPr lvl="0" indent="306388" eaLnBrk="0" fontAlgn="base" hangingPunct="0">
              <a:spcBef>
                <a:spcPct val="0"/>
              </a:spcBef>
              <a:spcAft>
                <a:spcPct val="0"/>
              </a:spcAft>
            </a:pPr>
            <a:r>
              <a:rPr lang="en-US" altLang="zh-CN" sz="2400" b="1" smtClean="0"/>
              <a:t>                     </a:t>
            </a:r>
          </a:p>
          <a:p>
            <a:pPr lvl="0" indent="306388" eaLnBrk="0" fontAlgn="base" hangingPunct="0">
              <a:spcBef>
                <a:spcPct val="0"/>
              </a:spcBef>
              <a:spcAft>
                <a:spcPct val="0"/>
              </a:spcAft>
            </a:pPr>
            <a:r>
              <a:rPr kumimoji="0" lang="zh-CN" altLang="en-US" sz="2400" b="1" i="0" u="none" strike="noStrike" cap="none" normalizeH="0" baseline="0" smtClean="0">
                <a:ln>
                  <a:noFill/>
                </a:ln>
                <a:solidFill>
                  <a:schemeClr val="tx1"/>
                </a:solidFill>
                <a:effectLst/>
                <a:latin typeface="楷体" pitchFamily="49" charset="-122"/>
                <a:ea typeface="楷体" pitchFamily="49" charset="-122"/>
                <a:cs typeface="Times New Roman" pitchFamily="18" charset="0"/>
              </a:rPr>
              <a:t>  </a:t>
            </a:r>
            <a:r>
              <a:rPr kumimoji="0" lang="zh-CN" altLang="en-US" sz="2800" b="1" i="0" u="none" strike="noStrike" cap="none" normalizeH="0" baseline="0" smtClean="0">
                <a:ln>
                  <a:noFill/>
                </a:ln>
                <a:solidFill>
                  <a:schemeClr val="tx1"/>
                </a:solidFill>
                <a:effectLst/>
                <a:latin typeface="楷体" pitchFamily="49" charset="-122"/>
                <a:ea typeface="楷体" pitchFamily="49" charset="-122"/>
                <a:cs typeface="Times New Roman" pitchFamily="18" charset="0"/>
              </a:rPr>
              <a:t>第二幕</a:t>
            </a:r>
            <a:r>
              <a:rPr kumimoji="0" lang="zh-CN" altLang="en-US" sz="2800" b="0" i="0" u="none" strike="noStrike" cap="none" normalizeH="0" baseline="0" smtClean="0">
                <a:ln>
                  <a:noFill/>
                </a:ln>
                <a:solidFill>
                  <a:schemeClr val="tx1"/>
                </a:solidFill>
                <a:effectLst/>
                <a:latin typeface="楷体" pitchFamily="49" charset="-122"/>
                <a:ea typeface="楷体" pitchFamily="49" charset="-122"/>
                <a:cs typeface="Times New Roman" pitchFamily="18" charset="0"/>
              </a:rPr>
              <a:t>圣诞节</a:t>
            </a:r>
            <a:r>
              <a:rPr kumimoji="0" lang="en-US" altLang="zh-CN" sz="2800" b="0" i="0" u="none" strike="noStrike" cap="none" normalizeH="0" baseline="0" smtClean="0">
                <a:ln>
                  <a:noFill/>
                </a:ln>
                <a:solidFill>
                  <a:schemeClr val="tx1"/>
                </a:solidFill>
                <a:effectLst/>
                <a:latin typeface="楷体" pitchFamily="49" charset="-122"/>
                <a:ea typeface="楷体" pitchFamily="49" charset="-122"/>
                <a:cs typeface="Times New Roman" pitchFamily="18" charset="0"/>
              </a:rPr>
              <a:t>,</a:t>
            </a:r>
            <a:r>
              <a:rPr kumimoji="0" lang="zh-CN" altLang="en-US" sz="2800" b="0" i="0" u="none" strike="noStrike" cap="none" normalizeH="0" baseline="0" smtClean="0">
                <a:ln>
                  <a:noFill/>
                </a:ln>
                <a:solidFill>
                  <a:schemeClr val="tx1"/>
                </a:solidFill>
                <a:effectLst/>
                <a:latin typeface="楷体" pitchFamily="49" charset="-122"/>
                <a:ea typeface="楷体" pitchFamily="49" charset="-122"/>
                <a:cs typeface="Times New Roman" pitchFamily="18" charset="0"/>
              </a:rPr>
              <a:t>林丹太太在娜拉家帮她整理参加舞会的衣服。海尔茂家的老友阮克医生来了。阮克医生一直爱着娜拉</a:t>
            </a:r>
            <a:r>
              <a:rPr kumimoji="0" lang="en-US" altLang="zh-CN" sz="2800" b="0" i="0" u="none" strike="noStrike" cap="none" normalizeH="0" baseline="0" smtClean="0">
                <a:ln>
                  <a:noFill/>
                </a:ln>
                <a:solidFill>
                  <a:schemeClr val="tx1"/>
                </a:solidFill>
                <a:effectLst/>
                <a:latin typeface="楷体" pitchFamily="49" charset="-122"/>
                <a:ea typeface="楷体" pitchFamily="49" charset="-122"/>
                <a:cs typeface="Times New Roman" pitchFamily="18" charset="0"/>
              </a:rPr>
              <a:t>,</a:t>
            </a:r>
            <a:r>
              <a:rPr kumimoji="0" lang="zh-CN" altLang="en-US" sz="2800" b="0" i="0" u="none" strike="noStrike" cap="none" normalizeH="0" baseline="0" smtClean="0">
                <a:ln>
                  <a:noFill/>
                </a:ln>
                <a:solidFill>
                  <a:schemeClr val="tx1"/>
                </a:solidFill>
                <a:effectLst/>
                <a:latin typeface="楷体" pitchFamily="49" charset="-122"/>
                <a:ea typeface="楷体" pitchFamily="49" charset="-122"/>
                <a:cs typeface="Times New Roman" pitchFamily="18" charset="0"/>
              </a:rPr>
              <a:t>他病重将死</a:t>
            </a:r>
            <a:r>
              <a:rPr kumimoji="0" lang="en-US" altLang="zh-CN" sz="2800" b="0" i="0" u="none" strike="noStrike" cap="none" normalizeH="0" baseline="0" smtClean="0">
                <a:ln>
                  <a:noFill/>
                </a:ln>
                <a:solidFill>
                  <a:schemeClr val="tx1"/>
                </a:solidFill>
                <a:effectLst/>
                <a:latin typeface="楷体" pitchFamily="49" charset="-122"/>
                <a:ea typeface="楷体" pitchFamily="49" charset="-122"/>
                <a:cs typeface="Times New Roman" pitchFamily="18" charset="0"/>
              </a:rPr>
              <a:t>,</a:t>
            </a:r>
            <a:r>
              <a:rPr kumimoji="0" lang="zh-CN" altLang="en-US" sz="2800" b="0" i="0" u="none" strike="noStrike" cap="none" normalizeH="0" baseline="0" smtClean="0">
                <a:ln>
                  <a:noFill/>
                </a:ln>
                <a:solidFill>
                  <a:schemeClr val="tx1"/>
                </a:solidFill>
                <a:effectLst/>
                <a:latin typeface="楷体" pitchFamily="49" charset="-122"/>
                <a:ea typeface="楷体" pitchFamily="49" charset="-122"/>
                <a:cs typeface="Times New Roman" pitchFamily="18" charset="0"/>
              </a:rPr>
              <a:t>向娜拉表达了爱慕之意。柯洛克斯泰赶到又一次威胁娜拉</a:t>
            </a:r>
            <a:r>
              <a:rPr kumimoji="0" lang="en-US" altLang="zh-CN" sz="2800" b="0" i="0" u="none" strike="noStrike" cap="none" normalizeH="0" baseline="0" smtClean="0">
                <a:ln>
                  <a:noFill/>
                </a:ln>
                <a:solidFill>
                  <a:schemeClr val="tx1"/>
                </a:solidFill>
                <a:effectLst/>
                <a:latin typeface="楷体" pitchFamily="49" charset="-122"/>
                <a:ea typeface="楷体" pitchFamily="49" charset="-122"/>
                <a:cs typeface="Times New Roman" pitchFamily="18" charset="0"/>
              </a:rPr>
              <a:t>,</a:t>
            </a:r>
            <a:r>
              <a:rPr kumimoji="0" lang="zh-CN" altLang="en-US" sz="2800" b="0" i="0" u="none" strike="noStrike" cap="none" normalizeH="0" baseline="0" smtClean="0">
                <a:ln>
                  <a:noFill/>
                </a:ln>
                <a:solidFill>
                  <a:schemeClr val="tx1"/>
                </a:solidFill>
                <a:effectLst/>
                <a:latin typeface="楷体" pitchFamily="49" charset="-122"/>
                <a:ea typeface="楷体" pitchFamily="49" charset="-122"/>
                <a:cs typeface="Times New Roman" pitchFamily="18" charset="0"/>
              </a:rPr>
              <a:t>二人谈判最终破裂</a:t>
            </a:r>
            <a:r>
              <a:rPr kumimoji="0" lang="en-US" altLang="zh-CN" sz="2800" b="0" i="0" u="none" strike="noStrike" cap="none" normalizeH="0" baseline="0" smtClean="0">
                <a:ln>
                  <a:noFill/>
                </a:ln>
                <a:solidFill>
                  <a:schemeClr val="tx1"/>
                </a:solidFill>
                <a:effectLst/>
                <a:latin typeface="楷体" pitchFamily="49" charset="-122"/>
                <a:ea typeface="楷体" pitchFamily="49" charset="-122"/>
                <a:cs typeface="Times New Roman" pitchFamily="18" charset="0"/>
              </a:rPr>
              <a:t>,</a:t>
            </a:r>
            <a:r>
              <a:rPr kumimoji="0" lang="zh-CN" altLang="en-US" sz="2800" b="0" i="0" u="none" strike="noStrike" cap="none" normalizeH="0" baseline="0" smtClean="0">
                <a:ln>
                  <a:noFill/>
                </a:ln>
                <a:solidFill>
                  <a:schemeClr val="tx1"/>
                </a:solidFill>
                <a:effectLst/>
                <a:latin typeface="楷体" pitchFamily="49" charset="-122"/>
                <a:ea typeface="楷体" pitchFamily="49" charset="-122"/>
                <a:cs typeface="Times New Roman" pitchFamily="18" charset="0"/>
              </a:rPr>
              <a:t>柯洛克斯泰便将事先写好的信放进海尔茂家的信箱。柯洛克斯泰早年爱恋林丹太太</a:t>
            </a:r>
            <a:r>
              <a:rPr kumimoji="0" lang="en-US" altLang="zh-CN" sz="2800" b="0" i="0" u="none" strike="noStrike" cap="none" normalizeH="0" baseline="0" smtClean="0">
                <a:ln>
                  <a:noFill/>
                </a:ln>
                <a:solidFill>
                  <a:schemeClr val="tx1"/>
                </a:solidFill>
                <a:effectLst/>
                <a:latin typeface="楷体" pitchFamily="49" charset="-122"/>
                <a:ea typeface="楷体" pitchFamily="49" charset="-122"/>
                <a:cs typeface="Times New Roman" pitchFamily="18" charset="0"/>
              </a:rPr>
              <a:t>,</a:t>
            </a:r>
            <a:r>
              <a:rPr kumimoji="0" lang="zh-CN" altLang="en-US" sz="2800" b="0" i="0" u="none" strike="noStrike" cap="none" normalizeH="0" baseline="0" smtClean="0">
                <a:ln>
                  <a:noFill/>
                </a:ln>
                <a:solidFill>
                  <a:schemeClr val="tx1"/>
                </a:solidFill>
                <a:effectLst/>
                <a:latin typeface="楷体" pitchFamily="49" charset="-122"/>
                <a:ea typeface="楷体" pitchFamily="49" charset="-122"/>
                <a:cs typeface="Times New Roman" pitchFamily="18" charset="0"/>
              </a:rPr>
              <a:t>林丹太太决定为了帮助娜拉摆脱困境</a:t>
            </a:r>
            <a:r>
              <a:rPr kumimoji="0" lang="en-US" altLang="zh-CN" sz="2800" b="0" i="0" u="none" strike="noStrike" cap="none" normalizeH="0" baseline="0" smtClean="0">
                <a:ln>
                  <a:noFill/>
                </a:ln>
                <a:solidFill>
                  <a:schemeClr val="tx1"/>
                </a:solidFill>
                <a:effectLst/>
                <a:latin typeface="楷体" pitchFamily="49" charset="-122"/>
                <a:ea typeface="楷体" pitchFamily="49" charset="-122"/>
                <a:cs typeface="Times New Roman" pitchFamily="18" charset="0"/>
              </a:rPr>
              <a:t>,</a:t>
            </a:r>
            <a:r>
              <a:rPr kumimoji="0" lang="zh-CN" altLang="en-US" sz="2800" b="0" i="0" u="none" strike="noStrike" cap="none" normalizeH="0" baseline="0" smtClean="0">
                <a:ln>
                  <a:noFill/>
                </a:ln>
                <a:solidFill>
                  <a:schemeClr val="tx1"/>
                </a:solidFill>
                <a:effectLst/>
                <a:latin typeface="楷体" pitchFamily="49" charset="-122"/>
                <a:ea typeface="楷体" pitchFamily="49" charset="-122"/>
                <a:cs typeface="Times New Roman" pitchFamily="18" charset="0"/>
              </a:rPr>
              <a:t>去找柯洛克斯泰谈谈。</a:t>
            </a:r>
            <a:endParaRPr kumimoji="0" lang="zh-CN" altLang="en-US" sz="2800" b="0" i="0" u="none" strike="noStrike" cap="none" normalizeH="0" baseline="0" smtClean="0">
              <a:ln>
                <a:noFill/>
              </a:ln>
              <a:solidFill>
                <a:schemeClr val="tx1"/>
              </a:solidFill>
              <a:effectLst/>
              <a:latin typeface="楷体" pitchFamily="49" charset="-122"/>
              <a:ea typeface="楷体" pitchFamily="49" charset="-122"/>
              <a:cs typeface="宋体" pitchFamily="2" charset="-122"/>
            </a:endParaRPr>
          </a:p>
          <a:p>
            <a:pPr marL="0" marR="0" lvl="0" indent="306388" algn="l" defTabSz="914400" rtl="0" eaLnBrk="0" fontAlgn="base" latinLnBrk="0" hangingPunct="0">
              <a:lnSpc>
                <a:spcPct val="100000"/>
              </a:lnSpc>
              <a:spcBef>
                <a:spcPct val="0"/>
              </a:spcBef>
              <a:spcAft>
                <a:spcPct val="0"/>
              </a:spcAft>
              <a:buClrTx/>
              <a:buSzTx/>
              <a:buFontTx/>
              <a:buNone/>
            </a:pPr>
            <a:r>
              <a:rPr kumimoji="0" lang="zh-CN" altLang="en-US" sz="2800" b="1" i="0" u="none" strike="noStrike" cap="none" normalizeH="0" baseline="0" smtClean="0">
                <a:ln>
                  <a:noFill/>
                </a:ln>
                <a:solidFill>
                  <a:schemeClr val="tx1"/>
                </a:solidFill>
                <a:effectLst/>
                <a:latin typeface="楷体" pitchFamily="49" charset="-122"/>
                <a:ea typeface="楷体" pitchFamily="49" charset="-122"/>
                <a:cs typeface="Times New Roman" pitchFamily="18" charset="0"/>
              </a:rPr>
              <a:t>  第三幕</a:t>
            </a:r>
            <a:r>
              <a:rPr kumimoji="0" lang="zh-CN" altLang="en-US" sz="2800" b="0" i="0" u="none" strike="noStrike" cap="none" normalizeH="0" baseline="0" smtClean="0">
                <a:ln>
                  <a:noFill/>
                </a:ln>
                <a:solidFill>
                  <a:schemeClr val="tx1"/>
                </a:solidFill>
                <a:effectLst/>
                <a:latin typeface="楷体" pitchFamily="49" charset="-122"/>
                <a:ea typeface="楷体" pitchFamily="49" charset="-122"/>
                <a:cs typeface="Times New Roman" pitchFamily="18" charset="0"/>
              </a:rPr>
              <a:t>林丹太太找到柯洛克斯泰</a:t>
            </a:r>
            <a:r>
              <a:rPr kumimoji="0" lang="en-US" altLang="zh-CN" sz="2800" b="0" i="0" u="none" strike="noStrike" cap="none" normalizeH="0" baseline="0" smtClean="0">
                <a:ln>
                  <a:noFill/>
                </a:ln>
                <a:solidFill>
                  <a:schemeClr val="tx1"/>
                </a:solidFill>
                <a:effectLst/>
                <a:latin typeface="楷体" pitchFamily="49" charset="-122"/>
                <a:ea typeface="楷体" pitchFamily="49" charset="-122"/>
                <a:cs typeface="Times New Roman" pitchFamily="18" charset="0"/>
              </a:rPr>
              <a:t>,</a:t>
            </a:r>
            <a:r>
              <a:rPr kumimoji="0" lang="zh-CN" altLang="en-US" sz="2800" b="0" i="0" u="none" strike="noStrike" cap="none" normalizeH="0" baseline="0" smtClean="0">
                <a:ln>
                  <a:noFill/>
                </a:ln>
                <a:solidFill>
                  <a:schemeClr val="tx1"/>
                </a:solidFill>
                <a:effectLst/>
                <a:latin typeface="楷体" pitchFamily="49" charset="-122"/>
                <a:ea typeface="楷体" pitchFamily="49" charset="-122"/>
                <a:cs typeface="Times New Roman" pitchFamily="18" charset="0"/>
              </a:rPr>
              <a:t>经过一番谈话后</a:t>
            </a:r>
            <a:r>
              <a:rPr kumimoji="0" lang="en-US" altLang="zh-CN" sz="2800" b="0" i="0" u="none" strike="noStrike" cap="none" normalizeH="0" baseline="0" smtClean="0">
                <a:ln>
                  <a:noFill/>
                </a:ln>
                <a:solidFill>
                  <a:schemeClr val="tx1"/>
                </a:solidFill>
                <a:effectLst/>
                <a:latin typeface="楷体" pitchFamily="49" charset="-122"/>
                <a:ea typeface="楷体" pitchFamily="49" charset="-122"/>
                <a:cs typeface="Times New Roman" pitchFamily="18" charset="0"/>
              </a:rPr>
              <a:t>,</a:t>
            </a:r>
            <a:r>
              <a:rPr kumimoji="0" lang="zh-CN" altLang="en-US" sz="2800" b="0" i="0" u="none" strike="noStrike" cap="none" normalizeH="0" baseline="0" smtClean="0">
                <a:ln>
                  <a:noFill/>
                </a:ln>
                <a:solidFill>
                  <a:schemeClr val="tx1"/>
                </a:solidFill>
                <a:effectLst/>
                <a:latin typeface="楷体" pitchFamily="49" charset="-122"/>
                <a:ea typeface="楷体" pitchFamily="49" charset="-122"/>
                <a:cs typeface="Times New Roman" pitchFamily="18" charset="0"/>
              </a:rPr>
              <a:t>林丹太太表示可以接受柯洛克斯泰并嫁给他。柯洛克斯泰决定放弃威胁娜拉</a:t>
            </a:r>
            <a:r>
              <a:rPr kumimoji="0" lang="en-US" altLang="zh-CN" sz="2800" b="0" i="0" u="none" strike="noStrike" cap="none" normalizeH="0" baseline="0" smtClean="0">
                <a:ln>
                  <a:noFill/>
                </a:ln>
                <a:solidFill>
                  <a:schemeClr val="tx1"/>
                </a:solidFill>
                <a:effectLst/>
                <a:latin typeface="楷体" pitchFamily="49" charset="-122"/>
                <a:ea typeface="楷体" pitchFamily="49" charset="-122"/>
                <a:cs typeface="Times New Roman" pitchFamily="18" charset="0"/>
              </a:rPr>
              <a:t>,“</a:t>
            </a:r>
            <a:r>
              <a:rPr kumimoji="0" lang="zh-CN" altLang="en-US" sz="2800" b="0" i="0" u="none" strike="noStrike" cap="none" normalizeH="0" baseline="0" smtClean="0">
                <a:ln>
                  <a:noFill/>
                </a:ln>
                <a:solidFill>
                  <a:schemeClr val="tx1"/>
                </a:solidFill>
                <a:effectLst/>
                <a:latin typeface="楷体" pitchFamily="49" charset="-122"/>
                <a:ea typeface="楷体" pitchFamily="49" charset="-122"/>
                <a:cs typeface="Times New Roman" pitchFamily="18" charset="0"/>
              </a:rPr>
              <a:t>努力做好人”。娜拉被丈夫从舞会上拉回家林丹太太告诉娜拉不用怕柯洛克斯泰</a:t>
            </a:r>
            <a:r>
              <a:rPr kumimoji="0" lang="en-US" altLang="zh-CN" sz="2800" b="0" i="0" u="none" strike="noStrike" cap="none" normalizeH="0" baseline="0" smtClean="0">
                <a:ln>
                  <a:noFill/>
                </a:ln>
                <a:solidFill>
                  <a:schemeClr val="tx1"/>
                </a:solidFill>
                <a:effectLst/>
                <a:latin typeface="楷体" pitchFamily="49" charset="-122"/>
                <a:ea typeface="楷体" pitchFamily="49" charset="-122"/>
                <a:cs typeface="Times New Roman" pitchFamily="18" charset="0"/>
              </a:rPr>
              <a:t>,</a:t>
            </a:r>
            <a:r>
              <a:rPr kumimoji="0" lang="zh-CN" altLang="en-US" sz="2800" b="0" i="0" u="none" strike="noStrike" cap="none" normalizeH="0" baseline="0" smtClean="0">
                <a:ln>
                  <a:noFill/>
                </a:ln>
                <a:solidFill>
                  <a:schemeClr val="tx1"/>
                </a:solidFill>
                <a:effectLst/>
                <a:latin typeface="楷体" pitchFamily="49" charset="-122"/>
                <a:ea typeface="楷体" pitchFamily="49" charset="-122"/>
                <a:cs typeface="Times New Roman" pitchFamily="18" charset="0"/>
              </a:rPr>
              <a:t>但要把事情的实情告诉丈夫。林丹太太告辞</a:t>
            </a:r>
            <a:r>
              <a:rPr kumimoji="0" lang="en-US" altLang="zh-CN" sz="2800" b="0" i="0" u="none" strike="noStrike" cap="none" normalizeH="0" baseline="0" smtClean="0">
                <a:ln>
                  <a:noFill/>
                </a:ln>
                <a:solidFill>
                  <a:schemeClr val="tx1"/>
                </a:solidFill>
                <a:effectLst/>
                <a:latin typeface="楷体" pitchFamily="49" charset="-122"/>
                <a:ea typeface="楷体" pitchFamily="49" charset="-122"/>
                <a:cs typeface="Times New Roman" pitchFamily="18" charset="0"/>
              </a:rPr>
              <a:t>,</a:t>
            </a:r>
            <a:r>
              <a:rPr kumimoji="0" lang="zh-CN" altLang="en-US" sz="2800" b="0" i="0" u="none" strike="noStrike" cap="none" normalizeH="0" baseline="0" smtClean="0">
                <a:ln>
                  <a:noFill/>
                </a:ln>
                <a:solidFill>
                  <a:schemeClr val="tx1"/>
                </a:solidFill>
                <a:effectLst/>
                <a:latin typeface="楷体" pitchFamily="49" charset="-122"/>
                <a:ea typeface="楷体" pitchFamily="49" charset="-122"/>
                <a:cs typeface="Times New Roman" pitchFamily="18" charset="0"/>
              </a:rPr>
              <a:t>海尔茂送她</a:t>
            </a:r>
            <a:r>
              <a:rPr kumimoji="0" lang="en-US" altLang="zh-CN" sz="2800" b="0" i="0" u="none" strike="noStrike" cap="none" normalizeH="0" baseline="0" smtClean="0">
                <a:ln>
                  <a:noFill/>
                </a:ln>
                <a:solidFill>
                  <a:schemeClr val="tx1"/>
                </a:solidFill>
                <a:effectLst/>
                <a:latin typeface="楷体" pitchFamily="49" charset="-122"/>
                <a:ea typeface="楷体" pitchFamily="49" charset="-122"/>
                <a:cs typeface="Times New Roman" pitchFamily="18" charset="0"/>
              </a:rPr>
              <a:t>……</a:t>
            </a:r>
            <a:endParaRPr kumimoji="0" lang="en-US" altLang="zh-CN" sz="2800" b="0" i="0" u="none" strike="noStrike" cap="none" normalizeH="0" baseline="0" smtClean="0">
              <a:ln>
                <a:noFill/>
              </a:ln>
              <a:solidFill>
                <a:schemeClr val="tx1"/>
              </a:solidFill>
              <a:effectLst/>
              <a:latin typeface="楷体" pitchFamily="49" charset="-122"/>
              <a:ea typeface="楷体" pitchFamily="49" charset="-122"/>
              <a:cs typeface="宋体" panose="02010600030101010101" pitchFamily="2" charset="-122"/>
            </a:endParaRPr>
          </a:p>
        </p:txBody>
      </p:sp>
    </p:spTree>
  </p:cSld>
  <p:clrMapOvr>
    <a:masterClrMapping/>
  </p:clrMapOvr>
  <p:transition/>
</p:sld>
</file>

<file path=ppt/tags/tag1.xml><?xml version="1.0" encoding="utf-8"?>
<p:tagLst xmlns:a="http://schemas.openxmlformats.org/drawingml/2006/main" xmlns:r="http://schemas.openxmlformats.org/officeDocument/2006/relationships" xmlns:p="http://schemas.openxmlformats.org/presentationml/2006/main">
  <p:tag name="AS_NET" val="4.0.30319.42000"/>
  <p:tag name="AS_OS" val="Microsoft Windows NT 6.1.7601 Service Pack 1"/>
  <p:tag name="AS_RELEASE_DATE" val="2020.05.14"/>
  <p:tag name="AS_TITLE" val="Aspose.Slides for .NET 4.0 Client Profile"/>
  <p:tag name="AS_VERSION" val="20.5"/>
</p:tagLst>
</file>

<file path=ppt/tags/tag10.xml><?xml version="1.0" encoding="utf-8"?>
<p:tagLst xmlns:a="http://schemas.openxmlformats.org/drawingml/2006/main" xmlns:r="http://schemas.openxmlformats.org/officeDocument/2006/relationships" xmlns:p="http://schemas.openxmlformats.org/presentationml/2006/main">
  <p:tag name="AS_UNIQUEID" val="288"/>
</p:tagLst>
</file>

<file path=ppt/tags/tag100.xml><?xml version="1.0" encoding="utf-8"?>
<p:tagLst xmlns:a="http://schemas.openxmlformats.org/drawingml/2006/main" xmlns:r="http://schemas.openxmlformats.org/officeDocument/2006/relationships" xmlns:p="http://schemas.openxmlformats.org/presentationml/2006/main">
  <p:tag name="AS_UNIQUEID" val="402"/>
</p:tagLst>
</file>

<file path=ppt/tags/tag101.xml><?xml version="1.0" encoding="utf-8"?>
<p:tagLst xmlns:a="http://schemas.openxmlformats.org/drawingml/2006/main" xmlns:r="http://schemas.openxmlformats.org/officeDocument/2006/relationships" xmlns:p="http://schemas.openxmlformats.org/presentationml/2006/main">
  <p:tag name="AS_UNIQUEID" val="403"/>
</p:tagLst>
</file>

<file path=ppt/tags/tag102.xml><?xml version="1.0" encoding="utf-8"?>
<p:tagLst xmlns:a="http://schemas.openxmlformats.org/drawingml/2006/main" xmlns:r="http://schemas.openxmlformats.org/officeDocument/2006/relationships" xmlns:p="http://schemas.openxmlformats.org/presentationml/2006/main">
  <p:tag name="AS_UNIQUEID" val="404"/>
</p:tagLst>
</file>

<file path=ppt/tags/tag103.xml><?xml version="1.0" encoding="utf-8"?>
<p:tagLst xmlns:a="http://schemas.openxmlformats.org/drawingml/2006/main" xmlns:r="http://schemas.openxmlformats.org/officeDocument/2006/relationships" xmlns:p="http://schemas.openxmlformats.org/presentationml/2006/main">
  <p:tag name="AS_UNIQUEID" val="405"/>
</p:tagLst>
</file>

<file path=ppt/tags/tag104.xml><?xml version="1.0" encoding="utf-8"?>
<p:tagLst xmlns:a="http://schemas.openxmlformats.org/drawingml/2006/main" xmlns:r="http://schemas.openxmlformats.org/officeDocument/2006/relationships" xmlns:p="http://schemas.openxmlformats.org/presentationml/2006/main">
  <p:tag name="AS_UNIQUEID" val="48"/>
</p:tagLst>
</file>

<file path=ppt/tags/tag105.xml><?xml version="1.0" encoding="utf-8"?>
<p:tagLst xmlns:a="http://schemas.openxmlformats.org/drawingml/2006/main" xmlns:r="http://schemas.openxmlformats.org/officeDocument/2006/relationships" xmlns:p="http://schemas.openxmlformats.org/presentationml/2006/main">
  <p:tag name="AS_UNIQUEID" val="49"/>
</p:tagLst>
</file>

<file path=ppt/tags/tag106.xml><?xml version="1.0" encoding="utf-8"?>
<p:tagLst xmlns:a="http://schemas.openxmlformats.org/drawingml/2006/main" xmlns:r="http://schemas.openxmlformats.org/officeDocument/2006/relationships" xmlns:p="http://schemas.openxmlformats.org/presentationml/2006/main">
  <p:tag name="AS_UNIQUEID" val="50"/>
</p:tagLst>
</file>

<file path=ppt/tags/tag107.xml><?xml version="1.0" encoding="utf-8"?>
<p:tagLst xmlns:a="http://schemas.openxmlformats.org/drawingml/2006/main" xmlns:r="http://schemas.openxmlformats.org/officeDocument/2006/relationships" xmlns:p="http://schemas.openxmlformats.org/presentationml/2006/main">
  <p:tag name="AS_UNIQUEID" val="407"/>
</p:tagLst>
</file>

<file path=ppt/tags/tag108.xml><?xml version="1.0" encoding="utf-8"?>
<p:tagLst xmlns:a="http://schemas.openxmlformats.org/drawingml/2006/main" xmlns:r="http://schemas.openxmlformats.org/officeDocument/2006/relationships" xmlns:p="http://schemas.openxmlformats.org/presentationml/2006/main">
  <p:tag name="AS_UNIQUEID" val="408"/>
</p:tagLst>
</file>

<file path=ppt/tags/tag109.xml><?xml version="1.0" encoding="utf-8"?>
<p:tagLst xmlns:a="http://schemas.openxmlformats.org/drawingml/2006/main" xmlns:r="http://schemas.openxmlformats.org/officeDocument/2006/relationships" xmlns:p="http://schemas.openxmlformats.org/presentationml/2006/main">
  <p:tag name="AS_UNIQUEID" val="409"/>
</p:tagLst>
</file>

<file path=ppt/tags/tag11.xml><?xml version="1.0" encoding="utf-8"?>
<p:tagLst xmlns:a="http://schemas.openxmlformats.org/drawingml/2006/main" xmlns:r="http://schemas.openxmlformats.org/officeDocument/2006/relationships" xmlns:p="http://schemas.openxmlformats.org/presentationml/2006/main">
  <p:tag name="AS_UNIQUEID" val="289"/>
</p:tagLst>
</file>

<file path=ppt/tags/tag110.xml><?xml version="1.0" encoding="utf-8"?>
<p:tagLst xmlns:a="http://schemas.openxmlformats.org/drawingml/2006/main" xmlns:r="http://schemas.openxmlformats.org/officeDocument/2006/relationships" xmlns:p="http://schemas.openxmlformats.org/presentationml/2006/main">
  <p:tag name="AS_UNIQUEID" val="410"/>
</p:tagLst>
</file>

<file path=ppt/tags/tag111.xml><?xml version="1.0" encoding="utf-8"?>
<p:tagLst xmlns:a="http://schemas.openxmlformats.org/drawingml/2006/main" xmlns:r="http://schemas.openxmlformats.org/officeDocument/2006/relationships" xmlns:p="http://schemas.openxmlformats.org/presentationml/2006/main">
  <p:tag name="AS_UNIQUEID" val="48"/>
</p:tagLst>
</file>

<file path=ppt/tags/tag112.xml><?xml version="1.0" encoding="utf-8"?>
<p:tagLst xmlns:a="http://schemas.openxmlformats.org/drawingml/2006/main" xmlns:r="http://schemas.openxmlformats.org/officeDocument/2006/relationships" xmlns:p="http://schemas.openxmlformats.org/presentationml/2006/main">
  <p:tag name="AS_UNIQUEID" val="49"/>
</p:tagLst>
</file>

<file path=ppt/tags/tag113.xml><?xml version="1.0" encoding="utf-8"?>
<p:tagLst xmlns:a="http://schemas.openxmlformats.org/drawingml/2006/main" xmlns:r="http://schemas.openxmlformats.org/officeDocument/2006/relationships" xmlns:p="http://schemas.openxmlformats.org/presentationml/2006/main">
  <p:tag name="AS_UNIQUEID" val="50"/>
</p:tagLst>
</file>

<file path=ppt/tags/tag114.xml><?xml version="1.0" encoding="utf-8"?>
<p:tagLst xmlns:a="http://schemas.openxmlformats.org/drawingml/2006/main" xmlns:r="http://schemas.openxmlformats.org/officeDocument/2006/relationships" xmlns:p="http://schemas.openxmlformats.org/presentationml/2006/main">
  <p:tag name="AS_UNIQUEID" val="412"/>
</p:tagLst>
</file>

<file path=ppt/tags/tag115.xml><?xml version="1.0" encoding="utf-8"?>
<p:tagLst xmlns:a="http://schemas.openxmlformats.org/drawingml/2006/main" xmlns:r="http://schemas.openxmlformats.org/officeDocument/2006/relationships" xmlns:p="http://schemas.openxmlformats.org/presentationml/2006/main">
  <p:tag name="AS_UNIQUEID" val="413"/>
</p:tagLst>
</file>

<file path=ppt/tags/tag116.xml><?xml version="1.0" encoding="utf-8"?>
<p:tagLst xmlns:a="http://schemas.openxmlformats.org/drawingml/2006/main" xmlns:r="http://schemas.openxmlformats.org/officeDocument/2006/relationships" xmlns:p="http://schemas.openxmlformats.org/presentationml/2006/main">
  <p:tag name="AS_UNIQUEID" val="414"/>
</p:tagLst>
</file>

<file path=ppt/tags/tag117.xml><?xml version="1.0" encoding="utf-8"?>
<p:tagLst xmlns:a="http://schemas.openxmlformats.org/drawingml/2006/main" xmlns:r="http://schemas.openxmlformats.org/officeDocument/2006/relationships" xmlns:p="http://schemas.openxmlformats.org/presentationml/2006/main">
  <p:tag name="AS_UNIQUEID" val="415"/>
</p:tagLst>
</file>

<file path=ppt/tags/tag118.xml><?xml version="1.0" encoding="utf-8"?>
<p:tagLst xmlns:a="http://schemas.openxmlformats.org/drawingml/2006/main" xmlns:r="http://schemas.openxmlformats.org/officeDocument/2006/relationships" xmlns:p="http://schemas.openxmlformats.org/presentationml/2006/main">
  <p:tag name="AS_UNIQUEID" val="48"/>
</p:tagLst>
</file>

<file path=ppt/tags/tag119.xml><?xml version="1.0" encoding="utf-8"?>
<p:tagLst xmlns:a="http://schemas.openxmlformats.org/drawingml/2006/main" xmlns:r="http://schemas.openxmlformats.org/officeDocument/2006/relationships" xmlns:p="http://schemas.openxmlformats.org/presentationml/2006/main">
  <p:tag name="AS_UNIQUEID" val="49"/>
</p:tagLst>
</file>

<file path=ppt/tags/tag12.xml><?xml version="1.0" encoding="utf-8"?>
<p:tagLst xmlns:a="http://schemas.openxmlformats.org/drawingml/2006/main" xmlns:r="http://schemas.openxmlformats.org/officeDocument/2006/relationships" xmlns:p="http://schemas.openxmlformats.org/presentationml/2006/main">
  <p:tag name="AS_UNIQUEID" val="290"/>
</p:tagLst>
</file>

<file path=ppt/tags/tag120.xml><?xml version="1.0" encoding="utf-8"?>
<p:tagLst xmlns:a="http://schemas.openxmlformats.org/drawingml/2006/main" xmlns:r="http://schemas.openxmlformats.org/officeDocument/2006/relationships" xmlns:p="http://schemas.openxmlformats.org/presentationml/2006/main">
  <p:tag name="AS_UNIQUEID" val="50"/>
</p:tagLst>
</file>

<file path=ppt/tags/tag121.xml><?xml version="1.0" encoding="utf-8"?>
<p:tagLst xmlns:a="http://schemas.openxmlformats.org/drawingml/2006/main" xmlns:r="http://schemas.openxmlformats.org/officeDocument/2006/relationships" xmlns:p="http://schemas.openxmlformats.org/presentationml/2006/main">
  <p:tag name="AS_UNIQUEID" val="417"/>
</p:tagLst>
</file>

<file path=ppt/tags/tag122.xml><?xml version="1.0" encoding="utf-8"?>
<p:tagLst xmlns:a="http://schemas.openxmlformats.org/drawingml/2006/main" xmlns:r="http://schemas.openxmlformats.org/officeDocument/2006/relationships" xmlns:p="http://schemas.openxmlformats.org/presentationml/2006/main">
  <p:tag name="AS_UNIQUEID" val="418"/>
</p:tagLst>
</file>

<file path=ppt/tags/tag123.xml><?xml version="1.0" encoding="utf-8"?>
<p:tagLst xmlns:a="http://schemas.openxmlformats.org/drawingml/2006/main" xmlns:r="http://schemas.openxmlformats.org/officeDocument/2006/relationships" xmlns:p="http://schemas.openxmlformats.org/presentationml/2006/main">
  <p:tag name="AS_UNIQUEID" val="419"/>
</p:tagLst>
</file>

<file path=ppt/tags/tag124.xml><?xml version="1.0" encoding="utf-8"?>
<p:tagLst xmlns:a="http://schemas.openxmlformats.org/drawingml/2006/main" xmlns:r="http://schemas.openxmlformats.org/officeDocument/2006/relationships" xmlns:p="http://schemas.openxmlformats.org/presentationml/2006/main">
  <p:tag name="AS_UNIQUEID" val="420"/>
</p:tagLst>
</file>

<file path=ppt/tags/tag125.xml><?xml version="1.0" encoding="utf-8"?>
<p:tagLst xmlns:a="http://schemas.openxmlformats.org/drawingml/2006/main" xmlns:r="http://schemas.openxmlformats.org/officeDocument/2006/relationships" xmlns:p="http://schemas.openxmlformats.org/presentationml/2006/main">
  <p:tag name="AS_UNIQUEID" val="48"/>
</p:tagLst>
</file>

<file path=ppt/tags/tag126.xml><?xml version="1.0" encoding="utf-8"?>
<p:tagLst xmlns:a="http://schemas.openxmlformats.org/drawingml/2006/main" xmlns:r="http://schemas.openxmlformats.org/officeDocument/2006/relationships" xmlns:p="http://schemas.openxmlformats.org/presentationml/2006/main">
  <p:tag name="AS_UNIQUEID" val="49"/>
</p:tagLst>
</file>

<file path=ppt/tags/tag127.xml><?xml version="1.0" encoding="utf-8"?>
<p:tagLst xmlns:a="http://schemas.openxmlformats.org/drawingml/2006/main" xmlns:r="http://schemas.openxmlformats.org/officeDocument/2006/relationships" xmlns:p="http://schemas.openxmlformats.org/presentationml/2006/main">
  <p:tag name="AS_UNIQUEID" val="50"/>
</p:tagLst>
</file>

<file path=ppt/tags/tag128.xml><?xml version="1.0" encoding="utf-8"?>
<p:tagLst xmlns:a="http://schemas.openxmlformats.org/drawingml/2006/main" xmlns:r="http://schemas.openxmlformats.org/officeDocument/2006/relationships" xmlns:p="http://schemas.openxmlformats.org/presentationml/2006/main">
  <p:tag name="AS_UNIQUEID" val="422"/>
</p:tagLst>
</file>

<file path=ppt/tags/tag129.xml><?xml version="1.0" encoding="utf-8"?>
<p:tagLst xmlns:a="http://schemas.openxmlformats.org/drawingml/2006/main" xmlns:r="http://schemas.openxmlformats.org/officeDocument/2006/relationships" xmlns:p="http://schemas.openxmlformats.org/presentationml/2006/main">
  <p:tag name="AS_UNIQUEID" val="423"/>
</p:tagLst>
</file>

<file path=ppt/tags/tag13.xml><?xml version="1.0" encoding="utf-8"?>
<p:tagLst xmlns:a="http://schemas.openxmlformats.org/drawingml/2006/main" xmlns:r="http://schemas.openxmlformats.org/officeDocument/2006/relationships" xmlns:p="http://schemas.openxmlformats.org/presentationml/2006/main">
  <p:tag name="AS_UNIQUEID" val="292"/>
</p:tagLst>
</file>

<file path=ppt/tags/tag130.xml><?xml version="1.0" encoding="utf-8"?>
<p:tagLst xmlns:a="http://schemas.openxmlformats.org/drawingml/2006/main" xmlns:r="http://schemas.openxmlformats.org/officeDocument/2006/relationships" xmlns:p="http://schemas.openxmlformats.org/presentationml/2006/main">
  <p:tag name="AS_UNIQUEID" val="424"/>
</p:tagLst>
</file>

<file path=ppt/tags/tag131.xml><?xml version="1.0" encoding="utf-8"?>
<p:tagLst xmlns:a="http://schemas.openxmlformats.org/drawingml/2006/main" xmlns:r="http://schemas.openxmlformats.org/officeDocument/2006/relationships" xmlns:p="http://schemas.openxmlformats.org/presentationml/2006/main">
  <p:tag name="AS_UNIQUEID" val="425"/>
</p:tagLst>
</file>

<file path=ppt/tags/tag132.xml><?xml version="1.0" encoding="utf-8"?>
<p:tagLst xmlns:a="http://schemas.openxmlformats.org/drawingml/2006/main" xmlns:r="http://schemas.openxmlformats.org/officeDocument/2006/relationships" xmlns:p="http://schemas.openxmlformats.org/presentationml/2006/main">
  <p:tag name="AS_UNIQUEID" val="48"/>
</p:tagLst>
</file>

<file path=ppt/tags/tag133.xml><?xml version="1.0" encoding="utf-8"?>
<p:tagLst xmlns:a="http://schemas.openxmlformats.org/drawingml/2006/main" xmlns:r="http://schemas.openxmlformats.org/officeDocument/2006/relationships" xmlns:p="http://schemas.openxmlformats.org/presentationml/2006/main">
  <p:tag name="AS_UNIQUEID" val="49"/>
</p:tagLst>
</file>

<file path=ppt/tags/tag134.xml><?xml version="1.0" encoding="utf-8"?>
<p:tagLst xmlns:a="http://schemas.openxmlformats.org/drawingml/2006/main" xmlns:r="http://schemas.openxmlformats.org/officeDocument/2006/relationships" xmlns:p="http://schemas.openxmlformats.org/presentationml/2006/main">
  <p:tag name="AS_UNIQUEID" val="50"/>
</p:tagLst>
</file>

<file path=ppt/tags/tag135.xml><?xml version="1.0" encoding="utf-8"?>
<p:tagLst xmlns:a="http://schemas.openxmlformats.org/drawingml/2006/main" xmlns:r="http://schemas.openxmlformats.org/officeDocument/2006/relationships" xmlns:p="http://schemas.openxmlformats.org/presentationml/2006/main">
  <p:tag name="AS_UNIQUEID" val="427"/>
</p:tagLst>
</file>

<file path=ppt/tags/tag136.xml><?xml version="1.0" encoding="utf-8"?>
<p:tagLst xmlns:a="http://schemas.openxmlformats.org/drawingml/2006/main" xmlns:r="http://schemas.openxmlformats.org/officeDocument/2006/relationships" xmlns:p="http://schemas.openxmlformats.org/presentationml/2006/main">
  <p:tag name="AS_UNIQUEID" val="428"/>
</p:tagLst>
</file>

<file path=ppt/tags/tag137.xml><?xml version="1.0" encoding="utf-8"?>
<p:tagLst xmlns:a="http://schemas.openxmlformats.org/drawingml/2006/main" xmlns:r="http://schemas.openxmlformats.org/officeDocument/2006/relationships" xmlns:p="http://schemas.openxmlformats.org/presentationml/2006/main">
  <p:tag name="AS_UNIQUEID" val="429"/>
</p:tagLst>
</file>

<file path=ppt/tags/tag138.xml><?xml version="1.0" encoding="utf-8"?>
<p:tagLst xmlns:a="http://schemas.openxmlformats.org/drawingml/2006/main" xmlns:r="http://schemas.openxmlformats.org/officeDocument/2006/relationships" xmlns:p="http://schemas.openxmlformats.org/presentationml/2006/main">
  <p:tag name="AS_UNIQUEID" val="430"/>
</p:tagLst>
</file>

<file path=ppt/tags/tag139.xml><?xml version="1.0" encoding="utf-8"?>
<p:tagLst xmlns:a="http://schemas.openxmlformats.org/drawingml/2006/main" xmlns:r="http://schemas.openxmlformats.org/officeDocument/2006/relationships" xmlns:p="http://schemas.openxmlformats.org/presentationml/2006/main">
  <p:tag name="AS_UNIQUEID" val="48"/>
</p:tagLst>
</file>

<file path=ppt/tags/tag14.xml><?xml version="1.0" encoding="utf-8"?>
<p:tagLst xmlns:a="http://schemas.openxmlformats.org/drawingml/2006/main" xmlns:r="http://schemas.openxmlformats.org/officeDocument/2006/relationships" xmlns:p="http://schemas.openxmlformats.org/presentationml/2006/main">
  <p:tag name="AS_UNIQUEID" val="293"/>
</p:tagLst>
</file>

<file path=ppt/tags/tag140.xml><?xml version="1.0" encoding="utf-8"?>
<p:tagLst xmlns:a="http://schemas.openxmlformats.org/drawingml/2006/main" xmlns:r="http://schemas.openxmlformats.org/officeDocument/2006/relationships" xmlns:p="http://schemas.openxmlformats.org/presentationml/2006/main">
  <p:tag name="AS_UNIQUEID" val="49"/>
</p:tagLst>
</file>

<file path=ppt/tags/tag141.xml><?xml version="1.0" encoding="utf-8"?>
<p:tagLst xmlns:a="http://schemas.openxmlformats.org/drawingml/2006/main" xmlns:r="http://schemas.openxmlformats.org/officeDocument/2006/relationships" xmlns:p="http://schemas.openxmlformats.org/presentationml/2006/main">
  <p:tag name="AS_UNIQUEID" val="50"/>
</p:tagLst>
</file>

<file path=ppt/tags/tag142.xml><?xml version="1.0" encoding="utf-8"?>
<p:tagLst xmlns:a="http://schemas.openxmlformats.org/drawingml/2006/main" xmlns:r="http://schemas.openxmlformats.org/officeDocument/2006/relationships" xmlns:p="http://schemas.openxmlformats.org/presentationml/2006/main">
  <p:tag name="AS_UNIQUEID" val="432"/>
</p:tagLst>
</file>

<file path=ppt/tags/tag143.xml><?xml version="1.0" encoding="utf-8"?>
<p:tagLst xmlns:a="http://schemas.openxmlformats.org/drawingml/2006/main" xmlns:r="http://schemas.openxmlformats.org/officeDocument/2006/relationships" xmlns:p="http://schemas.openxmlformats.org/presentationml/2006/main">
  <p:tag name="AS_UNIQUEID" val="433"/>
</p:tagLst>
</file>

<file path=ppt/tags/tag144.xml><?xml version="1.0" encoding="utf-8"?>
<p:tagLst xmlns:a="http://schemas.openxmlformats.org/drawingml/2006/main" xmlns:r="http://schemas.openxmlformats.org/officeDocument/2006/relationships" xmlns:p="http://schemas.openxmlformats.org/presentationml/2006/main">
  <p:tag name="AS_UNIQUEID" val="434"/>
</p:tagLst>
</file>

<file path=ppt/tags/tag145.xml><?xml version="1.0" encoding="utf-8"?>
<p:tagLst xmlns:a="http://schemas.openxmlformats.org/drawingml/2006/main" xmlns:r="http://schemas.openxmlformats.org/officeDocument/2006/relationships" xmlns:p="http://schemas.openxmlformats.org/presentationml/2006/main">
  <p:tag name="AS_UNIQUEID" val="435"/>
</p:tagLst>
</file>

<file path=ppt/tags/tag146.xml><?xml version="1.0" encoding="utf-8"?>
<p:tagLst xmlns:a="http://schemas.openxmlformats.org/drawingml/2006/main" xmlns:r="http://schemas.openxmlformats.org/officeDocument/2006/relationships" xmlns:p="http://schemas.openxmlformats.org/presentationml/2006/main">
  <p:tag name="AS_UNIQUEID" val="48"/>
</p:tagLst>
</file>

<file path=ppt/tags/tag147.xml><?xml version="1.0" encoding="utf-8"?>
<p:tagLst xmlns:a="http://schemas.openxmlformats.org/drawingml/2006/main" xmlns:r="http://schemas.openxmlformats.org/officeDocument/2006/relationships" xmlns:p="http://schemas.openxmlformats.org/presentationml/2006/main">
  <p:tag name="AS_UNIQUEID" val="49"/>
</p:tagLst>
</file>

<file path=ppt/tags/tag148.xml><?xml version="1.0" encoding="utf-8"?>
<p:tagLst xmlns:a="http://schemas.openxmlformats.org/drawingml/2006/main" xmlns:r="http://schemas.openxmlformats.org/officeDocument/2006/relationships" xmlns:p="http://schemas.openxmlformats.org/presentationml/2006/main">
  <p:tag name="AS_UNIQUEID" val="50"/>
</p:tagLst>
</file>

<file path=ppt/tags/tag149.xml><?xml version="1.0" encoding="utf-8"?>
<p:tagLst xmlns:a="http://schemas.openxmlformats.org/drawingml/2006/main" xmlns:r="http://schemas.openxmlformats.org/officeDocument/2006/relationships" xmlns:p="http://schemas.openxmlformats.org/presentationml/2006/main">
  <p:tag name="AS_UNIQUEID" val="437"/>
</p:tagLst>
</file>

<file path=ppt/tags/tag15.xml><?xml version="1.0" encoding="utf-8"?>
<p:tagLst xmlns:a="http://schemas.openxmlformats.org/drawingml/2006/main" xmlns:r="http://schemas.openxmlformats.org/officeDocument/2006/relationships" xmlns:p="http://schemas.openxmlformats.org/presentationml/2006/main">
  <p:tag name="AS_UNIQUEID" val="294"/>
</p:tagLst>
</file>

<file path=ppt/tags/tag150.xml><?xml version="1.0" encoding="utf-8"?>
<p:tagLst xmlns:a="http://schemas.openxmlformats.org/drawingml/2006/main" xmlns:r="http://schemas.openxmlformats.org/officeDocument/2006/relationships" xmlns:p="http://schemas.openxmlformats.org/presentationml/2006/main">
  <p:tag name="AS_UNIQUEID" val="438"/>
</p:tagLst>
</file>

<file path=ppt/tags/tag151.xml><?xml version="1.0" encoding="utf-8"?>
<p:tagLst xmlns:a="http://schemas.openxmlformats.org/drawingml/2006/main" xmlns:r="http://schemas.openxmlformats.org/officeDocument/2006/relationships" xmlns:p="http://schemas.openxmlformats.org/presentationml/2006/main">
  <p:tag name="AS_UNIQUEID" val="439"/>
</p:tagLst>
</file>

<file path=ppt/tags/tag152.xml><?xml version="1.0" encoding="utf-8"?>
<p:tagLst xmlns:a="http://schemas.openxmlformats.org/drawingml/2006/main" xmlns:r="http://schemas.openxmlformats.org/officeDocument/2006/relationships" xmlns:p="http://schemas.openxmlformats.org/presentationml/2006/main">
  <p:tag name="AS_UNIQUEID" val="440"/>
</p:tagLst>
</file>

<file path=ppt/tags/tag153.xml><?xml version="1.0" encoding="utf-8"?>
<p:tagLst xmlns:a="http://schemas.openxmlformats.org/drawingml/2006/main" xmlns:r="http://schemas.openxmlformats.org/officeDocument/2006/relationships" xmlns:p="http://schemas.openxmlformats.org/presentationml/2006/main">
  <p:tag name="AS_UNIQUEID" val="441"/>
</p:tagLst>
</file>

<file path=ppt/tags/tag154.xml><?xml version="1.0" encoding="utf-8"?>
<p:tagLst xmlns:a="http://schemas.openxmlformats.org/drawingml/2006/main" xmlns:r="http://schemas.openxmlformats.org/officeDocument/2006/relationships" xmlns:p="http://schemas.openxmlformats.org/presentationml/2006/main">
  <p:tag name="AS_UNIQUEID" val="442"/>
</p:tagLst>
</file>

<file path=ppt/tags/tag155.xml><?xml version="1.0" encoding="utf-8"?>
<p:tagLst xmlns:a="http://schemas.openxmlformats.org/drawingml/2006/main" xmlns:r="http://schemas.openxmlformats.org/officeDocument/2006/relationships" xmlns:p="http://schemas.openxmlformats.org/presentationml/2006/main">
  <p:tag name="AS_UNIQUEID" val="48"/>
</p:tagLst>
</file>

<file path=ppt/tags/tag156.xml><?xml version="1.0" encoding="utf-8"?>
<p:tagLst xmlns:a="http://schemas.openxmlformats.org/drawingml/2006/main" xmlns:r="http://schemas.openxmlformats.org/officeDocument/2006/relationships" xmlns:p="http://schemas.openxmlformats.org/presentationml/2006/main">
  <p:tag name="AS_UNIQUEID" val="49"/>
</p:tagLst>
</file>

<file path=ppt/tags/tag157.xml><?xml version="1.0" encoding="utf-8"?>
<p:tagLst xmlns:a="http://schemas.openxmlformats.org/drawingml/2006/main" xmlns:r="http://schemas.openxmlformats.org/officeDocument/2006/relationships" xmlns:p="http://schemas.openxmlformats.org/presentationml/2006/main">
  <p:tag name="AS_UNIQUEID" val="50"/>
</p:tagLst>
</file>

<file path=ppt/tags/tag158.xml><?xml version="1.0" encoding="utf-8"?>
<p:tagLst xmlns:a="http://schemas.openxmlformats.org/drawingml/2006/main" xmlns:r="http://schemas.openxmlformats.org/officeDocument/2006/relationships" xmlns:p="http://schemas.openxmlformats.org/presentationml/2006/main">
  <p:tag name="AS_UNIQUEID" val="444"/>
</p:tagLst>
</file>

<file path=ppt/tags/tag159.xml><?xml version="1.0" encoding="utf-8"?>
<p:tagLst xmlns:a="http://schemas.openxmlformats.org/drawingml/2006/main" xmlns:r="http://schemas.openxmlformats.org/officeDocument/2006/relationships" xmlns:p="http://schemas.openxmlformats.org/presentationml/2006/main">
  <p:tag name="AS_UNIQUEID" val="445"/>
</p:tagLst>
</file>

<file path=ppt/tags/tag16.xml><?xml version="1.0" encoding="utf-8"?>
<p:tagLst xmlns:a="http://schemas.openxmlformats.org/drawingml/2006/main" xmlns:r="http://schemas.openxmlformats.org/officeDocument/2006/relationships" xmlns:p="http://schemas.openxmlformats.org/presentationml/2006/main">
  <p:tag name="AS_UNIQUEID" val="295"/>
</p:tagLst>
</file>

<file path=ppt/tags/tag160.xml><?xml version="1.0" encoding="utf-8"?>
<p:tagLst xmlns:a="http://schemas.openxmlformats.org/drawingml/2006/main" xmlns:r="http://schemas.openxmlformats.org/officeDocument/2006/relationships" xmlns:p="http://schemas.openxmlformats.org/presentationml/2006/main">
  <p:tag name="AS_UNIQUEID" val="446"/>
</p:tagLst>
</file>

<file path=ppt/tags/tag161.xml><?xml version="1.0" encoding="utf-8"?>
<p:tagLst xmlns:a="http://schemas.openxmlformats.org/drawingml/2006/main" xmlns:r="http://schemas.openxmlformats.org/officeDocument/2006/relationships" xmlns:p="http://schemas.openxmlformats.org/presentationml/2006/main">
  <p:tag name="AS_UNIQUEID" val="447"/>
</p:tagLst>
</file>

<file path=ppt/tags/tag162.xml><?xml version="1.0" encoding="utf-8"?>
<p:tagLst xmlns:a="http://schemas.openxmlformats.org/drawingml/2006/main" xmlns:r="http://schemas.openxmlformats.org/officeDocument/2006/relationships" xmlns:p="http://schemas.openxmlformats.org/presentationml/2006/main">
  <p:tag name="AS_UNIQUEID" val="48"/>
</p:tagLst>
</file>

<file path=ppt/tags/tag163.xml><?xml version="1.0" encoding="utf-8"?>
<p:tagLst xmlns:a="http://schemas.openxmlformats.org/drawingml/2006/main" xmlns:r="http://schemas.openxmlformats.org/officeDocument/2006/relationships" xmlns:p="http://schemas.openxmlformats.org/presentationml/2006/main">
  <p:tag name="AS_UNIQUEID" val="49"/>
</p:tagLst>
</file>

<file path=ppt/tags/tag164.xml><?xml version="1.0" encoding="utf-8"?>
<p:tagLst xmlns:a="http://schemas.openxmlformats.org/drawingml/2006/main" xmlns:r="http://schemas.openxmlformats.org/officeDocument/2006/relationships" xmlns:p="http://schemas.openxmlformats.org/presentationml/2006/main">
  <p:tag name="AS_UNIQUEID" val="50"/>
</p:tagLst>
</file>

<file path=ppt/tags/tag165.xml><?xml version="1.0" encoding="utf-8"?>
<p:tagLst xmlns:a="http://schemas.openxmlformats.org/drawingml/2006/main" xmlns:r="http://schemas.openxmlformats.org/officeDocument/2006/relationships" xmlns:p="http://schemas.openxmlformats.org/presentationml/2006/main">
  <p:tag name="AS_UNIQUEID" val="449"/>
</p:tagLst>
</file>

<file path=ppt/tags/tag166.xml><?xml version="1.0" encoding="utf-8"?>
<p:tagLst xmlns:a="http://schemas.openxmlformats.org/drawingml/2006/main" xmlns:r="http://schemas.openxmlformats.org/officeDocument/2006/relationships" xmlns:p="http://schemas.openxmlformats.org/presentationml/2006/main">
  <p:tag name="AS_UNIQUEID" val="450"/>
</p:tagLst>
</file>

<file path=ppt/tags/tag167.xml><?xml version="1.0" encoding="utf-8"?>
<p:tagLst xmlns:a="http://schemas.openxmlformats.org/drawingml/2006/main" xmlns:r="http://schemas.openxmlformats.org/officeDocument/2006/relationships" xmlns:p="http://schemas.openxmlformats.org/presentationml/2006/main">
  <p:tag name="AS_UNIQUEID" val="451"/>
</p:tagLst>
</file>

<file path=ppt/tags/tag168.xml><?xml version="1.0" encoding="utf-8"?>
<p:tagLst xmlns:a="http://schemas.openxmlformats.org/drawingml/2006/main" xmlns:r="http://schemas.openxmlformats.org/officeDocument/2006/relationships" xmlns:p="http://schemas.openxmlformats.org/presentationml/2006/main">
  <p:tag name="AS_UNIQUEID" val="452"/>
</p:tagLst>
</file>

<file path=ppt/tags/tag169.xml><?xml version="1.0" encoding="utf-8"?>
<p:tagLst xmlns:a="http://schemas.openxmlformats.org/drawingml/2006/main" xmlns:r="http://schemas.openxmlformats.org/officeDocument/2006/relationships" xmlns:p="http://schemas.openxmlformats.org/presentationml/2006/main">
  <p:tag name="AS_UNIQUEID" val="48"/>
</p:tagLst>
</file>

<file path=ppt/tags/tag17.xml><?xml version="1.0" encoding="utf-8"?>
<p:tagLst xmlns:a="http://schemas.openxmlformats.org/drawingml/2006/main" xmlns:r="http://schemas.openxmlformats.org/officeDocument/2006/relationships" xmlns:p="http://schemas.openxmlformats.org/presentationml/2006/main">
  <p:tag name="AS_UNIQUEID" val="296"/>
</p:tagLst>
</file>

<file path=ppt/tags/tag170.xml><?xml version="1.0" encoding="utf-8"?>
<p:tagLst xmlns:a="http://schemas.openxmlformats.org/drawingml/2006/main" xmlns:r="http://schemas.openxmlformats.org/officeDocument/2006/relationships" xmlns:p="http://schemas.openxmlformats.org/presentationml/2006/main">
  <p:tag name="AS_UNIQUEID" val="49"/>
</p:tagLst>
</file>

<file path=ppt/tags/tag171.xml><?xml version="1.0" encoding="utf-8"?>
<p:tagLst xmlns:a="http://schemas.openxmlformats.org/drawingml/2006/main" xmlns:r="http://schemas.openxmlformats.org/officeDocument/2006/relationships" xmlns:p="http://schemas.openxmlformats.org/presentationml/2006/main">
  <p:tag name="AS_UNIQUEID" val="50"/>
</p:tagLst>
</file>

<file path=ppt/tags/tag172.xml><?xml version="1.0" encoding="utf-8"?>
<p:tagLst xmlns:a="http://schemas.openxmlformats.org/drawingml/2006/main" xmlns:r="http://schemas.openxmlformats.org/officeDocument/2006/relationships" xmlns:p="http://schemas.openxmlformats.org/presentationml/2006/main">
  <p:tag name="AS_UNIQUEID" val="454"/>
</p:tagLst>
</file>

<file path=ppt/tags/tag173.xml><?xml version="1.0" encoding="utf-8"?>
<p:tagLst xmlns:a="http://schemas.openxmlformats.org/drawingml/2006/main" xmlns:r="http://schemas.openxmlformats.org/officeDocument/2006/relationships" xmlns:p="http://schemas.openxmlformats.org/presentationml/2006/main">
  <p:tag name="AS_UNIQUEID" val="455"/>
</p:tagLst>
</file>

<file path=ppt/tags/tag174.xml><?xml version="1.0" encoding="utf-8"?>
<p:tagLst xmlns:a="http://schemas.openxmlformats.org/drawingml/2006/main" xmlns:r="http://schemas.openxmlformats.org/officeDocument/2006/relationships" xmlns:p="http://schemas.openxmlformats.org/presentationml/2006/main">
  <p:tag name="AS_UNIQUEID" val="456"/>
</p:tagLst>
</file>

<file path=ppt/tags/tag175.xml><?xml version="1.0" encoding="utf-8"?>
<p:tagLst xmlns:a="http://schemas.openxmlformats.org/drawingml/2006/main" xmlns:r="http://schemas.openxmlformats.org/officeDocument/2006/relationships" xmlns:p="http://schemas.openxmlformats.org/presentationml/2006/main">
  <p:tag name="AS_UNIQUEID" val="457"/>
</p:tagLst>
</file>

<file path=ppt/tags/tag176.xml><?xml version="1.0" encoding="utf-8"?>
<p:tagLst xmlns:a="http://schemas.openxmlformats.org/drawingml/2006/main" xmlns:r="http://schemas.openxmlformats.org/officeDocument/2006/relationships" xmlns:p="http://schemas.openxmlformats.org/presentationml/2006/main">
  <p:tag name="AS_UNIQUEID" val="48"/>
</p:tagLst>
</file>

<file path=ppt/tags/tag177.xml><?xml version="1.0" encoding="utf-8"?>
<p:tagLst xmlns:a="http://schemas.openxmlformats.org/drawingml/2006/main" xmlns:r="http://schemas.openxmlformats.org/officeDocument/2006/relationships" xmlns:p="http://schemas.openxmlformats.org/presentationml/2006/main">
  <p:tag name="AS_UNIQUEID" val="49"/>
</p:tagLst>
</file>

<file path=ppt/tags/tag178.xml><?xml version="1.0" encoding="utf-8"?>
<p:tagLst xmlns:a="http://schemas.openxmlformats.org/drawingml/2006/main" xmlns:r="http://schemas.openxmlformats.org/officeDocument/2006/relationships" xmlns:p="http://schemas.openxmlformats.org/presentationml/2006/main">
  <p:tag name="AS_UNIQUEID" val="50"/>
</p:tagLst>
</file>

<file path=ppt/tags/tag179.xml><?xml version="1.0" encoding="utf-8"?>
<p:tagLst xmlns:a="http://schemas.openxmlformats.org/drawingml/2006/main" xmlns:r="http://schemas.openxmlformats.org/officeDocument/2006/relationships" xmlns:p="http://schemas.openxmlformats.org/presentationml/2006/main">
  <p:tag name="AS_UNIQUEID" val="459"/>
</p:tagLst>
</file>

<file path=ppt/tags/tag18.xml><?xml version="1.0" encoding="utf-8"?>
<p:tagLst xmlns:a="http://schemas.openxmlformats.org/drawingml/2006/main" xmlns:r="http://schemas.openxmlformats.org/officeDocument/2006/relationships" xmlns:p="http://schemas.openxmlformats.org/presentationml/2006/main">
  <p:tag name="AS_UNIQUEID" val="298"/>
</p:tagLst>
</file>

<file path=ppt/tags/tag180.xml><?xml version="1.0" encoding="utf-8"?>
<p:tagLst xmlns:a="http://schemas.openxmlformats.org/drawingml/2006/main" xmlns:r="http://schemas.openxmlformats.org/officeDocument/2006/relationships" xmlns:p="http://schemas.openxmlformats.org/presentationml/2006/main">
  <p:tag name="AS_UNIQUEID" val="460"/>
</p:tagLst>
</file>

<file path=ppt/tags/tag181.xml><?xml version="1.0" encoding="utf-8"?>
<p:tagLst xmlns:a="http://schemas.openxmlformats.org/drawingml/2006/main" xmlns:r="http://schemas.openxmlformats.org/officeDocument/2006/relationships" xmlns:p="http://schemas.openxmlformats.org/presentationml/2006/main">
  <p:tag name="AS_UNIQUEID" val="461"/>
</p:tagLst>
</file>

<file path=ppt/tags/tag182.xml><?xml version="1.0" encoding="utf-8"?>
<p:tagLst xmlns:a="http://schemas.openxmlformats.org/drawingml/2006/main" xmlns:r="http://schemas.openxmlformats.org/officeDocument/2006/relationships" xmlns:p="http://schemas.openxmlformats.org/presentationml/2006/main">
  <p:tag name="AS_UNIQUEID" val="462"/>
</p:tagLst>
</file>

<file path=ppt/tags/tag183.xml><?xml version="1.0" encoding="utf-8"?>
<p:tagLst xmlns:a="http://schemas.openxmlformats.org/drawingml/2006/main" xmlns:r="http://schemas.openxmlformats.org/officeDocument/2006/relationships" xmlns:p="http://schemas.openxmlformats.org/presentationml/2006/main">
  <p:tag name="AS_UNIQUEID" val="48"/>
</p:tagLst>
</file>

<file path=ppt/tags/tag184.xml><?xml version="1.0" encoding="utf-8"?>
<p:tagLst xmlns:a="http://schemas.openxmlformats.org/drawingml/2006/main" xmlns:r="http://schemas.openxmlformats.org/officeDocument/2006/relationships" xmlns:p="http://schemas.openxmlformats.org/presentationml/2006/main">
  <p:tag name="AS_UNIQUEID" val="49"/>
</p:tagLst>
</file>

<file path=ppt/tags/tag185.xml><?xml version="1.0" encoding="utf-8"?>
<p:tagLst xmlns:a="http://schemas.openxmlformats.org/drawingml/2006/main" xmlns:r="http://schemas.openxmlformats.org/officeDocument/2006/relationships" xmlns:p="http://schemas.openxmlformats.org/presentationml/2006/main">
  <p:tag name="AS_UNIQUEID" val="50"/>
</p:tagLst>
</file>

<file path=ppt/tags/tag186.xml><?xml version="1.0" encoding="utf-8"?>
<p:tagLst xmlns:a="http://schemas.openxmlformats.org/drawingml/2006/main" xmlns:r="http://schemas.openxmlformats.org/officeDocument/2006/relationships" xmlns:p="http://schemas.openxmlformats.org/presentationml/2006/main">
  <p:tag name="AS_UNIQUEID" val="464"/>
</p:tagLst>
</file>

<file path=ppt/tags/tag187.xml><?xml version="1.0" encoding="utf-8"?>
<p:tagLst xmlns:a="http://schemas.openxmlformats.org/drawingml/2006/main" xmlns:r="http://schemas.openxmlformats.org/officeDocument/2006/relationships" xmlns:p="http://schemas.openxmlformats.org/presentationml/2006/main">
  <p:tag name="AS_UNIQUEID" val="465"/>
</p:tagLst>
</file>

<file path=ppt/tags/tag188.xml><?xml version="1.0" encoding="utf-8"?>
<p:tagLst xmlns:a="http://schemas.openxmlformats.org/drawingml/2006/main" xmlns:r="http://schemas.openxmlformats.org/officeDocument/2006/relationships" xmlns:p="http://schemas.openxmlformats.org/presentationml/2006/main">
  <p:tag name="AS_UNIQUEID" val="466"/>
</p:tagLst>
</file>

<file path=ppt/tags/tag189.xml><?xml version="1.0" encoding="utf-8"?>
<p:tagLst xmlns:a="http://schemas.openxmlformats.org/drawingml/2006/main" xmlns:r="http://schemas.openxmlformats.org/officeDocument/2006/relationships" xmlns:p="http://schemas.openxmlformats.org/presentationml/2006/main">
  <p:tag name="AS_UNIQUEID" val="467"/>
</p:tagLst>
</file>

<file path=ppt/tags/tag19.xml><?xml version="1.0" encoding="utf-8"?>
<p:tagLst xmlns:a="http://schemas.openxmlformats.org/drawingml/2006/main" xmlns:r="http://schemas.openxmlformats.org/officeDocument/2006/relationships" xmlns:p="http://schemas.openxmlformats.org/presentationml/2006/main">
  <p:tag name="AS_UNIQUEID" val="299"/>
</p:tagLst>
</file>

<file path=ppt/tags/tag190.xml><?xml version="1.0" encoding="utf-8"?>
<p:tagLst xmlns:a="http://schemas.openxmlformats.org/drawingml/2006/main" xmlns:r="http://schemas.openxmlformats.org/officeDocument/2006/relationships" xmlns:p="http://schemas.openxmlformats.org/presentationml/2006/main">
  <p:tag name="AS_UNIQUEID" val="48"/>
</p:tagLst>
</file>

<file path=ppt/tags/tag191.xml><?xml version="1.0" encoding="utf-8"?>
<p:tagLst xmlns:a="http://schemas.openxmlformats.org/drawingml/2006/main" xmlns:r="http://schemas.openxmlformats.org/officeDocument/2006/relationships" xmlns:p="http://schemas.openxmlformats.org/presentationml/2006/main">
  <p:tag name="AS_UNIQUEID" val="49"/>
</p:tagLst>
</file>

<file path=ppt/tags/tag192.xml><?xml version="1.0" encoding="utf-8"?>
<p:tagLst xmlns:a="http://schemas.openxmlformats.org/drawingml/2006/main" xmlns:r="http://schemas.openxmlformats.org/officeDocument/2006/relationships" xmlns:p="http://schemas.openxmlformats.org/presentationml/2006/main">
  <p:tag name="AS_UNIQUEID" val="469"/>
</p:tagLst>
</file>

<file path=ppt/tags/tag193.xml><?xml version="1.0" encoding="utf-8"?>
<p:tagLst xmlns:a="http://schemas.openxmlformats.org/drawingml/2006/main" xmlns:r="http://schemas.openxmlformats.org/officeDocument/2006/relationships" xmlns:p="http://schemas.openxmlformats.org/presentationml/2006/main">
  <p:tag name="AS_UNIQUEID" val="470"/>
</p:tagLst>
</file>

<file path=ppt/tags/tag194.xml><?xml version="1.0" encoding="utf-8"?>
<p:tagLst xmlns:a="http://schemas.openxmlformats.org/drawingml/2006/main" xmlns:r="http://schemas.openxmlformats.org/officeDocument/2006/relationships" xmlns:p="http://schemas.openxmlformats.org/presentationml/2006/main">
  <p:tag name="AS_UNIQUEID" val="471"/>
</p:tagLst>
</file>

<file path=ppt/tags/tag195.xml><?xml version="1.0" encoding="utf-8"?>
<p:tagLst xmlns:a="http://schemas.openxmlformats.org/drawingml/2006/main" xmlns:r="http://schemas.openxmlformats.org/officeDocument/2006/relationships" xmlns:p="http://schemas.openxmlformats.org/presentationml/2006/main">
  <p:tag name="AS_UNIQUEID" val="472"/>
</p:tagLst>
</file>

<file path=ppt/tags/tag196.xml><?xml version="1.0" encoding="utf-8"?>
<p:tagLst xmlns:a="http://schemas.openxmlformats.org/drawingml/2006/main" xmlns:r="http://schemas.openxmlformats.org/officeDocument/2006/relationships" xmlns:p="http://schemas.openxmlformats.org/presentationml/2006/main">
  <p:tag name="AS_UNIQUEID" val="48"/>
</p:tagLst>
</file>

<file path=ppt/tags/tag197.xml><?xml version="1.0" encoding="utf-8"?>
<p:tagLst xmlns:a="http://schemas.openxmlformats.org/drawingml/2006/main" xmlns:r="http://schemas.openxmlformats.org/officeDocument/2006/relationships" xmlns:p="http://schemas.openxmlformats.org/presentationml/2006/main">
  <p:tag name="AS_UNIQUEID" val="49"/>
</p:tagLst>
</file>

<file path=ppt/tags/tag198.xml><?xml version="1.0" encoding="utf-8"?>
<p:tagLst xmlns:a="http://schemas.openxmlformats.org/drawingml/2006/main" xmlns:r="http://schemas.openxmlformats.org/officeDocument/2006/relationships" xmlns:p="http://schemas.openxmlformats.org/presentationml/2006/main">
  <p:tag name="AS_UNIQUEID" val="474"/>
</p:tagLst>
</file>

<file path=ppt/tags/tag199.xml><?xml version="1.0" encoding="utf-8"?>
<p:tagLst xmlns:a="http://schemas.openxmlformats.org/drawingml/2006/main" xmlns:r="http://schemas.openxmlformats.org/officeDocument/2006/relationships" xmlns:p="http://schemas.openxmlformats.org/presentationml/2006/main">
  <p:tag name="AS_UNIQUEID" val="475"/>
</p:tagLst>
</file>

<file path=ppt/tags/tag2.xml><?xml version="1.0" encoding="utf-8"?>
<p:tagLst xmlns:a="http://schemas.openxmlformats.org/drawingml/2006/main" xmlns:r="http://schemas.openxmlformats.org/officeDocument/2006/relationships" xmlns:p="http://schemas.openxmlformats.org/presentationml/2006/main">
  <p:tag name="AS_UNIQUEID" val="347"/>
</p:tagLst>
</file>

<file path=ppt/tags/tag20.xml><?xml version="1.0" encoding="utf-8"?>
<p:tagLst xmlns:a="http://schemas.openxmlformats.org/drawingml/2006/main" xmlns:r="http://schemas.openxmlformats.org/officeDocument/2006/relationships" xmlns:p="http://schemas.openxmlformats.org/presentationml/2006/main">
  <p:tag name="AS_UNIQUEID" val="300"/>
</p:tagLst>
</file>

<file path=ppt/tags/tag200.xml><?xml version="1.0" encoding="utf-8"?>
<p:tagLst xmlns:a="http://schemas.openxmlformats.org/drawingml/2006/main" xmlns:r="http://schemas.openxmlformats.org/officeDocument/2006/relationships" xmlns:p="http://schemas.openxmlformats.org/presentationml/2006/main">
  <p:tag name="AS_UNIQUEID" val="476"/>
</p:tagLst>
</file>

<file path=ppt/tags/tag201.xml><?xml version="1.0" encoding="utf-8"?>
<p:tagLst xmlns:a="http://schemas.openxmlformats.org/drawingml/2006/main" xmlns:r="http://schemas.openxmlformats.org/officeDocument/2006/relationships" xmlns:p="http://schemas.openxmlformats.org/presentationml/2006/main">
  <p:tag name="AS_UNIQUEID" val="48"/>
</p:tagLst>
</file>

<file path=ppt/tags/tag202.xml><?xml version="1.0" encoding="utf-8"?>
<p:tagLst xmlns:a="http://schemas.openxmlformats.org/drawingml/2006/main" xmlns:r="http://schemas.openxmlformats.org/officeDocument/2006/relationships" xmlns:p="http://schemas.openxmlformats.org/presentationml/2006/main">
  <p:tag name="AS_UNIQUEID" val="49"/>
</p:tagLst>
</file>

<file path=ppt/tags/tag203.xml><?xml version="1.0" encoding="utf-8"?>
<p:tagLst xmlns:a="http://schemas.openxmlformats.org/drawingml/2006/main" xmlns:r="http://schemas.openxmlformats.org/officeDocument/2006/relationships" xmlns:p="http://schemas.openxmlformats.org/presentationml/2006/main">
  <p:tag name="AS_UNIQUEID" val="50"/>
</p:tagLst>
</file>

<file path=ppt/tags/tag204.xml><?xml version="1.0" encoding="utf-8"?>
<p:tagLst xmlns:a="http://schemas.openxmlformats.org/drawingml/2006/main" xmlns:r="http://schemas.openxmlformats.org/officeDocument/2006/relationships" xmlns:p="http://schemas.openxmlformats.org/presentationml/2006/main">
  <p:tag name="AS_UNIQUEID" val="478"/>
</p:tagLst>
</file>

<file path=ppt/tags/tag205.xml><?xml version="1.0" encoding="utf-8"?>
<p:tagLst xmlns:a="http://schemas.openxmlformats.org/drawingml/2006/main" xmlns:r="http://schemas.openxmlformats.org/officeDocument/2006/relationships" xmlns:p="http://schemas.openxmlformats.org/presentationml/2006/main">
  <p:tag name="AS_UNIQUEID" val="479"/>
</p:tagLst>
</file>

<file path=ppt/tags/tag206.xml><?xml version="1.0" encoding="utf-8"?>
<p:tagLst xmlns:a="http://schemas.openxmlformats.org/drawingml/2006/main" xmlns:r="http://schemas.openxmlformats.org/officeDocument/2006/relationships" xmlns:p="http://schemas.openxmlformats.org/presentationml/2006/main">
  <p:tag name="AS_UNIQUEID" val="480"/>
</p:tagLst>
</file>

<file path=ppt/tags/tag207.xml><?xml version="1.0" encoding="utf-8"?>
<p:tagLst xmlns:a="http://schemas.openxmlformats.org/drawingml/2006/main" xmlns:r="http://schemas.openxmlformats.org/officeDocument/2006/relationships" xmlns:p="http://schemas.openxmlformats.org/presentationml/2006/main">
  <p:tag name="AS_UNIQUEID" val="481"/>
</p:tagLst>
</file>

<file path=ppt/tags/tag208.xml><?xml version="1.0" encoding="utf-8"?>
<p:tagLst xmlns:a="http://schemas.openxmlformats.org/drawingml/2006/main" xmlns:r="http://schemas.openxmlformats.org/officeDocument/2006/relationships" xmlns:p="http://schemas.openxmlformats.org/presentationml/2006/main">
  <p:tag name="AS_UNIQUEID" val="48"/>
</p:tagLst>
</file>

<file path=ppt/tags/tag209.xml><?xml version="1.0" encoding="utf-8"?>
<p:tagLst xmlns:a="http://schemas.openxmlformats.org/drawingml/2006/main" xmlns:r="http://schemas.openxmlformats.org/officeDocument/2006/relationships" xmlns:p="http://schemas.openxmlformats.org/presentationml/2006/main">
  <p:tag name="AS_UNIQUEID" val="49"/>
</p:tagLst>
</file>

<file path=ppt/tags/tag21.xml><?xml version="1.0" encoding="utf-8"?>
<p:tagLst xmlns:a="http://schemas.openxmlformats.org/drawingml/2006/main" xmlns:r="http://schemas.openxmlformats.org/officeDocument/2006/relationships" xmlns:p="http://schemas.openxmlformats.org/presentationml/2006/main">
  <p:tag name="AS_UNIQUEID" val="301"/>
</p:tagLst>
</file>

<file path=ppt/tags/tag210.xml><?xml version="1.0" encoding="utf-8"?>
<p:tagLst xmlns:a="http://schemas.openxmlformats.org/drawingml/2006/main" xmlns:r="http://schemas.openxmlformats.org/officeDocument/2006/relationships" xmlns:p="http://schemas.openxmlformats.org/presentationml/2006/main">
  <p:tag name="AS_UNIQUEID" val="50"/>
</p:tagLst>
</file>

<file path=ppt/tags/tag211.xml><?xml version="1.0" encoding="utf-8"?>
<p:tagLst xmlns:a="http://schemas.openxmlformats.org/drawingml/2006/main" xmlns:r="http://schemas.openxmlformats.org/officeDocument/2006/relationships" xmlns:p="http://schemas.openxmlformats.org/presentationml/2006/main">
  <p:tag name="AS_UNIQUEID" val="483"/>
</p:tagLst>
</file>

<file path=ppt/tags/tag212.xml><?xml version="1.0" encoding="utf-8"?>
<p:tagLst xmlns:a="http://schemas.openxmlformats.org/drawingml/2006/main" xmlns:r="http://schemas.openxmlformats.org/officeDocument/2006/relationships" xmlns:p="http://schemas.openxmlformats.org/presentationml/2006/main">
  <p:tag name="AS_UNIQUEID" val="484"/>
</p:tagLst>
</file>

<file path=ppt/tags/tag213.xml><?xml version="1.0" encoding="utf-8"?>
<p:tagLst xmlns:a="http://schemas.openxmlformats.org/drawingml/2006/main" xmlns:r="http://schemas.openxmlformats.org/officeDocument/2006/relationships" xmlns:p="http://schemas.openxmlformats.org/presentationml/2006/main">
  <p:tag name="AS_UNIQUEID" val="485"/>
</p:tagLst>
</file>

<file path=ppt/tags/tag214.xml><?xml version="1.0" encoding="utf-8"?>
<p:tagLst xmlns:a="http://schemas.openxmlformats.org/drawingml/2006/main" xmlns:r="http://schemas.openxmlformats.org/officeDocument/2006/relationships" xmlns:p="http://schemas.openxmlformats.org/presentationml/2006/main">
  <p:tag name="AS_UNIQUEID" val="486"/>
</p:tagLst>
</file>

<file path=ppt/tags/tag215.xml><?xml version="1.0" encoding="utf-8"?>
<p:tagLst xmlns:a="http://schemas.openxmlformats.org/drawingml/2006/main" xmlns:r="http://schemas.openxmlformats.org/officeDocument/2006/relationships" xmlns:p="http://schemas.openxmlformats.org/presentationml/2006/main">
  <p:tag name="AS_UNIQUEID" val="48"/>
</p:tagLst>
</file>

<file path=ppt/tags/tag216.xml><?xml version="1.0" encoding="utf-8"?>
<p:tagLst xmlns:a="http://schemas.openxmlformats.org/drawingml/2006/main" xmlns:r="http://schemas.openxmlformats.org/officeDocument/2006/relationships" xmlns:p="http://schemas.openxmlformats.org/presentationml/2006/main">
  <p:tag name="AS_UNIQUEID" val="49"/>
</p:tagLst>
</file>

<file path=ppt/tags/tag217.xml><?xml version="1.0" encoding="utf-8"?>
<p:tagLst xmlns:a="http://schemas.openxmlformats.org/drawingml/2006/main" xmlns:r="http://schemas.openxmlformats.org/officeDocument/2006/relationships" xmlns:p="http://schemas.openxmlformats.org/presentationml/2006/main">
  <p:tag name="AS_UNIQUEID" val="50"/>
</p:tagLst>
</file>

<file path=ppt/tags/tag218.xml><?xml version="1.0" encoding="utf-8"?>
<p:tagLst xmlns:a="http://schemas.openxmlformats.org/drawingml/2006/main" xmlns:r="http://schemas.openxmlformats.org/officeDocument/2006/relationships" xmlns:p="http://schemas.openxmlformats.org/presentationml/2006/main">
  <p:tag name="AS_UNIQUEID" val="488"/>
</p:tagLst>
</file>

<file path=ppt/tags/tag219.xml><?xml version="1.0" encoding="utf-8"?>
<p:tagLst xmlns:a="http://schemas.openxmlformats.org/drawingml/2006/main" xmlns:r="http://schemas.openxmlformats.org/officeDocument/2006/relationships" xmlns:p="http://schemas.openxmlformats.org/presentationml/2006/main">
  <p:tag name="AS_UNIQUEID" val="489"/>
</p:tagLst>
</file>

<file path=ppt/tags/tag22.xml><?xml version="1.0" encoding="utf-8"?>
<p:tagLst xmlns:a="http://schemas.openxmlformats.org/drawingml/2006/main" xmlns:r="http://schemas.openxmlformats.org/officeDocument/2006/relationships" xmlns:p="http://schemas.openxmlformats.org/presentationml/2006/main">
  <p:tag name="AS_UNIQUEID" val="302"/>
</p:tagLst>
</file>

<file path=ppt/tags/tag220.xml><?xml version="1.0" encoding="utf-8"?>
<p:tagLst xmlns:a="http://schemas.openxmlformats.org/drawingml/2006/main" xmlns:r="http://schemas.openxmlformats.org/officeDocument/2006/relationships" xmlns:p="http://schemas.openxmlformats.org/presentationml/2006/main">
  <p:tag name="AS_UNIQUEID" val="490"/>
</p:tagLst>
</file>

<file path=ppt/tags/tag221.xml><?xml version="1.0" encoding="utf-8"?>
<p:tagLst xmlns:a="http://schemas.openxmlformats.org/drawingml/2006/main" xmlns:r="http://schemas.openxmlformats.org/officeDocument/2006/relationships" xmlns:p="http://schemas.openxmlformats.org/presentationml/2006/main">
  <p:tag name="AS_UNIQUEID" val="491"/>
</p:tagLst>
</file>

<file path=ppt/tags/tag222.xml><?xml version="1.0" encoding="utf-8"?>
<p:tagLst xmlns:a="http://schemas.openxmlformats.org/drawingml/2006/main" xmlns:r="http://schemas.openxmlformats.org/officeDocument/2006/relationships" xmlns:p="http://schemas.openxmlformats.org/presentationml/2006/main">
  <p:tag name="AS_UNIQUEID" val="48"/>
</p:tagLst>
</file>

<file path=ppt/tags/tag223.xml><?xml version="1.0" encoding="utf-8"?>
<p:tagLst xmlns:a="http://schemas.openxmlformats.org/drawingml/2006/main" xmlns:r="http://schemas.openxmlformats.org/officeDocument/2006/relationships" xmlns:p="http://schemas.openxmlformats.org/presentationml/2006/main">
  <p:tag name="AS_UNIQUEID" val="49"/>
</p:tagLst>
</file>

<file path=ppt/tags/tag224.xml><?xml version="1.0" encoding="utf-8"?>
<p:tagLst xmlns:a="http://schemas.openxmlformats.org/drawingml/2006/main" xmlns:r="http://schemas.openxmlformats.org/officeDocument/2006/relationships" xmlns:p="http://schemas.openxmlformats.org/presentationml/2006/main">
  <p:tag name="AS_UNIQUEID" val="50"/>
</p:tagLst>
</file>

<file path=ppt/tags/tag225.xml><?xml version="1.0" encoding="utf-8"?>
<p:tagLst xmlns:a="http://schemas.openxmlformats.org/drawingml/2006/main" xmlns:r="http://schemas.openxmlformats.org/officeDocument/2006/relationships" xmlns:p="http://schemas.openxmlformats.org/presentationml/2006/main">
  <p:tag name="AS_UNIQUEID" val="493"/>
</p:tagLst>
</file>

<file path=ppt/tags/tag226.xml><?xml version="1.0" encoding="utf-8"?>
<p:tagLst xmlns:a="http://schemas.openxmlformats.org/drawingml/2006/main" xmlns:r="http://schemas.openxmlformats.org/officeDocument/2006/relationships" xmlns:p="http://schemas.openxmlformats.org/presentationml/2006/main">
  <p:tag name="AS_UNIQUEID" val="494"/>
</p:tagLst>
</file>

<file path=ppt/tags/tag227.xml><?xml version="1.0" encoding="utf-8"?>
<p:tagLst xmlns:a="http://schemas.openxmlformats.org/drawingml/2006/main" xmlns:r="http://schemas.openxmlformats.org/officeDocument/2006/relationships" xmlns:p="http://schemas.openxmlformats.org/presentationml/2006/main">
  <p:tag name="AS_UNIQUEID" val="495"/>
</p:tagLst>
</file>

<file path=ppt/tags/tag228.xml><?xml version="1.0" encoding="utf-8"?>
<p:tagLst xmlns:a="http://schemas.openxmlformats.org/drawingml/2006/main" xmlns:r="http://schemas.openxmlformats.org/officeDocument/2006/relationships" xmlns:p="http://schemas.openxmlformats.org/presentationml/2006/main">
  <p:tag name="AS_UNIQUEID" val="496"/>
</p:tagLst>
</file>

<file path=ppt/tags/tag229.xml><?xml version="1.0" encoding="utf-8"?>
<p:tagLst xmlns:a="http://schemas.openxmlformats.org/drawingml/2006/main" xmlns:r="http://schemas.openxmlformats.org/officeDocument/2006/relationships" xmlns:p="http://schemas.openxmlformats.org/presentationml/2006/main">
  <p:tag name="AS_UNIQUEID" val="48"/>
</p:tagLst>
</file>

<file path=ppt/tags/tag23.xml><?xml version="1.0" encoding="utf-8"?>
<p:tagLst xmlns:a="http://schemas.openxmlformats.org/drawingml/2006/main" xmlns:r="http://schemas.openxmlformats.org/officeDocument/2006/relationships" xmlns:p="http://schemas.openxmlformats.org/presentationml/2006/main">
  <p:tag name="AS_UNIQUEID" val="304"/>
</p:tagLst>
</file>

<file path=ppt/tags/tag230.xml><?xml version="1.0" encoding="utf-8"?>
<p:tagLst xmlns:a="http://schemas.openxmlformats.org/drawingml/2006/main" xmlns:r="http://schemas.openxmlformats.org/officeDocument/2006/relationships" xmlns:p="http://schemas.openxmlformats.org/presentationml/2006/main">
  <p:tag name="AS_UNIQUEID" val="49"/>
</p:tagLst>
</file>

<file path=ppt/tags/tag231.xml><?xml version="1.0" encoding="utf-8"?>
<p:tagLst xmlns:a="http://schemas.openxmlformats.org/drawingml/2006/main" xmlns:r="http://schemas.openxmlformats.org/officeDocument/2006/relationships" xmlns:p="http://schemas.openxmlformats.org/presentationml/2006/main">
  <p:tag name="AS_UNIQUEID" val="50"/>
</p:tagLst>
</file>

<file path=ppt/tags/tag232.xml><?xml version="1.0" encoding="utf-8"?>
<p:tagLst xmlns:a="http://schemas.openxmlformats.org/drawingml/2006/main" xmlns:r="http://schemas.openxmlformats.org/officeDocument/2006/relationships" xmlns:p="http://schemas.openxmlformats.org/presentationml/2006/main">
  <p:tag name="AS_UNIQUEID" val="498"/>
</p:tagLst>
</file>

<file path=ppt/tags/tag233.xml><?xml version="1.0" encoding="utf-8"?>
<p:tagLst xmlns:a="http://schemas.openxmlformats.org/drawingml/2006/main" xmlns:r="http://schemas.openxmlformats.org/officeDocument/2006/relationships" xmlns:p="http://schemas.openxmlformats.org/presentationml/2006/main">
  <p:tag name="AS_UNIQUEID" val="499"/>
</p:tagLst>
</file>

<file path=ppt/tags/tag234.xml><?xml version="1.0" encoding="utf-8"?>
<p:tagLst xmlns:a="http://schemas.openxmlformats.org/drawingml/2006/main" xmlns:r="http://schemas.openxmlformats.org/officeDocument/2006/relationships" xmlns:p="http://schemas.openxmlformats.org/presentationml/2006/main">
  <p:tag name="AS_UNIQUEID" val="500"/>
</p:tagLst>
</file>

<file path=ppt/tags/tag235.xml><?xml version="1.0" encoding="utf-8"?>
<p:tagLst xmlns:a="http://schemas.openxmlformats.org/drawingml/2006/main" xmlns:r="http://schemas.openxmlformats.org/officeDocument/2006/relationships" xmlns:p="http://schemas.openxmlformats.org/presentationml/2006/main">
  <p:tag name="AS_UNIQUEID" val="501"/>
</p:tagLst>
</file>

<file path=ppt/tags/tag236.xml><?xml version="1.0" encoding="utf-8"?>
<p:tagLst xmlns:a="http://schemas.openxmlformats.org/drawingml/2006/main" xmlns:r="http://schemas.openxmlformats.org/officeDocument/2006/relationships" xmlns:p="http://schemas.openxmlformats.org/presentationml/2006/main">
  <p:tag name="AS_UNIQUEID" val="48"/>
</p:tagLst>
</file>

<file path=ppt/tags/tag237.xml><?xml version="1.0" encoding="utf-8"?>
<p:tagLst xmlns:a="http://schemas.openxmlformats.org/drawingml/2006/main" xmlns:r="http://schemas.openxmlformats.org/officeDocument/2006/relationships" xmlns:p="http://schemas.openxmlformats.org/presentationml/2006/main">
  <p:tag name="AS_UNIQUEID" val="49"/>
</p:tagLst>
</file>

<file path=ppt/tags/tag238.xml><?xml version="1.0" encoding="utf-8"?>
<p:tagLst xmlns:a="http://schemas.openxmlformats.org/drawingml/2006/main" xmlns:r="http://schemas.openxmlformats.org/officeDocument/2006/relationships" xmlns:p="http://schemas.openxmlformats.org/presentationml/2006/main">
  <p:tag name="AS_UNIQUEID" val="50"/>
</p:tagLst>
</file>

<file path=ppt/tags/tag239.xml><?xml version="1.0" encoding="utf-8"?>
<p:tagLst xmlns:a="http://schemas.openxmlformats.org/drawingml/2006/main" xmlns:r="http://schemas.openxmlformats.org/officeDocument/2006/relationships" xmlns:p="http://schemas.openxmlformats.org/presentationml/2006/main">
  <p:tag name="AS_UNIQUEID" val="503"/>
</p:tagLst>
</file>

<file path=ppt/tags/tag24.xml><?xml version="1.0" encoding="utf-8"?>
<p:tagLst xmlns:a="http://schemas.openxmlformats.org/drawingml/2006/main" xmlns:r="http://schemas.openxmlformats.org/officeDocument/2006/relationships" xmlns:p="http://schemas.openxmlformats.org/presentationml/2006/main">
  <p:tag name="AS_UNIQUEID" val="305"/>
</p:tagLst>
</file>

<file path=ppt/tags/tag240.xml><?xml version="1.0" encoding="utf-8"?>
<p:tagLst xmlns:a="http://schemas.openxmlformats.org/drawingml/2006/main" xmlns:r="http://schemas.openxmlformats.org/officeDocument/2006/relationships" xmlns:p="http://schemas.openxmlformats.org/presentationml/2006/main">
  <p:tag name="AS_UNIQUEID" val="504"/>
</p:tagLst>
</file>

<file path=ppt/tags/tag241.xml><?xml version="1.0" encoding="utf-8"?>
<p:tagLst xmlns:a="http://schemas.openxmlformats.org/drawingml/2006/main" xmlns:r="http://schemas.openxmlformats.org/officeDocument/2006/relationships" xmlns:p="http://schemas.openxmlformats.org/presentationml/2006/main">
  <p:tag name="AS_UNIQUEID" val="505"/>
</p:tagLst>
</file>

<file path=ppt/tags/tag242.xml><?xml version="1.0" encoding="utf-8"?>
<p:tagLst xmlns:a="http://schemas.openxmlformats.org/drawingml/2006/main" xmlns:r="http://schemas.openxmlformats.org/officeDocument/2006/relationships" xmlns:p="http://schemas.openxmlformats.org/presentationml/2006/main">
  <p:tag name="AS_UNIQUEID" val="506"/>
</p:tagLst>
</file>

<file path=ppt/tags/tag243.xml><?xml version="1.0" encoding="utf-8"?>
<p:tagLst xmlns:a="http://schemas.openxmlformats.org/drawingml/2006/main" xmlns:r="http://schemas.openxmlformats.org/officeDocument/2006/relationships" xmlns:p="http://schemas.openxmlformats.org/presentationml/2006/main">
  <p:tag name="AS_UNIQUEID" val="48"/>
</p:tagLst>
</file>

<file path=ppt/tags/tag244.xml><?xml version="1.0" encoding="utf-8"?>
<p:tagLst xmlns:a="http://schemas.openxmlformats.org/drawingml/2006/main" xmlns:r="http://schemas.openxmlformats.org/officeDocument/2006/relationships" xmlns:p="http://schemas.openxmlformats.org/presentationml/2006/main">
  <p:tag name="AS_UNIQUEID" val="49"/>
</p:tagLst>
</file>

<file path=ppt/tags/tag245.xml><?xml version="1.0" encoding="utf-8"?>
<p:tagLst xmlns:a="http://schemas.openxmlformats.org/drawingml/2006/main" xmlns:r="http://schemas.openxmlformats.org/officeDocument/2006/relationships" xmlns:p="http://schemas.openxmlformats.org/presentationml/2006/main">
  <p:tag name="AS_UNIQUEID" val="50"/>
</p:tagLst>
</file>

<file path=ppt/tags/tag246.xml><?xml version="1.0" encoding="utf-8"?>
<p:tagLst xmlns:a="http://schemas.openxmlformats.org/drawingml/2006/main" xmlns:r="http://schemas.openxmlformats.org/officeDocument/2006/relationships" xmlns:p="http://schemas.openxmlformats.org/presentationml/2006/main">
  <p:tag name="AS_UNIQUEID" val="508"/>
</p:tagLst>
</file>

<file path=ppt/tags/tag247.xml><?xml version="1.0" encoding="utf-8"?>
<p:tagLst xmlns:a="http://schemas.openxmlformats.org/drawingml/2006/main" xmlns:r="http://schemas.openxmlformats.org/officeDocument/2006/relationships" xmlns:p="http://schemas.openxmlformats.org/presentationml/2006/main">
  <p:tag name="AS_UNIQUEID" val="509"/>
</p:tagLst>
</file>

<file path=ppt/tags/tag248.xml><?xml version="1.0" encoding="utf-8"?>
<p:tagLst xmlns:a="http://schemas.openxmlformats.org/drawingml/2006/main" xmlns:r="http://schemas.openxmlformats.org/officeDocument/2006/relationships" xmlns:p="http://schemas.openxmlformats.org/presentationml/2006/main">
  <p:tag name="AS_UNIQUEID" val="510"/>
</p:tagLst>
</file>

<file path=ppt/tags/tag249.xml><?xml version="1.0" encoding="utf-8"?>
<p:tagLst xmlns:a="http://schemas.openxmlformats.org/drawingml/2006/main" xmlns:r="http://schemas.openxmlformats.org/officeDocument/2006/relationships" xmlns:p="http://schemas.openxmlformats.org/presentationml/2006/main">
  <p:tag name="AS_UNIQUEID" val="511"/>
</p:tagLst>
</file>

<file path=ppt/tags/tag25.xml><?xml version="1.0" encoding="utf-8"?>
<p:tagLst xmlns:a="http://schemas.openxmlformats.org/drawingml/2006/main" xmlns:r="http://schemas.openxmlformats.org/officeDocument/2006/relationships" xmlns:p="http://schemas.openxmlformats.org/presentationml/2006/main">
  <p:tag name="AS_UNIQUEID" val="306"/>
</p:tagLst>
</file>

<file path=ppt/tags/tag250.xml><?xml version="1.0" encoding="utf-8"?>
<p:tagLst xmlns:a="http://schemas.openxmlformats.org/drawingml/2006/main" xmlns:r="http://schemas.openxmlformats.org/officeDocument/2006/relationships" xmlns:p="http://schemas.openxmlformats.org/presentationml/2006/main">
  <p:tag name="AS_UNIQUEID" val="48"/>
</p:tagLst>
</file>

<file path=ppt/tags/tag251.xml><?xml version="1.0" encoding="utf-8"?>
<p:tagLst xmlns:a="http://schemas.openxmlformats.org/drawingml/2006/main" xmlns:r="http://schemas.openxmlformats.org/officeDocument/2006/relationships" xmlns:p="http://schemas.openxmlformats.org/presentationml/2006/main">
  <p:tag name="AS_UNIQUEID" val="49"/>
</p:tagLst>
</file>

<file path=ppt/tags/tag252.xml><?xml version="1.0" encoding="utf-8"?>
<p:tagLst xmlns:a="http://schemas.openxmlformats.org/drawingml/2006/main" xmlns:r="http://schemas.openxmlformats.org/officeDocument/2006/relationships" xmlns:p="http://schemas.openxmlformats.org/presentationml/2006/main">
  <p:tag name="AS_UNIQUEID" val="50"/>
</p:tagLst>
</file>

<file path=ppt/tags/tag253.xml><?xml version="1.0" encoding="utf-8"?>
<p:tagLst xmlns:a="http://schemas.openxmlformats.org/drawingml/2006/main" xmlns:r="http://schemas.openxmlformats.org/officeDocument/2006/relationships" xmlns:p="http://schemas.openxmlformats.org/presentationml/2006/main">
  <p:tag name="AS_UNIQUEID" val="513"/>
</p:tagLst>
</file>

<file path=ppt/tags/tag254.xml><?xml version="1.0" encoding="utf-8"?>
<p:tagLst xmlns:a="http://schemas.openxmlformats.org/drawingml/2006/main" xmlns:r="http://schemas.openxmlformats.org/officeDocument/2006/relationships" xmlns:p="http://schemas.openxmlformats.org/presentationml/2006/main">
  <p:tag name="AS_UNIQUEID" val="514"/>
</p:tagLst>
</file>

<file path=ppt/tags/tag255.xml><?xml version="1.0" encoding="utf-8"?>
<p:tagLst xmlns:a="http://schemas.openxmlformats.org/drawingml/2006/main" xmlns:r="http://schemas.openxmlformats.org/officeDocument/2006/relationships" xmlns:p="http://schemas.openxmlformats.org/presentationml/2006/main">
  <p:tag name="AS_UNIQUEID" val="515"/>
</p:tagLst>
</file>

<file path=ppt/tags/tag256.xml><?xml version="1.0" encoding="utf-8"?>
<p:tagLst xmlns:a="http://schemas.openxmlformats.org/drawingml/2006/main" xmlns:r="http://schemas.openxmlformats.org/officeDocument/2006/relationships" xmlns:p="http://schemas.openxmlformats.org/presentationml/2006/main">
  <p:tag name="AS_UNIQUEID" val="516"/>
</p:tagLst>
</file>

<file path=ppt/tags/tag257.xml><?xml version="1.0" encoding="utf-8"?>
<p:tagLst xmlns:a="http://schemas.openxmlformats.org/drawingml/2006/main" xmlns:r="http://schemas.openxmlformats.org/officeDocument/2006/relationships" xmlns:p="http://schemas.openxmlformats.org/presentationml/2006/main">
  <p:tag name="AS_UNIQUEID" val="48"/>
</p:tagLst>
</file>

<file path=ppt/tags/tag258.xml><?xml version="1.0" encoding="utf-8"?>
<p:tagLst xmlns:a="http://schemas.openxmlformats.org/drawingml/2006/main" xmlns:r="http://schemas.openxmlformats.org/officeDocument/2006/relationships" xmlns:p="http://schemas.openxmlformats.org/presentationml/2006/main">
  <p:tag name="AS_UNIQUEID" val="49"/>
</p:tagLst>
</file>

<file path=ppt/tags/tag259.xml><?xml version="1.0" encoding="utf-8"?>
<p:tagLst xmlns:a="http://schemas.openxmlformats.org/drawingml/2006/main" xmlns:r="http://schemas.openxmlformats.org/officeDocument/2006/relationships" xmlns:p="http://schemas.openxmlformats.org/presentationml/2006/main">
  <p:tag name="AS_UNIQUEID" val="50"/>
</p:tagLst>
</file>

<file path=ppt/tags/tag26.xml><?xml version="1.0" encoding="utf-8"?>
<p:tagLst xmlns:a="http://schemas.openxmlformats.org/drawingml/2006/main" xmlns:r="http://schemas.openxmlformats.org/officeDocument/2006/relationships" xmlns:p="http://schemas.openxmlformats.org/presentationml/2006/main">
  <p:tag name="AS_UNIQUEID" val="307"/>
</p:tagLst>
</file>

<file path=ppt/tags/tag260.xml><?xml version="1.0" encoding="utf-8"?>
<p:tagLst xmlns:a="http://schemas.openxmlformats.org/drawingml/2006/main" xmlns:r="http://schemas.openxmlformats.org/officeDocument/2006/relationships" xmlns:p="http://schemas.openxmlformats.org/presentationml/2006/main">
  <p:tag name="AS_UNIQUEID" val="518"/>
</p:tagLst>
</file>

<file path=ppt/tags/tag261.xml><?xml version="1.0" encoding="utf-8"?>
<p:tagLst xmlns:a="http://schemas.openxmlformats.org/drawingml/2006/main" xmlns:r="http://schemas.openxmlformats.org/officeDocument/2006/relationships" xmlns:p="http://schemas.openxmlformats.org/presentationml/2006/main">
  <p:tag name="AS_UNIQUEID" val="519"/>
</p:tagLst>
</file>

<file path=ppt/tags/tag262.xml><?xml version="1.0" encoding="utf-8"?>
<p:tagLst xmlns:a="http://schemas.openxmlformats.org/drawingml/2006/main" xmlns:r="http://schemas.openxmlformats.org/officeDocument/2006/relationships" xmlns:p="http://schemas.openxmlformats.org/presentationml/2006/main">
  <p:tag name="AS_UNIQUEID" val="520"/>
</p:tagLst>
</file>

<file path=ppt/tags/tag263.xml><?xml version="1.0" encoding="utf-8"?>
<p:tagLst xmlns:a="http://schemas.openxmlformats.org/drawingml/2006/main" xmlns:r="http://schemas.openxmlformats.org/officeDocument/2006/relationships" xmlns:p="http://schemas.openxmlformats.org/presentationml/2006/main">
  <p:tag name="AS_UNIQUEID" val="521"/>
</p:tagLst>
</file>

<file path=ppt/tags/tag264.xml><?xml version="1.0" encoding="utf-8"?>
<p:tagLst xmlns:a="http://schemas.openxmlformats.org/drawingml/2006/main" xmlns:r="http://schemas.openxmlformats.org/officeDocument/2006/relationships" xmlns:p="http://schemas.openxmlformats.org/presentationml/2006/main">
  <p:tag name="AS_UNIQUEID" val="48"/>
</p:tagLst>
</file>

<file path=ppt/tags/tag265.xml><?xml version="1.0" encoding="utf-8"?>
<p:tagLst xmlns:a="http://schemas.openxmlformats.org/drawingml/2006/main" xmlns:r="http://schemas.openxmlformats.org/officeDocument/2006/relationships" xmlns:p="http://schemas.openxmlformats.org/presentationml/2006/main">
  <p:tag name="AS_UNIQUEID" val="49"/>
</p:tagLst>
</file>

<file path=ppt/tags/tag266.xml><?xml version="1.0" encoding="utf-8"?>
<p:tagLst xmlns:a="http://schemas.openxmlformats.org/drawingml/2006/main" xmlns:r="http://schemas.openxmlformats.org/officeDocument/2006/relationships" xmlns:p="http://schemas.openxmlformats.org/presentationml/2006/main">
  <p:tag name="AS_UNIQUEID" val="50"/>
</p:tagLst>
</file>

<file path=ppt/tags/tag267.xml><?xml version="1.0" encoding="utf-8"?>
<p:tagLst xmlns:a="http://schemas.openxmlformats.org/drawingml/2006/main" xmlns:r="http://schemas.openxmlformats.org/officeDocument/2006/relationships" xmlns:p="http://schemas.openxmlformats.org/presentationml/2006/main">
  <p:tag name="AS_UNIQUEID" val="523"/>
</p:tagLst>
</file>

<file path=ppt/tags/tag268.xml><?xml version="1.0" encoding="utf-8"?>
<p:tagLst xmlns:a="http://schemas.openxmlformats.org/drawingml/2006/main" xmlns:r="http://schemas.openxmlformats.org/officeDocument/2006/relationships" xmlns:p="http://schemas.openxmlformats.org/presentationml/2006/main">
  <p:tag name="AS_UNIQUEID" val="524"/>
</p:tagLst>
</file>

<file path=ppt/tags/tag269.xml><?xml version="1.0" encoding="utf-8"?>
<p:tagLst xmlns:a="http://schemas.openxmlformats.org/drawingml/2006/main" xmlns:r="http://schemas.openxmlformats.org/officeDocument/2006/relationships" xmlns:p="http://schemas.openxmlformats.org/presentationml/2006/main">
  <p:tag name="AS_UNIQUEID" val="525"/>
</p:tagLst>
</file>

<file path=ppt/tags/tag27.xml><?xml version="1.0" encoding="utf-8"?>
<p:tagLst xmlns:a="http://schemas.openxmlformats.org/drawingml/2006/main" xmlns:r="http://schemas.openxmlformats.org/officeDocument/2006/relationships" xmlns:p="http://schemas.openxmlformats.org/presentationml/2006/main">
  <p:tag name="AS_UNIQUEID" val="308"/>
</p:tagLst>
</file>

<file path=ppt/tags/tag270.xml><?xml version="1.0" encoding="utf-8"?>
<p:tagLst xmlns:a="http://schemas.openxmlformats.org/drawingml/2006/main" xmlns:r="http://schemas.openxmlformats.org/officeDocument/2006/relationships" xmlns:p="http://schemas.openxmlformats.org/presentationml/2006/main">
  <p:tag name="AS_UNIQUEID" val="526"/>
</p:tagLst>
</file>

<file path=ppt/tags/tag271.xml><?xml version="1.0" encoding="utf-8"?>
<p:tagLst xmlns:a="http://schemas.openxmlformats.org/drawingml/2006/main" xmlns:r="http://schemas.openxmlformats.org/officeDocument/2006/relationships" xmlns:p="http://schemas.openxmlformats.org/presentationml/2006/main">
  <p:tag name="AS_UNIQUEID" val="48"/>
</p:tagLst>
</file>

<file path=ppt/tags/tag272.xml><?xml version="1.0" encoding="utf-8"?>
<p:tagLst xmlns:a="http://schemas.openxmlformats.org/drawingml/2006/main" xmlns:r="http://schemas.openxmlformats.org/officeDocument/2006/relationships" xmlns:p="http://schemas.openxmlformats.org/presentationml/2006/main">
  <p:tag name="AS_UNIQUEID" val="49"/>
</p:tagLst>
</file>

<file path=ppt/tags/tag273.xml><?xml version="1.0" encoding="utf-8"?>
<p:tagLst xmlns:a="http://schemas.openxmlformats.org/drawingml/2006/main" xmlns:r="http://schemas.openxmlformats.org/officeDocument/2006/relationships" xmlns:p="http://schemas.openxmlformats.org/presentationml/2006/main">
  <p:tag name="AS_UNIQUEID" val="50"/>
</p:tagLst>
</file>

<file path=ppt/tags/tag274.xml><?xml version="1.0" encoding="utf-8"?>
<p:tagLst xmlns:a="http://schemas.openxmlformats.org/drawingml/2006/main" xmlns:r="http://schemas.openxmlformats.org/officeDocument/2006/relationships" xmlns:p="http://schemas.openxmlformats.org/presentationml/2006/main">
  <p:tag name="AS_UNIQUEID" val="528"/>
</p:tagLst>
</file>

<file path=ppt/tags/tag275.xml><?xml version="1.0" encoding="utf-8"?>
<p:tagLst xmlns:a="http://schemas.openxmlformats.org/drawingml/2006/main" xmlns:r="http://schemas.openxmlformats.org/officeDocument/2006/relationships" xmlns:p="http://schemas.openxmlformats.org/presentationml/2006/main">
  <p:tag name="AS_UNIQUEID" val="529"/>
</p:tagLst>
</file>

<file path=ppt/tags/tag276.xml><?xml version="1.0" encoding="utf-8"?>
<p:tagLst xmlns:a="http://schemas.openxmlformats.org/drawingml/2006/main" xmlns:r="http://schemas.openxmlformats.org/officeDocument/2006/relationships" xmlns:p="http://schemas.openxmlformats.org/presentationml/2006/main">
  <p:tag name="AS_UNIQUEID" val="530"/>
</p:tagLst>
</file>

<file path=ppt/tags/tag277.xml><?xml version="1.0" encoding="utf-8"?>
<p:tagLst xmlns:a="http://schemas.openxmlformats.org/drawingml/2006/main" xmlns:r="http://schemas.openxmlformats.org/officeDocument/2006/relationships" xmlns:p="http://schemas.openxmlformats.org/presentationml/2006/main">
  <p:tag name="AS_UNIQUEID" val="531"/>
</p:tagLst>
</file>

<file path=ppt/tags/tag28.xml><?xml version="1.0" encoding="utf-8"?>
<p:tagLst xmlns:a="http://schemas.openxmlformats.org/drawingml/2006/main" xmlns:r="http://schemas.openxmlformats.org/officeDocument/2006/relationships" xmlns:p="http://schemas.openxmlformats.org/presentationml/2006/main">
  <p:tag name="AS_UNIQUEID" val="309"/>
</p:tagLst>
</file>

<file path=ppt/tags/tag29.xml><?xml version="1.0" encoding="utf-8"?>
<p:tagLst xmlns:a="http://schemas.openxmlformats.org/drawingml/2006/main" xmlns:r="http://schemas.openxmlformats.org/officeDocument/2006/relationships" xmlns:p="http://schemas.openxmlformats.org/presentationml/2006/main">
  <p:tag name="AS_UNIQUEID" val="311"/>
</p:tagLst>
</file>

<file path=ppt/tags/tag3.xml><?xml version="1.0" encoding="utf-8"?>
<p:tagLst xmlns:a="http://schemas.openxmlformats.org/drawingml/2006/main" xmlns:r="http://schemas.openxmlformats.org/officeDocument/2006/relationships" xmlns:p="http://schemas.openxmlformats.org/presentationml/2006/main">
  <p:tag name="AS_UNIQUEID" val="348"/>
</p:tagLst>
</file>

<file path=ppt/tags/tag30.xml><?xml version="1.0" encoding="utf-8"?>
<p:tagLst xmlns:a="http://schemas.openxmlformats.org/drawingml/2006/main" xmlns:r="http://schemas.openxmlformats.org/officeDocument/2006/relationships" xmlns:p="http://schemas.openxmlformats.org/presentationml/2006/main">
  <p:tag name="AS_UNIQUEID" val="312"/>
</p:tagLst>
</file>

<file path=ppt/tags/tag31.xml><?xml version="1.0" encoding="utf-8"?>
<p:tagLst xmlns:a="http://schemas.openxmlformats.org/drawingml/2006/main" xmlns:r="http://schemas.openxmlformats.org/officeDocument/2006/relationships" xmlns:p="http://schemas.openxmlformats.org/presentationml/2006/main">
  <p:tag name="AS_UNIQUEID" val="313"/>
</p:tagLst>
</file>

<file path=ppt/tags/tag32.xml><?xml version="1.0" encoding="utf-8"?>
<p:tagLst xmlns:a="http://schemas.openxmlformats.org/drawingml/2006/main" xmlns:r="http://schemas.openxmlformats.org/officeDocument/2006/relationships" xmlns:p="http://schemas.openxmlformats.org/presentationml/2006/main">
  <p:tag name="AS_UNIQUEID" val="314"/>
</p:tagLst>
</file>

<file path=ppt/tags/tag33.xml><?xml version="1.0" encoding="utf-8"?>
<p:tagLst xmlns:a="http://schemas.openxmlformats.org/drawingml/2006/main" xmlns:r="http://schemas.openxmlformats.org/officeDocument/2006/relationships" xmlns:p="http://schemas.openxmlformats.org/presentationml/2006/main">
  <p:tag name="AS_UNIQUEID" val="315"/>
</p:tagLst>
</file>

<file path=ppt/tags/tag34.xml><?xml version="1.0" encoding="utf-8"?>
<p:tagLst xmlns:a="http://schemas.openxmlformats.org/drawingml/2006/main" xmlns:r="http://schemas.openxmlformats.org/officeDocument/2006/relationships" xmlns:p="http://schemas.openxmlformats.org/presentationml/2006/main">
  <p:tag name="AS_UNIQUEID" val="316"/>
</p:tagLst>
</file>

<file path=ppt/tags/tag35.xml><?xml version="1.0" encoding="utf-8"?>
<p:tagLst xmlns:a="http://schemas.openxmlformats.org/drawingml/2006/main" xmlns:r="http://schemas.openxmlformats.org/officeDocument/2006/relationships" xmlns:p="http://schemas.openxmlformats.org/presentationml/2006/main">
  <p:tag name="AS_UNIQUEID" val="317"/>
</p:tagLst>
</file>

<file path=ppt/tags/tag36.xml><?xml version="1.0" encoding="utf-8"?>
<p:tagLst xmlns:a="http://schemas.openxmlformats.org/drawingml/2006/main" xmlns:r="http://schemas.openxmlformats.org/officeDocument/2006/relationships" xmlns:p="http://schemas.openxmlformats.org/presentationml/2006/main">
  <p:tag name="AS_UNIQUEID" val="318"/>
</p:tagLst>
</file>

<file path=ppt/tags/tag37.xml><?xml version="1.0" encoding="utf-8"?>
<p:tagLst xmlns:a="http://schemas.openxmlformats.org/drawingml/2006/main" xmlns:r="http://schemas.openxmlformats.org/officeDocument/2006/relationships" xmlns:p="http://schemas.openxmlformats.org/presentationml/2006/main">
  <p:tag name="AS_UNIQUEID" val="320"/>
</p:tagLst>
</file>

<file path=ppt/tags/tag38.xml><?xml version="1.0" encoding="utf-8"?>
<p:tagLst xmlns:a="http://schemas.openxmlformats.org/drawingml/2006/main" xmlns:r="http://schemas.openxmlformats.org/officeDocument/2006/relationships" xmlns:p="http://schemas.openxmlformats.org/presentationml/2006/main">
  <p:tag name="AS_UNIQUEID" val="321"/>
</p:tagLst>
</file>

<file path=ppt/tags/tag39.xml><?xml version="1.0" encoding="utf-8"?>
<p:tagLst xmlns:a="http://schemas.openxmlformats.org/drawingml/2006/main" xmlns:r="http://schemas.openxmlformats.org/officeDocument/2006/relationships" xmlns:p="http://schemas.openxmlformats.org/presentationml/2006/main">
  <p:tag name="AS_UNIQUEID" val="322"/>
</p:tagLst>
</file>

<file path=ppt/tags/tag4.xml><?xml version="1.0" encoding="utf-8"?>
<p:tagLst xmlns:a="http://schemas.openxmlformats.org/drawingml/2006/main" xmlns:r="http://schemas.openxmlformats.org/officeDocument/2006/relationships" xmlns:p="http://schemas.openxmlformats.org/presentationml/2006/main">
  <p:tag name="AS_UNIQUEID" val="349"/>
</p:tagLst>
</file>

<file path=ppt/tags/tag40.xml><?xml version="1.0" encoding="utf-8"?>
<p:tagLst xmlns:a="http://schemas.openxmlformats.org/drawingml/2006/main" xmlns:r="http://schemas.openxmlformats.org/officeDocument/2006/relationships" xmlns:p="http://schemas.openxmlformats.org/presentationml/2006/main">
  <p:tag name="AS_UNIQUEID" val="323"/>
</p:tagLst>
</file>

<file path=ppt/tags/tag41.xml><?xml version="1.0" encoding="utf-8"?>
<p:tagLst xmlns:a="http://schemas.openxmlformats.org/drawingml/2006/main" xmlns:r="http://schemas.openxmlformats.org/officeDocument/2006/relationships" xmlns:p="http://schemas.openxmlformats.org/presentationml/2006/main">
  <p:tag name="AS_UNIQUEID" val="325"/>
</p:tagLst>
</file>

<file path=ppt/tags/tag42.xml><?xml version="1.0" encoding="utf-8"?>
<p:tagLst xmlns:a="http://schemas.openxmlformats.org/drawingml/2006/main" xmlns:r="http://schemas.openxmlformats.org/officeDocument/2006/relationships" xmlns:p="http://schemas.openxmlformats.org/presentationml/2006/main">
  <p:tag name="AS_UNIQUEID" val="326"/>
</p:tagLst>
</file>

<file path=ppt/tags/tag43.xml><?xml version="1.0" encoding="utf-8"?>
<p:tagLst xmlns:a="http://schemas.openxmlformats.org/drawingml/2006/main" xmlns:r="http://schemas.openxmlformats.org/officeDocument/2006/relationships" xmlns:p="http://schemas.openxmlformats.org/presentationml/2006/main">
  <p:tag name="AS_UNIQUEID" val="327"/>
</p:tagLst>
</file>

<file path=ppt/tags/tag44.xml><?xml version="1.0" encoding="utf-8"?>
<p:tagLst xmlns:a="http://schemas.openxmlformats.org/drawingml/2006/main" xmlns:r="http://schemas.openxmlformats.org/officeDocument/2006/relationships" xmlns:p="http://schemas.openxmlformats.org/presentationml/2006/main">
  <p:tag name="AS_UNIQUEID" val="329"/>
</p:tagLst>
</file>

<file path=ppt/tags/tag45.xml><?xml version="1.0" encoding="utf-8"?>
<p:tagLst xmlns:a="http://schemas.openxmlformats.org/drawingml/2006/main" xmlns:r="http://schemas.openxmlformats.org/officeDocument/2006/relationships" xmlns:p="http://schemas.openxmlformats.org/presentationml/2006/main">
  <p:tag name="AS_UNIQUEID" val="330"/>
</p:tagLst>
</file>

<file path=ppt/tags/tag46.xml><?xml version="1.0" encoding="utf-8"?>
<p:tagLst xmlns:a="http://schemas.openxmlformats.org/drawingml/2006/main" xmlns:r="http://schemas.openxmlformats.org/officeDocument/2006/relationships" xmlns:p="http://schemas.openxmlformats.org/presentationml/2006/main">
  <p:tag name="AS_UNIQUEID" val="331"/>
</p:tagLst>
</file>

<file path=ppt/tags/tag47.xml><?xml version="1.0" encoding="utf-8"?>
<p:tagLst xmlns:a="http://schemas.openxmlformats.org/drawingml/2006/main" xmlns:r="http://schemas.openxmlformats.org/officeDocument/2006/relationships" xmlns:p="http://schemas.openxmlformats.org/presentationml/2006/main">
  <p:tag name="AS_UNIQUEID" val="332"/>
</p:tagLst>
</file>

<file path=ppt/tags/tag48.xml><?xml version="1.0" encoding="utf-8"?>
<p:tagLst xmlns:a="http://schemas.openxmlformats.org/drawingml/2006/main" xmlns:r="http://schemas.openxmlformats.org/officeDocument/2006/relationships" xmlns:p="http://schemas.openxmlformats.org/presentationml/2006/main">
  <p:tag name="AS_UNIQUEID" val="333"/>
</p:tagLst>
</file>

<file path=ppt/tags/tag49.xml><?xml version="1.0" encoding="utf-8"?>
<p:tagLst xmlns:a="http://schemas.openxmlformats.org/drawingml/2006/main" xmlns:r="http://schemas.openxmlformats.org/officeDocument/2006/relationships" xmlns:p="http://schemas.openxmlformats.org/presentationml/2006/main">
  <p:tag name="AS_UNIQUEID" val="334"/>
</p:tagLst>
</file>

<file path=ppt/tags/tag5.xml><?xml version="1.0" encoding="utf-8"?>
<p:tagLst xmlns:a="http://schemas.openxmlformats.org/drawingml/2006/main" xmlns:r="http://schemas.openxmlformats.org/officeDocument/2006/relationships" xmlns:p="http://schemas.openxmlformats.org/presentationml/2006/main">
  <p:tag name="AS_UNIQUEID" val="350"/>
</p:tagLst>
</file>

<file path=ppt/tags/tag50.xml><?xml version="1.0" encoding="utf-8"?>
<p:tagLst xmlns:a="http://schemas.openxmlformats.org/drawingml/2006/main" xmlns:r="http://schemas.openxmlformats.org/officeDocument/2006/relationships" xmlns:p="http://schemas.openxmlformats.org/presentationml/2006/main">
  <p:tag name="AS_UNIQUEID" val="336"/>
</p:tagLst>
</file>

<file path=ppt/tags/tag51.xml><?xml version="1.0" encoding="utf-8"?>
<p:tagLst xmlns:a="http://schemas.openxmlformats.org/drawingml/2006/main" xmlns:r="http://schemas.openxmlformats.org/officeDocument/2006/relationships" xmlns:p="http://schemas.openxmlformats.org/presentationml/2006/main">
  <p:tag name="AS_UNIQUEID" val="337"/>
</p:tagLst>
</file>

<file path=ppt/tags/tag52.xml><?xml version="1.0" encoding="utf-8"?>
<p:tagLst xmlns:a="http://schemas.openxmlformats.org/drawingml/2006/main" xmlns:r="http://schemas.openxmlformats.org/officeDocument/2006/relationships" xmlns:p="http://schemas.openxmlformats.org/presentationml/2006/main">
  <p:tag name="AS_UNIQUEID" val="338"/>
</p:tagLst>
</file>

<file path=ppt/tags/tag53.xml><?xml version="1.0" encoding="utf-8"?>
<p:tagLst xmlns:a="http://schemas.openxmlformats.org/drawingml/2006/main" xmlns:r="http://schemas.openxmlformats.org/officeDocument/2006/relationships" xmlns:p="http://schemas.openxmlformats.org/presentationml/2006/main">
  <p:tag name="AS_UNIQUEID" val="339"/>
</p:tagLst>
</file>

<file path=ppt/tags/tag54.xml><?xml version="1.0" encoding="utf-8"?>
<p:tagLst xmlns:a="http://schemas.openxmlformats.org/drawingml/2006/main" xmlns:r="http://schemas.openxmlformats.org/officeDocument/2006/relationships" xmlns:p="http://schemas.openxmlformats.org/presentationml/2006/main">
  <p:tag name="AS_UNIQUEID" val="340"/>
</p:tagLst>
</file>

<file path=ppt/tags/tag55.xml><?xml version="1.0" encoding="utf-8"?>
<p:tagLst xmlns:a="http://schemas.openxmlformats.org/drawingml/2006/main" xmlns:r="http://schemas.openxmlformats.org/officeDocument/2006/relationships" xmlns:p="http://schemas.openxmlformats.org/presentationml/2006/main">
  <p:tag name="AS_UNIQUEID" val="342"/>
</p:tagLst>
</file>

<file path=ppt/tags/tag56.xml><?xml version="1.0" encoding="utf-8"?>
<p:tagLst xmlns:a="http://schemas.openxmlformats.org/drawingml/2006/main" xmlns:r="http://schemas.openxmlformats.org/officeDocument/2006/relationships" xmlns:p="http://schemas.openxmlformats.org/presentationml/2006/main">
  <p:tag name="AS_UNIQUEID" val="343"/>
</p:tagLst>
</file>

<file path=ppt/tags/tag57.xml><?xml version="1.0" encoding="utf-8"?>
<p:tagLst xmlns:a="http://schemas.openxmlformats.org/drawingml/2006/main" xmlns:r="http://schemas.openxmlformats.org/officeDocument/2006/relationships" xmlns:p="http://schemas.openxmlformats.org/presentationml/2006/main">
  <p:tag name="AS_UNIQUEID" val="344"/>
</p:tagLst>
</file>

<file path=ppt/tags/tag58.xml><?xml version="1.0" encoding="utf-8"?>
<p:tagLst xmlns:a="http://schemas.openxmlformats.org/drawingml/2006/main" xmlns:r="http://schemas.openxmlformats.org/officeDocument/2006/relationships" xmlns:p="http://schemas.openxmlformats.org/presentationml/2006/main">
  <p:tag name="AS_UNIQUEID" val="345"/>
</p:tagLst>
</file>

<file path=ppt/tags/tag59.xml><?xml version="1.0" encoding="utf-8"?>
<p:tagLst xmlns:a="http://schemas.openxmlformats.org/drawingml/2006/main" xmlns:r="http://schemas.openxmlformats.org/officeDocument/2006/relationships" xmlns:p="http://schemas.openxmlformats.org/presentationml/2006/main">
  <p:tag name="AS_UNIQUEID" val="354"/>
</p:tagLst>
</file>

<file path=ppt/tags/tag6.xml><?xml version="1.0" encoding="utf-8"?>
<p:tagLst xmlns:a="http://schemas.openxmlformats.org/drawingml/2006/main" xmlns:r="http://schemas.openxmlformats.org/officeDocument/2006/relationships" xmlns:p="http://schemas.openxmlformats.org/presentationml/2006/main">
  <p:tag name="AS_UNIQUEID" val="351"/>
</p:tagLst>
</file>

<file path=ppt/tags/tag60.xml><?xml version="1.0" encoding="utf-8"?>
<p:tagLst xmlns:a="http://schemas.openxmlformats.org/drawingml/2006/main" xmlns:r="http://schemas.openxmlformats.org/officeDocument/2006/relationships" xmlns:p="http://schemas.openxmlformats.org/presentationml/2006/main">
  <p:tag name="AS_UNIQUEID" val="355"/>
</p:tagLst>
</file>

<file path=ppt/tags/tag61.xml><?xml version="1.0" encoding="utf-8"?>
<p:tagLst xmlns:a="http://schemas.openxmlformats.org/drawingml/2006/main" xmlns:r="http://schemas.openxmlformats.org/officeDocument/2006/relationships" xmlns:p="http://schemas.openxmlformats.org/presentationml/2006/main">
  <p:tag name="AS_UNIQUEID" val="356"/>
</p:tagLst>
</file>

<file path=ppt/tags/tag62.xml><?xml version="1.0" encoding="utf-8"?>
<p:tagLst xmlns:a="http://schemas.openxmlformats.org/drawingml/2006/main" xmlns:r="http://schemas.openxmlformats.org/officeDocument/2006/relationships" xmlns:p="http://schemas.openxmlformats.org/presentationml/2006/main">
  <p:tag name="AS_UNIQUEID" val="357"/>
</p:tagLst>
</file>

<file path=ppt/tags/tag63.xml><?xml version="1.0" encoding="utf-8"?>
<p:tagLst xmlns:a="http://schemas.openxmlformats.org/drawingml/2006/main" xmlns:r="http://schemas.openxmlformats.org/officeDocument/2006/relationships" xmlns:p="http://schemas.openxmlformats.org/presentationml/2006/main">
  <p:tag name="AS_UNIQUEID" val="358"/>
</p:tagLst>
</file>

<file path=ppt/tags/tag64.xml><?xml version="1.0" encoding="utf-8"?>
<p:tagLst xmlns:a="http://schemas.openxmlformats.org/drawingml/2006/main" xmlns:r="http://schemas.openxmlformats.org/officeDocument/2006/relationships" xmlns:p="http://schemas.openxmlformats.org/presentationml/2006/main">
  <p:tag name="AS_UNIQUEID" val="359"/>
</p:tagLst>
</file>

<file path=ppt/tags/tag65.xml><?xml version="1.0" encoding="utf-8"?>
<p:tagLst xmlns:a="http://schemas.openxmlformats.org/drawingml/2006/main" xmlns:r="http://schemas.openxmlformats.org/officeDocument/2006/relationships" xmlns:p="http://schemas.openxmlformats.org/presentationml/2006/main">
  <p:tag name="AS_UNIQUEID" val="49"/>
</p:tagLst>
</file>

<file path=ppt/tags/tag66.xml><?xml version="1.0" encoding="utf-8"?>
<p:tagLst xmlns:a="http://schemas.openxmlformats.org/drawingml/2006/main" xmlns:r="http://schemas.openxmlformats.org/officeDocument/2006/relationships" xmlns:p="http://schemas.openxmlformats.org/presentationml/2006/main">
  <p:tag name="AS_UNIQUEID" val="373"/>
</p:tagLst>
</file>

<file path=ppt/tags/tag67.xml><?xml version="1.0" encoding="utf-8"?>
<p:tagLst xmlns:a="http://schemas.openxmlformats.org/drawingml/2006/main" xmlns:r="http://schemas.openxmlformats.org/officeDocument/2006/relationships" xmlns:p="http://schemas.openxmlformats.org/presentationml/2006/main">
  <p:tag name="AS_UNIQUEID" val="374"/>
</p:tagLst>
</file>

<file path=ppt/tags/tag68.xml><?xml version="1.0" encoding="utf-8"?>
<p:tagLst xmlns:a="http://schemas.openxmlformats.org/drawingml/2006/main" xmlns:r="http://schemas.openxmlformats.org/officeDocument/2006/relationships" xmlns:p="http://schemas.openxmlformats.org/presentationml/2006/main">
  <p:tag name="AS_UNIQUEID" val="375"/>
</p:tagLst>
</file>

<file path=ppt/tags/tag69.xml><?xml version="1.0" encoding="utf-8"?>
<p:tagLst xmlns:a="http://schemas.openxmlformats.org/drawingml/2006/main" xmlns:r="http://schemas.openxmlformats.org/officeDocument/2006/relationships" xmlns:p="http://schemas.openxmlformats.org/presentationml/2006/main">
  <p:tag name="AS_UNIQUEID" val="48"/>
</p:tagLst>
</file>

<file path=ppt/tags/tag7.xml><?xml version="1.0" encoding="utf-8"?>
<p:tagLst xmlns:a="http://schemas.openxmlformats.org/drawingml/2006/main" xmlns:r="http://schemas.openxmlformats.org/officeDocument/2006/relationships" xmlns:p="http://schemas.openxmlformats.org/presentationml/2006/main">
  <p:tag name="AS_UNIQUEID" val="352"/>
</p:tagLst>
</file>

<file path=ppt/tags/tag70.xml><?xml version="1.0" encoding="utf-8"?>
<p:tagLst xmlns:a="http://schemas.openxmlformats.org/drawingml/2006/main" xmlns:r="http://schemas.openxmlformats.org/officeDocument/2006/relationships" xmlns:p="http://schemas.openxmlformats.org/presentationml/2006/main">
  <p:tag name="AS_UNIQUEID" val="49"/>
</p:tagLst>
</file>

<file path=ppt/tags/tag71.xml><?xml version="1.0" encoding="utf-8"?>
<p:tagLst xmlns:a="http://schemas.openxmlformats.org/drawingml/2006/main" xmlns:r="http://schemas.openxmlformats.org/officeDocument/2006/relationships" xmlns:p="http://schemas.openxmlformats.org/presentationml/2006/main">
  <p:tag name="AS_UNIQUEID" val="50"/>
</p:tagLst>
</file>

<file path=ppt/tags/tag72.xml><?xml version="1.0" encoding="utf-8"?>
<p:tagLst xmlns:a="http://schemas.openxmlformats.org/drawingml/2006/main" xmlns:r="http://schemas.openxmlformats.org/officeDocument/2006/relationships" xmlns:p="http://schemas.openxmlformats.org/presentationml/2006/main">
  <p:tag name="AS_UNIQUEID" val="377"/>
</p:tagLst>
</file>

<file path=ppt/tags/tag73.xml><?xml version="1.0" encoding="utf-8"?>
<p:tagLst xmlns:a="http://schemas.openxmlformats.org/drawingml/2006/main" xmlns:r="http://schemas.openxmlformats.org/officeDocument/2006/relationships" xmlns:p="http://schemas.openxmlformats.org/presentationml/2006/main">
  <p:tag name="AS_UNIQUEID" val="378"/>
</p:tagLst>
</file>

<file path=ppt/tags/tag74.xml><?xml version="1.0" encoding="utf-8"?>
<p:tagLst xmlns:a="http://schemas.openxmlformats.org/drawingml/2006/main" xmlns:r="http://schemas.openxmlformats.org/officeDocument/2006/relationships" xmlns:p="http://schemas.openxmlformats.org/presentationml/2006/main">
  <p:tag name="AS_UNIQUEID" val="379"/>
</p:tagLst>
</file>

<file path=ppt/tags/tag75.xml><?xml version="1.0" encoding="utf-8"?>
<p:tagLst xmlns:a="http://schemas.openxmlformats.org/drawingml/2006/main" xmlns:r="http://schemas.openxmlformats.org/officeDocument/2006/relationships" xmlns:p="http://schemas.openxmlformats.org/presentationml/2006/main">
  <p:tag name="AS_UNIQUEID" val="380"/>
</p:tagLst>
</file>

<file path=ppt/tags/tag76.xml><?xml version="1.0" encoding="utf-8"?>
<p:tagLst xmlns:a="http://schemas.openxmlformats.org/drawingml/2006/main" xmlns:r="http://schemas.openxmlformats.org/officeDocument/2006/relationships" xmlns:p="http://schemas.openxmlformats.org/presentationml/2006/main">
  <p:tag name="AS_UNIQUEID" val="382"/>
</p:tagLst>
</file>

<file path=ppt/tags/tag77.xml><?xml version="1.0" encoding="utf-8"?>
<p:tagLst xmlns:a="http://schemas.openxmlformats.org/drawingml/2006/main" xmlns:r="http://schemas.openxmlformats.org/officeDocument/2006/relationships" xmlns:p="http://schemas.openxmlformats.org/presentationml/2006/main">
  <p:tag name="AS_UNIQUEID" val="48"/>
</p:tagLst>
</file>

<file path=ppt/tags/tag78.xml><?xml version="1.0" encoding="utf-8"?>
<p:tagLst xmlns:a="http://schemas.openxmlformats.org/drawingml/2006/main" xmlns:r="http://schemas.openxmlformats.org/officeDocument/2006/relationships" xmlns:p="http://schemas.openxmlformats.org/presentationml/2006/main">
  <p:tag name="AS_UNIQUEID" val="49"/>
</p:tagLst>
</file>

<file path=ppt/tags/tag79.xml><?xml version="1.0" encoding="utf-8"?>
<p:tagLst xmlns:a="http://schemas.openxmlformats.org/drawingml/2006/main" xmlns:r="http://schemas.openxmlformats.org/officeDocument/2006/relationships" xmlns:p="http://schemas.openxmlformats.org/presentationml/2006/main">
  <p:tag name="AS_UNIQUEID" val="383"/>
</p:tagLst>
</file>

<file path=ppt/tags/tag8.xml><?xml version="1.0" encoding="utf-8"?>
<p:tagLst xmlns:a="http://schemas.openxmlformats.org/drawingml/2006/main" xmlns:r="http://schemas.openxmlformats.org/officeDocument/2006/relationships" xmlns:p="http://schemas.openxmlformats.org/presentationml/2006/main">
  <p:tag name="AS_UNIQUEID" val="286"/>
</p:tagLst>
</file>

<file path=ppt/tags/tag80.xml><?xml version="1.0" encoding="utf-8"?>
<p:tagLst xmlns:a="http://schemas.openxmlformats.org/drawingml/2006/main" xmlns:r="http://schemas.openxmlformats.org/officeDocument/2006/relationships" xmlns:p="http://schemas.openxmlformats.org/presentationml/2006/main">
  <p:tag name="AS_UNIQUEID" val="384"/>
</p:tagLst>
</file>

<file path=ppt/tags/tag81.xml><?xml version="1.0" encoding="utf-8"?>
<p:tagLst xmlns:a="http://schemas.openxmlformats.org/drawingml/2006/main" xmlns:r="http://schemas.openxmlformats.org/officeDocument/2006/relationships" xmlns:p="http://schemas.openxmlformats.org/presentationml/2006/main">
  <p:tag name="AS_UNIQUEID" val="385"/>
</p:tagLst>
</file>

<file path=ppt/tags/tag82.xml><?xml version="1.0" encoding="utf-8"?>
<p:tagLst xmlns:a="http://schemas.openxmlformats.org/drawingml/2006/main" xmlns:r="http://schemas.openxmlformats.org/officeDocument/2006/relationships" xmlns:p="http://schemas.openxmlformats.org/presentationml/2006/main">
  <p:tag name="AS_UNIQUEID" val="386"/>
</p:tagLst>
</file>

<file path=ppt/tags/tag83.xml><?xml version="1.0" encoding="utf-8"?>
<p:tagLst xmlns:a="http://schemas.openxmlformats.org/drawingml/2006/main" xmlns:r="http://schemas.openxmlformats.org/officeDocument/2006/relationships" xmlns:p="http://schemas.openxmlformats.org/presentationml/2006/main">
  <p:tag name="AS_UNIQUEID" val="387"/>
</p:tagLst>
</file>

<file path=ppt/tags/tag84.xml><?xml version="1.0" encoding="utf-8"?>
<p:tagLst xmlns:a="http://schemas.openxmlformats.org/drawingml/2006/main" xmlns:r="http://schemas.openxmlformats.org/officeDocument/2006/relationships" xmlns:p="http://schemas.openxmlformats.org/presentationml/2006/main">
  <p:tag name="AS_UNIQUEID" val="388"/>
</p:tagLst>
</file>

<file path=ppt/tags/tag85.xml><?xml version="1.0" encoding="utf-8"?>
<p:tagLst xmlns:a="http://schemas.openxmlformats.org/drawingml/2006/main" xmlns:r="http://schemas.openxmlformats.org/officeDocument/2006/relationships" xmlns:p="http://schemas.openxmlformats.org/presentationml/2006/main">
  <p:tag name="AS_UNIQUEID" val="389"/>
</p:tagLst>
</file>

<file path=ppt/tags/tag86.xml><?xml version="1.0" encoding="utf-8"?>
<p:tagLst xmlns:a="http://schemas.openxmlformats.org/drawingml/2006/main" xmlns:r="http://schemas.openxmlformats.org/officeDocument/2006/relationships" xmlns:p="http://schemas.openxmlformats.org/presentationml/2006/main">
  <p:tag name="AS_UNIQUEID" val="390"/>
</p:tagLst>
</file>

<file path=ppt/tags/tag87.xml><?xml version="1.0" encoding="utf-8"?>
<p:tagLst xmlns:a="http://schemas.openxmlformats.org/drawingml/2006/main" xmlns:r="http://schemas.openxmlformats.org/officeDocument/2006/relationships" xmlns:p="http://schemas.openxmlformats.org/presentationml/2006/main">
  <p:tag name="AS_UNIQUEID" val="391"/>
</p:tagLst>
</file>

<file path=ppt/tags/tag88.xml><?xml version="1.0" encoding="utf-8"?>
<p:tagLst xmlns:a="http://schemas.openxmlformats.org/drawingml/2006/main" xmlns:r="http://schemas.openxmlformats.org/officeDocument/2006/relationships" xmlns:p="http://schemas.openxmlformats.org/presentationml/2006/main">
  <p:tag name="AS_UNIQUEID" val="392"/>
</p:tagLst>
</file>

<file path=ppt/tags/tag89.xml><?xml version="1.0" encoding="utf-8"?>
<p:tagLst xmlns:a="http://schemas.openxmlformats.org/drawingml/2006/main" xmlns:r="http://schemas.openxmlformats.org/officeDocument/2006/relationships" xmlns:p="http://schemas.openxmlformats.org/presentationml/2006/main">
  <p:tag name="AS_UNIQUEID" val="393"/>
</p:tagLst>
</file>

<file path=ppt/tags/tag9.xml><?xml version="1.0" encoding="utf-8"?>
<p:tagLst xmlns:a="http://schemas.openxmlformats.org/drawingml/2006/main" xmlns:r="http://schemas.openxmlformats.org/officeDocument/2006/relationships" xmlns:p="http://schemas.openxmlformats.org/presentationml/2006/main">
  <p:tag name="AS_UNIQUEID" val="287"/>
</p:tagLst>
</file>

<file path=ppt/tags/tag90.xml><?xml version="1.0" encoding="utf-8"?>
<p:tagLst xmlns:a="http://schemas.openxmlformats.org/drawingml/2006/main" xmlns:r="http://schemas.openxmlformats.org/officeDocument/2006/relationships" xmlns:p="http://schemas.openxmlformats.org/presentationml/2006/main">
  <p:tag name="AS_UNIQUEID" val="394"/>
</p:tagLst>
</file>

<file path=ppt/tags/tag91.xml><?xml version="1.0" encoding="utf-8"?>
<p:tagLst xmlns:a="http://schemas.openxmlformats.org/drawingml/2006/main" xmlns:r="http://schemas.openxmlformats.org/officeDocument/2006/relationships" xmlns:p="http://schemas.openxmlformats.org/presentationml/2006/main">
  <p:tag name="AS_UNIQUEID" val="395"/>
</p:tagLst>
</file>

<file path=ppt/tags/tag92.xml><?xml version="1.0" encoding="utf-8"?>
<p:tagLst xmlns:a="http://schemas.openxmlformats.org/drawingml/2006/main" xmlns:r="http://schemas.openxmlformats.org/officeDocument/2006/relationships" xmlns:p="http://schemas.openxmlformats.org/presentationml/2006/main">
  <p:tag name="AS_UNIQUEID" val="396"/>
</p:tagLst>
</file>

<file path=ppt/tags/tag93.xml><?xml version="1.0" encoding="utf-8"?>
<p:tagLst xmlns:a="http://schemas.openxmlformats.org/drawingml/2006/main" xmlns:r="http://schemas.openxmlformats.org/officeDocument/2006/relationships" xmlns:p="http://schemas.openxmlformats.org/presentationml/2006/main">
  <p:tag name="AS_UNIQUEID" val="397"/>
</p:tagLst>
</file>

<file path=ppt/tags/tag94.xml><?xml version="1.0" encoding="utf-8"?>
<p:tagLst xmlns:a="http://schemas.openxmlformats.org/drawingml/2006/main" xmlns:r="http://schemas.openxmlformats.org/officeDocument/2006/relationships" xmlns:p="http://schemas.openxmlformats.org/presentationml/2006/main">
  <p:tag name="AS_UNIQUEID" val="398"/>
</p:tagLst>
</file>

<file path=ppt/tags/tag95.xml><?xml version="1.0" encoding="utf-8"?>
<p:tagLst xmlns:a="http://schemas.openxmlformats.org/drawingml/2006/main" xmlns:r="http://schemas.openxmlformats.org/officeDocument/2006/relationships" xmlns:p="http://schemas.openxmlformats.org/presentationml/2006/main">
  <p:tag name="AS_UNIQUEID" val="399"/>
</p:tagLst>
</file>

<file path=ppt/tags/tag96.xml><?xml version="1.0" encoding="utf-8"?>
<p:tagLst xmlns:a="http://schemas.openxmlformats.org/drawingml/2006/main" xmlns:r="http://schemas.openxmlformats.org/officeDocument/2006/relationships" xmlns:p="http://schemas.openxmlformats.org/presentationml/2006/main">
  <p:tag name="AS_UNIQUEID" val="400"/>
</p:tagLst>
</file>

<file path=ppt/tags/tag97.xml><?xml version="1.0" encoding="utf-8"?>
<p:tagLst xmlns:a="http://schemas.openxmlformats.org/drawingml/2006/main" xmlns:r="http://schemas.openxmlformats.org/officeDocument/2006/relationships" xmlns:p="http://schemas.openxmlformats.org/presentationml/2006/main">
  <p:tag name="AS_UNIQUEID" val="48"/>
</p:tagLst>
</file>

<file path=ppt/tags/tag98.xml><?xml version="1.0" encoding="utf-8"?>
<p:tagLst xmlns:a="http://schemas.openxmlformats.org/drawingml/2006/main" xmlns:r="http://schemas.openxmlformats.org/officeDocument/2006/relationships" xmlns:p="http://schemas.openxmlformats.org/presentationml/2006/main">
  <p:tag name="AS_UNIQUEID" val="49"/>
</p:tagLst>
</file>

<file path=ppt/tags/tag99.xml><?xml version="1.0" encoding="utf-8"?>
<p:tagLst xmlns:a="http://schemas.openxmlformats.org/drawingml/2006/main" xmlns:r="http://schemas.openxmlformats.org/officeDocument/2006/relationships" xmlns:p="http://schemas.openxmlformats.org/presentationml/2006/main">
  <p:tag name="AS_UNIQUEID" val="50"/>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xmlns:r="http://schemas.openxmlformats.org/officeDocument/2006/relationship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Arial"/>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charset="0"/>
        <a:ea typeface="Arial"/>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xmlns:r="http://schemas.openxmlformats.org/officeDocument/2006/relationship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TotalTime>
  <Words>3461</Words>
  <Application>Microsoft Office PowerPoint</Application>
  <PresentationFormat>自定义</PresentationFormat>
  <Paragraphs>379</Paragraphs>
  <Slides>29</Slides>
  <Notes>0</Notes>
  <HiddenSlides>0</HiddenSlides>
  <MMClips>0</MMClips>
  <ScaleCrop>false</ScaleCrop>
  <HeadingPairs>
    <vt:vector size="4" baseType="variant">
      <vt:variant>
        <vt:lpstr>主题</vt:lpstr>
      </vt:variant>
      <vt:variant>
        <vt:i4>1</vt:i4>
      </vt:variant>
      <vt:variant>
        <vt:lpstr>幻灯片标题</vt:lpstr>
      </vt:variant>
      <vt:variant>
        <vt:i4>29</vt:i4>
      </vt:variant>
    </vt:vector>
  </HeadingPairs>
  <TitlesOfParts>
    <vt:vector size="30"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学科网</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rbm.xkw.com</dc:creator>
  <cp:lastModifiedBy>hj</cp:lastModifiedBy>
  <cp:revision>2</cp:revision>
  <cp:lastPrinted>2020-11-24T10:42:45Z</cp:lastPrinted>
  <dcterms:created xsi:type="dcterms:W3CDTF">2020-11-24T10:42:45Z</dcterms:created>
  <dcterms:modified xsi:type="dcterms:W3CDTF">2020-12-16T05:25:56Z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