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1526" r:id="rId3"/>
    <p:sldId id="1527" r:id="rId5"/>
    <p:sldId id="1528" r:id="rId6"/>
    <p:sldId id="1525" r:id="rId7"/>
    <p:sldId id="1529" r:id="rId8"/>
    <p:sldId id="1530" r:id="rId9"/>
    <p:sldId id="409" r:id="rId10"/>
    <p:sldId id="934" r:id="rId11"/>
    <p:sldId id="1576" r:id="rId12"/>
    <p:sldId id="1577" r:id="rId13"/>
    <p:sldId id="1578" r:id="rId14"/>
    <p:sldId id="1533" r:id="rId15"/>
    <p:sldId id="281" r:id="rId16"/>
    <p:sldId id="1579" r:id="rId17"/>
    <p:sldId id="573" r:id="rId18"/>
    <p:sldId id="1536" r:id="rId19"/>
    <p:sldId id="1581" r:id="rId20"/>
    <p:sldId id="1582" r:id="rId21"/>
    <p:sldId id="1583" r:id="rId22"/>
    <p:sldId id="1584" r:id="rId23"/>
    <p:sldId id="1538" r:id="rId24"/>
    <p:sldId id="1539" r:id="rId25"/>
    <p:sldId id="1541" r:id="rId26"/>
    <p:sldId id="1542" r:id="rId27"/>
    <p:sldId id="1543" r:id="rId28"/>
    <p:sldId id="1544" r:id="rId29"/>
    <p:sldId id="1545" r:id="rId30"/>
    <p:sldId id="1557" r:id="rId31"/>
    <p:sldId id="1546" r:id="rId32"/>
    <p:sldId id="1505" r:id="rId33"/>
    <p:sldId id="1547" r:id="rId34"/>
    <p:sldId id="1558" r:id="rId35"/>
    <p:sldId id="1551" r:id="rId36"/>
    <p:sldId id="1553" r:id="rId37"/>
    <p:sldId id="1554" r:id="rId38"/>
    <p:sldId id="1552" r:id="rId39"/>
    <p:sldId id="1556" r:id="rId40"/>
    <p:sldId id="1560" r:id="rId41"/>
    <p:sldId id="1559" r:id="rId42"/>
    <p:sldId id="1555" r:id="rId43"/>
    <p:sldId id="1561" r:id="rId44"/>
    <p:sldId id="1523" r:id="rId45"/>
    <p:sldId id="1562" r:id="rId46"/>
    <p:sldId id="1565" r:id="rId47"/>
    <p:sldId id="1566" r:id="rId48"/>
    <p:sldId id="1563" r:id="rId49"/>
  </p:sldIdLst>
  <p:sldSz cx="12192000" cy="6858000"/>
  <p:notesSz cx="6858000" cy="9144000"/>
  <p:custDataLst>
    <p:tags r:id="rId54"/>
  </p:custDataLst>
  <p:defaultTextStyle>
    <a:defPPr>
      <a:defRPr lang="en-US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32" autoAdjust="0"/>
    <p:restoredTop sz="91837" autoAdjust="0"/>
  </p:normalViewPr>
  <p:slideViewPr>
    <p:cSldViewPr>
      <p:cViewPr varScale="1">
        <p:scale>
          <a:sx n="103" d="100"/>
          <a:sy n="103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4" Type="http://schemas.openxmlformats.org/officeDocument/2006/relationships/tags" Target="tags/tag395.xml"/><Relationship Id="rId53" Type="http://schemas.openxmlformats.org/officeDocument/2006/relationships/commentAuthors" Target="commentAuthors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394.xml"/><Relationship Id="rId5" Type="http://schemas.openxmlformats.org/officeDocument/2006/relationships/tags" Target="../tags/tag393.xml"/><Relationship Id="rId4" Type="http://schemas.openxmlformats.org/officeDocument/2006/relationships/tags" Target="../tags/tag392.xml"/><Relationship Id="rId3" Type="http://schemas.openxmlformats.org/officeDocument/2006/relationships/tags" Target="../tags/tag391.xml"/><Relationship Id="rId2" Type="http://schemas.openxmlformats.org/officeDocument/2006/relationships/tags" Target="../tags/tag390.xml"/><Relationship Id="rId1" Type="http://schemas.openxmlformats.org/officeDocument/2006/relationships/tags" Target="../tags/tag38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/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147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/>
                <a:ea typeface="+mn-ea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2FB1477-7EB2-41D2-9A34-FA1858DC6D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50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/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151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en-US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4FB1C92A-E694-45DD-B673-244FB1687F3B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4" Type="http://schemas.openxmlformats.org/officeDocument/2006/relationships/tags" Target="../tags/tag323.xml"/><Relationship Id="rId3" Type="http://schemas.openxmlformats.org/officeDocument/2006/relationships/tags" Target="../tags/tag32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tags" Target="../tags/tag246.xml"/><Relationship Id="rId3" Type="http://schemas.openxmlformats.org/officeDocument/2006/relationships/tags" Target="../tags/tag24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7.xml.rels><?xml version="1.0" encoding="UTF-8" standalone="yes"?>
<Relationships xmlns="http://schemas.openxmlformats.org/package/2006/relationships"><Relationship Id="rId5" Type="http://schemas.openxmlformats.org/officeDocument/2006/relationships/tags" Target="../tags/tag267.xml"/><Relationship Id="rId4" Type="http://schemas.openxmlformats.org/officeDocument/2006/relationships/tags" Target="../tags/tag266.xml"/><Relationship Id="rId3" Type="http://schemas.openxmlformats.org/officeDocument/2006/relationships/tags" Target="../tags/tag26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8.xml.rels><?xml version="1.0" encoding="UTF-8" standalone="yes"?>
<Relationships xmlns="http://schemas.openxmlformats.org/package/2006/relationships"><Relationship Id="rId5" Type="http://schemas.openxmlformats.org/officeDocument/2006/relationships/tags" Target="../tags/tag275.xml"/><Relationship Id="rId4" Type="http://schemas.openxmlformats.org/officeDocument/2006/relationships/tags" Target="../tags/tag274.xml"/><Relationship Id="rId3" Type="http://schemas.openxmlformats.org/officeDocument/2006/relationships/tags" Target="../tags/tag27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9.xml.rels><?xml version="1.0" encoding="UTF-8" standalone="yes"?>
<Relationships xmlns="http://schemas.openxmlformats.org/package/2006/relationships"><Relationship Id="rId5" Type="http://schemas.openxmlformats.org/officeDocument/2006/relationships/tags" Target="../tags/tag280.xml"/><Relationship Id="rId4" Type="http://schemas.openxmlformats.org/officeDocument/2006/relationships/tags" Target="../tags/tag279.xml"/><Relationship Id="rId3" Type="http://schemas.openxmlformats.org/officeDocument/2006/relationships/tags" Target="../tags/tag27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设计意图：诗词是我国古典文化的精华，课堂上适时加入诗词诵读、积累的展示，不仅有助于提高文学素养，而且诗文中大多蕴含丰厚的思想，对提升学生的精神境界、人格的塑造方面都有不可估量的作用。同时引导学生对写雪景的诗歌做个小结。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r>
              <a:rPr lang="zh-CN" altLang="en-US" b="1"/>
              <a:t>操作建议：男女生对战的方式，强化学生积累古诗词的意识。</a:t>
            </a:r>
            <a:endParaRPr lang="zh-CN" altLang="en-US" b="1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b="1">
                <a:sym typeface="+mn-ea"/>
              </a:rPr>
              <a:t>操作建议：此图及下图用于学生回答后的总结。这是北国突降大雪，似乎一夜之间漫山遍野的梨花在竟相开放，但这场雪宣告着冬天的来临。这句诗不仅带来强列的视觉冲击，让读者感到惊喜之余还倍感震撼。</a:t>
            </a:r>
            <a:endParaRPr lang="zh-CN" altLang="en-US" b="1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b="1">
                <a:sym typeface="+mn-ea"/>
              </a:rPr>
              <a:t>操作建议：此图及下图用于学生回答后的总结。浪漫主义诗人李白眼中雪花大如席，伴随漫天遍野的北风一片一片地飘落在轩辕台上。</a:t>
            </a:r>
            <a:endParaRPr lang="zh-CN" altLang="en-US" b="1"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3FDC5777-5B9A-4322-9936-3FF3935622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  <a:noFill/>
          <a:ln w="12700">
            <a:miter lim="800000"/>
          </a:ln>
        </p:spPr>
      </p:sp>
      <p:sp>
        <p:nvSpPr>
          <p:cNvPr id="19459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>
          <a:xfrm>
            <a:off x="685800" y="4343400"/>
            <a:ext cx="5486400" cy="411480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5pPr>
          </a:lstStyle>
          <a:p>
            <a:pPr marL="0" lvl="0" indent="0"/>
            <a:endParaRPr lang="zh-CN" altLang="zh-CN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5pPr>
          </a:lstStyle>
          <a:p>
            <a:pPr marL="0"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F60A47DB-1588-438A-B12D-F20A36B33FA9}" type="slidenum">
              <a:rPr lang="en-US" altLang="zh-CN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5pPr>
          </a:lstStyle>
          <a:p>
            <a:pPr marL="0"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4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anose="020F0502020204030204" charset="0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</a:pPr>
            <a:fld id="{F54C2567-7A30-4909-9181-0BB90A70C933}" type="slidenum">
              <a:rPr lang="en-US" altLang="zh-CN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tags" Target="../tags/tag5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6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noAutofit/>
          </a:bodyPr>
          <a:lstStyle>
            <a:defPPr>
              <a:defRPr lang="en-US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E332B72-E8FD-49CF-992E-0F72313B3C75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noAutofit/>
          </a:bodyPr>
          <a:lstStyle>
            <a:defPPr>
              <a:defRPr lang="en-US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E332B72-E8FD-49CF-992E-0F72313B3C75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noAutofit/>
          </a:bodyPr>
          <a:lstStyle>
            <a:defPPr>
              <a:defRPr lang="en-US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E332B72-E8FD-49CF-992E-0F72313B3C75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  <p:custDataLst>
              <p:tags r:id="rId2"/>
            </p:custDataLst>
          </p:nvPr>
        </p:nvSpPr>
        <p:spPr>
          <a:xfrm>
            <a:off x="609600" y="274639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87313"/>
            <a:ext cx="12192000" cy="6832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noAutofit/>
          </a:bodyPr>
          <a:lstStyle>
            <a:defPPr>
              <a:defRPr lang="en-US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E332B72-E8FD-49CF-992E-0F72313B3C75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noAutofit/>
          </a:bodyPr>
          <a:lstStyle>
            <a:defPPr>
              <a:defRPr lang="en-US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E332B72-E8FD-49CF-992E-0F72313B3C75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5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6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7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noAutofit/>
          </a:bodyPr>
          <a:lstStyle>
            <a:defPPr>
              <a:defRPr lang="en-US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E332B72-E8FD-49CF-992E-0F72313B3C75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  <p:custDataLst>
              <p:tags r:id="rId7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  <p:custDataLst>
              <p:tags r:id="rId8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  <p:custDataLst>
              <p:tags r:id="rId9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noAutofit/>
          </a:bodyPr>
          <a:lstStyle>
            <a:defPPr>
              <a:defRPr lang="en-US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E332B72-E8FD-49CF-992E-0F72313B3C75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noAutofit/>
          </a:bodyPr>
          <a:lstStyle>
            <a:defPPr>
              <a:defRPr lang="en-US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E332B72-E8FD-49CF-992E-0F72313B3C75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noAutofit/>
          </a:bodyPr>
          <a:lstStyle>
            <a:defPPr>
              <a:defRPr lang="en-US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E332B72-E8FD-49CF-992E-0F72313B3C75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5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6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7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noAutofit/>
          </a:bodyPr>
          <a:lstStyle>
            <a:defPPr>
              <a:defRPr lang="en-US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E332B72-E8FD-49CF-992E-0F72313B3C75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5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6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7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noAutofit/>
          </a:bodyPr>
          <a:lstStyle>
            <a:defPPr>
              <a:defRPr lang="en-US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E332B72-E8FD-49CF-992E-0F72313B3C75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67.xml"/><Relationship Id="rId23" Type="http://schemas.openxmlformats.org/officeDocument/2006/relationships/image" Target="file:///D:\qq&#25991;&#20214;\712321467\Image\C2C\Image2\%7b75232B38-A165-1FB7-499C-2E1C792CACB5%7d.png" TargetMode="External"/><Relationship Id="rId22" Type="http://schemas.openxmlformats.org/officeDocument/2006/relationships/image" Target="../media/image2.png"/><Relationship Id="rId21" Type="http://schemas.openxmlformats.org/officeDocument/2006/relationships/tags" Target="../tags/tag66.xml"/><Relationship Id="rId20" Type="http://schemas.openxmlformats.org/officeDocument/2006/relationships/tags" Target="../tags/tag65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4.xml"/><Relationship Id="rId18" Type="http://schemas.openxmlformats.org/officeDocument/2006/relationships/tags" Target="../tags/tag63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4400" b="0" i="0" u="none" baseline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8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9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20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numCol="1" compatLnSpc="1">
            <a:noAutofit/>
          </a:bodyPr>
          <a:lstStyle>
            <a:defPPr>
              <a:defRPr lang="en-US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E332B72-E8FD-49CF-992E-0F72313B3C75}" type="slidenum">
              <a:rPr lang="en-US" altLang="zh-CN" sz="1400"/>
            </a:fld>
            <a:endParaRPr lang="en-US" altLang="zh-CN" sz="1400"/>
          </a:p>
        </p:txBody>
      </p:sp>
      <p:pic>
        <p:nvPicPr>
          <p:cNvPr id="1031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 r:link="rId2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32" name="图片 1073743875" descr="学科网 zxxk.com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2" r:link="rId2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Arial" panose="020B0604020202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baseline="0">
          <a:solidFill>
            <a:schemeClr val="tx1"/>
          </a:solidFill>
          <a:effectLst/>
          <a:latin typeface="+mn-lt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effectLst/>
          <a:latin typeface="+mn-lt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effectLst/>
          <a:latin typeface="+mn-lt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baseline="0">
          <a:solidFill>
            <a:schemeClr val="tx1"/>
          </a:solidFill>
          <a:effectLst/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72.xml"/><Relationship Id="rId5" Type="http://schemas.openxmlformats.org/officeDocument/2006/relationships/image" Target="../media/image3.png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5.xml"/><Relationship Id="rId1" Type="http://schemas.openxmlformats.org/officeDocument/2006/relationships/tags" Target="../tags/tag10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0" Type="http://schemas.openxmlformats.org/officeDocument/2006/relationships/notesSlide" Target="../notesSlides/notesSlide5.xml"/><Relationship Id="rId2" Type="http://schemas.openxmlformats.org/officeDocument/2006/relationships/tags" Target="../tags/tag107.xml"/><Relationship Id="rId19" Type="http://schemas.openxmlformats.org/officeDocument/2006/relationships/slideLayout" Target="../slideLayouts/slideLayout13.xml"/><Relationship Id="rId18" Type="http://schemas.openxmlformats.org/officeDocument/2006/relationships/tags" Target="../tags/tag122.xml"/><Relationship Id="rId17" Type="http://schemas.openxmlformats.org/officeDocument/2006/relationships/image" Target="../media/image3.png"/><Relationship Id="rId16" Type="http://schemas.openxmlformats.org/officeDocument/2006/relationships/tags" Target="../tags/tag121.xml"/><Relationship Id="rId15" Type="http://schemas.openxmlformats.org/officeDocument/2006/relationships/tags" Target="../tags/tag120.xml"/><Relationship Id="rId14" Type="http://schemas.openxmlformats.org/officeDocument/2006/relationships/tags" Target="../tags/tag119.xml"/><Relationship Id="rId13" Type="http://schemas.openxmlformats.org/officeDocument/2006/relationships/tags" Target="../tags/tag118.xml"/><Relationship Id="rId12" Type="http://schemas.openxmlformats.org/officeDocument/2006/relationships/tags" Target="../tags/tag117.xml"/><Relationship Id="rId11" Type="http://schemas.openxmlformats.org/officeDocument/2006/relationships/tags" Target="../tags/tag116.xml"/><Relationship Id="rId10" Type="http://schemas.openxmlformats.org/officeDocument/2006/relationships/tags" Target="../tags/tag115.xml"/><Relationship Id="rId1" Type="http://schemas.openxmlformats.org/officeDocument/2006/relationships/tags" Target="../tags/tag106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microsoft.com/office/2007/relationships/media" Target="file:///G:\&#35838;&#20214;\&#19968;&#21333;&#20803;\&#27777;&#22253;&#26149;%20&#38634;\&#27777;&#22253;&#26149;&#183;&#38634;%20-%20&#38414;&#32500;&#25991;.mp3" TargetMode="External"/><Relationship Id="rId2" Type="http://schemas.openxmlformats.org/officeDocument/2006/relationships/audio" Target="file:///G:\&#35838;&#20214;\&#19968;&#21333;&#20803;\&#27777;&#22253;&#26149;%20&#38634;\&#27777;&#22253;&#26149;&#183;&#38634;%20-%20&#38414;&#32500;&#25991;.mp3" TargetMode="External"/><Relationship Id="rId1" Type="http://schemas.openxmlformats.org/officeDocument/2006/relationships/hyperlink" Target="file:///C:\Documents%20and%20Settings\Administrator\Local%20Settings\Temporary%20Internet%20Files\Content.IE5\UX3RHOT8\&#20998;&#35282;&#33394;&#26391;&#35835;.doc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7" Type="http://schemas.openxmlformats.org/officeDocument/2006/relationships/tags" Target="../tags/tag131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image" Target="../media/image15.png"/><Relationship Id="rId4" Type="http://schemas.openxmlformats.org/officeDocument/2006/relationships/tags" Target="../tags/tag133.xml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3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76.xml"/><Relationship Id="rId2" Type="http://schemas.openxmlformats.org/officeDocument/2006/relationships/image" Target="../media/image4.jpeg"/><Relationship Id="rId1" Type="http://schemas.openxmlformats.org/officeDocument/2006/relationships/tags" Target="../tags/tag7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7.xml"/><Relationship Id="rId1" Type="http://schemas.openxmlformats.org/officeDocument/2006/relationships/slide" Target="slide14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44.xml"/><Relationship Id="rId8" Type="http://schemas.openxmlformats.org/officeDocument/2006/relationships/tags" Target="../tags/tag143.xml"/><Relationship Id="rId7" Type="http://schemas.openxmlformats.org/officeDocument/2006/relationships/tags" Target="../tags/tag142.xml"/><Relationship Id="rId6" Type="http://schemas.openxmlformats.org/officeDocument/2006/relationships/image" Target="../media/image16.png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48.xml"/><Relationship Id="rId13" Type="http://schemas.openxmlformats.org/officeDocument/2006/relationships/tags" Target="../tags/tag147.xml"/><Relationship Id="rId12" Type="http://schemas.openxmlformats.org/officeDocument/2006/relationships/image" Target="../media/image17.png"/><Relationship Id="rId11" Type="http://schemas.openxmlformats.org/officeDocument/2006/relationships/tags" Target="../tags/tag146.xml"/><Relationship Id="rId10" Type="http://schemas.openxmlformats.org/officeDocument/2006/relationships/tags" Target="../tags/tag145.xml"/><Relationship Id="rId1" Type="http://schemas.openxmlformats.org/officeDocument/2006/relationships/tags" Target="../tags/tag137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56.xml"/><Relationship Id="rId8" Type="http://schemas.openxmlformats.org/officeDocument/2006/relationships/tags" Target="../tags/tag155.xml"/><Relationship Id="rId7" Type="http://schemas.openxmlformats.org/officeDocument/2006/relationships/tags" Target="../tags/tag154.xml"/><Relationship Id="rId6" Type="http://schemas.openxmlformats.org/officeDocument/2006/relationships/tags" Target="../tags/tag153.xml"/><Relationship Id="rId5" Type="http://schemas.openxmlformats.org/officeDocument/2006/relationships/image" Target="../media/image18.png"/><Relationship Id="rId4" Type="http://schemas.openxmlformats.org/officeDocument/2006/relationships/tags" Target="../tags/tag152.xml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164.xml"/><Relationship Id="rId17" Type="http://schemas.openxmlformats.org/officeDocument/2006/relationships/tags" Target="../tags/tag163.xml"/><Relationship Id="rId16" Type="http://schemas.openxmlformats.org/officeDocument/2006/relationships/image" Target="../media/image19.png"/><Relationship Id="rId15" Type="http://schemas.openxmlformats.org/officeDocument/2006/relationships/tags" Target="../tags/tag162.xml"/><Relationship Id="rId14" Type="http://schemas.openxmlformats.org/officeDocument/2006/relationships/tags" Target="../tags/tag161.xml"/><Relationship Id="rId13" Type="http://schemas.openxmlformats.org/officeDocument/2006/relationships/tags" Target="../tags/tag160.xml"/><Relationship Id="rId12" Type="http://schemas.openxmlformats.org/officeDocument/2006/relationships/tags" Target="../tags/tag159.xml"/><Relationship Id="rId11" Type="http://schemas.openxmlformats.org/officeDocument/2006/relationships/tags" Target="../tags/tag158.xml"/><Relationship Id="rId10" Type="http://schemas.openxmlformats.org/officeDocument/2006/relationships/tags" Target="../tags/tag157.xml"/><Relationship Id="rId1" Type="http://schemas.openxmlformats.org/officeDocument/2006/relationships/tags" Target="../tags/tag149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79.xml"/><Relationship Id="rId14" Type="http://schemas.openxmlformats.org/officeDocument/2006/relationships/tags" Target="../tags/tag178.xml"/><Relationship Id="rId13" Type="http://schemas.openxmlformats.org/officeDocument/2006/relationships/tags" Target="../tags/tag177.xml"/><Relationship Id="rId12" Type="http://schemas.openxmlformats.org/officeDocument/2006/relationships/tags" Target="../tags/tag176.xml"/><Relationship Id="rId11" Type="http://schemas.openxmlformats.org/officeDocument/2006/relationships/tags" Target="../tags/tag175.xml"/><Relationship Id="rId10" Type="http://schemas.openxmlformats.org/officeDocument/2006/relationships/tags" Target="../tags/tag174.xml"/><Relationship Id="rId1" Type="http://schemas.openxmlformats.org/officeDocument/2006/relationships/tags" Target="../tags/tag165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tags" Target="../tags/tag184.xml"/><Relationship Id="rId4" Type="http://schemas.openxmlformats.org/officeDocument/2006/relationships/tags" Target="../tags/tag183.xml"/><Relationship Id="rId3" Type="http://schemas.openxmlformats.org/officeDocument/2006/relationships/tags" Target="../tags/tag182.xml"/><Relationship Id="rId2" Type="http://schemas.openxmlformats.org/officeDocument/2006/relationships/tags" Target="../tags/tag181.xml"/><Relationship Id="rId1" Type="http://schemas.openxmlformats.org/officeDocument/2006/relationships/tags" Target="../tags/tag180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" Type="http://schemas.openxmlformats.org/officeDocument/2006/relationships/tags" Target="../tags/tag185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tags" Target="../tags/tag192.xml"/><Relationship Id="rId4" Type="http://schemas.openxmlformats.org/officeDocument/2006/relationships/image" Target="../media/image22.jpeg"/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tags" Target="../tags/tag189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jpeg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tags" Target="../tags/tag193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204.xml"/><Relationship Id="rId8" Type="http://schemas.openxmlformats.org/officeDocument/2006/relationships/tags" Target="../tags/tag203.xml"/><Relationship Id="rId7" Type="http://schemas.openxmlformats.org/officeDocument/2006/relationships/tags" Target="../tags/tag202.xml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9" Type="http://schemas.openxmlformats.org/officeDocument/2006/relationships/slideLayout" Target="../slideLayouts/slideLayout7.xml"/><Relationship Id="rId28" Type="http://schemas.openxmlformats.org/officeDocument/2006/relationships/image" Target="../media/image11.jpeg"/><Relationship Id="rId27" Type="http://schemas.openxmlformats.org/officeDocument/2006/relationships/tags" Target="../tags/tag222.xml"/><Relationship Id="rId26" Type="http://schemas.openxmlformats.org/officeDocument/2006/relationships/tags" Target="../tags/tag221.xml"/><Relationship Id="rId25" Type="http://schemas.openxmlformats.org/officeDocument/2006/relationships/tags" Target="../tags/tag220.xml"/><Relationship Id="rId24" Type="http://schemas.openxmlformats.org/officeDocument/2006/relationships/tags" Target="../tags/tag219.xml"/><Relationship Id="rId23" Type="http://schemas.openxmlformats.org/officeDocument/2006/relationships/tags" Target="../tags/tag218.xml"/><Relationship Id="rId22" Type="http://schemas.openxmlformats.org/officeDocument/2006/relationships/tags" Target="../tags/tag217.xml"/><Relationship Id="rId21" Type="http://schemas.openxmlformats.org/officeDocument/2006/relationships/tags" Target="../tags/tag216.xml"/><Relationship Id="rId20" Type="http://schemas.openxmlformats.org/officeDocument/2006/relationships/tags" Target="../tags/tag215.xml"/><Relationship Id="rId2" Type="http://schemas.openxmlformats.org/officeDocument/2006/relationships/tags" Target="../tags/tag197.xml"/><Relationship Id="rId19" Type="http://schemas.openxmlformats.org/officeDocument/2006/relationships/tags" Target="../tags/tag214.xml"/><Relationship Id="rId18" Type="http://schemas.openxmlformats.org/officeDocument/2006/relationships/tags" Target="../tags/tag213.xml"/><Relationship Id="rId17" Type="http://schemas.openxmlformats.org/officeDocument/2006/relationships/tags" Target="../tags/tag212.xml"/><Relationship Id="rId16" Type="http://schemas.openxmlformats.org/officeDocument/2006/relationships/tags" Target="../tags/tag211.xml"/><Relationship Id="rId15" Type="http://schemas.openxmlformats.org/officeDocument/2006/relationships/tags" Target="../tags/tag210.xml"/><Relationship Id="rId14" Type="http://schemas.openxmlformats.org/officeDocument/2006/relationships/tags" Target="../tags/tag209.xml"/><Relationship Id="rId13" Type="http://schemas.openxmlformats.org/officeDocument/2006/relationships/tags" Target="../tags/tag208.xml"/><Relationship Id="rId12" Type="http://schemas.openxmlformats.org/officeDocument/2006/relationships/tags" Target="../tags/tag207.xml"/><Relationship Id="rId11" Type="http://schemas.openxmlformats.org/officeDocument/2006/relationships/tags" Target="../tags/tag206.xml"/><Relationship Id="rId10" Type="http://schemas.openxmlformats.org/officeDocument/2006/relationships/tags" Target="../tags/tag205.xml"/><Relationship Id="rId1" Type="http://schemas.openxmlformats.org/officeDocument/2006/relationships/tags" Target="../tags/tag196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27.xml"/><Relationship Id="rId5" Type="http://schemas.openxmlformats.org/officeDocument/2006/relationships/image" Target="../media/image23.jpeg"/><Relationship Id="rId4" Type="http://schemas.openxmlformats.org/officeDocument/2006/relationships/tags" Target="../tags/tag226.xml"/><Relationship Id="rId3" Type="http://schemas.openxmlformats.org/officeDocument/2006/relationships/tags" Target="../tags/tag225.xml"/><Relationship Id="rId2" Type="http://schemas.openxmlformats.org/officeDocument/2006/relationships/tags" Target="../tags/tag224.xml"/><Relationship Id="rId1" Type="http://schemas.openxmlformats.org/officeDocument/2006/relationships/tags" Target="../tags/tag22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0.xml"/><Relationship Id="rId2" Type="http://schemas.openxmlformats.org/officeDocument/2006/relationships/image" Target="../media/image5.jpeg"/><Relationship Id="rId1" Type="http://schemas.openxmlformats.org/officeDocument/2006/relationships/tags" Target="../tags/tag7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29.xml"/><Relationship Id="rId1" Type="http://schemas.openxmlformats.org/officeDocument/2006/relationships/tags" Target="../tags/tag228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234.xml"/><Relationship Id="rId8" Type="http://schemas.openxmlformats.org/officeDocument/2006/relationships/image" Target="../media/image28.jpeg"/><Relationship Id="rId7" Type="http://schemas.openxmlformats.org/officeDocument/2006/relationships/tags" Target="../tags/tag233.xml"/><Relationship Id="rId6" Type="http://schemas.openxmlformats.org/officeDocument/2006/relationships/image" Target="../media/image27.jpeg"/><Relationship Id="rId5" Type="http://schemas.openxmlformats.org/officeDocument/2006/relationships/tags" Target="../tags/tag232.xml"/><Relationship Id="rId4" Type="http://schemas.openxmlformats.org/officeDocument/2006/relationships/image" Target="../media/image26.jpeg"/><Relationship Id="rId3" Type="http://schemas.openxmlformats.org/officeDocument/2006/relationships/tags" Target="../tags/tag231.xml"/><Relationship Id="rId22" Type="http://schemas.openxmlformats.org/officeDocument/2006/relationships/notesSlide" Target="../notesSlides/notesSlide6.xml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244.xml"/><Relationship Id="rId2" Type="http://schemas.openxmlformats.org/officeDocument/2006/relationships/image" Target="../media/image25.jpeg"/><Relationship Id="rId19" Type="http://schemas.openxmlformats.org/officeDocument/2006/relationships/tags" Target="../tags/tag243.xml"/><Relationship Id="rId18" Type="http://schemas.openxmlformats.org/officeDocument/2006/relationships/tags" Target="../tags/tag242.xml"/><Relationship Id="rId17" Type="http://schemas.openxmlformats.org/officeDocument/2006/relationships/tags" Target="../tags/tag241.xml"/><Relationship Id="rId16" Type="http://schemas.openxmlformats.org/officeDocument/2006/relationships/tags" Target="../tags/tag240.xml"/><Relationship Id="rId15" Type="http://schemas.openxmlformats.org/officeDocument/2006/relationships/tags" Target="../tags/tag239.xml"/><Relationship Id="rId14" Type="http://schemas.openxmlformats.org/officeDocument/2006/relationships/image" Target="../media/image29.png"/><Relationship Id="rId13" Type="http://schemas.openxmlformats.org/officeDocument/2006/relationships/tags" Target="../tags/tag238.xml"/><Relationship Id="rId12" Type="http://schemas.openxmlformats.org/officeDocument/2006/relationships/tags" Target="../tags/tag237.xml"/><Relationship Id="rId11" Type="http://schemas.openxmlformats.org/officeDocument/2006/relationships/tags" Target="../tags/tag236.xml"/><Relationship Id="rId10" Type="http://schemas.openxmlformats.org/officeDocument/2006/relationships/tags" Target="../tags/tag235.xml"/><Relationship Id="rId1" Type="http://schemas.openxmlformats.org/officeDocument/2006/relationships/tags" Target="../tags/tag230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255.xml"/><Relationship Id="rId8" Type="http://schemas.openxmlformats.org/officeDocument/2006/relationships/tags" Target="../tags/tag254.xml"/><Relationship Id="rId7" Type="http://schemas.openxmlformats.org/officeDocument/2006/relationships/tags" Target="../tags/tag253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0" Type="http://schemas.openxmlformats.org/officeDocument/2006/relationships/notesSlide" Target="../notesSlides/notesSlide7.xml"/><Relationship Id="rId2" Type="http://schemas.openxmlformats.org/officeDocument/2006/relationships/tags" Target="../tags/tag248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264.xml"/><Relationship Id="rId17" Type="http://schemas.openxmlformats.org/officeDocument/2006/relationships/tags" Target="../tags/tag263.xml"/><Relationship Id="rId16" Type="http://schemas.openxmlformats.org/officeDocument/2006/relationships/tags" Target="../tags/tag262.xml"/><Relationship Id="rId15" Type="http://schemas.openxmlformats.org/officeDocument/2006/relationships/tags" Target="../tags/tag261.xml"/><Relationship Id="rId14" Type="http://schemas.openxmlformats.org/officeDocument/2006/relationships/tags" Target="../tags/tag260.xml"/><Relationship Id="rId13" Type="http://schemas.openxmlformats.org/officeDocument/2006/relationships/tags" Target="../tags/tag259.xml"/><Relationship Id="rId12" Type="http://schemas.openxmlformats.org/officeDocument/2006/relationships/tags" Target="../tags/tag258.xml"/><Relationship Id="rId11" Type="http://schemas.openxmlformats.org/officeDocument/2006/relationships/tags" Target="../tags/tag257.xml"/><Relationship Id="rId10" Type="http://schemas.openxmlformats.org/officeDocument/2006/relationships/tags" Target="../tags/tag256.xml"/><Relationship Id="rId1" Type="http://schemas.openxmlformats.org/officeDocument/2006/relationships/tags" Target="../tags/tag247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70.xml"/><Relationship Id="rId3" Type="http://schemas.openxmlformats.org/officeDocument/2006/relationships/image" Target="../media/image30.jpeg"/><Relationship Id="rId2" Type="http://schemas.openxmlformats.org/officeDocument/2006/relationships/tags" Target="../tags/tag269.xml"/><Relationship Id="rId1" Type="http://schemas.openxmlformats.org/officeDocument/2006/relationships/tags" Target="../tags/tag268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72.xml"/><Relationship Id="rId1" Type="http://schemas.openxmlformats.org/officeDocument/2006/relationships/tags" Target="../tags/tag271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77.xml"/><Relationship Id="rId1" Type="http://schemas.openxmlformats.org/officeDocument/2006/relationships/tags" Target="../tags/tag276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83.xml"/><Relationship Id="rId2" Type="http://schemas.openxmlformats.org/officeDocument/2006/relationships/tags" Target="../tags/tag282.xml"/><Relationship Id="rId1" Type="http://schemas.openxmlformats.org/officeDocument/2006/relationships/tags" Target="../tags/tag281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291.xml"/><Relationship Id="rId8" Type="http://schemas.openxmlformats.org/officeDocument/2006/relationships/tags" Target="../tags/tag290.xml"/><Relationship Id="rId7" Type="http://schemas.openxmlformats.org/officeDocument/2006/relationships/tags" Target="../tags/tag289.xml"/><Relationship Id="rId6" Type="http://schemas.openxmlformats.org/officeDocument/2006/relationships/tags" Target="../tags/tag288.xml"/><Relationship Id="rId5" Type="http://schemas.openxmlformats.org/officeDocument/2006/relationships/tags" Target="../tags/tag287.xml"/><Relationship Id="rId4" Type="http://schemas.openxmlformats.org/officeDocument/2006/relationships/tags" Target="../tags/tag286.xml"/><Relationship Id="rId3" Type="http://schemas.openxmlformats.org/officeDocument/2006/relationships/tags" Target="../tags/tag285.xml"/><Relationship Id="rId26" Type="http://schemas.openxmlformats.org/officeDocument/2006/relationships/slideLayout" Target="../slideLayouts/slideLayout7.xml"/><Relationship Id="rId25" Type="http://schemas.openxmlformats.org/officeDocument/2006/relationships/audio" Target="../media/audio1.wav"/><Relationship Id="rId24" Type="http://schemas.openxmlformats.org/officeDocument/2006/relationships/tags" Target="../tags/tag305.xml"/><Relationship Id="rId23" Type="http://schemas.openxmlformats.org/officeDocument/2006/relationships/image" Target="../media/image31.GIF"/><Relationship Id="rId22" Type="http://schemas.openxmlformats.org/officeDocument/2006/relationships/tags" Target="../tags/tag304.xml"/><Relationship Id="rId21" Type="http://schemas.openxmlformats.org/officeDocument/2006/relationships/tags" Target="../tags/tag303.xml"/><Relationship Id="rId20" Type="http://schemas.openxmlformats.org/officeDocument/2006/relationships/tags" Target="../tags/tag302.xml"/><Relationship Id="rId2" Type="http://schemas.openxmlformats.org/officeDocument/2006/relationships/image" Target="../media/image11.jpeg"/><Relationship Id="rId19" Type="http://schemas.openxmlformats.org/officeDocument/2006/relationships/tags" Target="../tags/tag301.xml"/><Relationship Id="rId18" Type="http://schemas.openxmlformats.org/officeDocument/2006/relationships/tags" Target="../tags/tag300.xml"/><Relationship Id="rId17" Type="http://schemas.openxmlformats.org/officeDocument/2006/relationships/tags" Target="../tags/tag299.xml"/><Relationship Id="rId16" Type="http://schemas.openxmlformats.org/officeDocument/2006/relationships/tags" Target="../tags/tag298.xml"/><Relationship Id="rId15" Type="http://schemas.openxmlformats.org/officeDocument/2006/relationships/tags" Target="../tags/tag297.xml"/><Relationship Id="rId14" Type="http://schemas.openxmlformats.org/officeDocument/2006/relationships/tags" Target="../tags/tag296.xml"/><Relationship Id="rId13" Type="http://schemas.openxmlformats.org/officeDocument/2006/relationships/tags" Target="../tags/tag295.xml"/><Relationship Id="rId12" Type="http://schemas.openxmlformats.org/officeDocument/2006/relationships/tags" Target="../tags/tag294.xml"/><Relationship Id="rId11" Type="http://schemas.openxmlformats.org/officeDocument/2006/relationships/tags" Target="../tags/tag293.xml"/><Relationship Id="rId10" Type="http://schemas.openxmlformats.org/officeDocument/2006/relationships/tags" Target="../tags/tag292.xml"/><Relationship Id="rId1" Type="http://schemas.openxmlformats.org/officeDocument/2006/relationships/tags" Target="../tags/tag284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314.xml"/><Relationship Id="rId8" Type="http://schemas.openxmlformats.org/officeDocument/2006/relationships/tags" Target="../tags/tag313.xml"/><Relationship Id="rId7" Type="http://schemas.openxmlformats.org/officeDocument/2006/relationships/tags" Target="../tags/tag312.xml"/><Relationship Id="rId6" Type="http://schemas.openxmlformats.org/officeDocument/2006/relationships/tags" Target="../tags/tag311.xml"/><Relationship Id="rId5" Type="http://schemas.openxmlformats.org/officeDocument/2006/relationships/tags" Target="../tags/tag310.xml"/><Relationship Id="rId4" Type="http://schemas.openxmlformats.org/officeDocument/2006/relationships/tags" Target="../tags/tag309.xml"/><Relationship Id="rId3" Type="http://schemas.openxmlformats.org/officeDocument/2006/relationships/tags" Target="../tags/tag308.xml"/><Relationship Id="rId20" Type="http://schemas.openxmlformats.org/officeDocument/2006/relationships/notesSlide" Target="../notesSlides/notesSlide10.xml"/><Relationship Id="rId2" Type="http://schemas.openxmlformats.org/officeDocument/2006/relationships/tags" Target="../tags/tag307.xml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33.png"/><Relationship Id="rId17" Type="http://schemas.openxmlformats.org/officeDocument/2006/relationships/tags" Target="../tags/tag321.xml"/><Relationship Id="rId16" Type="http://schemas.openxmlformats.org/officeDocument/2006/relationships/image" Target="../media/image32.png"/><Relationship Id="rId15" Type="http://schemas.openxmlformats.org/officeDocument/2006/relationships/tags" Target="../tags/tag320.xml"/><Relationship Id="rId14" Type="http://schemas.openxmlformats.org/officeDocument/2006/relationships/tags" Target="../tags/tag319.xml"/><Relationship Id="rId13" Type="http://schemas.openxmlformats.org/officeDocument/2006/relationships/tags" Target="../tags/tag318.xml"/><Relationship Id="rId12" Type="http://schemas.openxmlformats.org/officeDocument/2006/relationships/tags" Target="../tags/tag317.xml"/><Relationship Id="rId11" Type="http://schemas.openxmlformats.org/officeDocument/2006/relationships/tags" Target="../tags/tag316.xml"/><Relationship Id="rId10" Type="http://schemas.openxmlformats.org/officeDocument/2006/relationships/tags" Target="../tags/tag315.xml"/><Relationship Id="rId1" Type="http://schemas.openxmlformats.org/officeDocument/2006/relationships/tags" Target="../tags/tag30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25.xml"/><Relationship Id="rId1" Type="http://schemas.openxmlformats.org/officeDocument/2006/relationships/tags" Target="../tags/tag324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4.xml"/><Relationship Id="rId2" Type="http://schemas.openxmlformats.org/officeDocument/2006/relationships/image" Target="../media/image6.png"/><Relationship Id="rId1" Type="http://schemas.openxmlformats.org/officeDocument/2006/relationships/tags" Target="../tags/tag8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27.xml"/><Relationship Id="rId1" Type="http://schemas.openxmlformats.org/officeDocument/2006/relationships/tags" Target="../tags/tag326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29.xml"/><Relationship Id="rId2" Type="http://schemas.openxmlformats.org/officeDocument/2006/relationships/image" Target="../media/image34.png"/><Relationship Id="rId1" Type="http://schemas.openxmlformats.org/officeDocument/2006/relationships/tags" Target="../tags/tag328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338.xml"/><Relationship Id="rId8" Type="http://schemas.openxmlformats.org/officeDocument/2006/relationships/tags" Target="../tags/tag337.xml"/><Relationship Id="rId7" Type="http://schemas.openxmlformats.org/officeDocument/2006/relationships/tags" Target="../tags/tag336.xml"/><Relationship Id="rId6" Type="http://schemas.openxmlformats.org/officeDocument/2006/relationships/tags" Target="../tags/tag335.xml"/><Relationship Id="rId5" Type="http://schemas.openxmlformats.org/officeDocument/2006/relationships/tags" Target="../tags/tag334.xml"/><Relationship Id="rId4" Type="http://schemas.openxmlformats.org/officeDocument/2006/relationships/tags" Target="../tags/tag333.xml"/><Relationship Id="rId34" Type="http://schemas.openxmlformats.org/officeDocument/2006/relationships/slideLayout" Target="../slideLayouts/slideLayout2.xml"/><Relationship Id="rId33" Type="http://schemas.openxmlformats.org/officeDocument/2006/relationships/tags" Target="../tags/tag362.xml"/><Relationship Id="rId32" Type="http://schemas.openxmlformats.org/officeDocument/2006/relationships/tags" Target="../tags/tag361.xml"/><Relationship Id="rId31" Type="http://schemas.openxmlformats.org/officeDocument/2006/relationships/tags" Target="../tags/tag360.xml"/><Relationship Id="rId30" Type="http://schemas.openxmlformats.org/officeDocument/2006/relationships/tags" Target="../tags/tag359.xml"/><Relationship Id="rId3" Type="http://schemas.openxmlformats.org/officeDocument/2006/relationships/tags" Target="../tags/tag332.xml"/><Relationship Id="rId29" Type="http://schemas.openxmlformats.org/officeDocument/2006/relationships/tags" Target="../tags/tag358.xml"/><Relationship Id="rId28" Type="http://schemas.openxmlformats.org/officeDocument/2006/relationships/tags" Target="../tags/tag357.xml"/><Relationship Id="rId27" Type="http://schemas.openxmlformats.org/officeDocument/2006/relationships/tags" Target="../tags/tag356.xml"/><Relationship Id="rId26" Type="http://schemas.openxmlformats.org/officeDocument/2006/relationships/tags" Target="../tags/tag355.xml"/><Relationship Id="rId25" Type="http://schemas.openxmlformats.org/officeDocument/2006/relationships/tags" Target="../tags/tag354.xml"/><Relationship Id="rId24" Type="http://schemas.openxmlformats.org/officeDocument/2006/relationships/tags" Target="../tags/tag353.xml"/><Relationship Id="rId23" Type="http://schemas.openxmlformats.org/officeDocument/2006/relationships/tags" Target="../tags/tag352.xml"/><Relationship Id="rId22" Type="http://schemas.openxmlformats.org/officeDocument/2006/relationships/tags" Target="../tags/tag351.xml"/><Relationship Id="rId21" Type="http://schemas.openxmlformats.org/officeDocument/2006/relationships/tags" Target="../tags/tag350.xml"/><Relationship Id="rId20" Type="http://schemas.openxmlformats.org/officeDocument/2006/relationships/tags" Target="../tags/tag349.xml"/><Relationship Id="rId2" Type="http://schemas.openxmlformats.org/officeDocument/2006/relationships/tags" Target="../tags/tag331.xml"/><Relationship Id="rId19" Type="http://schemas.openxmlformats.org/officeDocument/2006/relationships/tags" Target="../tags/tag348.xml"/><Relationship Id="rId18" Type="http://schemas.openxmlformats.org/officeDocument/2006/relationships/tags" Target="../tags/tag347.xml"/><Relationship Id="rId17" Type="http://schemas.openxmlformats.org/officeDocument/2006/relationships/tags" Target="../tags/tag346.xml"/><Relationship Id="rId16" Type="http://schemas.openxmlformats.org/officeDocument/2006/relationships/tags" Target="../tags/tag345.xml"/><Relationship Id="rId15" Type="http://schemas.openxmlformats.org/officeDocument/2006/relationships/tags" Target="../tags/tag344.xml"/><Relationship Id="rId14" Type="http://schemas.openxmlformats.org/officeDocument/2006/relationships/tags" Target="../tags/tag343.xml"/><Relationship Id="rId13" Type="http://schemas.openxmlformats.org/officeDocument/2006/relationships/tags" Target="../tags/tag342.xml"/><Relationship Id="rId12" Type="http://schemas.openxmlformats.org/officeDocument/2006/relationships/tags" Target="../tags/tag341.xml"/><Relationship Id="rId11" Type="http://schemas.openxmlformats.org/officeDocument/2006/relationships/tags" Target="../tags/tag340.xml"/><Relationship Id="rId10" Type="http://schemas.openxmlformats.org/officeDocument/2006/relationships/tags" Target="../tags/tag339.xml"/><Relationship Id="rId1" Type="http://schemas.openxmlformats.org/officeDocument/2006/relationships/tags" Target="../tags/tag330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371.xml"/><Relationship Id="rId8" Type="http://schemas.openxmlformats.org/officeDocument/2006/relationships/tags" Target="../tags/tag370.xml"/><Relationship Id="rId7" Type="http://schemas.openxmlformats.org/officeDocument/2006/relationships/tags" Target="../tags/tag369.xml"/><Relationship Id="rId6" Type="http://schemas.openxmlformats.org/officeDocument/2006/relationships/tags" Target="../tags/tag368.xml"/><Relationship Id="rId5" Type="http://schemas.openxmlformats.org/officeDocument/2006/relationships/tags" Target="../tags/tag367.xml"/><Relationship Id="rId4" Type="http://schemas.openxmlformats.org/officeDocument/2006/relationships/tags" Target="../tags/tag366.xml"/><Relationship Id="rId3" Type="http://schemas.openxmlformats.org/officeDocument/2006/relationships/tags" Target="../tags/tag365.xml"/><Relationship Id="rId2" Type="http://schemas.openxmlformats.org/officeDocument/2006/relationships/tags" Target="../tags/tag364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380.xml"/><Relationship Id="rId17" Type="http://schemas.openxmlformats.org/officeDocument/2006/relationships/tags" Target="../tags/tag379.xml"/><Relationship Id="rId16" Type="http://schemas.openxmlformats.org/officeDocument/2006/relationships/tags" Target="../tags/tag378.xml"/><Relationship Id="rId15" Type="http://schemas.openxmlformats.org/officeDocument/2006/relationships/tags" Target="../tags/tag377.xml"/><Relationship Id="rId14" Type="http://schemas.openxmlformats.org/officeDocument/2006/relationships/tags" Target="../tags/tag376.xml"/><Relationship Id="rId13" Type="http://schemas.openxmlformats.org/officeDocument/2006/relationships/tags" Target="../tags/tag375.xml"/><Relationship Id="rId12" Type="http://schemas.openxmlformats.org/officeDocument/2006/relationships/tags" Target="../tags/tag374.xml"/><Relationship Id="rId11" Type="http://schemas.openxmlformats.org/officeDocument/2006/relationships/tags" Target="../tags/tag373.xml"/><Relationship Id="rId10" Type="http://schemas.openxmlformats.org/officeDocument/2006/relationships/tags" Target="../tags/tag372.xml"/><Relationship Id="rId1" Type="http://schemas.openxmlformats.org/officeDocument/2006/relationships/tags" Target="../tags/tag36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2.xml"/><Relationship Id="rId1" Type="http://schemas.openxmlformats.org/officeDocument/2006/relationships/tags" Target="../tags/tag381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85.xml"/><Relationship Id="rId2" Type="http://schemas.openxmlformats.org/officeDocument/2006/relationships/tags" Target="../tags/tag384.xml"/><Relationship Id="rId1" Type="http://schemas.openxmlformats.org/officeDocument/2006/relationships/tags" Target="../tags/tag383.xml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tags" Target="../tags/tag388.xml"/><Relationship Id="rId3" Type="http://schemas.openxmlformats.org/officeDocument/2006/relationships/tags" Target="../tags/tag387.xml"/><Relationship Id="rId2" Type="http://schemas.openxmlformats.org/officeDocument/2006/relationships/image" Target="../media/image35.png"/><Relationship Id="rId1" Type="http://schemas.openxmlformats.org/officeDocument/2006/relationships/tags" Target="../tags/tag38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tags" Target="../tags/tag8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tags" Target="../tags/tag8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00.xml"/><Relationship Id="rId11" Type="http://schemas.openxmlformats.org/officeDocument/2006/relationships/tags" Target="../tags/tag99.xml"/><Relationship Id="rId10" Type="http://schemas.openxmlformats.org/officeDocument/2006/relationships/image" Target="../media/image9.png"/><Relationship Id="rId1" Type="http://schemas.openxmlformats.org/officeDocument/2006/relationships/tags" Target="../tags/tag90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image" Target="../media/image10.png"/><Relationship Id="rId1" Type="http://schemas.openxmlformats.org/officeDocument/2006/relationships/tags" Target="../tags/tag10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矩形 13"/>
          <p:cNvSpPr/>
          <p:nvPr>
            <p:custDataLst>
              <p:tags r:id="rId1"/>
            </p:custDataLst>
          </p:nvPr>
        </p:nvSpPr>
        <p:spPr>
          <a:xfrm>
            <a:off x="585727" y="1820955"/>
            <a:ext cx="11019700" cy="2559610"/>
          </a:xfrm>
          <a:prstGeom prst="roundRect">
            <a:avLst/>
          </a:prstGeom>
          <a:solidFill>
            <a:schemeClr val="bg1">
              <a:alpha val="28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zh-CN" altLang="en-US" sz="40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北方冬天的雪，纷纷扬扬地飘落，它覆盖着原野、山峰、村庄、道路。漫天皆白，玉龙飞舞，引得古往今来无数文人墨客诗兴大发。</a:t>
            </a:r>
            <a:endParaRPr lang="zh-CN" altLang="en-US" sz="4000" b="1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圆角矩形 14"/>
          <p:cNvSpPr/>
          <p:nvPr>
            <p:custDataLst>
              <p:tags r:id="rId2"/>
            </p:custDataLst>
          </p:nvPr>
        </p:nvSpPr>
        <p:spPr>
          <a:xfrm>
            <a:off x="1653242" y="4803394"/>
            <a:ext cx="8885516" cy="832126"/>
          </a:xfrm>
          <a:prstGeom prst="roundRect">
            <a:avLst/>
          </a:prstGeom>
          <a:solidFill>
            <a:schemeClr val="bg1">
              <a:alpha val="28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265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你能背诵几句描写雪的诗句吗？</a:t>
            </a:r>
            <a:endParaRPr lang="zh-CN" altLang="en-US" sz="4265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>
            <p:custDataLst>
              <p:tags r:id="rId3"/>
            </p:custDataLst>
          </p:nvPr>
        </p:nvGrpSpPr>
        <p:grpSpPr>
          <a:xfrm>
            <a:off x="231864" y="483387"/>
            <a:ext cx="3128047" cy="865365"/>
            <a:chOff x="923" y="1552"/>
            <a:chExt cx="3695" cy="882"/>
          </a:xfrm>
        </p:grpSpPr>
        <p:pic>
          <p:nvPicPr>
            <p:cNvPr id="12" name="图片 11" descr="00 图标-04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13" name="文本框 3"/>
            <p:cNvSpPr txBox="1"/>
            <p:nvPr>
              <p:custDataLst>
                <p:tags r:id="rId6"/>
              </p:custDataLst>
            </p:nvPr>
          </p:nvSpPr>
          <p:spPr>
            <a:xfrm>
              <a:off x="1160" y="1596"/>
              <a:ext cx="2848" cy="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265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+mn-ea"/>
                </a:rPr>
                <a:t>情境导入</a:t>
              </a:r>
              <a:endParaRPr lang="zh-CN" altLang="en-US" sz="4265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48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0241"/>
          <p:cNvSpPr/>
          <p:nvPr/>
        </p:nvSpPr>
        <p:spPr>
          <a:xfrm>
            <a:off x="4224020" y="548640"/>
            <a:ext cx="759396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>
              <a:lnSpc>
                <a:spcPct val="150000"/>
              </a:lnSpc>
              <a:spcBef>
                <a:spcPct val="50000"/>
              </a:spcBef>
              <a:buClrTx/>
            </a:pPr>
            <a:r>
              <a:rPr lang="en-US" altLang="zh-CN" sz="32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《</a:t>
            </a:r>
            <a:r>
              <a:rPr lang="zh-CN" altLang="en-US" sz="32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沁园春</a:t>
            </a:r>
            <a:r>
              <a:rPr lang="en-US" altLang="zh-CN" sz="32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·</a:t>
            </a:r>
            <a:r>
              <a:rPr lang="zh-CN" altLang="en-US" sz="32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雪</a:t>
            </a:r>
            <a:r>
              <a:rPr lang="en-US" altLang="zh-CN" sz="32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》</a:t>
            </a:r>
            <a:r>
              <a:rPr lang="zh-CN" altLang="en-US" sz="32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写于</a:t>
            </a:r>
            <a:r>
              <a:rPr lang="en-US" altLang="zh-CN" sz="32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1936</a:t>
            </a:r>
            <a:r>
              <a:rPr lang="zh-CN" altLang="en-US" sz="32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年</a:t>
            </a:r>
            <a:r>
              <a:rPr lang="en-US" altLang="zh-CN" sz="32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2</a:t>
            </a:r>
            <a:r>
              <a:rPr lang="zh-CN" altLang="en-US" sz="32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月。遵义会议确立了毛泽东同志在全党的领导地位。毛泽东率领长征部队胜利到达陕北之后，领导全党展开了反抗日本帝国主义的伟大斗争。在陕北清涧县，毛泽东曾于一场大雪之后攀登到海拔千米、白雪覆盖的塬上视察地形，欣赏“北国风光”，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不禁感慨万千，</a:t>
            </a:r>
            <a:r>
              <a:rPr lang="zh-CN" altLang="en-US" sz="3200" b="1" strike="noStrike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过后写下了这首词。</a:t>
            </a:r>
            <a:endParaRPr lang="zh-CN" altLang="en-US" sz="32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5122" name="图片 10242" descr="1936年在延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61210"/>
            <a:ext cx="3724275" cy="480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10243"/>
          <p:cNvSpPr/>
          <p:nvPr/>
        </p:nvSpPr>
        <p:spPr>
          <a:xfrm>
            <a:off x="119380" y="332740"/>
            <a:ext cx="3276600" cy="12954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9898"/>
                <a:gd name="adj2" fmla="val 1315"/>
              </a:avLst>
            </a:prstTxWarp>
            <a:normAutofit/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写作背景</a:t>
            </a:r>
            <a:endParaRPr lang="zh-CN" altLang="en-US" sz="3600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7" name="Rectangle 6"/>
          <p:cNvSpPr/>
          <p:nvPr/>
        </p:nvSpPr>
        <p:spPr>
          <a:xfrm>
            <a:off x="1028065" y="469900"/>
            <a:ext cx="10107930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ts val="36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词 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ts val="3600"/>
              </a:lnSpc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宋体" panose="02010600030101010101" pitchFamily="2" charset="-122"/>
              </a:rPr>
              <a:t>  古代一种韵文形式，又叫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长短句、诗余、曲子词</a:t>
            </a:r>
            <a:r>
              <a:rPr lang="zh-CN" altLang="en-US" sz="3200" b="1" dirty="0">
                <a:latin typeface="宋体" panose="02010600030101010101" pitchFamily="2" charset="-122"/>
              </a:rPr>
              <a:t>等。原来可以合乐演唱，句式长短不一。乐谱失传后，只剩下词牌，词牌就是词的调子，每个词牌规定了这首词的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字数、句数、平仄声调和韵脚</a:t>
            </a:r>
            <a:r>
              <a:rPr lang="zh-CN" altLang="en-US" sz="3200" b="1" dirty="0">
                <a:latin typeface="宋体" panose="02010600030101010101" pitchFamily="2" charset="-122"/>
              </a:rPr>
              <a:t>。所以把写词叫做“填词</a:t>
            </a:r>
            <a:r>
              <a:rPr lang="zh-CN" altLang="en-US" sz="3200" b="1" i="1" dirty="0">
                <a:latin typeface="宋体" panose="02010600030101010101" pitchFamily="2" charset="-122"/>
              </a:rPr>
              <a:t>”，</a:t>
            </a:r>
            <a:r>
              <a:rPr lang="zh-CN" altLang="en-US" sz="3200" b="1" dirty="0">
                <a:latin typeface="宋体" panose="02010600030101010101" pitchFamily="2" charset="-122"/>
              </a:rPr>
              <a:t>历史上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宋代</a:t>
            </a:r>
            <a:r>
              <a:rPr lang="zh-CN" altLang="en-US" sz="3200" b="1" dirty="0">
                <a:latin typeface="宋体" panose="02010600030101010101" pitchFamily="2" charset="-122"/>
              </a:rPr>
              <a:t>是词的创作繁荣时期，涌现了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苏轼、辛弃疾</a:t>
            </a:r>
            <a:r>
              <a:rPr lang="zh-CN" altLang="en-US" sz="3200" b="1" dirty="0">
                <a:latin typeface="宋体" panose="02010600030101010101" pitchFamily="2" charset="-122"/>
              </a:rPr>
              <a:t>等为代表的的豪放派词人和以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李清照、柳永</a:t>
            </a:r>
            <a:r>
              <a:rPr lang="zh-CN" altLang="en-US" sz="3200" b="1" dirty="0">
                <a:latin typeface="宋体" panose="02010600030101010101" pitchFamily="2" charset="-122"/>
              </a:rPr>
              <a:t>为代表的婉约派词人。 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ts val="36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    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沁园春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这个词牌规定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114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个字，分上下两阕，上阕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13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句，下阕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12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句，句号处必须压韵。</a:t>
            </a:r>
            <a:r>
              <a:rPr lang="zh-CN" altLang="en-US" sz="3200" b="1" dirty="0">
                <a:latin typeface="宋体" panose="02010600030101010101" pitchFamily="2" charset="-122"/>
              </a:rPr>
              <a:t>“沁园”相传是东汉明帝女儿沁水公主的园林，曾被外戚窦宪夺取，后人作诗以咏其事。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2120900" y="469900"/>
            <a:ext cx="2360613" cy="490538"/>
          </a:xfrm>
          <a:prstGeom prst="roundRect">
            <a:avLst/>
          </a:prstGeom>
          <a:noFill/>
          <a:ln w="3175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z="100" strike="noStrike" noProof="1"/>
          </a:p>
        </p:txBody>
      </p:sp>
      <p:sp>
        <p:nvSpPr>
          <p:cNvPr id="6147" name="文本框 25"/>
          <p:cNvSpPr txBox="1"/>
          <p:nvPr/>
        </p:nvSpPr>
        <p:spPr>
          <a:xfrm>
            <a:off x="2535238" y="422275"/>
            <a:ext cx="18700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>
                <a:solidFill>
                  <a:srgbClr val="162477"/>
                </a:solidFill>
                <a:latin typeface="黑体" panose="02010609060101010101" charset="-122"/>
                <a:ea typeface="黑体" panose="02010609060101010101" charset="-122"/>
              </a:rPr>
              <a:t>知识链接</a:t>
            </a:r>
            <a:endParaRPr lang="zh-CN" altLang="zh-CN" sz="3200" b="1">
              <a:solidFill>
                <a:srgbClr val="162477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148" name="图片 26" descr="知识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422275"/>
            <a:ext cx="522288" cy="522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939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charRg st="3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9397">
                                            <p:txEl>
                                              <p:charRg st="3" end="1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charRg st="159" end="2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9397">
                                            <p:txEl>
                                              <p:charRg st="159" end="2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框 9218"/>
          <p:cNvSpPr txBox="1"/>
          <p:nvPr>
            <p:custDataLst>
              <p:tags r:id="rId1"/>
            </p:custDataLst>
          </p:nvPr>
        </p:nvSpPr>
        <p:spPr>
          <a:xfrm>
            <a:off x="1919288" y="389890"/>
            <a:ext cx="6324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accent2"/>
                </a:solidFill>
                <a:latin typeface="Times New Roman" panose="02020603050405020304" pitchFamily="18" charset="0"/>
              </a:rPr>
              <a:t>解题</a:t>
            </a:r>
            <a:endParaRPr lang="zh-CN" altLang="en-US" sz="48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0" name="文本框 9219"/>
          <p:cNvSpPr txBox="1"/>
          <p:nvPr>
            <p:custDataLst>
              <p:tags r:id="rId2"/>
            </p:custDataLst>
          </p:nvPr>
        </p:nvSpPr>
        <p:spPr>
          <a:xfrm>
            <a:off x="1524000" y="1889125"/>
            <a:ext cx="8893175" cy="40925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</a:t>
            </a:r>
            <a:r>
              <a:rPr lang="zh-CN" altLang="en-US" sz="4000" b="1">
                <a:solidFill>
                  <a:srgbClr val="0000CC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“沁园春”，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词牌名</a:t>
            </a:r>
            <a:r>
              <a:rPr lang="zh-CN" altLang="en-US" sz="4000" b="1">
                <a:solidFill>
                  <a:srgbClr val="0000CC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。沁园，相传是东汉明帝女儿沁水公主的园林，曾被外戚窦宪夺取，后人作诗以咏其事，调名由此而得。“雪”，是这首词的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题目</a:t>
            </a:r>
            <a:r>
              <a:rPr lang="zh-CN" altLang="en-US" sz="4000" b="1">
                <a:solidFill>
                  <a:srgbClr val="0000CC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，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内容与“沁园春”无关。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/>
          <p:cNvSpPr/>
          <p:nvPr>
            <p:custDataLst>
              <p:tags r:id="rId1"/>
            </p:custDataLst>
          </p:nvPr>
        </p:nvSpPr>
        <p:spPr>
          <a:xfrm>
            <a:off x="490221" y="1362287"/>
            <a:ext cx="11373273" cy="4829399"/>
          </a:xfrm>
          <a:prstGeom prst="rect">
            <a:avLst/>
          </a:prstGeom>
          <a:solidFill>
            <a:schemeClr val="bg1">
              <a:alpha val="42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沁</a:t>
            </a: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园春</a:t>
            </a:r>
            <a:r>
              <a:rPr kumimoji="0" lang="en-US" altLang="zh-CN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kumimoji="0" lang="en-US" altLang="zh-CN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kumimoji="0" lang="en-US" altLang="zh-CN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   </a:t>
            </a: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莽莽</a:t>
            </a:r>
            <a:r>
              <a:rPr kumimoji="0" lang="en-US" altLang="zh-CN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)</a:t>
            </a:r>
            <a:r>
              <a:rPr kumimoji="0" lang="en-US" altLang="zh-CN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妖</a:t>
            </a: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娆</a:t>
            </a:r>
            <a:r>
              <a:rPr kumimoji="0" lang="en-US" altLang="zh-CN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)     </a:t>
            </a: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稍</a:t>
            </a: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逊</a:t>
            </a:r>
            <a:r>
              <a:rPr kumimoji="0" lang="en-US" altLang="zh-CN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kumimoji="0" lang="en-US" altLang="zh-CN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kumimoji="0" lang="en-US" altLang="zh-CN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     </a:t>
            </a: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风</a:t>
            </a: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骚</a:t>
            </a:r>
            <a:r>
              <a:rPr kumimoji="0" lang="en-US" altLang="zh-CN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)   </a:t>
            </a: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滔</a:t>
            </a: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滔</a:t>
            </a:r>
            <a:r>
              <a:rPr kumimoji="0" lang="en-US" altLang="zh-CN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)     </a:t>
            </a: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折</a:t>
            </a: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腰</a:t>
            </a:r>
            <a:r>
              <a:rPr kumimoji="0" lang="en-US" altLang="zh-CN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)     </a:t>
            </a: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今</a:t>
            </a: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朝</a:t>
            </a:r>
            <a:r>
              <a:rPr kumimoji="0" lang="en-US" altLang="zh-CN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    ) </a:t>
            </a: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分</a:t>
            </a: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外</a:t>
            </a:r>
            <a:r>
              <a:rPr kumimoji="0" lang="en-US" altLang="zh-CN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    ) </a:t>
            </a:r>
            <a:endParaRPr kumimoji="0" lang="en-US" altLang="zh-CN" sz="453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俱往</a:t>
            </a: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矣</a:t>
            </a:r>
            <a:r>
              <a:rPr kumimoji="0" lang="en-US" altLang="zh-CN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)  </a:t>
            </a:r>
            <a:r>
              <a:rPr kumimoji="0" lang="en-US" altLang="zh-CN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一代天</a:t>
            </a: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骄</a:t>
            </a:r>
            <a:r>
              <a:rPr kumimoji="0" lang="en-US" altLang="zh-CN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    ) </a:t>
            </a:r>
            <a:endParaRPr kumimoji="0" lang="en-US" altLang="zh-CN" sz="453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成吉思</a:t>
            </a: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汗</a:t>
            </a:r>
            <a:r>
              <a:rPr kumimoji="0" lang="en-US" altLang="zh-CN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)     </a:t>
            </a: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红装素</a:t>
            </a:r>
            <a:r>
              <a:rPr kumimoji="0" lang="zh-CN" altLang="en-US" sz="453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裹</a:t>
            </a:r>
            <a:r>
              <a:rPr kumimoji="0" lang="en-US" altLang="zh-CN" sz="4535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 )</a:t>
            </a:r>
            <a:endParaRPr kumimoji="0" lang="en-US" altLang="zh-CN" sz="453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8435" name="矩形 4"/>
          <p:cNvSpPr/>
          <p:nvPr>
            <p:custDataLst>
              <p:tags r:id="rId2"/>
            </p:custDataLst>
          </p:nvPr>
        </p:nvSpPr>
        <p:spPr>
          <a:xfrm>
            <a:off x="2758865" y="1589617"/>
            <a:ext cx="901209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qìn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436" name="矩形 5"/>
          <p:cNvSpPr/>
          <p:nvPr>
            <p:custDataLst>
              <p:tags r:id="rId3"/>
            </p:custDataLst>
          </p:nvPr>
        </p:nvSpPr>
        <p:spPr>
          <a:xfrm>
            <a:off x="6381327" y="1590040"/>
            <a:ext cx="1460656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mǎnɡ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437" name="矩形 7"/>
          <p:cNvSpPr/>
          <p:nvPr>
            <p:custDataLst>
              <p:tags r:id="rId4"/>
            </p:custDataLst>
          </p:nvPr>
        </p:nvSpPr>
        <p:spPr>
          <a:xfrm>
            <a:off x="10306474" y="1589617"/>
            <a:ext cx="928459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ráo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438" name="矩形 8"/>
          <p:cNvSpPr/>
          <p:nvPr>
            <p:custDataLst>
              <p:tags r:id="rId5"/>
            </p:custDataLst>
          </p:nvPr>
        </p:nvSpPr>
        <p:spPr>
          <a:xfrm>
            <a:off x="2196254" y="2597151"/>
            <a:ext cx="1034257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xùn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439" name="矩形 9"/>
          <p:cNvSpPr/>
          <p:nvPr>
            <p:custDataLst>
              <p:tags r:id="rId6"/>
            </p:custDataLst>
          </p:nvPr>
        </p:nvSpPr>
        <p:spPr>
          <a:xfrm>
            <a:off x="6503247" y="2597151"/>
            <a:ext cx="1008609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sāo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440" name="矩形 12"/>
          <p:cNvSpPr/>
          <p:nvPr>
            <p:custDataLst>
              <p:tags r:id="rId7"/>
            </p:custDataLst>
          </p:nvPr>
        </p:nvSpPr>
        <p:spPr>
          <a:xfrm>
            <a:off x="10303511" y="2597151"/>
            <a:ext cx="901209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tāo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441" name="矩形 13"/>
          <p:cNvSpPr/>
          <p:nvPr>
            <p:custDataLst>
              <p:tags r:id="rId8"/>
            </p:custDataLst>
          </p:nvPr>
        </p:nvSpPr>
        <p:spPr>
          <a:xfrm>
            <a:off x="2198371" y="3514937"/>
            <a:ext cx="981359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zhé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442" name="矩形 30"/>
          <p:cNvSpPr/>
          <p:nvPr>
            <p:custDataLst>
              <p:tags r:id="rId9"/>
            </p:custDataLst>
          </p:nvPr>
        </p:nvSpPr>
        <p:spPr>
          <a:xfrm>
            <a:off x="10313247" y="3516207"/>
            <a:ext cx="901209" cy="6667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1217295" eaLnBrk="1" hangingPunct="1"/>
            <a:r>
              <a:rPr lang="en-US" altLang="zh-CN" sz="3735" b="1" spc="0">
                <a:solidFill>
                  <a:srgbClr val="0000FF"/>
                </a:solidFill>
              </a:rPr>
              <a:t>fèn</a:t>
            </a:r>
            <a:endParaRPr lang="en-US" altLang="zh-CN" sz="3700" b="1">
              <a:solidFill>
                <a:srgbClr val="0000FF"/>
              </a:solidFill>
            </a:endParaRPr>
          </a:p>
        </p:txBody>
      </p:sp>
      <p:sp>
        <p:nvSpPr>
          <p:cNvPr id="18443" name="矩形 31"/>
          <p:cNvSpPr/>
          <p:nvPr>
            <p:custDataLst>
              <p:tags r:id="rId10"/>
            </p:custDataLst>
          </p:nvPr>
        </p:nvSpPr>
        <p:spPr>
          <a:xfrm>
            <a:off x="8753265" y="4431453"/>
            <a:ext cx="1008609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jiāo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444" name="矩形 33"/>
          <p:cNvSpPr/>
          <p:nvPr>
            <p:custDataLst>
              <p:tags r:id="rId11"/>
            </p:custDataLst>
          </p:nvPr>
        </p:nvSpPr>
        <p:spPr>
          <a:xfrm>
            <a:off x="8874760" y="5475393"/>
            <a:ext cx="1059906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r>
              <a:rPr kumimoji="0" lang="en-US" altLang="zh-CN" sz="3735" b="1" i="0" u="none" strike="noStrike" kern="1200" cap="none" spc="0" normalizeH="0" baseline="0" noProof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uǒ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445" name="矩形 6"/>
          <p:cNvSpPr/>
          <p:nvPr>
            <p:custDataLst>
              <p:tags r:id="rId12"/>
            </p:custDataLst>
          </p:nvPr>
        </p:nvSpPr>
        <p:spPr>
          <a:xfrm>
            <a:off x="6392334" y="3516207"/>
            <a:ext cx="1273105" cy="66678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1217295" eaLnBrk="1" hangingPunct="1"/>
            <a:r>
              <a:rPr lang="en-US" altLang="zh-CN" sz="3735" b="1" spc="0">
                <a:solidFill>
                  <a:srgbClr val="0000FF"/>
                </a:solidFill>
              </a:rPr>
              <a:t>zhāo</a:t>
            </a:r>
            <a:endParaRPr lang="en-US" altLang="zh-CN" sz="3700" b="1">
              <a:solidFill>
                <a:srgbClr val="0000FF"/>
              </a:solidFill>
            </a:endParaRPr>
          </a:p>
        </p:txBody>
      </p:sp>
      <p:sp>
        <p:nvSpPr>
          <p:cNvPr id="18446" name="矩形 10"/>
          <p:cNvSpPr/>
          <p:nvPr>
            <p:custDataLst>
              <p:tags r:id="rId13"/>
            </p:custDataLst>
          </p:nvPr>
        </p:nvSpPr>
        <p:spPr>
          <a:xfrm>
            <a:off x="3319781" y="5475393"/>
            <a:ext cx="1034257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hán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447" name="矩形 17"/>
          <p:cNvSpPr/>
          <p:nvPr>
            <p:custDataLst>
              <p:tags r:id="rId14"/>
            </p:custDataLst>
          </p:nvPr>
        </p:nvSpPr>
        <p:spPr>
          <a:xfrm>
            <a:off x="2880784" y="4431031"/>
            <a:ext cx="583814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yǐ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8448" name="组合 2"/>
          <p:cNvGrpSpPr/>
          <p:nvPr>
            <p:custDataLst>
              <p:tags r:id="rId15"/>
            </p:custDataLst>
          </p:nvPr>
        </p:nvGrpSpPr>
        <p:grpSpPr>
          <a:xfrm>
            <a:off x="288925" y="301625"/>
            <a:ext cx="3128963" cy="865188"/>
            <a:chOff x="923" y="1552"/>
            <a:chExt cx="3695" cy="882"/>
          </a:xfrm>
        </p:grpSpPr>
        <p:pic>
          <p:nvPicPr>
            <p:cNvPr id="18449" name="图片 14" descr="00 图标-04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8450" name="文本框 15"/>
            <p:cNvSpPr txBox="1"/>
            <p:nvPr>
              <p:custDataLst>
                <p:tags r:id="rId18"/>
              </p:custDataLst>
            </p:nvPr>
          </p:nvSpPr>
          <p:spPr>
            <a:xfrm>
              <a:off x="1160" y="1596"/>
              <a:ext cx="3107" cy="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265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  <a:sym typeface="+mn-ea"/>
                </a:rPr>
                <a:t>识字记音</a:t>
              </a:r>
              <a:endParaRPr kumimoji="0" lang="zh-CN" altLang="en-US" sz="426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18437" grpId="0"/>
      <p:bldP spid="18438" grpId="0"/>
      <p:bldP spid="18439" grpId="0"/>
      <p:bldP spid="18440" grpId="0"/>
      <p:bldP spid="18441" grpId="0"/>
      <p:bldP spid="18442" grpId="0"/>
      <p:bldP spid="18443" grpId="0"/>
      <p:bldP spid="18444" grpId="0"/>
      <p:bldP spid="18445" grpId="0"/>
      <p:bldP spid="18446" grpId="0"/>
      <p:bldP spid="184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3" name="文本框 15362">
            <a:hlinkClick r:id="rId1" action="ppaction://hlinkfile"/>
          </p:cNvPr>
          <p:cNvSpPr txBox="1"/>
          <p:nvPr/>
        </p:nvSpPr>
        <p:spPr>
          <a:xfrm>
            <a:off x="3087688" y="384175"/>
            <a:ext cx="50292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008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诵读训练</a:t>
            </a:r>
            <a:endParaRPr lang="zh-CN" altLang="en-US" sz="6000" b="1">
              <a:solidFill>
                <a:srgbClr val="008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5364" name="文本框 15363"/>
          <p:cNvSpPr txBox="1"/>
          <p:nvPr/>
        </p:nvSpPr>
        <p:spPr>
          <a:xfrm>
            <a:off x="2276475" y="1587500"/>
            <a:ext cx="70104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诗歌朗读应注意些什么？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3905250" y="2792413"/>
            <a:ext cx="3160713" cy="19996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40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停连    节奏</a:t>
            </a:r>
            <a:endParaRPr lang="zh-CN" altLang="en-US" sz="40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40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重音    语调</a:t>
            </a:r>
            <a:endParaRPr lang="zh-CN" altLang="en-US" sz="40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40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语气    语速</a:t>
            </a:r>
            <a:endParaRPr lang="zh-CN" altLang="en-US" sz="40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pic>
        <p:nvPicPr>
          <p:cNvPr id="2" name="沁园春·雪 - 阎维文">
            <a:hlinkClick r:id="" action="ppaction://media"/>
          </p:cNvPr>
          <p:cNvPicPr>
            <a:picLocks noRo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440863" y="6118225"/>
            <a:ext cx="495300" cy="495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522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363" grpId="0"/>
      <p:bldP spid="15364" grpId="0"/>
      <p:bldP spid="1536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2"/>
          <p:cNvSpPr/>
          <p:nvPr>
            <p:custDataLst>
              <p:tags r:id="rId1"/>
            </p:custDataLst>
          </p:nvPr>
        </p:nvSpPr>
        <p:spPr>
          <a:xfrm>
            <a:off x="4933950" y="479425"/>
            <a:ext cx="2660650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eaLnBrk="1" hangingPunct="1">
              <a:spcBef>
                <a:spcPct val="0"/>
              </a:spcBef>
              <a:buFont typeface="Arial" panose="020B0604020202020204"/>
              <a:buNone/>
            </a:pPr>
            <a:r>
              <a:rPr lang="zh-CN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初读课文</a:t>
            </a:r>
            <a:endParaRPr lang="zh-CN" altLang="zh-CN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483" name="组合 2"/>
          <p:cNvGrpSpPr/>
          <p:nvPr>
            <p:custDataLst>
              <p:tags r:id="rId2"/>
            </p:custDataLst>
          </p:nvPr>
        </p:nvGrpSpPr>
        <p:grpSpPr>
          <a:xfrm>
            <a:off x="-6350" y="123825"/>
            <a:ext cx="4105275" cy="968375"/>
            <a:chOff x="-6543" y="123221"/>
            <a:chExt cx="4105575" cy="969646"/>
          </a:xfrm>
        </p:grpSpPr>
        <p:sp>
          <p:nvSpPr>
            <p:cNvPr id="20485" name="等腰三角形 5"/>
            <p:cNvSpPr/>
            <p:nvPr>
              <p:custDataLst>
                <p:tags r:id="rId3"/>
              </p:custDataLst>
            </p:nvPr>
          </p:nvSpPr>
          <p:spPr>
            <a:xfrm rot="16200000" flipV="1">
              <a:off x="-2671" y="297103"/>
              <a:ext cx="697728" cy="705472"/>
            </a:xfrm>
            <a:prstGeom prst="triangle">
              <a:avLst>
                <a:gd name="adj" fmla="val 40972"/>
              </a:avLst>
            </a:prstGeom>
            <a:solidFill>
              <a:srgbClr val="C63E74"/>
            </a:solidFill>
            <a:ln w="2540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/>
              <a:endParaRPr lang="zh-CN" altLang="en-US" sz="2100">
                <a:solidFill>
                  <a:srgbClr val="FFFFFF"/>
                </a:solidFill>
                <a:ea typeface="思源黑体 CN Regular"/>
                <a:sym typeface="Arial" panose="020B0604020202020204" pitchFamily="34" charset="0"/>
              </a:endParaRPr>
            </a:p>
          </p:txBody>
        </p:sp>
        <p:sp>
          <p:nvSpPr>
            <p:cNvPr id="20486" name="等腰三角形 6"/>
            <p:cNvSpPr/>
            <p:nvPr>
              <p:custDataLst>
                <p:tags r:id="rId4"/>
              </p:custDataLst>
            </p:nvPr>
          </p:nvSpPr>
          <p:spPr>
            <a:xfrm rot="14160000" flipV="1">
              <a:off x="548278" y="863186"/>
              <a:ext cx="246694" cy="212667"/>
            </a:xfrm>
            <a:prstGeom prst="triangle">
              <a:avLst>
                <a:gd name="adj" fmla="val 50000"/>
              </a:avLst>
            </a:prstGeom>
            <a:solidFill>
              <a:srgbClr val="C63E74"/>
            </a:solidFill>
            <a:ln w="2540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/>
              <a:endParaRPr lang="zh-CN" altLang="en-US" sz="2100">
                <a:solidFill>
                  <a:srgbClr val="FFFFFF"/>
                </a:solidFill>
                <a:ea typeface="思源黑体 CN Regular"/>
                <a:sym typeface="Arial" panose="020B0604020202020204" pitchFamily="34" charset="0"/>
              </a:endParaRPr>
            </a:p>
          </p:txBody>
        </p:sp>
        <p:sp>
          <p:nvSpPr>
            <p:cNvPr id="20487" name="等腰三角形 7"/>
            <p:cNvSpPr/>
            <p:nvPr>
              <p:custDataLst>
                <p:tags r:id="rId5"/>
              </p:custDataLst>
            </p:nvPr>
          </p:nvSpPr>
          <p:spPr>
            <a:xfrm rot="6060000" flipH="1" flipV="1">
              <a:off x="236434" y="141963"/>
              <a:ext cx="271762" cy="234277"/>
            </a:xfrm>
            <a:prstGeom prst="triangle">
              <a:avLst>
                <a:gd name="adj" fmla="val 50000"/>
              </a:avLst>
            </a:prstGeom>
            <a:solidFill>
              <a:srgbClr val="BFBFBF"/>
            </a:solidFill>
            <a:ln w="2540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/>
              <a:endParaRPr lang="zh-CN" altLang="en-US" sz="2100">
                <a:solidFill>
                  <a:srgbClr val="FFFFFF"/>
                </a:solidFill>
                <a:ea typeface="思源黑体 CN Regular"/>
                <a:sym typeface="Arial" panose="020B0604020202020204" pitchFamily="34" charset="0"/>
              </a:endParaRPr>
            </a:p>
          </p:txBody>
        </p:sp>
        <p:sp>
          <p:nvSpPr>
            <p:cNvPr id="20488" name="文本框 8"/>
            <p:cNvSpPr txBox="1"/>
            <p:nvPr>
              <p:custDataLst>
                <p:tags r:id="rId6"/>
              </p:custDataLst>
            </p:nvPr>
          </p:nvSpPr>
          <p:spPr>
            <a:xfrm>
              <a:off x="975359" y="237743"/>
              <a:ext cx="3121152" cy="96316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defRPr>
              </a:lvl1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 panose="020B0500000000000000" pitchFamily="34" charset="-122"/>
                  <a:cs typeface="+mn-cs"/>
                  <a:sym typeface="Arial" panose="020B0604020202020204" pitchFamily="34" charset="0"/>
                </a:rPr>
                <a:t> 整体感知</a:t>
              </a:r>
              <a:endPara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思源黑体 CN Regular" panose="020B0500000000000000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0484" name="文本框 99"/>
          <p:cNvSpPr txBox="1"/>
          <p:nvPr>
            <p:custDataLst>
              <p:tags r:id="rId7"/>
            </p:custDataLst>
          </p:nvPr>
        </p:nvSpPr>
        <p:spPr>
          <a:xfrm>
            <a:off x="699600" y="1339689"/>
            <a:ext cx="10514573" cy="37205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诵读课文：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（1）自读。要求：重音、停连、节奏等，把握本词的感情基调，读出感情。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（2）个别读，师点评。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文本框 100"/>
          <p:cNvSpPr txBox="1"/>
          <p:nvPr>
            <p:custDataLst>
              <p:tags r:id="rId1"/>
            </p:custDataLst>
          </p:nvPr>
        </p:nvSpPr>
        <p:spPr>
          <a:xfrm>
            <a:off x="2272030" y="6295390"/>
            <a:ext cx="17233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097163" name="唐国强朗诵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995420" y="568960"/>
            <a:ext cx="909320" cy="76898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614680" y="2576195"/>
            <a:ext cx="1057211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北国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风光，千里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冰封，万里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雪飘。望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长城内外，惟余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莽莽；大河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上下，顿失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滔滔。山舞银蛇，原驰蜡象，欲与天公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试比高。须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晴日，看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红装素裹，分外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妖娆。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江山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如此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多娇，引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无数英雄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竞折腰。惜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秦皇汉武，略输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文采；唐宗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宋祖，稍逊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风骚。一代天骄，成吉思汗，只识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弯弓射大雕。俱往矣，数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风流人物，还看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今朝。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3996055" y="1500505"/>
            <a:ext cx="3220085" cy="9258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沁园春</a:t>
            </a: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∙ 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雪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云形标注 2"/>
          <p:cNvSpPr/>
          <p:nvPr>
            <p:custDataLst>
              <p:tags r:id="rId8"/>
            </p:custDataLst>
          </p:nvPr>
        </p:nvSpPr>
        <p:spPr>
          <a:xfrm>
            <a:off x="7019925" y="260985"/>
            <a:ext cx="4792345" cy="1492250"/>
          </a:xfrm>
          <a:prstGeom prst="cloudCallout">
            <a:avLst>
              <a:gd name="adj1" fmla="val -34974"/>
              <a:gd name="adj2" fmla="val 7073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“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沁园春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”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是词牌名，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“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雪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”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是题目，点明所写内容。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0243" name="文本框 32"/>
          <p:cNvSpPr txBox="1"/>
          <p:nvPr/>
        </p:nvSpPr>
        <p:spPr>
          <a:xfrm>
            <a:off x="191135" y="188595"/>
            <a:ext cx="22504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3600" b="1">
                <a:solidFill>
                  <a:srgbClr val="162477"/>
                </a:solidFill>
                <a:latin typeface="黑体" panose="02010609060101010101" charset="-122"/>
                <a:ea typeface="黑体" panose="02010609060101010101" charset="-122"/>
              </a:rPr>
              <a:t>朗读指导</a:t>
            </a:r>
            <a:endParaRPr lang="zh-CN" altLang="zh-CN" sz="3600" b="1">
              <a:solidFill>
                <a:srgbClr val="162477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19431" fill="hold"/>
                                        <p:tgtEl>
                                          <p:spTgt spid="20971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9716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Rectangle 3"/>
          <p:cNvSpPr txBox="1"/>
          <p:nvPr/>
        </p:nvSpPr>
        <p:spPr>
          <a:xfrm>
            <a:off x="2279650" y="114300"/>
            <a:ext cx="8188960" cy="6629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dirty="0">
                <a:latin typeface="华文隶书" panose="02010800040101010101" charset="-122"/>
                <a:ea typeface="华文隶书" panose="02010800040101010101" charset="-122"/>
              </a:rPr>
              <a:t>　</a:t>
            </a: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   </a:t>
            </a:r>
            <a:r>
              <a:rPr lang="zh-CN" altLang="en-US" sz="4000" dirty="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沁园春　雪</a:t>
            </a:r>
            <a:endParaRPr lang="zh-CN" altLang="en-US" sz="4000" dirty="0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  北 国 风 光，（豪迈，高而慢）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　千里冰封</a:t>
            </a:r>
            <a:r>
              <a:rPr lang="en-US" altLang="zh-CN" sz="3600">
                <a:latin typeface="华文隶书" panose="02010800040101010101" charset="-122"/>
                <a:ea typeface="华文隶书" panose="02010800040101010101" charset="-122"/>
              </a:rPr>
              <a:t>——</a:t>
            </a: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，（拉长）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　万　里　雪　飘。</a:t>
            </a:r>
            <a:r>
              <a:rPr lang="en-US" altLang="zh-CN" sz="3600">
                <a:latin typeface="华文隶书" panose="02010800040101010101" charset="-122"/>
                <a:ea typeface="华文隶书" panose="02010800040101010101" charset="-122"/>
              </a:rPr>
              <a:t>↗</a:t>
            </a: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（高昂）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　望  长城内外，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　惟余莽莽；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　大河 上下，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　顿失 滔滔。</a:t>
            </a:r>
            <a:r>
              <a:rPr lang="en-US" altLang="zh-CN" sz="3600">
                <a:latin typeface="华文隶书" panose="02010800040101010101" charset="-122"/>
                <a:ea typeface="华文隶书" panose="02010800040101010101" charset="-122"/>
              </a:rPr>
              <a:t>↘</a:t>
            </a: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（慢）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　山　舞银蛇，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　原　弛蜡象，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　欲与天公试比高。（高昂）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Rectangle 8"/>
          <p:cNvSpPr/>
          <p:nvPr/>
        </p:nvSpPr>
        <p:spPr>
          <a:xfrm>
            <a:off x="2639695" y="116205"/>
            <a:ext cx="7640955" cy="6858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dirty="0">
                <a:latin typeface="华文隶书" panose="02010800040101010101" charset="-122"/>
                <a:ea typeface="华文隶书" panose="02010800040101010101" charset="-122"/>
              </a:rPr>
              <a:t>　　</a:t>
            </a: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须晴日，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　看   红装素裹，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　分外　妖　娆，（慢）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   江山如此多娇，</a:t>
            </a:r>
            <a:r>
              <a:rPr lang="en-US" altLang="zh-CN" sz="3600">
                <a:latin typeface="华文隶书" panose="02010800040101010101" charset="-122"/>
                <a:ea typeface="华文隶书" panose="02010800040101010101" charset="-122"/>
              </a:rPr>
              <a:t>↗</a:t>
            </a:r>
            <a:endParaRPr lang="en-US" altLang="zh-CN" sz="360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　引   无数英雄竞折腰。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   惜   秦皇汉武，</a:t>
            </a:r>
            <a:r>
              <a:rPr lang="en-US" altLang="zh-CN" sz="3600">
                <a:latin typeface="华文隶书" panose="02010800040101010101" charset="-122"/>
                <a:ea typeface="华文隶书" panose="02010800040101010101" charset="-122"/>
              </a:rPr>
              <a:t>↘</a:t>
            </a: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（低沉）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　略输   文采；（慢）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   唐宗宋祖，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　稍逊   风骚。（慢）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   一代天骄，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　成吉思汗，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只识   弯弓射大雕。</a:t>
            </a:r>
            <a:r>
              <a:rPr lang="en-US" altLang="zh-CN" sz="3600">
                <a:latin typeface="华文隶书" panose="02010800040101010101" charset="-122"/>
                <a:ea typeface="华文隶书" panose="02010800040101010101" charset="-122"/>
              </a:rPr>
              <a:t>↘</a:t>
            </a: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（低，慢）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TextBox 1"/>
          <p:cNvSpPr txBox="1"/>
          <p:nvPr/>
        </p:nvSpPr>
        <p:spPr>
          <a:xfrm>
            <a:off x="2381250" y="1340485"/>
            <a:ext cx="7429500" cy="302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dirty="0">
                <a:latin typeface="华文隶书" panose="02010800040101010101" charset="-122"/>
                <a:ea typeface="华文隶书" panose="02010800040101010101" charset="-122"/>
              </a:rPr>
              <a:t>    </a:t>
            </a: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  俱　往矣</a:t>
            </a:r>
            <a:r>
              <a:rPr lang="en-US" altLang="zh-CN" sz="3600">
                <a:latin typeface="华文隶书" panose="02010800040101010101" charset="-122"/>
                <a:ea typeface="华文隶书" panose="02010800040101010101" charset="-122"/>
              </a:rPr>
              <a:t>——</a:t>
            </a: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，（慢，拉长）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   数  风流人物。</a:t>
            </a:r>
            <a:r>
              <a:rPr lang="en-US" altLang="zh-CN" sz="3600">
                <a:latin typeface="华文隶书" panose="02010800040101010101" charset="-122"/>
                <a:ea typeface="华文隶书" panose="02010800040101010101" charset="-122"/>
              </a:rPr>
              <a:t>↗</a:t>
            </a:r>
            <a:endParaRPr lang="en-US" altLang="zh-CN" sz="360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　还看  今朝。（高昂，坚定）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　数　风流　人物</a:t>
            </a:r>
            <a:r>
              <a:rPr lang="en-US" altLang="zh-CN" sz="3600">
                <a:latin typeface="华文隶书" panose="02010800040101010101" charset="-122"/>
                <a:ea typeface="华文隶书" panose="02010800040101010101" charset="-122"/>
              </a:rPr>
              <a:t>——</a:t>
            </a: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。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dirty="0">
                <a:latin typeface="华文隶书" panose="02010800040101010101" charset="-122"/>
                <a:ea typeface="华文隶书" panose="02010800040101010101" charset="-122"/>
              </a:rPr>
              <a:t>　　还看　今　朝！（一字一顿）</a:t>
            </a:r>
            <a:endParaRPr lang="zh-CN" altLang="en-US" sz="3600" dirty="0"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24982" b="4630"/>
          <a:stretch>
            <a:fillRect/>
          </a:stretch>
        </p:blipFill>
        <p:spPr>
          <a:xfrm>
            <a:off x="752" y="-40211"/>
            <a:ext cx="12190495" cy="689736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478214" y="4621383"/>
            <a:ext cx="11434515" cy="1838733"/>
          </a:xfrm>
          <a:prstGeom prst="roundRect">
            <a:avLst/>
          </a:prstGeom>
          <a:solidFill>
            <a:srgbClr val="FFC000">
              <a:alpha val="42000"/>
            </a:srgb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335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忽如一夜春风来</a:t>
            </a:r>
            <a:r>
              <a:rPr kumimoji="0" lang="en-US" altLang="zh-CN" sz="5335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kumimoji="0" lang="zh-CN" altLang="en-US" sz="5335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千树万树梨花开。</a:t>
            </a:r>
            <a:endParaRPr kumimoji="0" lang="en-US" altLang="zh-CN" sz="5335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唐</a:t>
            </a:r>
            <a:r>
              <a:rPr lang="zh-CN" altLang="en-US" sz="3735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·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岑参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白雪歌送武判官归京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</a:t>
            </a:r>
            <a:endParaRPr kumimoji="0" lang="en-US" altLang="zh-CN" sz="3735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Rectangle 5"/>
          <p:cNvSpPr/>
          <p:nvPr/>
        </p:nvSpPr>
        <p:spPr>
          <a:xfrm>
            <a:off x="839470" y="885825"/>
            <a:ext cx="9774555" cy="68497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en-US" altLang="zh-CN" sz="400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1</a:t>
            </a:r>
            <a:r>
              <a:rPr lang="zh-CN" altLang="en-US" sz="4000" dirty="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、上下阕各写什么内容？</a:t>
            </a:r>
            <a:endParaRPr lang="en-US" altLang="en-US" sz="4000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4000" dirty="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、上阕的写景，哪几句是实景，哪几句是虚景？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charset="-122"/>
                <a:hlinkClick r:id="rId1" action="ppaction://hlinksldjump"/>
              </a:rPr>
              <a:t>֍</a:t>
            </a:r>
            <a:endParaRPr lang="zh-CN" altLang="en-US" sz="4000" dirty="0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3、上阕哪几句是静景，哪几句是动景？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charset="-122"/>
              </a:rPr>
              <a:t>֍</a:t>
            </a:r>
            <a:endParaRPr lang="zh-CN" altLang="en-US" sz="4000" dirty="0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6000" dirty="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4、</a:t>
            </a:r>
            <a:r>
              <a:rPr lang="zh-CN" altLang="en-US" sz="4000" dirty="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下阕中，“惜”字领起哪些内容？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charset="-122"/>
              </a:rPr>
              <a:t>֍</a:t>
            </a:r>
            <a:endParaRPr lang="zh-CN" altLang="en-US" sz="4000" dirty="0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5、下阕前两句在结构上起什么作用？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charset="-122"/>
              </a:rPr>
              <a:t>֍</a:t>
            </a:r>
            <a:endParaRPr lang="zh-CN" altLang="en-US" sz="4000" dirty="0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6、主旨句是哪一句？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charset="-122"/>
                <a:hlinkClick r:id="rId2" action="ppaction://hlinksldjump"/>
              </a:rPr>
              <a:t>֍</a:t>
            </a:r>
            <a:endParaRPr lang="zh-CN" altLang="en-US" sz="4000" dirty="0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</a:endParaRPr>
          </a:p>
          <a:p>
            <a:pPr>
              <a:lnSpc>
                <a:spcPct val="120000"/>
              </a:lnSpc>
            </a:pPr>
            <a:endParaRPr lang="zh-CN" altLang="en-US" sz="3600" dirty="0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</a:endParaRPr>
          </a:p>
          <a:p>
            <a:endParaRPr lang="zh-CN" altLang="en-US" sz="3600" dirty="0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14338" name="文本框 1"/>
          <p:cNvSpPr txBox="1"/>
          <p:nvPr/>
        </p:nvSpPr>
        <p:spPr>
          <a:xfrm>
            <a:off x="1611313" y="55563"/>
            <a:ext cx="32308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latin typeface="华文隶书" panose="02010800040101010101" charset="-122"/>
                <a:ea typeface="华文隶书" panose="02010800040101010101" charset="-122"/>
              </a:rPr>
              <a:t>合作探究：</a:t>
            </a:r>
            <a:endParaRPr lang="zh-CN" altLang="en-US" sz="4800" dirty="0"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6146"/>
          <p:cNvSpPr/>
          <p:nvPr>
            <p:custDataLst>
              <p:tags r:id="rId1"/>
            </p:custDataLst>
          </p:nvPr>
        </p:nvSpPr>
        <p:spPr>
          <a:xfrm>
            <a:off x="395288" y="528638"/>
            <a:ext cx="585152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buFont typeface="Arial" panose="020B0604020202020204"/>
            </a:pPr>
            <a:r>
              <a:rPr lang="en-US" altLang="en-US" sz="3600" b="1">
                <a:latin typeface="Kaiti SC Bold"/>
                <a:ea typeface="Kaiti SC Bold" panose="02010600040101010101" charset="-122"/>
              </a:rPr>
              <a:t>熟读课文，归纳文章层次</a:t>
            </a:r>
            <a:endParaRPr lang="en-US" altLang="en-US" sz="3600" b="1">
              <a:latin typeface="Kaiti SC Bold"/>
              <a:ea typeface="Kaiti SC Bold" panose="02010600040101010101" charset="-122"/>
            </a:endParaRPr>
          </a:p>
        </p:txBody>
      </p:sp>
      <p:sp>
        <p:nvSpPr>
          <p:cNvPr id="18435" name="文本框 6147"/>
          <p:cNvSpPr/>
          <p:nvPr>
            <p:custDataLst>
              <p:tags r:id="rId2"/>
            </p:custDataLst>
          </p:nvPr>
        </p:nvSpPr>
        <p:spPr>
          <a:xfrm>
            <a:off x="2825750" y="2487613"/>
            <a:ext cx="1935163" cy="1625600"/>
          </a:xfrm>
          <a:prstGeom prst="flowChartExtract">
            <a:avLst/>
          </a:prstGeom>
          <a:gradFill rotWithShape="1">
            <a:gsLst>
              <a:gs pos="0">
                <a:srgbClr val="CFFFFF"/>
              </a:gs>
              <a:gs pos="35001">
                <a:srgbClr val="DDFEFF"/>
              </a:gs>
              <a:gs pos="100000">
                <a:srgbClr val="F0FFFF"/>
              </a:gs>
            </a:gsLst>
            <a:lin ang="16200000" scaled="1"/>
          </a:gradFill>
          <a:ln>
            <a:solidFill>
              <a:srgbClr val="4597A0"/>
            </a:solidFill>
            <a:miter lim="800000"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50000"/>
              </a:lnSpc>
              <a:buFont typeface="Arial" panose="020B0604020202020204"/>
            </a:pPr>
            <a:r>
              <a:rPr lang="zh-CN" altLang="en-US" sz="2770" spc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上阕</a:t>
            </a:r>
            <a:endParaRPr lang="zh-CN" altLang="en-US" sz="27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36" name="Text Box 12"/>
          <p:cNvSpPr/>
          <p:nvPr>
            <p:custDataLst>
              <p:tags r:id="rId3"/>
            </p:custDataLst>
          </p:nvPr>
        </p:nvSpPr>
        <p:spPr>
          <a:xfrm>
            <a:off x="554038" y="1589088"/>
            <a:ext cx="8818562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buFont typeface="Arial" panose="020B0604020202020204"/>
            </a:pPr>
            <a:r>
              <a:rPr lang="en-US" altLang="zh-CN" sz="4000" b="1">
                <a:latin typeface="Kaiti SC Bold"/>
                <a:ea typeface="Kaiti SC Bold" panose="02010600040101010101" charset="-122"/>
              </a:rPr>
              <a:t>1.</a:t>
            </a:r>
            <a:r>
              <a:rPr lang="en-US" altLang="en-US" sz="4000" b="1">
                <a:latin typeface="Kaiti SC Bold"/>
                <a:ea typeface="Kaiti SC Bold" panose="02010600040101010101" charset="-122"/>
              </a:rPr>
              <a:t>上下阕各写了什么内容呢？</a:t>
            </a:r>
            <a:endParaRPr lang="en-US" altLang="en-US" sz="4000" b="1">
              <a:latin typeface="Kaiti SC Bold"/>
              <a:ea typeface="Kaiti SC Bold" panose="02010600040101010101" charset="-122"/>
            </a:endParaRPr>
          </a:p>
        </p:txBody>
      </p:sp>
      <p:grpSp>
        <p:nvGrpSpPr>
          <p:cNvPr id="18439" name="文本框 6147"/>
          <p:cNvGrpSpPr/>
          <p:nvPr>
            <p:custDataLst>
              <p:tags r:id="rId4"/>
            </p:custDataLst>
          </p:nvPr>
        </p:nvGrpSpPr>
        <p:grpSpPr>
          <a:xfrm>
            <a:off x="5797550" y="2895600"/>
            <a:ext cx="3365500" cy="1225550"/>
            <a:chOff x="3652" y="1824"/>
            <a:chExt cx="2120" cy="772"/>
          </a:xfrm>
        </p:grpSpPr>
        <p:pic>
          <p:nvPicPr>
            <p:cNvPr id="18437" name="文本框 6147"/>
            <p:cNvPicPr/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3652" y="1824"/>
              <a:ext cx="2120" cy="772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8438" name="矩形 18437"/>
            <p:cNvSpPr/>
            <p:nvPr>
              <p:custDataLst>
                <p:tags r:id="rId7"/>
              </p:custDataLst>
            </p:nvPr>
          </p:nvSpPr>
          <p:spPr>
            <a:xfrm>
              <a:off x="3778" y="1932"/>
              <a:ext cx="1871" cy="52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lnSpc>
                  <a:spcPct val="150000"/>
                </a:lnSpc>
                <a:buFont typeface="Arial" panose="020B0604020202020204"/>
              </a:pPr>
              <a:r>
                <a:rPr lang="zh-CN" altLang="en-US" sz="32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描绘</a:t>
              </a:r>
              <a:r>
                <a:rPr lang="zh-CN" altLang="en-US" sz="320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北国雪景</a:t>
              </a:r>
              <a:endParaRPr lang="zh-CN" altLang="en-US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8440" name="右箭头 11"/>
          <p:cNvSpPr/>
          <p:nvPr>
            <p:custDataLst>
              <p:tags r:id="rId8"/>
            </p:custDataLst>
          </p:nvPr>
        </p:nvSpPr>
        <p:spPr>
          <a:xfrm>
            <a:off x="4948238" y="3314700"/>
            <a:ext cx="503237" cy="176213"/>
          </a:xfrm>
          <a:prstGeom prst="rightArrow">
            <a:avLst>
              <a:gd name="adj1" fmla="val 50000"/>
              <a:gd name="adj2" fmla="val 49938"/>
            </a:avLst>
          </a:prstGeom>
          <a:gradFill rotWithShape="1">
            <a:gsLst>
              <a:gs pos="0">
                <a:srgbClr val="CFFFFF"/>
              </a:gs>
              <a:gs pos="35001">
                <a:srgbClr val="DDFEFF"/>
              </a:gs>
              <a:gs pos="100000">
                <a:srgbClr val="F0FFFF"/>
              </a:gs>
            </a:gsLst>
            <a:lin ang="16200000" scaled="1"/>
          </a:gradFill>
          <a:ln>
            <a:solidFill>
              <a:schemeClr val="bg1"/>
            </a:solidFill>
            <a:miter lim="800000"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zh-CN" altLang="en-US" sz="1500">
              <a:solidFill>
                <a:srgbClr val="000000"/>
              </a:solidFill>
            </a:endParaRPr>
          </a:p>
        </p:txBody>
      </p:sp>
      <p:sp>
        <p:nvSpPr>
          <p:cNvPr id="18441" name="Text Box 13"/>
          <p:cNvSpPr/>
          <p:nvPr>
            <p:custDataLst>
              <p:tags r:id="rId9"/>
            </p:custDataLst>
          </p:nvPr>
        </p:nvSpPr>
        <p:spPr>
          <a:xfrm>
            <a:off x="2897188" y="4611688"/>
            <a:ext cx="1793875" cy="1482725"/>
          </a:xfrm>
          <a:prstGeom prst="flowChartMerge">
            <a:avLst/>
          </a:prstGeom>
          <a:gradFill rotWithShape="1">
            <a:gsLst>
              <a:gs pos="0">
                <a:srgbClr val="CFFFFF"/>
              </a:gs>
              <a:gs pos="35001">
                <a:srgbClr val="DDFEFF"/>
              </a:gs>
              <a:gs pos="100000">
                <a:srgbClr val="F0FFFF"/>
              </a:gs>
            </a:gsLst>
            <a:lin ang="16200000" scaled="1"/>
          </a:gradFill>
          <a:ln>
            <a:solidFill>
              <a:srgbClr val="0070C0"/>
            </a:solidFill>
            <a:miter lim="800000"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50000"/>
              </a:lnSpc>
              <a:buFont typeface="Arial" panose="020B0604020202020204"/>
            </a:pPr>
            <a:r>
              <a:rPr lang="zh-CN" altLang="en-US" sz="2770" spc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下阕</a:t>
            </a:r>
            <a:endParaRPr lang="zh-CN" altLang="en-US" sz="27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8444" name="Text Box 13"/>
          <p:cNvGrpSpPr/>
          <p:nvPr>
            <p:custDataLst>
              <p:tags r:id="rId10"/>
            </p:custDataLst>
          </p:nvPr>
        </p:nvGrpSpPr>
        <p:grpSpPr>
          <a:xfrm>
            <a:off x="5834063" y="4821238"/>
            <a:ext cx="3170237" cy="1225550"/>
            <a:chOff x="3675" y="3037"/>
            <a:chExt cx="1997" cy="772"/>
          </a:xfrm>
        </p:grpSpPr>
        <p:pic>
          <p:nvPicPr>
            <p:cNvPr id="18442" name="Text Box 13"/>
            <p:cNvPicPr/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3675" y="3037"/>
              <a:ext cx="1997" cy="772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8443" name="矩形 18442"/>
            <p:cNvSpPr/>
            <p:nvPr>
              <p:custDataLst>
                <p:tags r:id="rId13"/>
              </p:custDataLst>
            </p:nvPr>
          </p:nvSpPr>
          <p:spPr>
            <a:xfrm>
              <a:off x="3798" y="3146"/>
              <a:ext cx="1748" cy="52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lnSpc>
                  <a:spcPct val="150000"/>
                </a:lnSpc>
                <a:buFont typeface="Arial" panose="020B0604020202020204"/>
              </a:pPr>
              <a:r>
                <a:rPr lang="zh-CN" altLang="en-US" sz="32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评价</a:t>
              </a:r>
              <a:r>
                <a:rPr lang="zh-CN" altLang="en-US" sz="320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古代帝王</a:t>
              </a:r>
              <a:endParaRPr lang="zh-CN" altLang="en-US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8445" name="右箭头 46"/>
          <p:cNvSpPr/>
          <p:nvPr>
            <p:custDataLst>
              <p:tags r:id="rId14"/>
            </p:custDataLst>
          </p:nvPr>
        </p:nvSpPr>
        <p:spPr>
          <a:xfrm>
            <a:off x="5086350" y="5110163"/>
            <a:ext cx="500063" cy="176212"/>
          </a:xfrm>
          <a:prstGeom prst="rightArrow">
            <a:avLst>
              <a:gd name="adj1" fmla="val 50000"/>
              <a:gd name="adj2" fmla="val 49899"/>
            </a:avLst>
          </a:prstGeom>
          <a:gradFill rotWithShape="1">
            <a:gsLst>
              <a:gs pos="0">
                <a:srgbClr val="CFFFFF"/>
              </a:gs>
              <a:gs pos="35001">
                <a:srgbClr val="DDFEFF"/>
              </a:gs>
              <a:gs pos="100000">
                <a:srgbClr val="F0FFFF"/>
              </a:gs>
            </a:gsLst>
            <a:lin ang="16200000" scaled="1"/>
          </a:gradFill>
          <a:ln>
            <a:solidFill>
              <a:schemeClr val="bg1"/>
            </a:solidFill>
            <a:miter lim="800000"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/>
            <a:endParaRPr lang="zh-CN" altLang="en-US" sz="1500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4"/>
          <p:cNvGrpSpPr/>
          <p:nvPr>
            <p:custDataLst>
              <p:tags r:id="rId1"/>
            </p:custDataLst>
          </p:nvPr>
        </p:nvGrpSpPr>
        <p:grpSpPr>
          <a:xfrm>
            <a:off x="4024313" y="420688"/>
            <a:ext cx="3316287" cy="1878012"/>
            <a:chOff x="7665" y="2377"/>
            <a:chExt cx="4550" cy="6667"/>
          </a:xfrm>
        </p:grpSpPr>
        <p:sp>
          <p:nvSpPr>
            <p:cNvPr id="19470" name="文本框 4"/>
            <p:cNvSpPr/>
            <p:nvPr>
              <p:custDataLst>
                <p:tags r:id="rId2"/>
              </p:custDataLst>
            </p:nvPr>
          </p:nvSpPr>
          <p:spPr>
            <a:xfrm>
              <a:off x="8244" y="2377"/>
              <a:ext cx="3971" cy="34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77915" tIns="40516" rIns="77915" bIns="40516">
              <a:noAutofit/>
            </a:bodyPr>
            <a:lstStyle>
              <a:defPPr>
                <a:defRPr lang="en-US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2495" fontAlgn="ctr">
                <a:lnSpc>
                  <a:spcPts val="4000"/>
                </a:lnSpc>
                <a:spcBef>
                  <a:spcPts val="1000"/>
                </a:spcBef>
                <a:buFont typeface="Wingdings" panose="05000000000000000000" pitchFamily="2" charset="2"/>
              </a:pP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北国/风光，</a:t>
              </a:r>
              <a:endParaRPr lang="zh-CN" altLang="en-US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lvl="0" indent="0" defTabSz="912495" fontAlgn="ctr">
                <a:lnSpc>
                  <a:spcPts val="4000"/>
                </a:lnSpc>
                <a:spcBef>
                  <a:spcPts val="1000"/>
                </a:spcBef>
                <a:buFont typeface="Wingdings" panose="05000000000000000000" pitchFamily="2" charset="2"/>
              </a:pP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千里/冰封</a:t>
              </a:r>
              <a:endParaRPr lang="zh-CN" altLang="en-US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lvl="0" indent="0" defTabSz="912495" fontAlgn="ctr">
                <a:lnSpc>
                  <a:spcPts val="4000"/>
                </a:lnSpc>
                <a:spcBef>
                  <a:spcPts val="1000"/>
                </a:spcBef>
                <a:buFont typeface="Wingdings" panose="05000000000000000000" pitchFamily="2" charset="2"/>
              </a:pP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万里/雪飘。</a:t>
              </a:r>
              <a:endParaRPr lang="zh-CN" altLang="en-US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9473" name="矩形 6"/>
            <p:cNvGrpSpPr/>
            <p:nvPr>
              <p:custDataLst>
                <p:tags r:id="rId3"/>
              </p:custDataLst>
            </p:nvPr>
          </p:nvGrpSpPr>
          <p:grpSpPr>
            <a:xfrm>
              <a:off x="7664" y="2397"/>
              <a:ext cx="4525" cy="6647"/>
              <a:chOff x="4023360" y="426720"/>
              <a:chExt cx="3297936" cy="1871472"/>
            </a:xfrm>
          </p:grpSpPr>
          <p:pic>
            <p:nvPicPr>
              <p:cNvPr id="19471" name="矩形 6"/>
              <p:cNvPicPr/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4023360" y="426720"/>
                <a:ext cx="3297936" cy="1871472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19472" name="矩形 19471"/>
              <p:cNvSpPr/>
              <p:nvPr>
                <p:custDataLst>
                  <p:tags r:id="rId6"/>
                </p:custDataLst>
              </p:nvPr>
            </p:nvSpPr>
            <p:spPr>
              <a:xfrm>
                <a:off x="4023995" y="426354"/>
                <a:ext cx="3295564" cy="187171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>
                  <a:defRPr lang="en-US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1"/>
                <a:endParaRPr lang="zh-CN" altLang="en-US" sz="27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9459" name="文本框 6147"/>
          <p:cNvSpPr/>
          <p:nvPr>
            <p:custDataLst>
              <p:tags r:id="rId7"/>
            </p:custDataLst>
          </p:nvPr>
        </p:nvSpPr>
        <p:spPr>
          <a:xfrm>
            <a:off x="490538" y="287338"/>
            <a:ext cx="2173287" cy="1616075"/>
          </a:xfrm>
          <a:prstGeom prst="flowChartExtract">
            <a:avLst/>
          </a:prstGeom>
          <a:gradFill rotWithShape="1">
            <a:gsLst>
              <a:gs pos="0">
                <a:srgbClr val="CFFFFF"/>
              </a:gs>
              <a:gs pos="35001">
                <a:srgbClr val="DDFEFF"/>
              </a:gs>
              <a:gs pos="100000">
                <a:srgbClr val="F0FFFF"/>
              </a:gs>
            </a:gsLst>
            <a:lin ang="16200000" scaled="1"/>
          </a:gradFill>
          <a:ln>
            <a:solidFill>
              <a:srgbClr val="4597A0"/>
            </a:solidFill>
            <a:miter lim="800000"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50000"/>
              </a:lnSpc>
              <a:buFont typeface="Arial" panose="020B0604020202020204"/>
            </a:pPr>
            <a:r>
              <a:rPr lang="zh-CN" altLang="en-US" sz="3115" spc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上阕</a:t>
            </a:r>
            <a:endParaRPr lang="zh-CN" altLang="en-US" sz="310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0" name="TextBox 11"/>
          <p:cNvSpPr txBox="1"/>
          <p:nvPr>
            <p:custDataLst>
              <p:tags r:id="rId8"/>
            </p:custDataLst>
          </p:nvPr>
        </p:nvSpPr>
        <p:spPr>
          <a:xfrm>
            <a:off x="1750060" y="2755900"/>
            <a:ext cx="2430145" cy="175323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冰天雪地，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广袤无垠，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辽阔博大。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9461" name="圆角矩形标注 19"/>
          <p:cNvSpPr/>
          <p:nvPr>
            <p:custDataLst>
              <p:tags r:id="rId9"/>
            </p:custDataLst>
          </p:nvPr>
        </p:nvSpPr>
        <p:spPr>
          <a:xfrm>
            <a:off x="7331075" y="1946275"/>
            <a:ext cx="3108325" cy="625475"/>
          </a:xfrm>
          <a:prstGeom prst="wedgeRoundRectCallout">
            <a:avLst>
              <a:gd name="adj1" fmla="val -76926"/>
              <a:gd name="adj2" fmla="val 219338"/>
              <a:gd name="adj3" fmla="val 16667"/>
            </a:avLst>
          </a:prstGeom>
          <a:solidFill>
            <a:srgbClr val="F0F8F9"/>
          </a:solidFill>
          <a:ln w="25400">
            <a:solidFill>
              <a:srgbClr val="0099CC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>
              <a:buFont typeface="Arial" panose="020B0604020202020204"/>
            </a:pPr>
            <a:r>
              <a:rPr lang="zh-CN" altLang="en-US" sz="32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显得凝然安静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2" name="圆角矩形标注 22"/>
          <p:cNvSpPr/>
          <p:nvPr>
            <p:custDataLst>
              <p:tags r:id="rId10"/>
            </p:custDataLst>
          </p:nvPr>
        </p:nvSpPr>
        <p:spPr>
          <a:xfrm>
            <a:off x="7350125" y="2870200"/>
            <a:ext cx="4621213" cy="752475"/>
          </a:xfrm>
          <a:prstGeom prst="wedgeRoundRectCallout">
            <a:avLst>
              <a:gd name="adj1" fmla="val -66931"/>
              <a:gd name="adj2" fmla="val 143931"/>
              <a:gd name="adj3" fmla="val 16667"/>
            </a:avLst>
          </a:prstGeom>
          <a:solidFill>
            <a:srgbClr val="F0F8F9"/>
          </a:solidFill>
          <a:ln w="25400">
            <a:solidFill>
              <a:srgbClr val="0099CC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2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静穆中增加飘舞的动态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3" name="TextBox 25"/>
          <p:cNvSpPr txBox="1"/>
          <p:nvPr>
            <p:custDataLst>
              <p:tags r:id="rId11"/>
            </p:custDataLst>
          </p:nvPr>
        </p:nvSpPr>
        <p:spPr>
          <a:xfrm>
            <a:off x="491490" y="5090795"/>
            <a:ext cx="11174095" cy="1410222"/>
          </a:xfrm>
          <a:prstGeom prst="round2DiagRect">
            <a:avLst/>
          </a:prstGeom>
          <a:solidFill>
            <a:srgbClr val="FFFFCC"/>
          </a:solidFill>
          <a:ln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719455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前三句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总写雪景，视野辽阔，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创造了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广阔博大的意境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，表现了诗人的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豪迈情怀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9464" name="组合 4"/>
          <p:cNvGrpSpPr/>
          <p:nvPr>
            <p:custDataLst>
              <p:tags r:id="rId12"/>
            </p:custDataLst>
          </p:nvPr>
        </p:nvGrpSpPr>
        <p:grpSpPr>
          <a:xfrm>
            <a:off x="4035425" y="2755900"/>
            <a:ext cx="3314700" cy="1876425"/>
            <a:chOff x="7665" y="2377"/>
            <a:chExt cx="4550" cy="6667"/>
          </a:xfrm>
        </p:grpSpPr>
        <p:sp>
          <p:nvSpPr>
            <p:cNvPr id="19466" name="文本框 4"/>
            <p:cNvSpPr/>
            <p:nvPr>
              <p:custDataLst>
                <p:tags r:id="rId13"/>
              </p:custDataLst>
            </p:nvPr>
          </p:nvSpPr>
          <p:spPr>
            <a:xfrm>
              <a:off x="8244" y="2377"/>
              <a:ext cx="3971" cy="34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77915" tIns="40516" rIns="77915" bIns="40516">
              <a:noAutofit/>
            </a:bodyPr>
            <a:lstStyle>
              <a:defPPr>
                <a:defRPr lang="en-US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2495" fontAlgn="ctr">
                <a:lnSpc>
                  <a:spcPts val="4000"/>
                </a:lnSpc>
                <a:spcBef>
                  <a:spcPts val="1000"/>
                </a:spcBef>
                <a:buFont typeface="Wingdings" panose="05000000000000000000" pitchFamily="2" charset="2"/>
              </a:pP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北国/风光，</a:t>
              </a:r>
              <a:endParaRPr lang="zh-CN" altLang="en-US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lvl="0" indent="0" defTabSz="912495" fontAlgn="ctr">
                <a:lnSpc>
                  <a:spcPts val="4000"/>
                </a:lnSpc>
                <a:spcBef>
                  <a:spcPts val="1000"/>
                </a:spcBef>
                <a:buFont typeface="Wingdings" panose="05000000000000000000" pitchFamily="2" charset="2"/>
              </a:pPr>
              <a:r>
                <a:rPr lang="zh-CN" altLang="en-US" sz="36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千里</a:t>
              </a: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/冰</a:t>
              </a:r>
              <a:r>
                <a:rPr lang="zh-CN" altLang="en-US" sz="36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封</a:t>
              </a:r>
              <a:endParaRPr lang="zh-CN" altLang="en-US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lvl="0" indent="0" defTabSz="912495" fontAlgn="ctr">
                <a:lnSpc>
                  <a:spcPts val="4000"/>
                </a:lnSpc>
                <a:spcBef>
                  <a:spcPts val="1000"/>
                </a:spcBef>
                <a:buFont typeface="Wingdings" panose="05000000000000000000" pitchFamily="2" charset="2"/>
              </a:pPr>
              <a:r>
                <a:rPr lang="zh-CN" altLang="en-US" sz="36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万里</a:t>
              </a: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/雪</a:t>
              </a:r>
              <a:r>
                <a:rPr lang="zh-CN" altLang="en-US" sz="36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飘</a:t>
              </a: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9469" name="矩形 5"/>
            <p:cNvGrpSpPr/>
            <p:nvPr>
              <p:custDataLst>
                <p:tags r:id="rId14"/>
              </p:custDataLst>
            </p:nvPr>
          </p:nvGrpSpPr>
          <p:grpSpPr>
            <a:xfrm>
              <a:off x="7666" y="2397"/>
              <a:ext cx="4517" cy="6647"/>
              <a:chOff x="4035552" y="2761488"/>
              <a:chExt cx="3291840" cy="1871472"/>
            </a:xfrm>
          </p:grpSpPr>
          <p:pic>
            <p:nvPicPr>
              <p:cNvPr id="19467" name="矩形 5"/>
              <p:cNvPicPr/>
              <p:nvPr>
                <p:custDataLst>
                  <p:tags r:id="rId15"/>
                </p:custDataLst>
              </p:nvPr>
            </p:nvPicPr>
            <p:blipFill>
              <a:blip r:embed="rId16"/>
              <a:stretch>
                <a:fillRect/>
              </a:stretch>
            </p:blipFill>
            <p:spPr>
              <a:xfrm>
                <a:off x="4035552" y="2761488"/>
                <a:ext cx="3291840" cy="1871472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19468" name="矩形 19467"/>
              <p:cNvSpPr/>
              <p:nvPr>
                <p:custDataLst>
                  <p:tags r:id="rId17"/>
                </p:custDataLst>
              </p:nvPr>
            </p:nvSpPr>
            <p:spPr>
              <a:xfrm>
                <a:off x="4034790" y="2761249"/>
                <a:ext cx="3295564" cy="187171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>
                  <a:defRPr lang="en-US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1"/>
                <a:endParaRPr lang="zh-CN" altLang="en-US" sz="27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9465" name="矩形 7"/>
          <p:cNvSpPr/>
          <p:nvPr>
            <p:custDataLst>
              <p:tags r:id="rId18"/>
            </p:custDataLst>
          </p:nvPr>
        </p:nvSpPr>
        <p:spPr>
          <a:xfrm>
            <a:off x="7350125" y="3971925"/>
            <a:ext cx="4316413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Font typeface="Arial" panose="020B0604020202020204"/>
              <a:buNone/>
            </a:pPr>
            <a:r>
              <a:rPr lang="zh-CN" altLang="en-US" sz="4400">
                <a:solidFill>
                  <a:srgbClr val="FF0000"/>
                </a:solidFill>
                <a:latin typeface="Kaiti SC Regular"/>
                <a:ea typeface="Kaiti SC Regular"/>
              </a:rPr>
              <a:t>动静结合</a:t>
            </a:r>
            <a:r>
              <a:rPr lang="en-US" altLang="zh-CN" sz="4400">
                <a:solidFill>
                  <a:srgbClr val="FF0000"/>
                </a:solidFill>
                <a:latin typeface="Kaiti SC Regular"/>
                <a:ea typeface="Kaiti SC Regular"/>
              </a:rPr>
              <a:t>/</a:t>
            </a:r>
            <a:r>
              <a:rPr lang="zh-CN" altLang="en-US" sz="4400">
                <a:solidFill>
                  <a:srgbClr val="FF0000"/>
                </a:solidFill>
                <a:latin typeface="Kaiti SC Regular"/>
                <a:ea typeface="Kaiti SC Regular"/>
              </a:rPr>
              <a:t>互文</a:t>
            </a:r>
            <a:endParaRPr lang="zh-CN" altLang="en-US" sz="4400">
              <a:solidFill>
                <a:srgbClr val="FF0000"/>
              </a:solidFill>
              <a:latin typeface="Kaiti SC Regular"/>
              <a:ea typeface="Kaiti SC Regular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7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/>
      <p:bldP spid="19462" grpId="0"/>
      <p:bldP spid="19463" grpId="0"/>
      <p:bldP spid="1946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2" name="Content Placeholder 2"/>
          <p:cNvSpPr txBox="1"/>
          <p:nvPr>
            <p:custDataLst>
              <p:tags r:id="rId1"/>
            </p:custDataLst>
          </p:nvPr>
        </p:nvSpPr>
        <p:spPr>
          <a:xfrm>
            <a:off x="71721" y="384810"/>
            <a:ext cx="11920220" cy="1134110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上阕对雪景的描述，由哪个词领起？它统领了哪些景物？分别运用哪些方法来写景？  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1048643" name="文本框 100"/>
          <p:cNvSpPr txBox="1"/>
          <p:nvPr>
            <p:custDataLst>
              <p:tags r:id="rId2"/>
            </p:custDataLst>
          </p:nvPr>
        </p:nvSpPr>
        <p:spPr>
          <a:xfrm>
            <a:off x="6001986" y="5237480"/>
            <a:ext cx="19138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048644" name="矩形 3"/>
          <p:cNvSpPr/>
          <p:nvPr>
            <p:custDataLst>
              <p:tags r:id="rId3"/>
            </p:custDataLst>
          </p:nvPr>
        </p:nvSpPr>
        <p:spPr>
          <a:xfrm>
            <a:off x="897856" y="3368040"/>
            <a:ext cx="1513840" cy="977900"/>
          </a:xfrm>
          <a:prstGeom prst="ellipse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望</a:t>
            </a: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048645" name="左大括号 4"/>
          <p:cNvSpPr/>
          <p:nvPr>
            <p:custDataLst>
              <p:tags r:id="rId4"/>
            </p:custDataLst>
          </p:nvPr>
        </p:nvSpPr>
        <p:spPr>
          <a:xfrm>
            <a:off x="2704431" y="2175510"/>
            <a:ext cx="333375" cy="364236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048646" name="矩形 10"/>
          <p:cNvSpPr/>
          <p:nvPr>
            <p:custDataLst>
              <p:tags r:id="rId5"/>
            </p:custDataLst>
          </p:nvPr>
        </p:nvSpPr>
        <p:spPr>
          <a:xfrm>
            <a:off x="3218146" y="2012950"/>
            <a:ext cx="1928495" cy="88328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长城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048647" name="矩形 11"/>
          <p:cNvSpPr/>
          <p:nvPr>
            <p:custDataLst>
              <p:tags r:id="rId6"/>
            </p:custDataLst>
          </p:nvPr>
        </p:nvSpPr>
        <p:spPr>
          <a:xfrm>
            <a:off x="3242911" y="3298825"/>
            <a:ext cx="1903730" cy="89725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黄河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048648" name="矩形 1"/>
          <p:cNvSpPr/>
          <p:nvPr>
            <p:custDataLst>
              <p:tags r:id="rId7"/>
            </p:custDataLst>
          </p:nvPr>
        </p:nvSpPr>
        <p:spPr>
          <a:xfrm>
            <a:off x="3254341" y="4382770"/>
            <a:ext cx="1939290" cy="88328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群山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048649" name="矩形 2"/>
          <p:cNvSpPr/>
          <p:nvPr>
            <p:custDataLst>
              <p:tags r:id="rId8"/>
            </p:custDataLst>
          </p:nvPr>
        </p:nvSpPr>
        <p:spPr>
          <a:xfrm>
            <a:off x="3253071" y="5605780"/>
            <a:ext cx="1962785" cy="88328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高原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048650" name="矩形 5"/>
          <p:cNvSpPr/>
          <p:nvPr>
            <p:custDataLst>
              <p:tags r:id="rId9"/>
            </p:custDataLst>
          </p:nvPr>
        </p:nvSpPr>
        <p:spPr>
          <a:xfrm>
            <a:off x="5643211" y="2039620"/>
            <a:ext cx="2400935" cy="85661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惟余莽莽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048651" name="矩形 6"/>
          <p:cNvSpPr/>
          <p:nvPr>
            <p:custDataLst>
              <p:tags r:id="rId10"/>
            </p:custDataLst>
          </p:nvPr>
        </p:nvSpPr>
        <p:spPr>
          <a:xfrm>
            <a:off x="5643211" y="3298825"/>
            <a:ext cx="2400935" cy="88328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顿失滔滔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048652" name="矩形 13"/>
          <p:cNvSpPr/>
          <p:nvPr>
            <p:custDataLst>
              <p:tags r:id="rId11"/>
            </p:custDataLst>
          </p:nvPr>
        </p:nvSpPr>
        <p:spPr>
          <a:xfrm>
            <a:off x="5643211" y="4345940"/>
            <a:ext cx="2400935" cy="88328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山舞银蛇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048653" name="矩形 14"/>
          <p:cNvSpPr/>
          <p:nvPr>
            <p:custDataLst>
              <p:tags r:id="rId12"/>
            </p:custDataLst>
          </p:nvPr>
        </p:nvSpPr>
        <p:spPr>
          <a:xfrm>
            <a:off x="5643211" y="5614035"/>
            <a:ext cx="5294630" cy="88328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原驰蜡象，欲与天公试比高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048654" name="云形标注 19"/>
          <p:cNvSpPr/>
          <p:nvPr>
            <p:custDataLst>
              <p:tags r:id="rId13"/>
            </p:custDataLst>
          </p:nvPr>
        </p:nvSpPr>
        <p:spPr>
          <a:xfrm>
            <a:off x="8301321" y="2541270"/>
            <a:ext cx="3690620" cy="2050415"/>
          </a:xfrm>
          <a:prstGeom prst="cloudCallout">
            <a:avLst>
              <a:gd name="adj1" fmla="val -55350"/>
              <a:gd name="adj2" fmla="val 7353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048655" name="文本框 20"/>
          <p:cNvSpPr txBox="1"/>
          <p:nvPr>
            <p:custDataLst>
              <p:tags r:id="rId14"/>
            </p:custDataLst>
          </p:nvPr>
        </p:nvSpPr>
        <p:spPr>
          <a:xfrm>
            <a:off x="8726771" y="2896235"/>
            <a:ext cx="2974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方正正粗黑简体" panose="02000500000000000000" charset="-122"/>
                <a:ea typeface="方正正粗黑简体" panose="02000500000000000000" charset="-122"/>
                <a:cs typeface="Arial" panose="020B0604020202020204"/>
              </a:rPr>
              <a:t>动静结合，虚实相生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方正正粗黑简体" panose="02000500000000000000" charset="-122"/>
              <a:ea typeface="方正正粗黑简体" panose="02000500000000000000" charset="-122"/>
              <a:cs typeface="Arial" panose="020B0604020202020204"/>
            </a:endParaRPr>
          </a:p>
        </p:txBody>
      </p:sp>
      <p:sp>
        <p:nvSpPr>
          <p:cNvPr id="1048656" name="文本框 21"/>
          <p:cNvSpPr txBox="1"/>
          <p:nvPr>
            <p:custDataLst>
              <p:tags r:id="rId15"/>
            </p:custDataLst>
          </p:nvPr>
        </p:nvSpPr>
        <p:spPr>
          <a:xfrm>
            <a:off x="8540716" y="3439795"/>
            <a:ext cx="3239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方正正粗黑简体" panose="02000500000000000000" charset="-122"/>
                <a:ea typeface="方正正粗黑简体" panose="02000500000000000000" charset="-122"/>
                <a:cs typeface="Arial" panose="020B0604020202020204"/>
              </a:rPr>
              <a:t>综合运用多种修辞手法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方正正粗黑简体" panose="02000500000000000000" charset="-122"/>
              <a:ea typeface="方正正粗黑简体" panose="02000500000000000000" charset="-122"/>
              <a:cs typeface="Arial" panose="020B06040202020202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6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8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48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8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48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8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48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8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48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48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48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48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48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48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48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48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48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48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48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48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048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048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048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4" grpId="0"/>
      <p:bldP spid="1048645" grpId="0"/>
      <p:bldP spid="1048646" grpId="0"/>
      <p:bldP spid="1048647" grpId="0"/>
      <p:bldP spid="1048648" grpId="0"/>
      <p:bldP spid="1048649" grpId="0"/>
      <p:bldP spid="1048650" grpId="0"/>
      <p:bldP spid="1048651" grpId="0"/>
      <p:bldP spid="1048652" grpId="0"/>
      <p:bldP spid="1048653" grpId="0"/>
      <p:bldP spid="104865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7" name="文本框 5"/>
          <p:cNvSpPr txBox="1"/>
          <p:nvPr>
            <p:custDataLst>
              <p:tags r:id="rId1"/>
            </p:custDataLst>
          </p:nvPr>
        </p:nvSpPr>
        <p:spPr>
          <a:xfrm>
            <a:off x="827405" y="1886585"/>
            <a:ext cx="21513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  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1048658" name="矩形 12"/>
          <p:cNvSpPr/>
          <p:nvPr>
            <p:custDataLst>
              <p:tags r:id="rId2"/>
            </p:custDataLst>
          </p:nvPr>
        </p:nvSpPr>
        <p:spPr>
          <a:xfrm>
            <a:off x="4808856" y="1647825"/>
            <a:ext cx="3717523" cy="42722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  <a:sym typeface="+mn-ea"/>
              </a:rPr>
              <a:t>“惟余”体现白雪覆盖的范围之广；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  <a:sym typeface="+mn-ea"/>
              </a:rPr>
              <a:t>“顿失”表现冰封速度之快，用了夸张的修辞。描绘了白雪覆盖范围之广，黄河结冰的壮观景象。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1048629" name="Content Placeholder 2"/>
          <p:cNvSpPr txBox="1"/>
          <p:nvPr>
            <p:custDataLst>
              <p:tags r:id="rId3"/>
            </p:custDataLst>
          </p:nvPr>
        </p:nvSpPr>
        <p:spPr>
          <a:xfrm>
            <a:off x="1066165" y="449580"/>
            <a:ext cx="10518775" cy="831850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Arial" panose="020B0604020202020204"/>
              </a:rPr>
              <a:t>长城内外，惟余莽莽；大河上下，顿失滔滔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Arial" panose="020B0604020202020204"/>
            </a:endParaRPr>
          </a:p>
        </p:txBody>
      </p:sp>
      <p:sp>
        <p:nvSpPr>
          <p:cNvPr id="2" name="云形标注 1"/>
          <p:cNvSpPr/>
          <p:nvPr>
            <p:custDataLst>
              <p:tags r:id="rId4"/>
            </p:custDataLst>
          </p:nvPr>
        </p:nvSpPr>
        <p:spPr>
          <a:xfrm>
            <a:off x="412750" y="2312035"/>
            <a:ext cx="4014470" cy="2355850"/>
          </a:xfrm>
          <a:prstGeom prst="cloudCallout">
            <a:avLst>
              <a:gd name="adj1" fmla="val 35194"/>
              <a:gd name="adj2" fmla="val -8187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这句话中的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惟余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顿失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给你怎样的感受？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728677" y="1491916"/>
            <a:ext cx="3255546" cy="449980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48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8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8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矩形 12"/>
          <p:cNvSpPr/>
          <p:nvPr>
            <p:custDataLst>
              <p:tags r:id="rId1"/>
            </p:custDataLst>
          </p:nvPr>
        </p:nvSpPr>
        <p:spPr>
          <a:xfrm>
            <a:off x="4947285" y="1450340"/>
            <a:ext cx="3729990" cy="4958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/>
                <a:sym typeface="+mn-ea"/>
              </a:rPr>
              <a:t>这样写群山和雪原，化静为动，形象地展现了群山的曲折，高原的雄浑，使人眼中的大自然显得生机勃勃，灵动活跃，具有雄心勃勃的气概。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2" name="云形标注 1"/>
          <p:cNvSpPr/>
          <p:nvPr>
            <p:custDataLst>
              <p:tags r:id="rId2"/>
            </p:custDataLst>
          </p:nvPr>
        </p:nvSpPr>
        <p:spPr>
          <a:xfrm>
            <a:off x="0" y="2255520"/>
            <a:ext cx="4810125" cy="2606675"/>
          </a:xfrm>
          <a:prstGeom prst="cloudCallout">
            <a:avLst>
              <a:gd name="adj1" fmla="val 31359"/>
              <a:gd name="adj2" fmla="val -9155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Arial" panose="020B0604020202020204"/>
                <a:sym typeface="+mn-ea"/>
              </a:rPr>
              <a:t>山、原是静物，却写它们“舞”和“驰”，为什么这样写？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1048629" name="Content Placeholder 2"/>
          <p:cNvSpPr txBox="1"/>
          <p:nvPr>
            <p:custDataLst>
              <p:tags r:id="rId3"/>
            </p:custDataLst>
          </p:nvPr>
        </p:nvSpPr>
        <p:spPr>
          <a:xfrm>
            <a:off x="578485" y="449580"/>
            <a:ext cx="10518775" cy="831850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Arial" panose="020B0604020202020204"/>
              </a:rPr>
              <a:t>山舞银蛇，原驰蜡象，欲与天公试比高。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Arial" panose="020B0604020202020204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r="68417"/>
          <a:stretch>
            <a:fillRect/>
          </a:stretch>
        </p:blipFill>
        <p:spPr>
          <a:xfrm>
            <a:off x="8512432" y="2512638"/>
            <a:ext cx="3438936" cy="226790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48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8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0" grpId="0" bldLvl="0" animBg="1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51460" y="365125"/>
            <a:ext cx="11102340" cy="1325880"/>
          </a:xfrm>
        </p:spPr>
        <p:txBody>
          <a:bodyPr>
            <a:normAutofit/>
          </a:bodyPr>
          <a:lstStyle/>
          <a:p>
            <a:r>
              <a:rPr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“</a:t>
            </a:r>
            <a:r>
              <a:rPr lang="zh-CN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欲与天公试比高</a:t>
            </a:r>
            <a:r>
              <a:rPr lang="en-US" altLang="zh-CN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中的</a:t>
            </a:r>
            <a:r>
              <a:rPr lang="en-US" altLang="zh-CN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“</a:t>
            </a:r>
            <a:r>
              <a:rPr lang="zh-CN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欲</a:t>
            </a:r>
            <a:r>
              <a:rPr lang="en-US" altLang="zh-CN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”</a:t>
            </a:r>
            <a:r>
              <a:rPr lang="zh-CN" altLang="en-US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字</a:t>
            </a:r>
            <a:r>
              <a:rPr lang="zh-CN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有何妙处？</a:t>
            </a:r>
            <a:endParaRPr lang="zh-CN"/>
          </a:p>
        </p:txBody>
      </p:sp>
      <p:sp>
        <p:nvSpPr>
          <p:cNvPr id="1048662" name="矩形 12"/>
          <p:cNvSpPr/>
          <p:nvPr>
            <p:custDataLst>
              <p:tags r:id="rId2"/>
            </p:custDataLst>
          </p:nvPr>
        </p:nvSpPr>
        <p:spPr>
          <a:xfrm>
            <a:off x="4255135" y="1927225"/>
            <a:ext cx="6792595" cy="39363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/>
                <a:sym typeface="+mn-ea"/>
              </a:rPr>
              <a:t>“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/>
                <a:sym typeface="+mn-ea"/>
              </a:rPr>
              <a:t>欲</a:t>
            </a: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/>
                <a:sym typeface="+mn-ea"/>
              </a:rPr>
              <a:t>”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/>
                <a:sym typeface="+mn-ea"/>
              </a:rPr>
              <a:t>是</a:t>
            </a: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/>
                <a:sym typeface="+mn-ea"/>
              </a:rPr>
              <a:t>“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/>
                <a:sym typeface="+mn-ea"/>
              </a:rPr>
              <a:t>想要</a:t>
            </a: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/>
                <a:sym typeface="+mn-ea"/>
              </a:rPr>
              <a:t>”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/>
                <a:sym typeface="+mn-ea"/>
              </a:rPr>
              <a:t>的意思，这里是将山、原拟人化，生动地写出了它们雄心勃勃的精神面貌和不服输的竞争气势。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Arial" panose="020B0604020202020204"/>
              <a:sym typeface="+mn-ea"/>
            </a:endParaRPr>
          </a:p>
        </p:txBody>
      </p:sp>
      <p:pic>
        <p:nvPicPr>
          <p:cNvPr id="2097171" name="图片 4" descr="冰雪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935" y="1819275"/>
            <a:ext cx="3973830" cy="2315845"/>
          </a:xfrm>
          <a:prstGeom prst="rect">
            <a:avLst/>
          </a:prstGeom>
        </p:spPr>
      </p:pic>
      <p:pic>
        <p:nvPicPr>
          <p:cNvPr id="2" name="图片 1" descr="9冰雪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5570" y="4263390"/>
            <a:ext cx="3973195" cy="20427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9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48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48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1" grpId="0"/>
      <p:bldP spid="104866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3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“</a:t>
            </a:r>
            <a:r>
              <a:rPr lang="zh-CN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须晴日，看红妆素裹，分外妖娆</a:t>
            </a:r>
            <a:r>
              <a:rPr lang="en-US" altLang="zh-CN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”</a:t>
            </a:r>
            <a:r>
              <a:rPr lang="zh-CN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这三句与前面几句在写景上有何不同？</a:t>
            </a:r>
            <a:endParaRPr lang="zh-CN"/>
          </a:p>
        </p:txBody>
      </p:sp>
      <p:sp>
        <p:nvSpPr>
          <p:cNvPr id="1048664" name="矩形 12"/>
          <p:cNvSpPr/>
          <p:nvPr>
            <p:custDataLst>
              <p:tags r:id="rId2"/>
            </p:custDataLst>
          </p:nvPr>
        </p:nvSpPr>
        <p:spPr>
          <a:xfrm>
            <a:off x="4615815" y="1815465"/>
            <a:ext cx="6737985" cy="41389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/>
                <a:sym typeface="+mn-ea"/>
              </a:rPr>
              <a:t>这三句是虚景，是想象雪后晴日当空的景象。借助比喻的修辞手法，形象地描绘出红日、白雪、群山、雪原交相辉映的壮丽景象，赞美之情溢于言表。</a:t>
            </a:r>
            <a:endParaRPr kumimoji="0" lang="en-US" altLang="zh-CN" sz="40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Arial" panose="020B0604020202020204"/>
              <a:sym typeface="+mn-ea"/>
            </a:endParaRPr>
          </a:p>
        </p:txBody>
      </p:sp>
      <p:pic>
        <p:nvPicPr>
          <p:cNvPr id="2" name="图片 1" descr="冰雪晴日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80695" y="1815465"/>
            <a:ext cx="3719830" cy="41382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48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3" grpId="0"/>
      <p:bldP spid="10486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左大括号 131074"/>
          <p:cNvSpPr/>
          <p:nvPr>
            <p:custDataLst>
              <p:tags r:id="rId1"/>
            </p:custDataLst>
          </p:nvPr>
        </p:nvSpPr>
        <p:spPr>
          <a:xfrm>
            <a:off x="2895600" y="1143000"/>
            <a:ext cx="538163" cy="4191000"/>
          </a:xfrm>
          <a:prstGeom prst="leftBrace">
            <a:avLst>
              <a:gd name="adj1" fmla="val 64861"/>
              <a:gd name="adj2" fmla="val 50000"/>
            </a:avLst>
          </a:prstGeom>
          <a:noFill/>
          <a:ln w="25400">
            <a:solidFill>
              <a:srgbClr val="FF0000"/>
            </a:solidFill>
            <a:round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20484" name="文本框 131075"/>
          <p:cNvSpPr/>
          <p:nvPr>
            <p:custDataLst>
              <p:tags r:id="rId2"/>
            </p:custDataLst>
          </p:nvPr>
        </p:nvSpPr>
        <p:spPr>
          <a:xfrm>
            <a:off x="1524000" y="2286000"/>
            <a:ext cx="1724025" cy="23069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上阕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写北方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壮丽的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雪景，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赞美祖国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大好河山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85" name="文本框 131076"/>
          <p:cNvSpPr/>
          <p:nvPr>
            <p:custDataLst>
              <p:tags r:id="rId3"/>
            </p:custDataLst>
          </p:nvPr>
        </p:nvSpPr>
        <p:spPr>
          <a:xfrm>
            <a:off x="3287713" y="981075"/>
            <a:ext cx="1689100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北国风光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（总写）</a:t>
            </a:r>
            <a:endParaRPr lang="zh-CN" altLang="en-US" sz="2400" b="1">
              <a:solidFill>
                <a:schemeClr val="accent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  概括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86" name="文本框 131077"/>
          <p:cNvSpPr/>
          <p:nvPr>
            <p:custDataLst>
              <p:tags r:id="rId4"/>
            </p:custDataLst>
          </p:nvPr>
        </p:nvSpPr>
        <p:spPr>
          <a:xfrm>
            <a:off x="3124200" y="3200400"/>
            <a:ext cx="2047875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登高望远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（具体写）</a:t>
            </a:r>
            <a:endParaRPr lang="zh-CN" altLang="en-US" sz="2400" b="1">
              <a:solidFill>
                <a:schemeClr val="accent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87" name="左大括号 131078"/>
          <p:cNvSpPr/>
          <p:nvPr>
            <p:custDataLst>
              <p:tags r:id="rId5"/>
            </p:custDataLst>
          </p:nvPr>
        </p:nvSpPr>
        <p:spPr>
          <a:xfrm>
            <a:off x="4724400" y="1066800"/>
            <a:ext cx="215900" cy="1066800"/>
          </a:xfrm>
          <a:prstGeom prst="leftBrace">
            <a:avLst>
              <a:gd name="adj1" fmla="val 41154"/>
              <a:gd name="adj2" fmla="val 50000"/>
            </a:avLst>
          </a:prstGeom>
          <a:noFill/>
          <a:ln w="25400">
            <a:solidFill>
              <a:srgbClr val="FF0000"/>
            </a:solidFill>
            <a:round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20488" name="文本框 131079"/>
          <p:cNvSpPr/>
          <p:nvPr>
            <p:custDataLst>
              <p:tags r:id="rId6"/>
            </p:custDataLst>
          </p:nvPr>
        </p:nvSpPr>
        <p:spPr>
          <a:xfrm>
            <a:off x="5029200" y="990600"/>
            <a:ext cx="2785110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冰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封</a:t>
            </a:r>
            <a:r>
              <a:rPr lang="zh-CN" altLang="en-US" sz="240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（静态）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千里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雪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飘</a:t>
            </a:r>
            <a:r>
              <a:rPr lang="zh-CN" altLang="en-US" sz="240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（动态）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万里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89" name="右大括号 131080"/>
          <p:cNvSpPr/>
          <p:nvPr>
            <p:custDataLst>
              <p:tags r:id="rId7"/>
            </p:custDataLst>
          </p:nvPr>
        </p:nvSpPr>
        <p:spPr>
          <a:xfrm>
            <a:off x="7848600" y="1066800"/>
            <a:ext cx="215900" cy="1143000"/>
          </a:xfrm>
          <a:prstGeom prst="rightBrace">
            <a:avLst>
              <a:gd name="adj1" fmla="val 44093"/>
              <a:gd name="adj2" fmla="val 50000"/>
            </a:avLst>
          </a:prstGeom>
          <a:noFill/>
          <a:ln w="25400">
            <a:solidFill>
              <a:srgbClr val="FF0000"/>
            </a:solidFill>
            <a:round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20490" name="文本框 131081"/>
          <p:cNvSpPr/>
          <p:nvPr>
            <p:custDataLst>
              <p:tags r:id="rId8"/>
            </p:custDataLst>
          </p:nvPr>
        </p:nvSpPr>
        <p:spPr>
          <a:xfrm>
            <a:off x="8686800" y="1447800"/>
            <a:ext cx="14001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概写</a:t>
            </a:r>
            <a:endParaRPr lang="zh-CN" altLang="en-US" sz="2400" b="1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91" name="文本框 131082"/>
          <p:cNvSpPr/>
          <p:nvPr>
            <p:custDataLst>
              <p:tags r:id="rId9"/>
            </p:custDataLst>
          </p:nvPr>
        </p:nvSpPr>
        <p:spPr>
          <a:xfrm>
            <a:off x="5029200" y="2514600"/>
            <a:ext cx="2693988" cy="19380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长城：惟余莽莽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大河：顿失滔滔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群山：银蛇舞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高原：蜡象驰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92" name="左大括号 131083"/>
          <p:cNvSpPr/>
          <p:nvPr>
            <p:custDataLst>
              <p:tags r:id="rId10"/>
            </p:custDataLst>
          </p:nvPr>
        </p:nvSpPr>
        <p:spPr>
          <a:xfrm>
            <a:off x="4648200" y="2590800"/>
            <a:ext cx="215900" cy="1752600"/>
          </a:xfrm>
          <a:prstGeom prst="leftBrace">
            <a:avLst>
              <a:gd name="adj1" fmla="val 67609"/>
              <a:gd name="adj2" fmla="val 50000"/>
            </a:avLst>
          </a:prstGeom>
          <a:noFill/>
          <a:ln w="25400">
            <a:solidFill>
              <a:srgbClr val="FF0000"/>
            </a:solidFill>
            <a:round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20493" name="右大括号 131084"/>
          <p:cNvSpPr/>
          <p:nvPr>
            <p:custDataLst>
              <p:tags r:id="rId11"/>
            </p:custDataLst>
          </p:nvPr>
        </p:nvSpPr>
        <p:spPr>
          <a:xfrm>
            <a:off x="7391400" y="2667000"/>
            <a:ext cx="215900" cy="609600"/>
          </a:xfrm>
          <a:prstGeom prst="rightBrace">
            <a:avLst>
              <a:gd name="adj1" fmla="val 23516"/>
              <a:gd name="adj2" fmla="val 50000"/>
            </a:avLst>
          </a:prstGeom>
          <a:noFill/>
          <a:ln w="25400">
            <a:solidFill>
              <a:srgbClr val="FF0000"/>
            </a:solidFill>
            <a:round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20494" name="右大括号 131085"/>
          <p:cNvSpPr/>
          <p:nvPr>
            <p:custDataLst>
              <p:tags r:id="rId12"/>
            </p:custDataLst>
          </p:nvPr>
        </p:nvSpPr>
        <p:spPr>
          <a:xfrm>
            <a:off x="7391400" y="3657600"/>
            <a:ext cx="139700" cy="685800"/>
          </a:xfrm>
          <a:prstGeom prst="rightBrace">
            <a:avLst>
              <a:gd name="adj1" fmla="val 40886"/>
              <a:gd name="adj2" fmla="val 50000"/>
            </a:avLst>
          </a:prstGeom>
          <a:noFill/>
          <a:ln w="25400">
            <a:solidFill>
              <a:srgbClr val="FF0000"/>
            </a:solidFill>
            <a:round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20495" name="文本框 131086"/>
          <p:cNvSpPr/>
          <p:nvPr>
            <p:custDataLst>
              <p:tags r:id="rId13"/>
            </p:custDataLst>
          </p:nvPr>
        </p:nvSpPr>
        <p:spPr>
          <a:xfrm>
            <a:off x="7696200" y="2743200"/>
            <a:ext cx="129381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静态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96" name="文本框 131087"/>
          <p:cNvSpPr/>
          <p:nvPr>
            <p:custDataLst>
              <p:tags r:id="rId14"/>
            </p:custDataLst>
          </p:nvPr>
        </p:nvSpPr>
        <p:spPr>
          <a:xfrm>
            <a:off x="7696200" y="3733800"/>
            <a:ext cx="118586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动态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97" name="右大括号 131088"/>
          <p:cNvSpPr/>
          <p:nvPr>
            <p:custDataLst>
              <p:tags r:id="rId15"/>
            </p:custDataLst>
          </p:nvPr>
        </p:nvSpPr>
        <p:spPr>
          <a:xfrm>
            <a:off x="8458200" y="2895600"/>
            <a:ext cx="215900" cy="1295400"/>
          </a:xfrm>
          <a:prstGeom prst="rightBrace">
            <a:avLst>
              <a:gd name="adj1" fmla="val 50000"/>
              <a:gd name="adj2" fmla="val 50000"/>
            </a:avLst>
          </a:prstGeom>
          <a:noFill/>
          <a:ln w="25400">
            <a:solidFill>
              <a:srgbClr val="FF0000"/>
            </a:solidFill>
            <a:round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20498" name="文本框 131089"/>
          <p:cNvSpPr/>
          <p:nvPr>
            <p:custDataLst>
              <p:tags r:id="rId16"/>
            </p:custDataLst>
          </p:nvPr>
        </p:nvSpPr>
        <p:spPr>
          <a:xfrm>
            <a:off x="8686800" y="3048000"/>
            <a:ext cx="140017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细描</a:t>
            </a:r>
            <a:endParaRPr lang="zh-CN" altLang="en-US" sz="240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99" name="文本框 131090"/>
          <p:cNvSpPr/>
          <p:nvPr>
            <p:custDataLst>
              <p:tags r:id="rId17"/>
            </p:custDataLst>
          </p:nvPr>
        </p:nvSpPr>
        <p:spPr>
          <a:xfrm>
            <a:off x="3287713" y="4924425"/>
            <a:ext cx="1728787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晴日景象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（想象）</a:t>
            </a:r>
            <a:endParaRPr lang="zh-CN" altLang="en-US" sz="2400" b="1">
              <a:solidFill>
                <a:schemeClr val="accent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00" name="文本框 131091"/>
          <p:cNvSpPr/>
          <p:nvPr>
            <p:custDataLst>
              <p:tags r:id="rId18"/>
            </p:custDataLst>
          </p:nvPr>
        </p:nvSpPr>
        <p:spPr>
          <a:xfrm>
            <a:off x="5105400" y="4652963"/>
            <a:ext cx="3448050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红装素裹  交相辉映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分外妖娆  艳丽多姿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01" name="文本框 131092"/>
          <p:cNvSpPr/>
          <p:nvPr>
            <p:custDataLst>
              <p:tags r:id="rId19"/>
            </p:custDataLst>
          </p:nvPr>
        </p:nvSpPr>
        <p:spPr>
          <a:xfrm>
            <a:off x="8305800" y="5029200"/>
            <a:ext cx="1331913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想象</a:t>
            </a:r>
            <a:endParaRPr lang="zh-CN" altLang="en-US" sz="2400" b="1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02" name="左大括号 131093"/>
          <p:cNvSpPr/>
          <p:nvPr>
            <p:custDataLst>
              <p:tags r:id="rId20"/>
            </p:custDataLst>
          </p:nvPr>
        </p:nvSpPr>
        <p:spPr>
          <a:xfrm>
            <a:off x="4800600" y="4800600"/>
            <a:ext cx="215900" cy="914400"/>
          </a:xfrm>
          <a:prstGeom prst="leftBrace">
            <a:avLst>
              <a:gd name="adj1" fmla="val 35275"/>
              <a:gd name="adj2" fmla="val 50000"/>
            </a:avLst>
          </a:prstGeom>
          <a:noFill/>
          <a:ln w="25400">
            <a:solidFill>
              <a:srgbClr val="FF0000"/>
            </a:solidFill>
            <a:round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20503" name="右大括号 131094"/>
          <p:cNvSpPr/>
          <p:nvPr>
            <p:custDataLst>
              <p:tags r:id="rId21"/>
            </p:custDataLst>
          </p:nvPr>
        </p:nvSpPr>
        <p:spPr>
          <a:xfrm>
            <a:off x="7967663" y="4797425"/>
            <a:ext cx="323850" cy="914400"/>
          </a:xfrm>
          <a:prstGeom prst="rightBrace">
            <a:avLst>
              <a:gd name="adj1" fmla="val 23516"/>
              <a:gd name="adj2" fmla="val 50000"/>
            </a:avLst>
          </a:prstGeom>
          <a:noFill/>
          <a:ln w="25400">
            <a:solidFill>
              <a:srgbClr val="FF0000"/>
            </a:solidFill>
            <a:round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20504" name="文本框 131095"/>
          <p:cNvSpPr/>
          <p:nvPr>
            <p:custDataLst>
              <p:tags r:id="rId22"/>
            </p:custDataLst>
          </p:nvPr>
        </p:nvSpPr>
        <p:spPr>
          <a:xfrm>
            <a:off x="4727575" y="188913"/>
            <a:ext cx="4525963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沁园春   雪  </a:t>
            </a:r>
            <a:r>
              <a:rPr lang="zh-CN" altLang="en-US" sz="20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毛泽东</a:t>
            </a:r>
            <a:endParaRPr lang="zh-CN" altLang="en-US" sz="2000" b="1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05" name="右大括号 131096"/>
          <p:cNvSpPr/>
          <p:nvPr>
            <p:custDataLst>
              <p:tags r:id="rId23"/>
            </p:custDataLst>
          </p:nvPr>
        </p:nvSpPr>
        <p:spPr>
          <a:xfrm>
            <a:off x="9677400" y="1066800"/>
            <a:ext cx="152400" cy="3200400"/>
          </a:xfrm>
          <a:prstGeom prst="rightBrace">
            <a:avLst>
              <a:gd name="adj1" fmla="val 175000"/>
              <a:gd name="adj2" fmla="val 4256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20506" name="文本框 131097"/>
          <p:cNvSpPr/>
          <p:nvPr>
            <p:custDataLst>
              <p:tags r:id="rId24"/>
            </p:custDataLst>
          </p:nvPr>
        </p:nvSpPr>
        <p:spPr>
          <a:xfrm>
            <a:off x="9874250" y="2209800"/>
            <a:ext cx="79502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实景</a:t>
            </a:r>
            <a:endParaRPr lang="zh-CN" altLang="en-US" sz="24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507" name="文本框 131098"/>
          <p:cNvSpPr/>
          <p:nvPr>
            <p:custDataLst>
              <p:tags r:id="rId25"/>
            </p:custDataLst>
          </p:nvPr>
        </p:nvSpPr>
        <p:spPr>
          <a:xfrm>
            <a:off x="9874250" y="4953000"/>
            <a:ext cx="79502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虚景</a:t>
            </a:r>
            <a:endParaRPr lang="zh-CN" altLang="en-US" sz="24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508" name="任意多边形 131099"/>
          <p:cNvSpPr/>
          <p:nvPr>
            <p:custDataLst>
              <p:tags r:id="rId26"/>
            </p:custDataLst>
          </p:nvPr>
        </p:nvSpPr>
        <p:spPr bwMode="auto">
          <a:xfrm>
            <a:off x="9048750" y="5157788"/>
            <a:ext cx="838200" cy="80962"/>
          </a:xfrm>
          <a:custGeom>
            <a:avLst/>
            <a:gdLst/>
            <a:ahLst/>
            <a:cxnLst>
              <a:cxn ang="0">
                <a:pos x="24395113" y="0"/>
              </a:cxn>
              <a:cxn ang="0">
                <a:pos x="24395113" y="75868"/>
              </a:cxn>
              <a:cxn ang="0">
                <a:pos x="5082325" y="75868"/>
              </a:cxn>
              <a:cxn ang="0">
                <a:pos x="5082325" y="227601"/>
              </a:cxn>
              <a:cxn ang="0">
                <a:pos x="24395113" y="227601"/>
              </a:cxn>
              <a:cxn ang="0">
                <a:pos x="24395113" y="303465"/>
              </a:cxn>
              <a:cxn ang="0">
                <a:pos x="32526817" y="151733"/>
              </a:cxn>
              <a:cxn ang="0">
                <a:pos x="2032945" y="75868"/>
              </a:cxn>
              <a:cxn ang="0">
                <a:pos x="2032945" y="227601"/>
              </a:cxn>
              <a:cxn ang="0">
                <a:pos x="4065852" y="227601"/>
              </a:cxn>
              <a:cxn ang="0">
                <a:pos x="4065852" y="75868"/>
              </a:cxn>
              <a:cxn ang="0">
                <a:pos x="0" y="75868"/>
              </a:cxn>
              <a:cxn ang="0">
                <a:pos x="0" y="227601"/>
              </a:cxn>
              <a:cxn ang="0">
                <a:pos x="1016473" y="227601"/>
              </a:cxn>
              <a:cxn ang="0">
                <a:pos x="1016473" y="75868"/>
              </a:cxn>
            </a:cxnLst>
            <a:rect l="l" t="t" r="r" b="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/>
        </p:txBody>
      </p:sp>
      <p:sp>
        <p:nvSpPr>
          <p:cNvPr id="20509" name="矩形 131100" descr="绿色大理石"/>
          <p:cNvSpPr/>
          <p:nvPr>
            <p:custDataLst>
              <p:tags r:id="rId27"/>
            </p:custDataLst>
          </p:nvPr>
        </p:nvSpPr>
        <p:spPr>
          <a:xfrm>
            <a:off x="1524000" y="0"/>
            <a:ext cx="2926080" cy="922020"/>
          </a:xfrm>
          <a:prstGeom prst="rect">
            <a:avLst/>
          </a:prstGeom>
          <a:blipFill rotWithShape="0">
            <a:blip r:embed="rId28"/>
            <a:tile tx="0" ty="0" sx="100000" sy="100000" flip="none" algn="tl"/>
          </a:blipFill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5400" b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上阙小结</a:t>
            </a:r>
            <a:endParaRPr lang="zh-CN" altLang="en-US" sz="5400" b="1">
              <a:solidFill>
                <a:srgbClr val="FF33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  <p:bldP spid="20486" grpId="0"/>
      <p:bldP spid="20488" grpId="0"/>
      <p:bldP spid="20490" grpId="0"/>
      <p:bldP spid="20491" grpId="0"/>
      <p:bldP spid="20495" grpId="0"/>
      <p:bldP spid="20496" grpId="0"/>
      <p:bldP spid="20498" grpId="0"/>
      <p:bldP spid="20499" grpId="0"/>
      <p:bldP spid="20500" grpId="0"/>
      <p:bldP spid="20501" grpId="0"/>
      <p:bldP spid="20506" grpId="0"/>
      <p:bldP spid="20507" grpId="0"/>
      <p:bldP spid="2050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t Placeholder 2"/>
          <p:cNvSpPr txBox="1"/>
          <p:nvPr>
            <p:custDataLst>
              <p:tags r:id="rId1"/>
            </p:custDataLst>
          </p:nvPr>
        </p:nvSpPr>
        <p:spPr>
          <a:xfrm>
            <a:off x="746125" y="1404620"/>
            <a:ext cx="11266805" cy="129476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n-cs"/>
              </a:rPr>
              <a:t>1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n-cs"/>
              </a:rPr>
              <a:t>、下阙第一句</a:t>
            </a: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n-cs"/>
              </a:rPr>
              <a:t>“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n-cs"/>
              </a:rPr>
              <a:t>江山如此多娇，引无数英雄竞折腰</a:t>
            </a: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n-cs"/>
              </a:rPr>
              <a:t>”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n-cs"/>
              </a:rPr>
              <a:t>在文中有何作用？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+mn-cs"/>
            </a:endParaRPr>
          </a:p>
        </p:txBody>
      </p:sp>
      <p:sp>
        <p:nvSpPr>
          <p:cNvPr id="21507" name="文本框 100"/>
          <p:cNvSpPr/>
          <p:nvPr>
            <p:custDataLst>
              <p:tags r:id="rId2"/>
            </p:custDataLst>
          </p:nvPr>
        </p:nvSpPr>
        <p:spPr>
          <a:xfrm>
            <a:off x="6130925" y="5541963"/>
            <a:ext cx="191452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t> </a:t>
            </a:r>
          </a:p>
        </p:txBody>
      </p:sp>
      <p:sp>
        <p:nvSpPr>
          <p:cNvPr id="21508" name="矩形 8"/>
          <p:cNvSpPr/>
          <p:nvPr>
            <p:custDataLst>
              <p:tags r:id="rId3"/>
            </p:custDataLst>
          </p:nvPr>
        </p:nvSpPr>
        <p:spPr>
          <a:xfrm>
            <a:off x="271780" y="286385"/>
            <a:ext cx="3258820" cy="9779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品读下阙</a:t>
            </a: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1509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42225" y="2840038"/>
            <a:ext cx="4243388" cy="3511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10" name="矩形 2"/>
          <p:cNvSpPr/>
          <p:nvPr>
            <p:custDataLst>
              <p:tags r:id="rId6"/>
            </p:custDataLst>
          </p:nvPr>
        </p:nvSpPr>
        <p:spPr>
          <a:xfrm>
            <a:off x="605155" y="2840355"/>
            <a:ext cx="6654165" cy="35115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这句话在文中起承上启下的过渡作用。前半句承接上文，总括上阙的写景，对北国风光做总评；后半句启示下文，展开对历代英雄的评价。</a:t>
            </a:r>
            <a:endParaRPr kumimoji="0" lang="en-US" altLang="zh-CN" sz="40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 descr="http://bpic.wotucdn.com/15/14/91/81b1OOOPICb9.jpg!/fw/780/quality/90/unsharp/true/compress/true/watermark/url/L2xvZ28ud2F0ZXIudjIucG5n/repeat/true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752" y="0"/>
            <a:ext cx="12189648" cy="6857153"/>
          </a:xfrm>
          <a:prstGeom prst="rect">
            <a:avLst/>
          </a:prstGeom>
          <a:ln>
            <a:noFill/>
          </a:ln>
          <a:effectLst/>
        </p:spPr>
      </p:pic>
      <p:sp>
        <p:nvSpPr>
          <p:cNvPr id="3" name="圆角矩形 2"/>
          <p:cNvSpPr/>
          <p:nvPr>
            <p:custDataLst>
              <p:tags r:id="rId3"/>
            </p:custDataLst>
          </p:nvPr>
        </p:nvSpPr>
        <p:spPr>
          <a:xfrm>
            <a:off x="830383" y="4755986"/>
            <a:ext cx="11060335" cy="1621167"/>
          </a:xfrm>
          <a:prstGeom prst="roundRect">
            <a:avLst/>
          </a:prstGeom>
          <a:solidFill>
            <a:srgbClr val="FFC000">
              <a:alpha val="42000"/>
            </a:srgb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335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燕山雪花大如席</a:t>
            </a:r>
            <a:r>
              <a:rPr kumimoji="0" lang="en-US" altLang="zh-CN" sz="5335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,</a:t>
            </a:r>
            <a:r>
              <a:rPr kumimoji="0" lang="zh-CN" altLang="en-US" sz="5335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片片吹落轩辕台。</a:t>
            </a:r>
            <a:endParaRPr kumimoji="0" lang="en-US" altLang="zh-CN" sz="5335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marL="0" marR="0" lvl="0" indent="0" algn="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唐</a:t>
            </a:r>
            <a:r>
              <a:rPr lang="zh-CN" altLang="en-US" sz="3735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·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李白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北风行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</a:t>
            </a:r>
            <a:endParaRPr kumimoji="0" lang="en-US" altLang="zh-CN" sz="3735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51213"/>
          <p:cNvSpPr/>
          <p:nvPr>
            <p:custDataLst>
              <p:tags r:id="rId1"/>
            </p:custDataLst>
          </p:nvPr>
        </p:nvSpPr>
        <p:spPr>
          <a:xfrm>
            <a:off x="768000" y="981000"/>
            <a:ext cx="9766300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“引”也是个领字，到底“引”出了哪些英雄人物？他们有什么共性？</a:t>
            </a:r>
            <a:endParaRPr kumimoji="0" lang="zh-CN" altLang="en-US" sz="36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699" name="文本框 51214"/>
          <p:cNvSpPr/>
          <p:nvPr>
            <p:custDataLst>
              <p:tags r:id="rId2"/>
            </p:custDataLst>
          </p:nvPr>
        </p:nvSpPr>
        <p:spPr>
          <a:xfrm>
            <a:off x="624000" y="2781000"/>
            <a:ext cx="10935835" cy="310854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秦始皇（嬴政）、汉武帝（刘彻）宋太祖（赵匡胤）、元太祖（铁木真）。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0" cap="none" spc="0" normalizeH="0" baseline="0" noProof="0">
              <a:ln>
                <a:noFill/>
              </a:ln>
              <a:solidFill>
                <a:srgbClr val="CC3300"/>
              </a:solidFill>
              <a:effectLst/>
              <a:uLnTx/>
              <a:uFillTx/>
              <a:latin typeface="Calibri" panose="020F0502020204030204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Calibri" panose="020F0502020204030204" charset="0"/>
                <a:ea typeface="楷体" panose="02010609060101010101" pitchFamily="49" charset="-122"/>
                <a:cs typeface="+mn-cs"/>
              </a:rPr>
              <a:t>共性：中国历史上杰出的人物；雄才大略；对中国历史的发展产生过巨大影响。</a:t>
            </a:r>
            <a:endParaRPr kumimoji="0" lang="zh-CN" altLang="en-US" sz="4000" b="1" i="0" u="none" strike="noStrike" kern="0" cap="none" spc="0" normalizeH="0" baseline="0" noProof="0">
              <a:ln>
                <a:noFill/>
              </a:ln>
              <a:solidFill>
                <a:srgbClr val="CC3300"/>
              </a:solidFill>
              <a:effectLst/>
              <a:uLnTx/>
              <a:uFillTx/>
              <a:latin typeface="Calibri" panose="020F0502020204030204" charset="0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7" name="图片 2" descr="汉武帝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83510" y="3309620"/>
            <a:ext cx="2117725" cy="3007360"/>
          </a:xfrm>
          <a:prstGeom prst="rect">
            <a:avLst/>
          </a:prstGeom>
        </p:spPr>
      </p:pic>
      <p:pic>
        <p:nvPicPr>
          <p:cNvPr id="2097179" name="图片 6" descr="秦始皇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3060" y="3309620"/>
            <a:ext cx="2166620" cy="3006725"/>
          </a:xfrm>
          <a:prstGeom prst="rect">
            <a:avLst/>
          </a:prstGeom>
        </p:spPr>
      </p:pic>
      <p:pic>
        <p:nvPicPr>
          <p:cNvPr id="2097180" name="图片 7" descr="唐太宗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965065" y="3309620"/>
            <a:ext cx="1951355" cy="3030855"/>
          </a:xfrm>
          <a:prstGeom prst="rect">
            <a:avLst/>
          </a:prstGeom>
        </p:spPr>
      </p:pic>
      <p:pic>
        <p:nvPicPr>
          <p:cNvPr id="2097181" name="图片 8" descr="宋太祖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152005" y="3344545"/>
            <a:ext cx="2038350" cy="2995930"/>
          </a:xfrm>
          <a:prstGeom prst="rect">
            <a:avLst/>
          </a:prstGeom>
        </p:spPr>
      </p:pic>
      <p:sp>
        <p:nvSpPr>
          <p:cNvPr id="1048681" name="矩形 4"/>
          <p:cNvSpPr/>
          <p:nvPr>
            <p:custDataLst>
              <p:tags r:id="rId9"/>
            </p:custDataLst>
          </p:nvPr>
        </p:nvSpPr>
        <p:spPr>
          <a:xfrm>
            <a:off x="382905" y="5795010"/>
            <a:ext cx="2136775" cy="4889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秦始皇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048682" name="矩形 10"/>
          <p:cNvSpPr/>
          <p:nvPr>
            <p:custDataLst>
              <p:tags r:id="rId10"/>
            </p:custDataLst>
          </p:nvPr>
        </p:nvSpPr>
        <p:spPr>
          <a:xfrm>
            <a:off x="2705100" y="5851525"/>
            <a:ext cx="2074545" cy="4889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汉武帝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048683" name="矩形 11"/>
          <p:cNvSpPr/>
          <p:nvPr>
            <p:custDataLst>
              <p:tags r:id="rId11"/>
            </p:custDataLst>
          </p:nvPr>
        </p:nvSpPr>
        <p:spPr>
          <a:xfrm>
            <a:off x="4975225" y="5851525"/>
            <a:ext cx="2018030" cy="4889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唐太宗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048684" name="矩形 12"/>
          <p:cNvSpPr/>
          <p:nvPr>
            <p:custDataLst>
              <p:tags r:id="rId12"/>
            </p:custDataLst>
          </p:nvPr>
        </p:nvSpPr>
        <p:spPr>
          <a:xfrm>
            <a:off x="7168515" y="5851525"/>
            <a:ext cx="2018030" cy="4889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宋太祖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361805" y="3309620"/>
            <a:ext cx="2134235" cy="297434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矩形 13"/>
          <p:cNvSpPr/>
          <p:nvPr>
            <p:custDataLst>
              <p:tags r:id="rId15"/>
            </p:custDataLst>
          </p:nvPr>
        </p:nvSpPr>
        <p:spPr>
          <a:xfrm>
            <a:off x="9425940" y="5851525"/>
            <a:ext cx="2075815" cy="4889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成吉思汗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048675" name="Content Placeholder 2"/>
          <p:cNvSpPr txBox="1"/>
          <p:nvPr>
            <p:custDataLst>
              <p:tags r:id="rId16"/>
            </p:custDataLst>
          </p:nvPr>
        </p:nvSpPr>
        <p:spPr>
          <a:xfrm>
            <a:off x="642620" y="321945"/>
            <a:ext cx="11036935" cy="1275715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Arial" panose="020B0604020202020204"/>
              </a:rPr>
              <a:t>2.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Arial" panose="020B0604020202020204"/>
              </a:rPr>
              <a:t>惜秦皇汉武，略输文采，唐宗宋祖，稍逊风骚。一代天骄，成吉思汗，只识弯弓射大雕。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Arial" panose="020B0604020202020204"/>
            </a:endParaRPr>
          </a:p>
        </p:txBody>
      </p:sp>
      <p:sp>
        <p:nvSpPr>
          <p:cNvPr id="4" name="云形标注 3"/>
          <p:cNvSpPr/>
          <p:nvPr>
            <p:custDataLst>
              <p:tags r:id="rId17"/>
            </p:custDataLst>
          </p:nvPr>
        </p:nvSpPr>
        <p:spPr>
          <a:xfrm>
            <a:off x="8847503" y="1104265"/>
            <a:ext cx="3966845" cy="1470660"/>
          </a:xfrm>
          <a:prstGeom prst="cloudCallout">
            <a:avLst>
              <a:gd name="adj1" fmla="val 23827"/>
              <a:gd name="adj2" fmla="val -8626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Arial" panose="020B0604020202020204"/>
                <a:sym typeface="+mn-ea"/>
              </a:rPr>
              <a:t>作者是如何评价这些帝王的？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Arial" panose="020B0604020202020204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18"/>
            </p:custDataLst>
          </p:nvPr>
        </p:nvSpPr>
        <p:spPr>
          <a:xfrm>
            <a:off x="1525587" y="2283142"/>
            <a:ext cx="19881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略输文采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6" name="文本框 5"/>
          <p:cNvSpPr txBox="1"/>
          <p:nvPr>
            <p:custDataLst>
              <p:tags r:id="rId19"/>
            </p:custDataLst>
          </p:nvPr>
        </p:nvSpPr>
        <p:spPr>
          <a:xfrm>
            <a:off x="5874067" y="2440622"/>
            <a:ext cx="20847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  <a:sym typeface="+mn-ea"/>
              </a:rPr>
              <a:t>稍逊风骚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  <a:sym typeface="+mn-ea"/>
              </a:rPr>
              <a:t>   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20"/>
            </p:custDataLst>
          </p:nvPr>
        </p:nvSpPr>
        <p:spPr>
          <a:xfrm>
            <a:off x="8847503" y="2574925"/>
            <a:ext cx="3027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Calibri" panose="020F0502020204030204"/>
                <a:ea typeface="宋体" panose="02010600030101010101" pitchFamily="2" charset="-122"/>
                <a:cs typeface="Arial" panose="020B0604020202020204"/>
                <a:sym typeface="+mn-ea"/>
              </a:rPr>
              <a:t>只识弯弓射大雕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Calibri" panose="020F0502020204030204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09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09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209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209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4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4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4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4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81" grpId="0"/>
      <p:bldP spid="1048682" grpId="0"/>
      <p:bldP spid="1048683" grpId="0"/>
      <p:bldP spid="1048684" grpId="0"/>
      <p:bldP spid="3" grpId="0"/>
      <p:bldP spid="1048675" grpId="0"/>
      <p:bldP spid="4" grpId="0"/>
      <p:bldP spid="5" grpId="0"/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>
            <p:custDataLst>
              <p:tags r:id="rId1"/>
            </p:custDataLst>
          </p:nvPr>
        </p:nvGrpSpPr>
        <p:grpSpPr>
          <a:xfrm>
            <a:off x="11236541" y="460204"/>
            <a:ext cx="258653" cy="233204"/>
            <a:chOff x="3720691" y="2824413"/>
            <a:chExt cx="1341120" cy="1209172"/>
          </a:xfrm>
        </p:grpSpPr>
        <p:sp>
          <p:nvSpPr>
            <p:cNvPr id="24" name="Freeform 5"/>
            <p:cNvSpPr/>
            <p:nvPr>
              <p:custDataLst>
                <p:tags r:id="rId2"/>
              </p:custDataLst>
            </p:nvPr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5"/>
            <p:cNvSpPr/>
            <p:nvPr>
              <p:custDataLst>
                <p:tags r:id="rId3"/>
              </p:custDataLst>
            </p:nvPr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01" name="组合 100"/>
          <p:cNvGrpSpPr/>
          <p:nvPr>
            <p:custDataLst>
              <p:tags r:id="rId4"/>
            </p:custDataLst>
          </p:nvPr>
        </p:nvGrpSpPr>
        <p:grpSpPr>
          <a:xfrm>
            <a:off x="10372670" y="5162378"/>
            <a:ext cx="258653" cy="233204"/>
            <a:chOff x="3720691" y="2824413"/>
            <a:chExt cx="1341120" cy="1209172"/>
          </a:xfrm>
        </p:grpSpPr>
        <p:sp>
          <p:nvSpPr>
            <p:cNvPr id="102" name="Freeform 5"/>
            <p:cNvSpPr/>
            <p:nvPr>
              <p:custDataLst>
                <p:tags r:id="rId5"/>
              </p:custDataLst>
            </p:nvPr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5"/>
            <p:cNvSpPr/>
            <p:nvPr>
              <p:custDataLst>
                <p:tags r:id="rId6"/>
              </p:custDataLst>
            </p:nvPr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>
            <p:custDataLst>
              <p:tags r:id="rId7"/>
            </p:custDataLst>
          </p:nvPr>
        </p:nvGrpSpPr>
        <p:grpSpPr>
          <a:xfrm>
            <a:off x="8327666" y="2020720"/>
            <a:ext cx="278312" cy="184463"/>
            <a:chOff x="9482595" y="2565731"/>
            <a:chExt cx="278384" cy="184511"/>
          </a:xfrm>
        </p:grpSpPr>
        <p:sp>
          <p:nvSpPr>
            <p:cNvPr id="106" name="椭圆 105"/>
            <p:cNvSpPr/>
            <p:nvPr>
              <p:custDataLst>
                <p:tags r:id="rId8"/>
              </p:custDataLst>
            </p:nvPr>
          </p:nvSpPr>
          <p:spPr>
            <a:xfrm>
              <a:off x="9482595" y="2565731"/>
              <a:ext cx="71376" cy="71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>
              <p:custDataLst>
                <p:tags r:id="rId9"/>
              </p:custDataLst>
            </p:nvPr>
          </p:nvSpPr>
          <p:spPr>
            <a:xfrm>
              <a:off x="9625979" y="2615242"/>
              <a:ext cx="135000" cy="135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8" name="文本框 25"/>
          <p:cNvSpPr txBox="1"/>
          <p:nvPr>
            <p:custDataLst>
              <p:tags r:id="rId10"/>
            </p:custDataLst>
          </p:nvPr>
        </p:nvSpPr>
        <p:spPr>
          <a:xfrm>
            <a:off x="3632434" y="14073"/>
            <a:ext cx="4119318" cy="686435"/>
          </a:xfrm>
          <a:prstGeom prst="rect">
            <a:avLst/>
          </a:prstGeom>
          <a:noFill/>
        </p:spPr>
        <p:txBody>
          <a:bodyPr wrap="square" lIns="71304" tIns="35652" rIns="71304" bIns="35652" rtlCol="0" anchor="t">
            <a:spAutoFit/>
          </a:bodyPr>
          <a:lstStyle/>
          <a:p>
            <a:r>
              <a:rPr lang="zh-CN" altLang="en-US" sz="4000" b="1" smtClean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赏析下阕</a:t>
            </a:r>
            <a:endParaRPr lang="zh-CN" altLang="en-US" sz="4000" b="1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>
            <p:custDataLst>
              <p:tags r:id="rId11"/>
            </p:custDataLst>
          </p:nvPr>
        </p:nvSpPr>
        <p:spPr>
          <a:xfrm>
            <a:off x="432435" y="721995"/>
            <a:ext cx="34950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/>
              <a:t>3.</a:t>
            </a:r>
            <a:r>
              <a:rPr lang="zh-CN" altLang="en-US" sz="3600" smtClean="0"/>
              <a:t>“</a:t>
            </a:r>
            <a:r>
              <a:rPr lang="zh-CN" altLang="en-US" sz="4800" b="1" smtClean="0"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</a:rPr>
              <a:t>惜</a:t>
            </a:r>
            <a:r>
              <a:rPr lang="zh-CN" altLang="en-US" sz="3600" smtClean="0"/>
              <a:t>”什么？</a:t>
            </a:r>
            <a:endParaRPr lang="zh-CN" altLang="en-US" sz="3600"/>
          </a:p>
        </p:txBody>
      </p:sp>
      <p:sp>
        <p:nvSpPr>
          <p:cNvPr id="15" name="TextBox 14"/>
          <p:cNvSpPr txBox="1"/>
          <p:nvPr>
            <p:custDataLst>
              <p:tags r:id="rId12"/>
            </p:custDataLst>
          </p:nvPr>
        </p:nvSpPr>
        <p:spPr>
          <a:xfrm>
            <a:off x="4005703" y="814220"/>
            <a:ext cx="822213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略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输文采；稍逊风骚；只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识弯弓射大雕</a:t>
            </a:r>
            <a:endParaRPr lang="zh-CN" altLang="en-US" sz="3600"/>
          </a:p>
        </p:txBody>
      </p:sp>
      <p:sp>
        <p:nvSpPr>
          <p:cNvPr id="16" name="TextBox 15"/>
          <p:cNvSpPr txBox="1"/>
          <p:nvPr>
            <p:custDataLst>
              <p:tags r:id="rId13"/>
            </p:custDataLst>
          </p:nvPr>
        </p:nvSpPr>
        <p:spPr>
          <a:xfrm>
            <a:off x="1207103" y="1552693"/>
            <a:ext cx="62132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/>
              <a:t>“</a:t>
            </a:r>
            <a:r>
              <a:rPr lang="zh-CN" altLang="en-US" sz="4800" b="1"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</a:rPr>
              <a:t>惜</a:t>
            </a:r>
            <a:r>
              <a:rPr lang="zh-CN" altLang="en-US" sz="3600" smtClean="0"/>
              <a:t>”中有哪些意思？</a:t>
            </a:r>
            <a:endParaRPr lang="zh-CN" altLang="en-US" sz="3600"/>
          </a:p>
        </p:txBody>
      </p:sp>
      <p:sp>
        <p:nvSpPr>
          <p:cNvPr id="17" name="TextBox 16"/>
          <p:cNvSpPr txBox="1"/>
          <p:nvPr>
            <p:custDataLst>
              <p:tags r:id="rId14"/>
            </p:custDataLst>
          </p:nvPr>
        </p:nvSpPr>
        <p:spPr>
          <a:xfrm>
            <a:off x="738476" y="3441546"/>
            <a:ext cx="11302749" cy="107632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/>
              <a:t>“惜”中</a:t>
            </a:r>
            <a:r>
              <a:rPr lang="zh-CN" altLang="en-US" sz="3200" b="1">
                <a:solidFill>
                  <a:srgbClr val="FF0000"/>
                </a:solidFill>
              </a:rPr>
              <a:t>含褒</a:t>
            </a:r>
            <a:r>
              <a:rPr lang="zh-CN" altLang="en-US" sz="3200" b="1"/>
              <a:t>，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/>
              </a:rPr>
              <a:t>肯定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/>
              </a:rPr>
              <a:t>这些英雄人物的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/>
              </a:rPr>
              <a:t>功绩，肯定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/>
              </a:rPr>
              <a:t>他们在中国历史上的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/>
              </a:rPr>
              <a:t>巨大影响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/>
              </a:rPr>
              <a:t>。</a:t>
            </a:r>
            <a:r>
              <a:rPr lang="zh-CN" altLang="en-US" sz="3200" b="1">
                <a:solidFill>
                  <a:srgbClr val="FF0000"/>
                </a:solidFill>
              </a:rPr>
              <a:t>肯定</a:t>
            </a:r>
            <a:r>
              <a:rPr lang="zh-CN" altLang="en-US" sz="3200" b="1">
                <a:solidFill>
                  <a:schemeClr val="tx1"/>
                </a:solidFill>
              </a:rPr>
              <a:t>中华民族是一个</a:t>
            </a:r>
            <a:r>
              <a:rPr lang="zh-CN" altLang="en-US" sz="3200" b="1">
                <a:solidFill>
                  <a:srgbClr val="FF0000"/>
                </a:solidFill>
              </a:rPr>
              <a:t>人才辈出的民族。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>
            <p:custDataLst>
              <p:tags r:id="rId15"/>
            </p:custDataLst>
          </p:nvPr>
        </p:nvSpPr>
        <p:spPr>
          <a:xfrm>
            <a:off x="738476" y="2298714"/>
            <a:ext cx="11302749" cy="107632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smtClean="0"/>
              <a:t>“惜”中</a:t>
            </a:r>
            <a:r>
              <a:rPr lang="zh-CN" altLang="en-US" sz="3200" b="1" smtClean="0">
                <a:solidFill>
                  <a:srgbClr val="FF0000"/>
                </a:solidFill>
              </a:rPr>
              <a:t>含贬</a:t>
            </a:r>
            <a:r>
              <a:rPr lang="zh-CN" altLang="en-US" sz="3200" b="1" smtClean="0"/>
              <a:t>，在赞扬他们的同时，委婉</a:t>
            </a:r>
            <a:r>
              <a:rPr lang="zh-CN" altLang="en-US" sz="3200" b="1" smtClean="0">
                <a:solidFill>
                  <a:srgbClr val="FF0000"/>
                </a:solidFill>
              </a:rPr>
              <a:t>指出短于文治的缺点</a:t>
            </a:r>
            <a:r>
              <a:rPr lang="zh-CN" altLang="en-US" sz="3200" b="1" smtClean="0"/>
              <a:t>（略输、稍逊、只识）。</a:t>
            </a:r>
            <a:endParaRPr lang="zh-CN" altLang="en-US" sz="3200" b="1"/>
          </a:p>
        </p:txBody>
      </p:sp>
      <p:sp>
        <p:nvSpPr>
          <p:cNvPr id="19" name="TextBox 18"/>
          <p:cNvSpPr txBox="1"/>
          <p:nvPr>
            <p:custDataLst>
              <p:tags r:id="rId16"/>
            </p:custDataLst>
          </p:nvPr>
        </p:nvSpPr>
        <p:spPr>
          <a:xfrm>
            <a:off x="727928" y="4584377"/>
            <a:ext cx="11313296" cy="107632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/>
              <a:t>“惜”中</a:t>
            </a:r>
            <a:r>
              <a:rPr lang="zh-CN" altLang="en-US" sz="3200" b="1">
                <a:solidFill>
                  <a:srgbClr val="FF0000"/>
                </a:solidFill>
              </a:rPr>
              <a:t>寓志</a:t>
            </a:r>
            <a:r>
              <a:rPr lang="zh-CN" altLang="en-US" sz="3200" b="1"/>
              <a:t>，蕴含</a:t>
            </a:r>
            <a:r>
              <a:rPr lang="zh-CN" altLang="en-US" sz="3200" b="1">
                <a:solidFill>
                  <a:srgbClr val="FF0000"/>
                </a:solidFill>
              </a:rPr>
              <a:t>后来居上豪迈气概，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/>
              </a:rPr>
              <a:t>体现了无产阶级的革命英雄</a:t>
            </a:r>
            <a:r>
              <a:rPr lang="zh-CN" altLang="en-US" sz="3200" b="1">
                <a:solidFill>
                  <a:srgbClr val="FF0000"/>
                </a:solidFill>
              </a:rPr>
              <a:t>超越历代英雄人物的自信。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>
            <p:custDataLst>
              <p:tags r:id="rId17"/>
            </p:custDataLst>
          </p:nvPr>
        </p:nvSpPr>
        <p:spPr>
          <a:xfrm>
            <a:off x="233638" y="5890243"/>
            <a:ext cx="15565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华文隶书" panose="02010800040101010101" charset="-122"/>
                <a:ea typeface="华文隶书" panose="02010800040101010101" charset="-122"/>
              </a:rPr>
              <a:t>目的：</a:t>
            </a:r>
            <a:endParaRPr lang="zh-CN" altLang="en-US" sz="3600" b="1"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22" name="TextBox 21"/>
          <p:cNvSpPr txBox="1"/>
          <p:nvPr>
            <p:custDataLst>
              <p:tags r:id="rId18"/>
            </p:custDataLst>
          </p:nvPr>
        </p:nvSpPr>
        <p:spPr>
          <a:xfrm>
            <a:off x="1580882" y="5871328"/>
            <a:ext cx="101302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</a:rPr>
              <a:t>陪衬当代英雄，为下文歌颂无产阶级英雄做铺垫。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 bldLvl="0" animBg="1"/>
      <p:bldP spid="18" grpId="0"/>
      <p:bldP spid="19" grpId="0" bldLvl="0" animBg="1"/>
      <p:bldP spid="3" grpId="0"/>
      <p:bldP spid="2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600" y="274638"/>
            <a:ext cx="10972800" cy="1143000"/>
          </a:xfrm>
          <a:noFill/>
          <a:ln>
            <a:miter lim="800000"/>
          </a:ln>
        </p:spPr>
        <p:txBody>
          <a:bodyPr vert="horz" wrap="square" lIns="91440" tIns="45720" rIns="91440" bIns="45720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4400" b="0" i="0" u="none" baseline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US" altLang="zh-CN" sz="36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4</a:t>
            </a:r>
            <a:r>
              <a:rPr lang="zh-CN" altLang="en-US" sz="36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、你如何理解</a:t>
            </a:r>
            <a:r>
              <a:rPr lang="en-US" altLang="zh-CN" sz="36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俱往矣，数风流人物，还看今朝？</a:t>
            </a:r>
            <a:r>
              <a:rPr lang="en-US" altLang="zh-CN" sz="36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”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pic>
        <p:nvPicPr>
          <p:cNvPr id="24579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5600" y="1760538"/>
            <a:ext cx="3105150" cy="43894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80" name="矩形 4"/>
          <p:cNvSpPr/>
          <p:nvPr>
            <p:custDataLst>
              <p:tags r:id="rId4"/>
            </p:custDataLst>
          </p:nvPr>
        </p:nvSpPr>
        <p:spPr>
          <a:xfrm>
            <a:off x="3684270" y="1690370"/>
            <a:ext cx="7979410" cy="44596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   </a:t>
            </a:r>
            <a:r>
              <a:rPr kumimoji="0" lang="zh-CN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这句话是全文的主旨句，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“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俱往矣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”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三字，将中国封建社会的历史一笔带过，转向作者所处的时代，点明主旨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“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数风流人物，还看今朝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”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，真正能够改造世界、创造未来的还得是今朝的英雄，抒发了词人的伟大抱负和豪情壮志，歌颂了今朝创造新世界的无产阶级英雄。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8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-36512" y="549275"/>
            <a:ext cx="12350750" cy="998538"/>
          </a:xfrm>
          <a:solidFill>
            <a:srgbClr val="FFFFFF"/>
          </a:solidFill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4400" b="0" i="0" u="none" baseline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en-US" altLang="zh-CN" sz="4000" b="1">
                <a:solidFill>
                  <a:srgbClr val="FF0000"/>
                </a:solidFill>
              </a:rPr>
              <a:t>“</a:t>
            </a:r>
            <a:r>
              <a:rPr lang="zh-CN" altLang="en-US" sz="4000" b="1">
                <a:solidFill>
                  <a:srgbClr val="FF0000"/>
                </a:solidFill>
              </a:rPr>
              <a:t>风流人物”指谁？最后三句意义何在？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28675" name="Rectangle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04800" y="1600200"/>
            <a:ext cx="11430000" cy="4525963"/>
          </a:xfrm>
          <a:solidFill>
            <a:srgbClr val="FFFFFF"/>
          </a:solidFill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lvl="0" eaLnBrk="1" hangingPunct="1">
              <a:buNone/>
            </a:pPr>
            <a:r>
              <a:rPr lang="zh-CN" altLang="en-US"/>
              <a:t>　　　能建功立业的英雄人物，对一个时代有极大影响的英雄人物。</a:t>
            </a:r>
            <a:endParaRPr lang="zh-CN" altLang="en-US"/>
          </a:p>
          <a:p>
            <a:pPr lvl="0" eaLnBrk="1" hangingPunct="1">
              <a:buNone/>
            </a:pPr>
            <a:r>
              <a:rPr lang="zh-CN" altLang="en-US"/>
              <a:t>　　　事过境迁，千古风流人物都已过去，而今，真正才华横溢、文采飞扬，能够领略和欣赏江山秀美的人，能够促进祖国统一繁荣，还得算是今天的革命英雄，革命领袖，表现了毛泽东同志“天下大任，舍我其谁”的英雄豪情。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2" dur="2000"/>
                                        <p:tgtEl>
                                          <p:spTgt spid="286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7" dur="2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2" dur="2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animBg="1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/>
          <p:nvPr>
            <p:custDataLst>
              <p:tags r:id="rId1"/>
            </p:custDataLst>
          </p:nvPr>
        </p:nvSpPr>
        <p:spPr>
          <a:xfrm>
            <a:off x="457200" y="1700213"/>
            <a:ext cx="112776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eaLnBrk="1" hangingPunct="1">
              <a:spcBef>
                <a:spcPct val="0"/>
              </a:spcBef>
              <a:buFont typeface="Arial" panose="020B0604020202020204"/>
              <a:buNone/>
            </a:pPr>
            <a:endParaRPr lang="en-US" altLang="zh-CN" sz="4800" b="1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eaLnBrk="1" hangingPunct="1">
              <a:spcBef>
                <a:spcPct val="0"/>
              </a:spcBef>
              <a:buFont typeface="Arial" panose="020B0604020202020204"/>
              <a:buNone/>
            </a:pPr>
            <a:r>
              <a:rPr lang="en-US" altLang="zh-CN" sz="44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</a:rPr>
              <a:t>“</a:t>
            </a:r>
            <a:r>
              <a:rPr lang="zh-CN" altLang="en-US" sz="44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</a:rPr>
              <a:t>今朝”的风流人物，是新时代文治、武功两方面有杰出才能和远大抱负的人；</a:t>
            </a:r>
            <a:r>
              <a:rPr lang="zh-CN" altLang="en-US" sz="4400" b="1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charset="-122"/>
              </a:rPr>
              <a:t>应该是人民群众，是无产阶级革命家，也是诗人自己</a:t>
            </a:r>
            <a:r>
              <a:rPr lang="zh-CN" altLang="en-US" sz="44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</a:rPr>
              <a:t>。这是全诗的主旨</a:t>
            </a:r>
            <a:r>
              <a:rPr lang="zh-CN" altLang="en-US" sz="4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charset="-122"/>
              </a:rPr>
              <a:t>。</a:t>
            </a:r>
            <a:endParaRPr lang="zh-CN" altLang="en-US" sz="4800" b="1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4819" name="Rectangle 3"/>
          <p:cNvSpPr/>
          <p:nvPr>
            <p:custDataLst>
              <p:tags r:id="rId2"/>
            </p:custDataLst>
          </p:nvPr>
        </p:nvSpPr>
        <p:spPr>
          <a:xfrm>
            <a:off x="300038" y="476250"/>
            <a:ext cx="11374437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eaLnBrk="1" hangingPunct="1">
              <a:spcBef>
                <a:spcPct val="0"/>
              </a:spcBef>
              <a:buFont typeface="Arial" panose="020B0604020202020204"/>
              <a:buNone/>
            </a:pP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如何理解“俱往矣”三个字，究竟谁是真正的英雄？</a:t>
            </a:r>
            <a:endParaRPr lang="zh-CN" altLang="en-US" sz="40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51180" y="365125"/>
            <a:ext cx="11325860" cy="132588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 fontScale="90000"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j-cs"/>
                <a:sym typeface="+mn-ea"/>
              </a:rPr>
              <a:t>5</a:t>
            </a:r>
            <a:r>
              <a: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j-cs"/>
                <a:sym typeface="+mn-ea"/>
              </a:rPr>
              <a:t>、</a:t>
            </a:r>
            <a:r>
              <a:rPr kumimoji="0" lang="zh-CN" sz="4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j-cs"/>
                <a:sym typeface="+mn-ea"/>
              </a:rPr>
              <a:t>本文旨在赞美无产阶级英雄人物，抒发远大抱负，为何还要描写壮丽雪景、评论古代英雄？</a:t>
            </a:r>
            <a:endParaRPr kumimoji="0" lang="zh-CN" sz="4400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603" name="矩形 3"/>
          <p:cNvSpPr/>
          <p:nvPr>
            <p:custDataLst>
              <p:tags r:id="rId2"/>
            </p:custDataLst>
          </p:nvPr>
        </p:nvSpPr>
        <p:spPr>
          <a:xfrm>
            <a:off x="551815" y="1863725"/>
            <a:ext cx="11325860" cy="18002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  <a:sym typeface="+mn-ea"/>
              </a:rPr>
              <a:t>①</a:t>
            </a:r>
            <a:r>
              <a:rPr kumimoji="0" 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写景既是为了</a:t>
            </a:r>
            <a:r>
              <a:rPr kumimoji="0" lang="zh-CN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描绘</a:t>
            </a:r>
            <a:r>
              <a:rPr kumimoji="0" 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祖国壮丽山河，</a:t>
            </a:r>
            <a:r>
              <a:rPr kumimoji="0" lang="zh-CN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表达</a:t>
            </a:r>
            <a:r>
              <a:rPr kumimoji="0" 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词人热爱祖国山河的豪情；也是为了由祖国山河的壮丽，</a:t>
            </a:r>
            <a:r>
              <a:rPr kumimoji="0" lang="zh-CN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引出</a:t>
            </a:r>
            <a:r>
              <a:rPr kumimoji="0" 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为其而折腰的历代英雄人物，为后文的议论抒情</a:t>
            </a:r>
            <a:r>
              <a:rPr kumimoji="0" lang="zh-CN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做铺垫</a:t>
            </a:r>
            <a:r>
              <a:rPr kumimoji="0" 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。</a:t>
            </a:r>
            <a:endParaRPr kumimoji="0" lang="zh-CN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+mn-ea"/>
            </a:endParaRPr>
          </a:p>
        </p:txBody>
      </p:sp>
      <p:sp>
        <p:nvSpPr>
          <p:cNvPr id="25604" name="矩形 5"/>
          <p:cNvSpPr/>
          <p:nvPr>
            <p:custDataLst>
              <p:tags r:id="rId3"/>
            </p:custDataLst>
          </p:nvPr>
        </p:nvSpPr>
        <p:spPr>
          <a:xfrm>
            <a:off x="545465" y="4162425"/>
            <a:ext cx="11362055" cy="18002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+mn-ea"/>
                <a:cs typeface="+mn-cs"/>
                <a:sym typeface="+mn-ea"/>
              </a:rPr>
              <a:t>②</a:t>
            </a:r>
            <a:r>
              <a:rPr kumimoji="0" 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评论古代英雄，是为了</a:t>
            </a:r>
            <a:r>
              <a:rPr kumimoji="0" lang="zh-CN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衬托</a:t>
            </a:r>
            <a:r>
              <a:rPr kumimoji="0" 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无产阶级英雄人物，</a:t>
            </a:r>
            <a:r>
              <a:rPr kumimoji="0" lang="zh-CN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引出</a:t>
            </a:r>
            <a:r>
              <a:rPr kumimoji="0" 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主题，表达作者对当代风流人物的</a:t>
            </a:r>
            <a:r>
              <a:rPr kumimoji="0" lang="zh-CN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赞美</a:t>
            </a:r>
            <a:r>
              <a:rPr kumimoji="0" 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，进而</a:t>
            </a:r>
            <a:r>
              <a:rPr kumimoji="0" lang="zh-CN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抒发</a:t>
            </a:r>
            <a:r>
              <a:rPr kumimoji="0" 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作者想要改造世界，创造未来的远大抱负和豪情壮志。</a:t>
            </a:r>
            <a:endParaRPr kumimoji="0" lang="zh-CN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ldLvl="0" animBg="1"/>
      <p:bldP spid="2560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32097" descr="绿色大理石"/>
          <p:cNvSpPr/>
          <p:nvPr>
            <p:custDataLst>
              <p:tags r:id="rId1"/>
            </p:custDataLst>
          </p:nvPr>
        </p:nvSpPr>
        <p:spPr>
          <a:xfrm>
            <a:off x="1828800" y="304800"/>
            <a:ext cx="2926080" cy="922020"/>
          </a:xfrm>
          <a:prstGeom prst="rect">
            <a:avLst/>
          </a:prstGeom>
          <a:blipFill rotWithShape="0">
            <a:blip r:embed="rId2"/>
            <a:tile tx="0" ty="0" sx="100000" sy="100000" flip="none" algn="tl"/>
          </a:blipFill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5400" b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下阙小结</a:t>
            </a:r>
            <a:endParaRPr lang="zh-CN" altLang="en-US" sz="5400" b="1">
              <a:solidFill>
                <a:srgbClr val="FF33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6627" name="文本框 132098"/>
          <p:cNvSpPr/>
          <p:nvPr>
            <p:custDataLst>
              <p:tags r:id="rId3"/>
            </p:custDataLst>
          </p:nvPr>
        </p:nvSpPr>
        <p:spPr>
          <a:xfrm>
            <a:off x="1250950" y="2564765"/>
            <a:ext cx="798195" cy="27324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江山如此多</a:t>
            </a:r>
            <a:r>
              <a:rPr lang="zh-CN" altLang="en-US" sz="4000" b="1">
                <a:solidFill>
                  <a:schemeClr val="tx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娇</a:t>
            </a:r>
            <a:endParaRPr lang="zh-CN" altLang="en-US" sz="4000" b="1">
              <a:solidFill>
                <a:schemeClr val="tx2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6628" name="文本框 132099"/>
          <p:cNvSpPr/>
          <p:nvPr>
            <p:custDataLst>
              <p:tags r:id="rId4"/>
            </p:custDataLst>
          </p:nvPr>
        </p:nvSpPr>
        <p:spPr>
          <a:xfrm>
            <a:off x="1991360" y="1990725"/>
            <a:ext cx="798195" cy="41725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引无数</a:t>
            </a:r>
            <a:r>
              <a:rPr lang="zh-CN" altLang="en-US" sz="4000" b="1">
                <a:solidFill>
                  <a:schemeClr val="tx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英雄</a:t>
            </a:r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竞折腰</a:t>
            </a:r>
            <a:endParaRPr lang="zh-CN" altLang="en-US" b="1">
              <a:solidFill>
                <a:srgbClr val="FF33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6629" name="文本框 132100"/>
          <p:cNvSpPr/>
          <p:nvPr>
            <p:custDataLst>
              <p:tags r:id="rId5"/>
            </p:custDataLst>
          </p:nvPr>
        </p:nvSpPr>
        <p:spPr>
          <a:xfrm>
            <a:off x="3048000" y="2819400"/>
            <a:ext cx="762000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惜</a:t>
            </a:r>
            <a:endParaRPr lang="zh-CN" altLang="en-US" sz="4800" b="1">
              <a:solidFill>
                <a:srgbClr val="FF33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6630" name="任意多边形 132101"/>
          <p:cNvSpPr/>
          <p:nvPr>
            <p:custDataLst>
              <p:tags r:id="rId6"/>
            </p:custDataLst>
          </p:nvPr>
        </p:nvSpPr>
        <p:spPr bwMode="auto">
          <a:xfrm>
            <a:off x="2895600" y="3886200"/>
            <a:ext cx="838200" cy="381000"/>
          </a:xfrm>
          <a:custGeom>
            <a:avLst/>
            <a:gdLst/>
            <a:ahLst/>
            <a:cxnLst>
              <a:cxn ang="0">
                <a:pos x="23232576" y="0"/>
              </a:cxn>
              <a:cxn ang="0">
                <a:pos x="13939848" y="2240139"/>
              </a:cxn>
              <a:cxn ang="0">
                <a:pos x="18586969" y="2240139"/>
              </a:cxn>
              <a:cxn ang="0">
                <a:pos x="18586969" y="4480278"/>
              </a:cxn>
              <a:cxn ang="0">
                <a:pos x="0" y="4480278"/>
              </a:cxn>
              <a:cxn ang="0">
                <a:pos x="0" y="6720417"/>
              </a:cxn>
              <a:cxn ang="0">
                <a:pos x="27879696" y="6720417"/>
              </a:cxn>
              <a:cxn ang="0">
                <a:pos x="27879696" y="2240139"/>
              </a:cxn>
              <a:cxn ang="0">
                <a:pos x="32526817" y="2240139"/>
              </a:cxn>
            </a:cxnLst>
            <a:rect l="l" t="t" r="r" b="b"/>
            <a:pathLst>
              <a:path w="21600" h="21600">
                <a:moveTo>
                  <a:pt x="15428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5428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/>
        </p:txBody>
      </p:sp>
      <p:sp>
        <p:nvSpPr>
          <p:cNvPr id="26631" name="任意多边形 132102"/>
          <p:cNvSpPr/>
          <p:nvPr>
            <p:custDataLst>
              <p:tags r:id="rId7"/>
            </p:custDataLst>
          </p:nvPr>
        </p:nvSpPr>
        <p:spPr bwMode="auto">
          <a:xfrm flipV="1">
            <a:off x="2895600" y="4495800"/>
            <a:ext cx="838200" cy="381000"/>
          </a:xfrm>
          <a:custGeom>
            <a:avLst/>
            <a:gdLst/>
            <a:ahLst/>
            <a:cxnLst>
              <a:cxn ang="0">
                <a:pos x="23232576" y="0"/>
              </a:cxn>
              <a:cxn ang="0">
                <a:pos x="13939848" y="2240139"/>
              </a:cxn>
              <a:cxn ang="0">
                <a:pos x="18586969" y="2240139"/>
              </a:cxn>
              <a:cxn ang="0">
                <a:pos x="18586969" y="4480278"/>
              </a:cxn>
              <a:cxn ang="0">
                <a:pos x="0" y="4480278"/>
              </a:cxn>
              <a:cxn ang="0">
                <a:pos x="0" y="6720417"/>
              </a:cxn>
              <a:cxn ang="0">
                <a:pos x="27879696" y="6720417"/>
              </a:cxn>
              <a:cxn ang="0">
                <a:pos x="27879696" y="2240139"/>
              </a:cxn>
              <a:cxn ang="0">
                <a:pos x="32526817" y="2240139"/>
              </a:cxn>
            </a:cxnLst>
            <a:rect l="l" t="t" r="r" b="b"/>
            <a:pathLst>
              <a:path w="21600" h="21600">
                <a:moveTo>
                  <a:pt x="15428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5428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/>
        </p:txBody>
      </p:sp>
      <p:sp>
        <p:nvSpPr>
          <p:cNvPr id="26632" name="文本框 132103"/>
          <p:cNvSpPr/>
          <p:nvPr>
            <p:custDataLst>
              <p:tags r:id="rId8"/>
            </p:custDataLst>
          </p:nvPr>
        </p:nvSpPr>
        <p:spPr>
          <a:xfrm>
            <a:off x="4038600" y="2514600"/>
            <a:ext cx="198120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秦皇、汉武</a:t>
            </a:r>
            <a:endParaRPr lang="zh-CN" altLang="en-US" sz="2800" b="1">
              <a:solidFill>
                <a:schemeClr val="tx2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6633" name="文本框 132104"/>
          <p:cNvSpPr/>
          <p:nvPr>
            <p:custDataLst>
              <p:tags r:id="rId9"/>
            </p:custDataLst>
          </p:nvPr>
        </p:nvSpPr>
        <p:spPr>
          <a:xfrm>
            <a:off x="4038600" y="2971800"/>
            <a:ext cx="224091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唐宗、宋祖</a:t>
            </a:r>
            <a:endParaRPr lang="zh-CN" altLang="en-US" sz="2800" b="1">
              <a:solidFill>
                <a:schemeClr val="tx2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6634" name="文本框 132105"/>
          <p:cNvSpPr/>
          <p:nvPr>
            <p:custDataLst>
              <p:tags r:id="rId10"/>
            </p:custDataLst>
          </p:nvPr>
        </p:nvSpPr>
        <p:spPr>
          <a:xfrm>
            <a:off x="4038600" y="3429000"/>
            <a:ext cx="1710055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成吉思汗</a:t>
            </a:r>
            <a:endParaRPr lang="zh-CN" altLang="en-US" sz="2800" b="1">
              <a:solidFill>
                <a:schemeClr val="tx2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6635" name="左大括号 132106"/>
          <p:cNvSpPr/>
          <p:nvPr>
            <p:custDataLst>
              <p:tags r:id="rId11"/>
            </p:custDataLst>
          </p:nvPr>
        </p:nvSpPr>
        <p:spPr>
          <a:xfrm>
            <a:off x="3962400" y="2743200"/>
            <a:ext cx="76200" cy="914400"/>
          </a:xfrm>
          <a:prstGeom prst="leftBrace">
            <a:avLst>
              <a:gd name="adj1" fmla="val 100000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26636" name="文本框 132107"/>
          <p:cNvSpPr/>
          <p:nvPr>
            <p:custDataLst>
              <p:tags r:id="rId12"/>
            </p:custDataLst>
          </p:nvPr>
        </p:nvSpPr>
        <p:spPr>
          <a:xfrm>
            <a:off x="5951855" y="2492375"/>
            <a:ext cx="190500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略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输文采</a:t>
            </a:r>
            <a:endParaRPr lang="zh-CN" altLang="en-US" sz="2800" b="1">
              <a:solidFill>
                <a:schemeClr val="tx2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6637" name="文本框 132108"/>
          <p:cNvSpPr/>
          <p:nvPr>
            <p:custDataLst>
              <p:tags r:id="rId13"/>
            </p:custDataLst>
          </p:nvPr>
        </p:nvSpPr>
        <p:spPr>
          <a:xfrm>
            <a:off x="5993130" y="2924810"/>
            <a:ext cx="195834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稍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逊风骚</a:t>
            </a:r>
            <a:endParaRPr lang="zh-CN" altLang="en-US" sz="2800" b="1">
              <a:solidFill>
                <a:schemeClr val="tx2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6638" name="文本框 132109"/>
          <p:cNvSpPr/>
          <p:nvPr>
            <p:custDataLst>
              <p:tags r:id="rId14"/>
            </p:custDataLst>
          </p:nvPr>
        </p:nvSpPr>
        <p:spPr>
          <a:xfrm>
            <a:off x="5880100" y="3446780"/>
            <a:ext cx="272288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只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识弯弓射大雕</a:t>
            </a:r>
            <a:endParaRPr lang="zh-CN" altLang="en-US" sz="2800" b="1">
              <a:solidFill>
                <a:schemeClr val="tx2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6639" name="文本框 132110"/>
          <p:cNvSpPr/>
          <p:nvPr>
            <p:custDataLst>
              <p:tags r:id="rId15"/>
            </p:custDataLst>
          </p:nvPr>
        </p:nvSpPr>
        <p:spPr>
          <a:xfrm>
            <a:off x="9480550" y="2348865"/>
            <a:ext cx="1809750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</a:t>
            </a: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短于“文治”</a:t>
            </a:r>
            <a:endParaRPr lang="zh-CN" altLang="en-US" sz="3600" b="1">
              <a:solidFill>
                <a:schemeClr val="accent2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6640" name="文本框 132111"/>
          <p:cNvSpPr/>
          <p:nvPr>
            <p:custDataLst>
              <p:tags r:id="rId16"/>
            </p:custDataLst>
          </p:nvPr>
        </p:nvSpPr>
        <p:spPr>
          <a:xfrm>
            <a:off x="3124200" y="4953000"/>
            <a:ext cx="838200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看</a:t>
            </a:r>
            <a:endParaRPr lang="zh-CN" altLang="en-US" sz="4800" b="1">
              <a:solidFill>
                <a:srgbClr val="FF33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6641" name="文本框 132112"/>
          <p:cNvSpPr/>
          <p:nvPr>
            <p:custDataLst>
              <p:tags r:id="rId17"/>
            </p:custDataLst>
          </p:nvPr>
        </p:nvSpPr>
        <p:spPr>
          <a:xfrm>
            <a:off x="4267200" y="5181600"/>
            <a:ext cx="245999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今朝风流人物</a:t>
            </a:r>
            <a:endParaRPr lang="zh-CN" altLang="en-US" sz="2800" b="1">
              <a:solidFill>
                <a:schemeClr val="tx2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cxnSp>
        <p:nvCxnSpPr>
          <p:cNvPr id="26642" name="直接连接符 132113"/>
          <p:cNvCxnSpPr/>
          <p:nvPr>
            <p:custDataLst>
              <p:tags r:id="rId18"/>
            </p:custDataLst>
          </p:nvPr>
        </p:nvCxnSpPr>
        <p:spPr>
          <a:xfrm>
            <a:off x="6959600" y="5445125"/>
            <a:ext cx="1143000" cy="0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  <a:tailEnd type="triangle"/>
          </a:ln>
        </p:spPr>
      </p:cxnSp>
      <p:sp>
        <p:nvSpPr>
          <p:cNvPr id="26643" name="文本框 132114"/>
          <p:cNvSpPr/>
          <p:nvPr>
            <p:custDataLst>
              <p:tags r:id="rId19"/>
            </p:custDataLst>
          </p:nvPr>
        </p:nvSpPr>
        <p:spPr>
          <a:xfrm>
            <a:off x="9263380" y="5105400"/>
            <a:ext cx="490220" cy="1219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zh-CN" sz="2000" b="1">
              <a:solidFill>
                <a:srgbClr val="FF33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6644" name="文本框 132115"/>
          <p:cNvSpPr/>
          <p:nvPr>
            <p:custDataLst>
              <p:tags r:id="rId20"/>
            </p:custDataLst>
          </p:nvPr>
        </p:nvSpPr>
        <p:spPr>
          <a:xfrm>
            <a:off x="8763000" y="4648200"/>
            <a:ext cx="1143000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文韬武略</a:t>
            </a:r>
            <a:endParaRPr lang="zh-CN" altLang="en-US" sz="3600" b="1">
              <a:solidFill>
                <a:schemeClr val="accent2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6645" name="右大括号 132116"/>
          <p:cNvSpPr/>
          <p:nvPr>
            <p:custDataLst>
              <p:tags r:id="rId21"/>
            </p:custDataLst>
          </p:nvPr>
        </p:nvSpPr>
        <p:spPr>
          <a:xfrm>
            <a:off x="8688070" y="2514600"/>
            <a:ext cx="365125" cy="1272540"/>
          </a:xfrm>
          <a:prstGeom prst="rightBrace">
            <a:avLst>
              <a:gd name="adj1" fmla="val 26652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800"/>
          </a:p>
        </p:txBody>
      </p:sp>
      <p:pic>
        <p:nvPicPr>
          <p:cNvPr id="26646" name="图片 132118" descr="1173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9264650" y="0"/>
            <a:ext cx="1403350" cy="1714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6647" name="动作按钮: 自定义 132119">
            <a:hlinkClick r:id="" action="ppaction://noaction"/>
          </p:cNvPr>
          <p:cNvSpPr/>
          <p:nvPr>
            <p:custDataLst>
              <p:tags r:id="rId24"/>
            </p:custDataLst>
          </p:nvPr>
        </p:nvSpPr>
        <p:spPr>
          <a:xfrm>
            <a:off x="5303838" y="6524625"/>
            <a:ext cx="1258887" cy="333375"/>
          </a:xfrm>
          <a:prstGeom prst="actionButtonBlank">
            <a:avLst/>
          </a:prstGeom>
          <a:solidFill>
            <a:schemeClr val="accent1"/>
          </a:solidFill>
          <a:ln>
            <a:noFill/>
            <a:miter lim="800000"/>
          </a:ln>
        </p:spPr>
        <p:txBody>
          <a:bodyPr wrap="none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回首页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 fill="hold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 fill="hold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 fill="hold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 fill="hold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 fill="hold"/>
                                        <p:tgtEl>
                                          <p:spTgt spid="26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0" dur="500" fill="hold"/>
                                        <p:tgtEl>
                                          <p:spTgt spid="266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500" fill="hold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 fill="hold"/>
                                        <p:tgtEl>
                                          <p:spTgt spid="26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  <p:bldP spid="26628" grpId="0" build="p"/>
      <p:bldP spid="26629" grpId="0" build="p"/>
      <p:bldP spid="26632" grpId="0" build="p"/>
      <p:bldP spid="26633" grpId="0" build="p"/>
      <p:bldP spid="26634" grpId="0" build="p"/>
      <p:bldP spid="26636" grpId="0" build="p"/>
      <p:bldP spid="26637" grpId="0" build="p"/>
      <p:bldP spid="26638" grpId="0" build="p"/>
      <p:bldP spid="26639" grpId="0" build="p"/>
      <p:bldP spid="26640" grpId="0" build="p"/>
      <p:bldP spid="26641" grpId="0" build="p"/>
      <p:bldP spid="26644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  <p:custDataLst>
              <p:tags r:id="rId1"/>
            </p:custDataLst>
          </p:nvPr>
        </p:nvSpPr>
        <p:spPr>
          <a:xfrm>
            <a:off x="1661707" y="587514"/>
            <a:ext cx="10529540" cy="743282"/>
          </a:xfrm>
        </p:spPr>
        <p:txBody>
          <a:bodyPr/>
          <a:lstStyle/>
          <a:p>
            <a:r>
              <a:rPr lang="zh-CN" altLang="zh-CN" b="1">
                <a:solidFill>
                  <a:schemeClr val="accent6"/>
                </a:solidFill>
              </a:rPr>
              <a:t>结构图示</a:t>
            </a:r>
            <a:endParaRPr lang="zh-CN" altLang="zh-CN" b="1">
              <a:solidFill>
                <a:schemeClr val="accent6"/>
              </a:solidFill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3092054" y="1938931"/>
            <a:ext cx="130341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+mn-lt"/>
                <a:ea typeface="+mn-ea"/>
              </a:rPr>
              <a:t>上片</a:t>
            </a:r>
            <a:endParaRPr lang="zh-CN" altLang="en-US" sz="3200" b="1" smtClean="0">
              <a:latin typeface="+mn-lt"/>
              <a:ea typeface="+mn-ea"/>
            </a:endParaRPr>
          </a:p>
        </p:txBody>
      </p:sp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2137190" y="1018352"/>
            <a:ext cx="8433144" cy="5276508"/>
            <a:chOff x="3347" y="1604"/>
            <a:chExt cx="13283" cy="8311"/>
          </a:xfrm>
        </p:grpSpPr>
        <p:sp>
          <p:nvSpPr>
            <p:cNvPr id="4" name="文本框 3"/>
            <p:cNvSpPr txBox="1"/>
            <p:nvPr>
              <p:custDataLst>
                <p:tags r:id="rId4"/>
              </p:custDataLst>
            </p:nvPr>
          </p:nvSpPr>
          <p:spPr>
            <a:xfrm>
              <a:off x="3347" y="4261"/>
              <a:ext cx="1451" cy="475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smtClean="0">
                  <a:latin typeface="+mn-lt"/>
                  <a:ea typeface="+mn-ea"/>
                </a:rPr>
                <a:t>沁园春</a:t>
              </a:r>
              <a:r>
                <a:rPr lang="en-US" altLang="zh-CN" sz="3200" b="1" smtClean="0">
                  <a:latin typeface="+mn-lt"/>
                  <a:ea typeface="+mn-ea"/>
                </a:rPr>
                <a:t> </a:t>
              </a:r>
              <a:r>
                <a:rPr lang="zh-CN" altLang="en-US" sz="3200" b="1">
                  <a:sym typeface="+mn-ea"/>
                </a:rPr>
                <a:t>•</a:t>
              </a:r>
              <a:r>
                <a:rPr lang="en-US" altLang="zh-CN" sz="3200" b="1" smtClean="0">
                  <a:latin typeface="+mn-lt"/>
                  <a:ea typeface="+mn-ea"/>
                </a:rPr>
                <a:t> </a:t>
              </a:r>
              <a:r>
                <a:rPr lang="zh-CN" altLang="en-US" sz="3200" b="1" smtClean="0">
                  <a:latin typeface="+mn-lt"/>
                  <a:ea typeface="+mn-ea"/>
                </a:rPr>
                <a:t>雪</a:t>
              </a:r>
              <a:endParaRPr lang="zh-CN" altLang="en-US" sz="3200" b="1" smtClean="0">
                <a:latin typeface="+mn-lt"/>
                <a:ea typeface="+mn-ea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5"/>
              </p:custDataLst>
            </p:nvPr>
          </p:nvSpPr>
          <p:spPr>
            <a:xfrm>
              <a:off x="7334" y="1604"/>
              <a:ext cx="8768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smtClean="0">
                  <a:latin typeface="+mn-lt"/>
                  <a:ea typeface="+mn-ea"/>
                </a:rPr>
                <a:t>第一层:总写北国雪景</a:t>
              </a:r>
              <a:endParaRPr lang="zh-CN" altLang="en-US" sz="3200" b="1" smtClean="0">
                <a:latin typeface="+mn-lt"/>
                <a:ea typeface="+mn-ea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6"/>
              </p:custDataLst>
            </p:nvPr>
          </p:nvSpPr>
          <p:spPr>
            <a:xfrm>
              <a:off x="7334" y="2861"/>
              <a:ext cx="8995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smtClean="0">
                  <a:latin typeface="+mn-lt"/>
                  <a:ea typeface="+mn-ea"/>
                </a:rPr>
                <a:t>第</a:t>
              </a:r>
              <a:r>
                <a:rPr lang="zh-CN" altLang="en-US" sz="3200" b="1" smtClean="0">
                  <a:latin typeface="+mn-lt"/>
                  <a:ea typeface="+mn-ea"/>
                </a:rPr>
                <a:t>二层:写眼前实景</a:t>
              </a:r>
              <a:endParaRPr lang="zh-CN" altLang="en-US" sz="3200" b="1" smtClean="0">
                <a:latin typeface="+mn-lt"/>
                <a:ea typeface="+mn-ea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7"/>
              </p:custDataLst>
            </p:nvPr>
          </p:nvSpPr>
          <p:spPr>
            <a:xfrm>
              <a:off x="7335" y="4168"/>
              <a:ext cx="9295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smtClean="0">
                  <a:latin typeface="+mj-ea"/>
                  <a:ea typeface="+mj-ea"/>
                  <a:cs typeface="+mj-ea"/>
                  <a:sym typeface="+mn-ea"/>
                </a:rPr>
                <a:t>第三层:写想象虚景</a:t>
              </a:r>
              <a:endParaRPr lang="zh-CN" altLang="en-US" sz="3200" b="1" smtClean="0">
                <a:latin typeface="+mj-ea"/>
                <a:ea typeface="+mj-ea"/>
                <a:cs typeface="+mj-ea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8"/>
              </p:custDataLst>
            </p:nvPr>
          </p:nvSpPr>
          <p:spPr>
            <a:xfrm>
              <a:off x="7335" y="7026"/>
              <a:ext cx="8209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smtClean="0">
                  <a:latin typeface="+mn-lt"/>
                  <a:ea typeface="+mn-ea"/>
                </a:rPr>
                <a:t>第二层:评古代英雄人物</a:t>
              </a:r>
              <a:endParaRPr lang="zh-CN" altLang="en-US" sz="3200" b="1" smtClean="0">
                <a:latin typeface="+mn-lt"/>
                <a:ea typeface="+mn-ea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9"/>
              </p:custDataLst>
            </p:nvPr>
          </p:nvSpPr>
          <p:spPr>
            <a:xfrm>
              <a:off x="7334" y="8608"/>
              <a:ext cx="8150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smtClean="0">
                  <a:latin typeface="+mn-lt"/>
                  <a:ea typeface="+mn-ea"/>
                </a:rPr>
                <a:t>第三层:颂今朝风流人物</a:t>
              </a:r>
              <a:endParaRPr lang="zh-CN" altLang="en-US" sz="3200" b="1" smtClean="0">
                <a:latin typeface="+mn-lt"/>
                <a:ea typeface="+mn-ea"/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10"/>
              </p:custDataLst>
            </p:nvPr>
          </p:nvSpPr>
          <p:spPr>
            <a:xfrm>
              <a:off x="7334" y="5597"/>
              <a:ext cx="6473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smtClean="0">
                  <a:latin typeface="+mn-lt"/>
                  <a:ea typeface="+mn-ea"/>
                </a:rPr>
                <a:t>第一层:承上启下</a:t>
              </a:r>
              <a:endParaRPr lang="zh-CN" altLang="en-US" sz="3200" b="1" smtClean="0">
                <a:latin typeface="+mn-lt"/>
                <a:ea typeface="+mn-ea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11"/>
              </p:custDataLst>
            </p:nvPr>
          </p:nvSpPr>
          <p:spPr>
            <a:xfrm>
              <a:off x="5049" y="6705"/>
              <a:ext cx="1706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smtClean="0">
                  <a:latin typeface="+mn-lt"/>
                  <a:ea typeface="+mn-ea"/>
                </a:rPr>
                <a:t>下片</a:t>
              </a:r>
              <a:endParaRPr lang="zh-CN" altLang="en-US" sz="3200" b="1" smtClean="0">
                <a:latin typeface="+mn-lt"/>
                <a:ea typeface="+mn-ea"/>
              </a:endParaRPr>
            </a:p>
          </p:txBody>
        </p:sp>
        <p:sp>
          <p:nvSpPr>
            <p:cNvPr id="16" name="左大括号 15"/>
            <p:cNvSpPr/>
            <p:nvPr>
              <p:custDataLst>
                <p:tags r:id="rId12"/>
              </p:custDataLst>
            </p:nvPr>
          </p:nvSpPr>
          <p:spPr>
            <a:xfrm>
              <a:off x="4481" y="3642"/>
              <a:ext cx="347" cy="3954"/>
            </a:xfrm>
            <a:prstGeom prst="leftBrace">
              <a:avLst>
                <a:gd name="adj1" fmla="val 8333"/>
                <a:gd name="adj2" fmla="val 48431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35"/>
            </a:p>
          </p:txBody>
        </p:sp>
        <p:sp>
          <p:nvSpPr>
            <p:cNvPr id="17" name="左大括号 16"/>
            <p:cNvSpPr/>
            <p:nvPr>
              <p:custDataLst>
                <p:tags r:id="rId13"/>
              </p:custDataLst>
            </p:nvPr>
          </p:nvSpPr>
          <p:spPr>
            <a:xfrm>
              <a:off x="6714" y="2329"/>
              <a:ext cx="695" cy="2716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35"/>
            </a:p>
          </p:txBody>
        </p:sp>
        <p:sp>
          <p:nvSpPr>
            <p:cNvPr id="18" name="左大括号 17"/>
            <p:cNvSpPr/>
            <p:nvPr>
              <p:custDataLst>
                <p:tags r:id="rId14"/>
              </p:custDataLst>
            </p:nvPr>
          </p:nvSpPr>
          <p:spPr>
            <a:xfrm>
              <a:off x="6745" y="6192"/>
              <a:ext cx="664" cy="3124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35"/>
            </a:p>
          </p:txBody>
        </p:sp>
      </p:grpSp>
      <p:pic>
        <p:nvPicPr>
          <p:cNvPr id="19" name="New picture"/>
          <p:cNvPicPr/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2661900" y="10553700"/>
            <a:ext cx="342900" cy="241300"/>
          </a:xfrm>
          <a:prstGeom prst="cube">
            <a:avLst/>
          </a:prstGeom>
        </p:spPr>
      </p:pic>
      <p:pic>
        <p:nvPicPr>
          <p:cNvPr id="20" name="New picture"/>
          <p:cNvPicPr/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1785600" y="123571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5"/>
          <p:cNvSpPr txBox="1"/>
          <p:nvPr>
            <p:custDataLst>
              <p:tags r:id="rId1"/>
            </p:custDataLst>
          </p:nvPr>
        </p:nvSpPr>
        <p:spPr>
          <a:xfrm>
            <a:off x="5054835" y="115673"/>
            <a:ext cx="4119318" cy="687395"/>
          </a:xfrm>
          <a:prstGeom prst="rect">
            <a:avLst/>
          </a:prstGeom>
          <a:noFill/>
        </p:spPr>
        <p:txBody>
          <a:bodyPr wrap="square" lIns="71304" tIns="35653" rIns="71304" bIns="35653" rtlCol="0" anchor="t">
            <a:spAutoFit/>
          </a:bodyPr>
          <a:lstStyle/>
          <a:p>
            <a:r>
              <a:rPr lang="zh-CN" altLang="en-US" sz="4000" b="1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写作特色</a:t>
            </a:r>
            <a:endParaRPr lang="zh-CN" altLang="en-US" sz="4000" b="1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486228" y="976369"/>
            <a:ext cx="11219543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/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1. 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写景生动，特色鲜明。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indent="266700"/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</a:rPr>
              <a:t>虚实结合：上片前十句实写雪景，后三句虚写雪后天晴的美景。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indent="266700"/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</a:rPr>
              <a:t>动静结合：山、原——舞、驰，化静态为动态。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indent="266700"/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</a:rPr>
              <a:t>纵横结合：写景——空间；议论——时间。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indent="266700"/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2. 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善用修辞，极为巧妙。
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indent="266700"/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</a:rPr>
              <a:t>比喻、对偶：山舞银蛇，原驰蜡象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indent="266700"/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</a:rPr>
              <a:t>夸张、对偶、互文：千里冰封，万里雪飘。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indent="266700"/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</a:rPr>
              <a:t>拟人：欲与天公试比高。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266700"/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3. 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叙议结合，情景交融。</a:t>
            </a:r>
            <a:endParaRPr lang="zh-CN" altLang="zh-CN" sz="2800" b="1">
              <a:latin typeface="黑体" panose="02010609060101010101" charset="-122"/>
              <a:ea typeface="黑体" panose="02010609060101010101" charset="-122"/>
            </a:endParaRPr>
          </a:p>
          <a:p>
            <a:pPr indent="266700"/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zh-CN" sz="2800" b="1">
                <a:latin typeface="黑体" panose="02010609060101010101" charset="-122"/>
                <a:ea typeface="黑体" panose="02010609060101010101" charset="-122"/>
              </a:rPr>
              <a:t>词的上片写景，句句洋溢着热爱祖国山河的豪情；下片评论古代帝王与抒写革命抱负相结合。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7d05aec95501827989e2f5ee4695cbe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558020" y="-65405"/>
            <a:ext cx="2644140" cy="1797685"/>
          </a:xfrm>
          <a:prstGeom prst="rect">
            <a:avLst/>
          </a:prstGeom>
        </p:spPr>
      </p:pic>
      <p:sp>
        <p:nvSpPr>
          <p:cNvPr id="27651" name="Rectangle 3"/>
          <p:cNvSpPr/>
          <p:nvPr>
            <p:custDataLst>
              <p:tags r:id="rId3"/>
            </p:custDataLst>
          </p:nvPr>
        </p:nvSpPr>
        <p:spPr>
          <a:xfrm>
            <a:off x="1056005" y="607060"/>
            <a:ext cx="10079990" cy="5643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导入</a:t>
            </a:r>
            <a:endParaRPr lang="en-US" altLang="zh-CN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雪，冰清玉洁，是情趣的寄托，是人格的化身。</a:t>
            </a:r>
            <a:r>
              <a:rPr lang="en-US" altLang="zh-CN" sz="2800" b="1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zh-CN" altLang="en-US" sz="2800" b="1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自古以来，骚人墨客，多以雪为题；诗坛文苑，多有咏雪之作。毛泽东对雪也有特殊兴趣，时有咏雪的佳词丽句。但专章一叹三唱，</a:t>
            </a:r>
            <a:r>
              <a:rPr lang="en-US" altLang="zh-CN" sz="2800" b="1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2800" b="1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沁园春  雪</a:t>
            </a:r>
            <a:r>
              <a:rPr lang="en-US" altLang="zh-CN" sz="2800" b="1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2800" b="1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却首推第一。不独如此，本篇还是毛泽东引起唱和、争论最多、最大的一首词，也是毛泽东诗情才智的一次充分展露，也是他丰富、崇高的精神世界的一次艺术显现。</a:t>
            </a:r>
            <a:r>
              <a:rPr lang="en-US" altLang="zh-CN" sz="2800" b="1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   </a:t>
            </a:r>
            <a:endParaRPr lang="en-US" altLang="zh-CN" sz="2800" b="1">
              <a:solidFill>
                <a:srgbClr val="000099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000099"/>
                </a:solidFill>
                <a:latin typeface="宋体" panose="02010600030101010101" pitchFamily="2" charset="-122"/>
                <a:sym typeface="+mn-ea"/>
              </a:rPr>
              <a:t>    “</a:t>
            </a:r>
            <a:r>
              <a:rPr lang="zh-CN" altLang="en-US" sz="2800" b="1">
                <a:solidFill>
                  <a:srgbClr val="000099"/>
                </a:solidFill>
                <a:latin typeface="宋体" panose="02010600030101010101" pitchFamily="2" charset="-122"/>
                <a:sym typeface="+mn-ea"/>
              </a:rPr>
              <a:t>有第一等襟抱，第一等学识，斯有第一等真诗。”毛泽东此词，是古今咏雪诗词之绝唱，其胸襟气魄的雄伟浩阔，真可谓“横绝六合，扫空万古”。</a:t>
            </a:r>
            <a:endParaRPr lang="zh-CN" altLang="en-US" sz="2800" b="1">
              <a:solidFill>
                <a:srgbClr val="000099"/>
              </a:solidFill>
              <a:latin typeface="宋体" panose="02010600030101010101" pitchFamily="2" charset="-122"/>
            </a:endParaRPr>
          </a:p>
          <a:p>
            <a:pPr>
              <a:spcBef>
                <a:spcPct val="0"/>
              </a:spcBef>
              <a:buNone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1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575051" y="404813"/>
            <a:ext cx="4392613" cy="1200329"/>
          </a:xfrm>
          <a:prstGeom prst="rect">
            <a:avLst/>
          </a:prstGeom>
          <a:noFill/>
          <a:ln w="57150" cmpd="thinThick">
            <a:noFill/>
            <a:miter lim="800000"/>
          </a:ln>
        </p:spPr>
        <p:txBody>
          <a:bodyPr lIns="16200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/>
            </a:pPr>
            <a:r>
              <a:rPr kumimoji="0" lang="zh-CN" altLang="en-US" sz="72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行楷" panose="02010800040101010101" pitchFamily="2" charset="-122"/>
                <a:ea typeface="宋体" panose="02010600030101010101" pitchFamily="2" charset="-122"/>
                <a:cs typeface="+mn-cs"/>
              </a:rPr>
              <a:t>主旨归纳</a:t>
            </a:r>
            <a:endParaRPr kumimoji="0" lang="zh-CN" altLang="en-US" sz="72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华文行楷" panose="0201080004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67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1225" y="1988820"/>
            <a:ext cx="10610215" cy="3525520"/>
          </a:xfrm>
          <a:prstGeom prst="rect">
            <a:avLst/>
          </a:prstGeom>
          <a:noFill/>
          <a:ln w="57150" cmpd="thinThick">
            <a:noFill/>
            <a:miter lim="800000"/>
          </a:ln>
          <a:effectLst/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5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cs"/>
              </a:rPr>
              <a:t>      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cs"/>
              </a:rPr>
              <a:t>全词借景抒怀，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cs"/>
              </a:rPr>
              <a:t>描写了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cs"/>
              </a:rPr>
              <a:t>雄伟壮丽而又妖娆美好的北国雪景，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cs"/>
              </a:rPr>
              <a:t>抒发了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cs"/>
              </a:rPr>
              <a:t>词人对祖国壮丽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山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cs"/>
              </a:rPr>
              <a:t>河的热爱之情，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cs"/>
              </a:rPr>
              <a:t>歌颂了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cs"/>
              </a:rPr>
              <a:t>无产阶级革命英雄，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cs"/>
              </a:rPr>
              <a:t>激发了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cs"/>
              </a:rPr>
              <a:t>人们的爱国热情和民族自豪感，激励人们为建立新中国而奋斗。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6075" y="193675"/>
            <a:ext cx="3200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46075" y="1648935"/>
            <a:ext cx="11526611" cy="41535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《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沁园春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雪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突出体现了毛泽东词风的雄健、大气。毛泽东作为领袖的博大胸襟和抱负，与广阔雄奇的北国雪景发生同构，作者目接“千里”“万里”，“欲与天公试比高”；视通几千年，指点江山主沉浮。充分体现了雄阔豪放、气势磅礴的风格。</a:t>
            </a:r>
            <a:endParaRPr lang="zh-CN" altLang="en-US" sz="3600" b="1"/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50177"/>
          <p:cNvSpPr/>
          <p:nvPr>
            <p:custDataLst>
              <p:tags r:id="rId1"/>
            </p:custDataLst>
          </p:nvPr>
        </p:nvSpPr>
        <p:spPr>
          <a:xfrm>
            <a:off x="2727325" y="1001713"/>
            <a:ext cx="4754563" cy="31956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endParaRPr lang="zh-CN" altLang="en-US" sz="24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sz="2400" b="1" spc="0">
                <a:solidFill>
                  <a:srgbClr val="006600"/>
                </a:solidFill>
                <a:latin typeface="黑体" panose="02010609060101010101" charset="-122"/>
                <a:ea typeface="黑体" panose="02010609060101010101" charset="-122"/>
              </a:rPr>
              <a:t>             写景</a:t>
            </a:r>
            <a:endParaRPr lang="zh-CN" altLang="en-US" sz="24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eaLnBrk="1" hangingPunct="1">
              <a:spcBef>
                <a:spcPct val="50000"/>
              </a:spcBef>
              <a:buNone/>
            </a:pPr>
            <a:endParaRPr lang="zh-CN" altLang="en-US" sz="24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sz="2400" spc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4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sz="2400" spc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        </a:t>
            </a:r>
            <a:r>
              <a:rPr lang="zh-CN" altLang="en-US" sz="2400" b="1" spc="0">
                <a:solidFill>
                  <a:srgbClr val="006600"/>
                </a:solidFill>
                <a:latin typeface="黑体" panose="02010609060101010101" charset="-122"/>
                <a:ea typeface="黑体" panose="02010609060101010101" charset="-122"/>
              </a:rPr>
              <a:t>想象：</a:t>
            </a:r>
            <a:endParaRPr lang="zh-CN" altLang="en-US" sz="24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sz="2400" b="1" spc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400" b="1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891" name="左大括号 50178"/>
          <p:cNvSpPr/>
          <p:nvPr>
            <p:custDataLst>
              <p:tags r:id="rId2"/>
            </p:custDataLst>
          </p:nvPr>
        </p:nvSpPr>
        <p:spPr>
          <a:xfrm>
            <a:off x="3814763" y="1619250"/>
            <a:ext cx="304800" cy="2057400"/>
          </a:xfrm>
          <a:prstGeom prst="leftBrace">
            <a:avLst>
              <a:gd name="adj1" fmla="val 56250"/>
              <a:gd name="adj2" fmla="val 50000"/>
            </a:avLst>
          </a:prstGeom>
          <a:noFill/>
          <a:ln>
            <a:solidFill>
              <a:srgbClr val="FF3300"/>
            </a:solidFill>
            <a:round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endParaRPr lang="zh-CN" altLang="en-US" sz="28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37892" name="文本框 50179"/>
          <p:cNvSpPr/>
          <p:nvPr>
            <p:custDataLst>
              <p:tags r:id="rId3"/>
            </p:custDataLst>
          </p:nvPr>
        </p:nvSpPr>
        <p:spPr>
          <a:xfrm>
            <a:off x="5867400" y="685800"/>
            <a:ext cx="1320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全景：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7893" name="左大括号 50180"/>
          <p:cNvSpPr/>
          <p:nvPr>
            <p:custDataLst>
              <p:tags r:id="rId4"/>
            </p:custDataLst>
          </p:nvPr>
        </p:nvSpPr>
        <p:spPr>
          <a:xfrm>
            <a:off x="5664200" y="838200"/>
            <a:ext cx="304800" cy="1676400"/>
          </a:xfrm>
          <a:prstGeom prst="leftBrace">
            <a:avLst>
              <a:gd name="adj1" fmla="val 45757"/>
              <a:gd name="adj2" fmla="val 50000"/>
            </a:avLst>
          </a:prstGeom>
          <a:noFill/>
          <a:ln>
            <a:solidFill>
              <a:srgbClr val="FF3300"/>
            </a:solidFill>
            <a:round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endParaRPr lang="zh-CN" altLang="en-US" sz="28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37894" name="文本框 50181"/>
          <p:cNvSpPr/>
          <p:nvPr>
            <p:custDataLst>
              <p:tags r:id="rId5"/>
            </p:custDataLst>
          </p:nvPr>
        </p:nvSpPr>
        <p:spPr>
          <a:xfrm>
            <a:off x="7289800" y="685800"/>
            <a:ext cx="2336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冰封雪飘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7895" name="文本框 50182"/>
          <p:cNvSpPr/>
          <p:nvPr>
            <p:custDataLst>
              <p:tags r:id="rId6"/>
            </p:custDataLst>
          </p:nvPr>
        </p:nvSpPr>
        <p:spPr>
          <a:xfrm>
            <a:off x="5969000" y="2057400"/>
            <a:ext cx="1320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远景：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7896" name="文本框 50183"/>
          <p:cNvSpPr/>
          <p:nvPr>
            <p:custDataLst>
              <p:tags r:id="rId7"/>
            </p:custDataLst>
          </p:nvPr>
        </p:nvSpPr>
        <p:spPr>
          <a:xfrm>
            <a:off x="7289800" y="1295400"/>
            <a:ext cx="2540000" cy="2124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长城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—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莽莽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黄河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—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冰封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群山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—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银蛇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高原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—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蜡象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7897" name="左大括号 50184"/>
          <p:cNvSpPr/>
          <p:nvPr>
            <p:custDataLst>
              <p:tags r:id="rId8"/>
            </p:custDataLst>
          </p:nvPr>
        </p:nvSpPr>
        <p:spPr>
          <a:xfrm>
            <a:off x="7086600" y="1371600"/>
            <a:ext cx="304800" cy="1828800"/>
          </a:xfrm>
          <a:prstGeom prst="leftBrace">
            <a:avLst>
              <a:gd name="adj1" fmla="val 49917"/>
              <a:gd name="adj2" fmla="val 50000"/>
            </a:avLst>
          </a:prstGeom>
          <a:noFill/>
          <a:ln>
            <a:solidFill>
              <a:srgbClr val="FF3300"/>
            </a:solidFill>
            <a:round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endParaRPr lang="zh-CN" altLang="en-US" sz="28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37898" name="文本框 50185"/>
          <p:cNvSpPr/>
          <p:nvPr>
            <p:custDataLst>
              <p:tags r:id="rId9"/>
            </p:custDataLst>
          </p:nvPr>
        </p:nvSpPr>
        <p:spPr>
          <a:xfrm>
            <a:off x="9626600" y="1524000"/>
            <a:ext cx="1524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（静）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7899" name="文本框 50186"/>
          <p:cNvSpPr/>
          <p:nvPr>
            <p:custDataLst>
              <p:tags r:id="rId10"/>
            </p:custDataLst>
          </p:nvPr>
        </p:nvSpPr>
        <p:spPr>
          <a:xfrm>
            <a:off x="9626600" y="2667000"/>
            <a:ext cx="1524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（动）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7900" name="文本框 50187"/>
          <p:cNvSpPr/>
          <p:nvPr>
            <p:custDataLst>
              <p:tags r:id="rId11"/>
            </p:custDataLst>
          </p:nvPr>
        </p:nvSpPr>
        <p:spPr>
          <a:xfrm>
            <a:off x="5969000" y="3276600"/>
            <a:ext cx="5080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红装素裹，分外妖娆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7901" name="文本框 50188"/>
          <p:cNvSpPr/>
          <p:nvPr>
            <p:custDataLst>
              <p:tags r:id="rId12"/>
            </p:custDataLst>
          </p:nvPr>
        </p:nvSpPr>
        <p:spPr>
          <a:xfrm>
            <a:off x="2986088" y="2370138"/>
            <a:ext cx="1117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上阕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7902" name="文本框 50189"/>
          <p:cNvSpPr/>
          <p:nvPr>
            <p:custDataLst>
              <p:tags r:id="rId13"/>
            </p:custDataLst>
          </p:nvPr>
        </p:nvSpPr>
        <p:spPr>
          <a:xfrm>
            <a:off x="3275013" y="4962525"/>
            <a:ext cx="1919287" cy="157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下阕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7903" name="左大括号 50190"/>
          <p:cNvSpPr/>
          <p:nvPr>
            <p:custDataLst>
              <p:tags r:id="rId14"/>
            </p:custDataLst>
          </p:nvPr>
        </p:nvSpPr>
        <p:spPr>
          <a:xfrm>
            <a:off x="4241800" y="5181600"/>
            <a:ext cx="304800" cy="1143000"/>
          </a:xfrm>
          <a:prstGeom prst="leftBrace">
            <a:avLst>
              <a:gd name="adj1" fmla="val 31198"/>
              <a:gd name="adj2" fmla="val 50000"/>
            </a:avLst>
          </a:prstGeom>
          <a:noFill/>
          <a:ln>
            <a:solidFill>
              <a:srgbClr val="FF3300"/>
            </a:solidFill>
            <a:round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endParaRPr lang="zh-CN" altLang="en-US" sz="28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37904" name="文本框 50191"/>
          <p:cNvSpPr/>
          <p:nvPr>
            <p:custDataLst>
              <p:tags r:id="rId15"/>
            </p:custDataLst>
          </p:nvPr>
        </p:nvSpPr>
        <p:spPr>
          <a:xfrm>
            <a:off x="5926138" y="4595813"/>
            <a:ext cx="3657600" cy="1347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秦皇汉武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—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略输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唐宗宋祖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—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稍逊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成吉思汗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—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只识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7905" name="文本框 50192"/>
          <p:cNvSpPr/>
          <p:nvPr>
            <p:custDataLst>
              <p:tags r:id="rId16"/>
            </p:custDataLst>
          </p:nvPr>
        </p:nvSpPr>
        <p:spPr>
          <a:xfrm>
            <a:off x="5867400" y="6019800"/>
            <a:ext cx="3657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风流人物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</a:rPr>
              <a:t>—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今朝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7906" name="左大括号 50193"/>
          <p:cNvSpPr/>
          <p:nvPr>
            <p:custDataLst>
              <p:tags r:id="rId17"/>
            </p:custDataLst>
          </p:nvPr>
        </p:nvSpPr>
        <p:spPr>
          <a:xfrm>
            <a:off x="5562600" y="4648200"/>
            <a:ext cx="304800" cy="1143000"/>
          </a:xfrm>
          <a:prstGeom prst="leftBrace">
            <a:avLst>
              <a:gd name="adj1" fmla="val 31198"/>
              <a:gd name="adj2" fmla="val 50000"/>
            </a:avLst>
          </a:prstGeom>
          <a:noFill/>
          <a:ln>
            <a:solidFill>
              <a:srgbClr val="FF3300"/>
            </a:solidFill>
            <a:round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endParaRPr lang="zh-CN" altLang="en-US" sz="28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37907" name="文本框 50194"/>
          <p:cNvSpPr/>
          <p:nvPr>
            <p:custDataLst>
              <p:tags r:id="rId18"/>
            </p:custDataLst>
          </p:nvPr>
        </p:nvSpPr>
        <p:spPr>
          <a:xfrm>
            <a:off x="9017000" y="5105400"/>
            <a:ext cx="2033588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（陪衬）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7908" name="文本框 50195"/>
          <p:cNvSpPr/>
          <p:nvPr>
            <p:custDataLst>
              <p:tags r:id="rId19"/>
            </p:custDataLst>
          </p:nvPr>
        </p:nvSpPr>
        <p:spPr>
          <a:xfrm>
            <a:off x="9017000" y="5943600"/>
            <a:ext cx="2227263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（主旨）</a:t>
            </a: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7909" name="文本框 50196"/>
          <p:cNvSpPr/>
          <p:nvPr>
            <p:custDataLst>
              <p:tags r:id="rId20"/>
            </p:custDataLst>
          </p:nvPr>
        </p:nvSpPr>
        <p:spPr>
          <a:xfrm>
            <a:off x="3225800" y="3962400"/>
            <a:ext cx="7721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过渡：江山多娇，英雄折腰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7910" name="左大括号 50197"/>
          <p:cNvSpPr/>
          <p:nvPr>
            <p:custDataLst>
              <p:tags r:id="rId21"/>
            </p:custDataLst>
          </p:nvPr>
        </p:nvSpPr>
        <p:spPr>
          <a:xfrm>
            <a:off x="2819400" y="2667000"/>
            <a:ext cx="406400" cy="3200400"/>
          </a:xfrm>
          <a:prstGeom prst="leftBrace">
            <a:avLst>
              <a:gd name="adj1" fmla="val 65625"/>
              <a:gd name="adj2" fmla="val 50000"/>
            </a:avLst>
          </a:prstGeom>
          <a:noFill/>
          <a:ln>
            <a:solidFill>
              <a:srgbClr val="FF3300"/>
            </a:solidFill>
            <a:round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endParaRPr lang="zh-CN" altLang="en-US" sz="28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37911" name="文本框 50198"/>
          <p:cNvSpPr/>
          <p:nvPr>
            <p:custDataLst>
              <p:tags r:id="rId22"/>
            </p:custDataLst>
          </p:nvPr>
        </p:nvSpPr>
        <p:spPr>
          <a:xfrm>
            <a:off x="685800" y="4038600"/>
            <a:ext cx="2133600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沁园春  雪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7912" name="文本框 50200"/>
          <p:cNvSpPr/>
          <p:nvPr>
            <p:custDataLst>
              <p:tags r:id="rId23"/>
            </p:custDataLst>
          </p:nvPr>
        </p:nvSpPr>
        <p:spPr>
          <a:xfrm>
            <a:off x="4427538" y="5033963"/>
            <a:ext cx="16319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评古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7913" name="文本框 50201"/>
          <p:cNvSpPr/>
          <p:nvPr>
            <p:custDataLst>
              <p:tags r:id="rId24"/>
            </p:custDataLst>
          </p:nvPr>
        </p:nvSpPr>
        <p:spPr>
          <a:xfrm>
            <a:off x="4427538" y="5897563"/>
            <a:ext cx="16319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颂今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7914" name="右大括号 2"/>
          <p:cNvSpPr/>
          <p:nvPr>
            <p:custDataLst>
              <p:tags r:id="rId25"/>
            </p:custDataLst>
          </p:nvPr>
        </p:nvSpPr>
        <p:spPr>
          <a:xfrm>
            <a:off x="10625138" y="1260475"/>
            <a:ext cx="423862" cy="5137150"/>
          </a:xfrm>
          <a:prstGeom prst="rightBrace">
            <a:avLst>
              <a:gd name="adj1" fmla="val 0"/>
              <a:gd name="adj2" fmla="val 50741"/>
            </a:avLst>
          </a:prstGeom>
          <a:noFill/>
          <a:ln w="19050">
            <a:solidFill>
              <a:schemeClr val="tx1"/>
            </a:solidFill>
            <a:round/>
          </a:ln>
        </p:spPr>
        <p:txBody>
          <a:bodyPr lIns="121917" tIns="60958" rIns="121917" bIns="60958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800" b="0" i="0" u="none" baseline="0">
                <a:solidFill>
                  <a:schemeClr val="tx1"/>
                </a:solidFill>
                <a:latin typeface="+mn-lt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en-US" altLang="en-US" sz="2400" b="0" i="0" u="none" baseline="0">
                <a:solidFill>
                  <a:schemeClr val="tx1"/>
                </a:solidFill>
                <a:latin typeface="+mn-lt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en-US" altLang="en-US" sz="2000" b="0" i="0" u="none" baseline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altLang="en-US"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1219200" eaLnBrk="1" hangingPunct="1">
              <a:spcBef>
                <a:spcPct val="0"/>
              </a:spcBef>
              <a:buNone/>
            </a:pPr>
            <a:endParaRPr lang="zh-CN" altLang="en-US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915" name="文本框 85019"/>
          <p:cNvSpPr/>
          <p:nvPr>
            <p:custDataLst>
              <p:tags r:id="rId26"/>
            </p:custDataLst>
          </p:nvPr>
        </p:nvSpPr>
        <p:spPr>
          <a:xfrm>
            <a:off x="11133138" y="2287588"/>
            <a:ext cx="388937" cy="366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916" name="文本框 49161"/>
          <p:cNvSpPr/>
          <p:nvPr>
            <p:custDataLst>
              <p:tags r:id="rId27"/>
            </p:custDataLst>
          </p:nvPr>
        </p:nvSpPr>
        <p:spPr>
          <a:xfrm>
            <a:off x="11041063" y="1131888"/>
            <a:ext cx="571500" cy="2678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热爱祖国河山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7917" name="文本框 49168"/>
          <p:cNvSpPr/>
          <p:nvPr>
            <p:custDataLst>
              <p:tags r:id="rId28"/>
            </p:custDataLst>
          </p:nvPr>
        </p:nvSpPr>
        <p:spPr>
          <a:xfrm>
            <a:off x="11083925" y="4038600"/>
            <a:ext cx="355600" cy="2678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赞颂当今英雄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grpSp>
        <p:nvGrpSpPr>
          <p:cNvPr id="37918" name="组合 27"/>
          <p:cNvGrpSpPr/>
          <p:nvPr>
            <p:custDataLst>
              <p:tags r:id="rId29"/>
            </p:custDataLst>
          </p:nvPr>
        </p:nvGrpSpPr>
        <p:grpSpPr>
          <a:xfrm>
            <a:off x="334963" y="644525"/>
            <a:ext cx="3309937" cy="914400"/>
            <a:chOff x="2747226" y="536189"/>
            <a:chExt cx="2458107" cy="604628"/>
          </a:xfrm>
        </p:grpSpPr>
        <p:sp>
          <p:nvSpPr>
            <p:cNvPr id="37919" name="矩形: 圆角 28"/>
            <p:cNvSpPr/>
            <p:nvPr>
              <p:custDataLst>
                <p:tags r:id="rId30"/>
              </p:custDataLst>
            </p:nvPr>
          </p:nvSpPr>
          <p:spPr>
            <a:xfrm rot="20520000">
              <a:off x="2747226" y="608619"/>
              <a:ext cx="564716" cy="472366"/>
            </a:xfrm>
            <a:prstGeom prst="roundRect">
              <a:avLst>
                <a:gd name="adj" fmla="val 16667"/>
              </a:avLst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round/>
            </a:ln>
            <a:effectLst>
              <a:outerShdw dist="23000" dir="5400000">
                <a:srgbClr val="000000">
                  <a:alpha val="34999"/>
                </a:srgbClr>
              </a:outerShdw>
            </a:effectLst>
          </p:spPr>
          <p:txBody>
            <a:bodyPr lIns="121917" tIns="60958" rIns="121917" bIns="60958" anchor="ctr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00" b="1" i="0" u="none" strike="noStrike" kern="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板</a:t>
              </a:r>
              <a:endParaRPr kumimoji="0" lang="zh-CN" altLang="en-US" sz="37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37920" name="矩形: 圆角 29"/>
            <p:cNvSpPr/>
            <p:nvPr>
              <p:custDataLst>
                <p:tags r:id="rId31"/>
              </p:custDataLst>
            </p:nvPr>
          </p:nvSpPr>
          <p:spPr>
            <a:xfrm rot="240000">
              <a:off x="3381500" y="632762"/>
              <a:ext cx="564716" cy="471316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round/>
            </a:ln>
            <a:effectLst>
              <a:outerShdw dist="23000" dir="5400000">
                <a:srgbClr val="000000">
                  <a:alpha val="34999"/>
                </a:srgbClr>
              </a:outerShdw>
            </a:effectLst>
          </p:spPr>
          <p:txBody>
            <a:bodyPr lIns="121917" tIns="60958" rIns="121917" bIns="60958" anchor="ctr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00" b="1" i="0" u="none" strike="noStrike" kern="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书</a:t>
              </a:r>
              <a:endParaRPr kumimoji="0" lang="zh-CN" altLang="en-US" sz="37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37921" name="矩形: 圆角 30"/>
            <p:cNvSpPr/>
            <p:nvPr>
              <p:custDataLst>
                <p:tags r:id="rId32"/>
              </p:custDataLst>
            </p:nvPr>
          </p:nvSpPr>
          <p:spPr>
            <a:xfrm rot="1080000">
              <a:off x="4007521" y="536189"/>
              <a:ext cx="565895" cy="471316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>
              <a:solidFill>
                <a:srgbClr val="FFCC66"/>
              </a:solidFill>
              <a:round/>
            </a:ln>
            <a:effectLst>
              <a:outerShdw dist="23000" dir="5400000">
                <a:srgbClr val="000000">
                  <a:alpha val="34999"/>
                </a:srgbClr>
              </a:outerShdw>
            </a:effectLst>
          </p:spPr>
          <p:txBody>
            <a:bodyPr lIns="121917" tIns="60958" rIns="121917" bIns="60958" anchor="ctr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00" b="1" i="0" u="none" strike="noStrike" kern="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设</a:t>
              </a:r>
              <a:endParaRPr kumimoji="0" lang="zh-CN" altLang="en-US" sz="37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37922" name="矩形: 圆角 31"/>
            <p:cNvSpPr/>
            <p:nvPr>
              <p:custDataLst>
                <p:tags r:id="rId33"/>
              </p:custDataLst>
            </p:nvPr>
          </p:nvSpPr>
          <p:spPr>
            <a:xfrm rot="20880000">
              <a:off x="4640617" y="669501"/>
              <a:ext cx="564716" cy="471316"/>
            </a:xfrm>
            <a:prstGeom prst="roundRect">
              <a:avLst>
                <a:gd name="adj" fmla="val 16667"/>
              </a:avLst>
            </a:prstGeom>
            <a:solidFill>
              <a:srgbClr val="CCFFFF"/>
            </a:solidFill>
            <a:ln>
              <a:solidFill>
                <a:srgbClr val="66CCFF">
                  <a:alpha val="18823"/>
                </a:srgbClr>
              </a:solidFill>
              <a:round/>
            </a:ln>
            <a:effectLst>
              <a:outerShdw dist="23000" dir="5400000">
                <a:srgbClr val="000000">
                  <a:alpha val="34999"/>
                </a:srgbClr>
              </a:outerShdw>
            </a:effectLst>
          </p:spPr>
          <p:txBody>
            <a:bodyPr lIns="121917" tIns="60958" rIns="121917" bIns="60958" anchor="ctr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1219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00" b="1" i="0" u="none" strike="noStrike" kern="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计</a:t>
              </a:r>
              <a:endParaRPr kumimoji="0" lang="zh-CN" altLang="en-US" sz="37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7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1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  <p:custDataLst>
              <p:tags r:id="rId1"/>
            </p:custDataLst>
          </p:nvPr>
        </p:nvSpPr>
        <p:spPr>
          <a:xfrm>
            <a:off x="549325" y="280212"/>
            <a:ext cx="11435362" cy="5261384"/>
          </a:xfrm>
        </p:spPr>
        <p:txBody>
          <a:bodyPr>
            <a:normAutofit fontScale="8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/>
              <a:t>1.</a:t>
            </a:r>
            <a:r>
              <a:rPr altLang="zh-CN" sz="3200"/>
              <a:t>下列加点字的注音全部正确的一项是	(</a:t>
            </a:r>
            <a:r>
              <a:rPr lang="en-US" sz="3200"/>
              <a:t>  </a:t>
            </a:r>
            <a:r>
              <a:rPr lang="en-US" altLang="zh-CN" sz="320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sym typeface="+mn-ea"/>
              </a:rPr>
              <a:t>    </a:t>
            </a:r>
            <a:r>
              <a:rPr altLang="zh-CN" sz="3200"/>
              <a:t>)</a:t>
            </a:r>
            <a:endParaRPr altLang="zh-CN" sz="3200"/>
          </a:p>
          <a:p>
            <a:pPr marL="0" indent="0">
              <a:lnSpc>
                <a:spcPct val="150000"/>
              </a:lnSpc>
              <a:buNone/>
            </a:pPr>
            <a:r>
              <a:rPr altLang="zh-CN" sz="3200"/>
              <a:t>A.惟余(wéi)　</a:t>
            </a:r>
            <a:r>
              <a:rPr lang="en-US" sz="3200"/>
              <a:t>   </a:t>
            </a:r>
            <a:r>
              <a:rPr altLang="zh-CN" sz="3200"/>
              <a:t>素裹(guǒ)　 分外(fēn)　　沁园春(qìng)</a:t>
            </a:r>
            <a:endParaRPr altLang="zh-CN" sz="3200"/>
          </a:p>
          <a:p>
            <a:pPr marL="0" indent="0">
              <a:lnSpc>
                <a:spcPct val="150000"/>
              </a:lnSpc>
              <a:buNone/>
            </a:pPr>
            <a:r>
              <a:rPr altLang="zh-CN" sz="3200"/>
              <a:t>B.娇媚(mèi)	</a:t>
            </a:r>
            <a:r>
              <a:rPr lang="en-US" sz="3200"/>
              <a:t>       </a:t>
            </a:r>
            <a:r>
              <a:rPr altLang="zh-CN" sz="3200"/>
              <a:t>折腰(zhé)   </a:t>
            </a:r>
            <a:r>
              <a:rPr lang="en-US" sz="3200"/>
              <a:t>   </a:t>
            </a:r>
            <a:r>
              <a:rPr altLang="zh-CN" sz="3200"/>
              <a:t>莽莽(mǎng)	略输(luè)</a:t>
            </a:r>
            <a:endParaRPr altLang="zh-CN" sz="3200"/>
          </a:p>
          <a:p>
            <a:pPr marL="0" indent="0">
              <a:lnSpc>
                <a:spcPct val="150000"/>
              </a:lnSpc>
              <a:buNone/>
            </a:pPr>
            <a:r>
              <a:rPr altLang="zh-CN" sz="3200"/>
              <a:t>C.妖娆(ráo)	</a:t>
            </a:r>
            <a:r>
              <a:rPr lang="en-US" sz="3200"/>
              <a:t>       </a:t>
            </a:r>
            <a:r>
              <a:rPr altLang="zh-CN" sz="3200"/>
              <a:t>风骚(sāo)   </a:t>
            </a:r>
            <a:r>
              <a:rPr lang="en-US" sz="3200"/>
              <a:t>    </a:t>
            </a:r>
            <a:r>
              <a:rPr altLang="zh-CN" sz="3200"/>
              <a:t>稍逊(xùn) </a:t>
            </a:r>
            <a:r>
              <a:rPr lang="en-US" sz="3200"/>
              <a:t> </a:t>
            </a:r>
            <a:r>
              <a:rPr altLang="zh-CN" sz="3200"/>
              <a:t>	竞争(jìng)</a:t>
            </a:r>
            <a:endParaRPr altLang="zh-CN" sz="3200"/>
          </a:p>
          <a:p>
            <a:pPr marL="0" indent="0">
              <a:lnSpc>
                <a:spcPct val="150000"/>
              </a:lnSpc>
              <a:buNone/>
            </a:pPr>
            <a:r>
              <a:rPr altLang="zh-CN" sz="3200"/>
              <a:t>D.今朝(zhāo)</a:t>
            </a:r>
            <a:r>
              <a:rPr lang="en-US" sz="3200"/>
              <a:t>        </a:t>
            </a:r>
            <a:r>
              <a:rPr altLang="zh-CN" sz="3200"/>
              <a:t>可汗(hàn)   </a:t>
            </a:r>
            <a:r>
              <a:rPr lang="en-US" sz="3200"/>
              <a:t>  </a:t>
            </a:r>
            <a:r>
              <a:rPr altLang="zh-CN" sz="3200"/>
              <a:t>滔滔(tāo)</a:t>
            </a:r>
            <a:r>
              <a:rPr lang="en-US" sz="3200"/>
              <a:t> </a:t>
            </a:r>
            <a:r>
              <a:rPr altLang="zh-CN" sz="3200"/>
              <a:t>	</a:t>
            </a:r>
            <a:r>
              <a:rPr lang="en-US" sz="3200"/>
              <a:t>      </a:t>
            </a:r>
            <a:r>
              <a:rPr altLang="zh-CN" sz="3200"/>
              <a:t>原驰蜡象(chí)</a:t>
            </a:r>
            <a:endParaRPr altLang="zh-CN" sz="3200"/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0000FF"/>
                </a:solidFill>
                <a:sym typeface="+mn-ea"/>
              </a:rPr>
              <a:t>[</a:t>
            </a:r>
            <a:r>
              <a:rPr lang="zh-CN" altLang="zh-CN" sz="3200">
                <a:solidFill>
                  <a:srgbClr val="0000FF"/>
                </a:solidFill>
                <a:sym typeface="+mn-ea"/>
              </a:rPr>
              <a:t>解析</a:t>
            </a:r>
            <a:r>
              <a:rPr lang="en-US" altLang="zh-CN" sz="3200">
                <a:solidFill>
                  <a:srgbClr val="0000FF"/>
                </a:solidFill>
                <a:sym typeface="+mn-ea"/>
              </a:rPr>
              <a:t>]  </a:t>
            </a:r>
            <a:r>
              <a:rPr lang="en-US" altLang="zh-CN" sz="3200">
                <a:solidFill>
                  <a:schemeClr val="tx1"/>
                </a:solidFill>
                <a:sym typeface="+mn-ea"/>
              </a:rPr>
              <a:t>A项,“分”应读“fèn”,“沁”应读“qìn”;B项,“略”应读“lüè”;D项,“汗”应读“hán”。</a:t>
            </a:r>
            <a:endParaRPr lang="en-US" altLang="zh-CN" sz="3200">
              <a:solidFill>
                <a:schemeClr val="tx1"/>
              </a:solidFill>
              <a:sym typeface="+mn-ea"/>
            </a:endParaRPr>
          </a:p>
        </p:txBody>
      </p:sp>
      <p:sp>
        <p:nvSpPr>
          <p:cNvPr id="4" name="椭圆 3"/>
          <p:cNvSpPr/>
          <p:nvPr>
            <p:custDataLst>
              <p:tags r:id="rId2"/>
            </p:custDataLst>
          </p:nvPr>
        </p:nvSpPr>
        <p:spPr>
          <a:xfrm>
            <a:off x="3719421" y="3573281"/>
            <a:ext cx="104974" cy="10158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" name="椭圆 4"/>
          <p:cNvSpPr/>
          <p:nvPr>
            <p:custDataLst>
              <p:tags r:id="rId3"/>
            </p:custDataLst>
          </p:nvPr>
        </p:nvSpPr>
        <p:spPr>
          <a:xfrm>
            <a:off x="1055337" y="1556860"/>
            <a:ext cx="104974" cy="10158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8" name="椭圆 7"/>
          <p:cNvSpPr/>
          <p:nvPr>
            <p:custDataLst>
              <p:tags r:id="rId4"/>
            </p:custDataLst>
          </p:nvPr>
        </p:nvSpPr>
        <p:spPr>
          <a:xfrm>
            <a:off x="4871758" y="1556860"/>
            <a:ext cx="104974" cy="10158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9" name="椭圆 8"/>
          <p:cNvSpPr/>
          <p:nvPr>
            <p:custDataLst>
              <p:tags r:id="rId5"/>
            </p:custDataLst>
          </p:nvPr>
        </p:nvSpPr>
        <p:spPr>
          <a:xfrm>
            <a:off x="3359413" y="1556860"/>
            <a:ext cx="104974" cy="10158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0" name="椭圆 9"/>
          <p:cNvSpPr/>
          <p:nvPr>
            <p:custDataLst>
              <p:tags r:id="rId6"/>
            </p:custDataLst>
          </p:nvPr>
        </p:nvSpPr>
        <p:spPr>
          <a:xfrm>
            <a:off x="6887582" y="1556860"/>
            <a:ext cx="104974" cy="10158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1" name="椭圆 10"/>
          <p:cNvSpPr/>
          <p:nvPr>
            <p:custDataLst>
              <p:tags r:id="rId7"/>
            </p:custDataLst>
          </p:nvPr>
        </p:nvSpPr>
        <p:spPr>
          <a:xfrm>
            <a:off x="5624120" y="2860289"/>
            <a:ext cx="104974" cy="10158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2" name="椭圆 11"/>
          <p:cNvSpPr/>
          <p:nvPr>
            <p:custDataLst>
              <p:tags r:id="rId8"/>
            </p:custDataLst>
          </p:nvPr>
        </p:nvSpPr>
        <p:spPr>
          <a:xfrm>
            <a:off x="1415332" y="2205082"/>
            <a:ext cx="104974" cy="10158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3" name="椭圆 12"/>
          <p:cNvSpPr/>
          <p:nvPr>
            <p:custDataLst>
              <p:tags r:id="rId9"/>
            </p:custDataLst>
          </p:nvPr>
        </p:nvSpPr>
        <p:spPr>
          <a:xfrm>
            <a:off x="7176369" y="2860289"/>
            <a:ext cx="104974" cy="10158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4" name="椭圆 13"/>
          <p:cNvSpPr/>
          <p:nvPr>
            <p:custDataLst>
              <p:tags r:id="rId10"/>
            </p:custDataLst>
          </p:nvPr>
        </p:nvSpPr>
        <p:spPr>
          <a:xfrm>
            <a:off x="7176369" y="2276837"/>
            <a:ext cx="104974" cy="10158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6" name="椭圆 15"/>
          <p:cNvSpPr/>
          <p:nvPr>
            <p:custDataLst>
              <p:tags r:id="rId11"/>
            </p:custDataLst>
          </p:nvPr>
        </p:nvSpPr>
        <p:spPr>
          <a:xfrm>
            <a:off x="1415332" y="2860289"/>
            <a:ext cx="104974" cy="10158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7" name="椭圆 16"/>
          <p:cNvSpPr/>
          <p:nvPr>
            <p:custDataLst>
              <p:tags r:id="rId12"/>
            </p:custDataLst>
          </p:nvPr>
        </p:nvSpPr>
        <p:spPr>
          <a:xfrm>
            <a:off x="3575898" y="2925694"/>
            <a:ext cx="104974" cy="10158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8" name="椭圆 17"/>
          <p:cNvSpPr/>
          <p:nvPr>
            <p:custDataLst>
              <p:tags r:id="rId13"/>
            </p:custDataLst>
          </p:nvPr>
        </p:nvSpPr>
        <p:spPr>
          <a:xfrm>
            <a:off x="3215903" y="2175237"/>
            <a:ext cx="104974" cy="10158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0" name="椭圆 19"/>
          <p:cNvSpPr/>
          <p:nvPr>
            <p:custDataLst>
              <p:tags r:id="rId14"/>
            </p:custDataLst>
          </p:nvPr>
        </p:nvSpPr>
        <p:spPr>
          <a:xfrm>
            <a:off x="5519407" y="2205082"/>
            <a:ext cx="104974" cy="10158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1" name="椭圆 20"/>
          <p:cNvSpPr/>
          <p:nvPr>
            <p:custDataLst>
              <p:tags r:id="rId15"/>
            </p:custDataLst>
          </p:nvPr>
        </p:nvSpPr>
        <p:spPr>
          <a:xfrm>
            <a:off x="1415332" y="3573281"/>
            <a:ext cx="104974" cy="10158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3" name="椭圆 22"/>
          <p:cNvSpPr/>
          <p:nvPr>
            <p:custDataLst>
              <p:tags r:id="rId16"/>
            </p:custDataLst>
          </p:nvPr>
        </p:nvSpPr>
        <p:spPr>
          <a:xfrm>
            <a:off x="8039994" y="3573281"/>
            <a:ext cx="104974" cy="10158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4" name="椭圆 23"/>
          <p:cNvSpPr/>
          <p:nvPr>
            <p:custDataLst>
              <p:tags r:id="rId17"/>
            </p:custDataLst>
          </p:nvPr>
        </p:nvSpPr>
        <p:spPr>
          <a:xfrm>
            <a:off x="5663565" y="3573281"/>
            <a:ext cx="104974" cy="10158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/>
              <a:t>  </a:t>
            </a:r>
            <a:endParaRPr lang="en-US" altLang="zh-CN" sz="3200"/>
          </a:p>
        </p:txBody>
      </p:sp>
      <p:sp>
        <p:nvSpPr>
          <p:cNvPr id="3" name="文本框 2"/>
          <p:cNvSpPr txBox="1"/>
          <p:nvPr>
            <p:custDataLst>
              <p:tags r:id="rId18"/>
            </p:custDataLst>
          </p:nvPr>
        </p:nvSpPr>
        <p:spPr>
          <a:xfrm>
            <a:off x="7175872" y="189196"/>
            <a:ext cx="31068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C00000"/>
                </a:solidFill>
                <a:latin typeface="+mn-lt"/>
                <a:ea typeface="+mn-ea"/>
              </a:rPr>
              <a:t>C</a:t>
            </a:r>
            <a:r>
              <a:rPr lang="en-US" altLang="zh-CN" sz="3200" smtClean="0">
                <a:latin typeface="+mn-lt"/>
                <a:ea typeface="+mn-ea"/>
              </a:rPr>
              <a:t>  </a:t>
            </a:r>
            <a:endParaRPr lang="en-US" altLang="zh-CN" sz="3200" smtClean="0"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  <p:custDataLst>
              <p:tags r:id="rId1"/>
            </p:custDataLst>
          </p:nvPr>
        </p:nvSpPr>
        <p:spPr>
          <a:xfrm>
            <a:off x="610277" y="381800"/>
            <a:ext cx="11149224" cy="4476621"/>
          </a:xfrm>
        </p:spPr>
        <p:txBody>
          <a:bodyPr>
            <a:normAutofit lnSpcReduction="20000"/>
          </a:bodyPr>
          <a:lstStyle/>
          <a:p>
            <a:pPr>
              <a:lnSpc>
                <a:spcPct val="150000"/>
              </a:lnSpc>
            </a:pPr>
            <a:r>
              <a:rPr altLang="zh-CN" sz="3200"/>
              <a:t>2</a:t>
            </a:r>
            <a:r>
              <a:rPr lang="zh-CN" altLang="en-US" sz="3200"/>
              <a:t>.下列句子的朗读节奏划分有误的一项是	(</a:t>
            </a:r>
            <a:r>
              <a:rPr lang="en-US" altLang="zh-CN" sz="3200"/>
              <a:t>      </a:t>
            </a:r>
            <a:r>
              <a:rPr lang="zh-CN" altLang="en-US" sz="3200"/>
              <a:t>)</a:t>
            </a:r>
            <a:endParaRPr lang="zh-CN" altLang="en-US" sz="3200"/>
          </a:p>
          <a:p>
            <a:pPr>
              <a:lnSpc>
                <a:spcPct val="150000"/>
              </a:lnSpc>
            </a:pPr>
            <a:r>
              <a:rPr lang="zh-CN" altLang="en-US" sz="3200"/>
              <a:t>A.望长城/内外,惟/余莽莽</a:t>
            </a:r>
            <a:endParaRPr lang="zh-CN" altLang="en-US" sz="3200"/>
          </a:p>
          <a:p>
            <a:pPr>
              <a:lnSpc>
                <a:spcPct val="150000"/>
              </a:lnSpc>
            </a:pPr>
            <a:r>
              <a:rPr lang="zh-CN" altLang="en-US" sz="3200"/>
              <a:t>B.看/红装素裹,分外/妖娆</a:t>
            </a:r>
            <a:endParaRPr lang="zh-CN" altLang="en-US" sz="3200"/>
          </a:p>
          <a:p>
            <a:pPr>
              <a:lnSpc>
                <a:spcPct val="150000"/>
              </a:lnSpc>
            </a:pPr>
            <a:r>
              <a:rPr lang="zh-CN" altLang="en-US" sz="3200"/>
              <a:t>C.江山/如此/多娇,引/无数英雄/竞/折腰</a:t>
            </a:r>
            <a:endParaRPr lang="zh-CN" altLang="en-US" sz="3200"/>
          </a:p>
          <a:p>
            <a:pPr>
              <a:lnSpc>
                <a:spcPct val="150000"/>
              </a:lnSpc>
            </a:pPr>
            <a:r>
              <a:rPr lang="zh-CN" altLang="en-US" sz="3200"/>
              <a:t>D.欲/与天公/试比高</a:t>
            </a:r>
            <a:endParaRPr lang="zh-CN" altLang="en-US" sz="3200"/>
          </a:p>
          <a:p>
            <a:pPr marL="36195" latinLnBrk="0">
              <a:lnSpc>
                <a:spcPct val="150000"/>
              </a:lnSpc>
            </a:pPr>
            <a:r>
              <a:rPr lang="zh-CN" altLang="en-US" sz="2665">
                <a:solidFill>
                  <a:srgbClr val="0000FF"/>
                </a:solidFill>
              </a:rPr>
              <a:t>[解析]</a:t>
            </a:r>
            <a:r>
              <a:rPr lang="zh-CN" altLang="en-US" sz="2665"/>
              <a:t> 正确的朗读节奏划分应为“望/长城内外,惟余/莽莽”。</a:t>
            </a:r>
            <a:endParaRPr lang="zh-CN" altLang="en-US" sz="2665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9207500" y="381635"/>
            <a:ext cx="4699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solidFill>
                  <a:srgbClr val="C00000"/>
                </a:solidFill>
                <a:latin typeface="+mn-lt"/>
                <a:ea typeface="+mn-ea"/>
              </a:rPr>
              <a:t>A</a:t>
            </a:r>
            <a:endParaRPr lang="en-US" altLang="zh-CN" sz="3200" smtClean="0">
              <a:solidFill>
                <a:srgbClr val="C0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  <p:custDataLst>
              <p:tags r:id="rId1"/>
            </p:custDataLst>
          </p:nvPr>
        </p:nvSpPr>
        <p:spPr>
          <a:xfrm>
            <a:off x="407102" y="178625"/>
            <a:ext cx="10929964" cy="599958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altLang="zh-CN" sz="2665"/>
              <a:t>3</a:t>
            </a:r>
            <a:r>
              <a:rPr lang="zh-CN" altLang="zh-CN" sz="2665"/>
              <a:t>.下列有关文学文化常识的表述有误的一项是	(</a:t>
            </a:r>
            <a:r>
              <a:rPr lang="en-US" altLang="zh-CN" sz="2665"/>
              <a:t>   </a:t>
            </a:r>
            <a:r>
              <a:rPr lang="en-US" altLang="zh-CN" sz="2665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zh-CN" sz="2665"/>
              <a:t>)</a:t>
            </a:r>
            <a:endParaRPr lang="zh-CN" altLang="zh-CN" sz="2665"/>
          </a:p>
          <a:p>
            <a:pPr>
              <a:lnSpc>
                <a:spcPct val="150000"/>
              </a:lnSpc>
            </a:pPr>
            <a:r>
              <a:rPr lang="zh-CN" altLang="zh-CN" sz="2665"/>
              <a:t>A.词又称“曲子词”“长短句”,词牌是填词用的曲调名,《沁园春·雪》的词牌名是“雪”。</a:t>
            </a:r>
            <a:endParaRPr lang="zh-CN" altLang="zh-CN" sz="2665"/>
          </a:p>
          <a:p>
            <a:pPr>
              <a:lnSpc>
                <a:spcPct val="150000"/>
              </a:lnSpc>
            </a:pPr>
            <a:r>
              <a:rPr lang="zh-CN" altLang="zh-CN" sz="2665"/>
              <a:t>B.“折腰”是我国古代的一种交际礼仪,即弯腰行礼,古时有屈身事人之意,现引申为倾倒、崇拜。</a:t>
            </a:r>
            <a:endParaRPr lang="zh-CN" altLang="zh-CN" sz="2665"/>
          </a:p>
          <a:p>
            <a:pPr>
              <a:lnSpc>
                <a:spcPct val="150000"/>
              </a:lnSpc>
            </a:pPr>
            <a:r>
              <a:rPr lang="zh-CN" altLang="zh-CN" sz="2665"/>
              <a:t>C.在古代诗文中,“河”一般指黄河,“江”一般指长江。</a:t>
            </a:r>
            <a:endParaRPr lang="zh-CN" altLang="zh-CN" sz="2665"/>
          </a:p>
          <a:p>
            <a:pPr>
              <a:lnSpc>
                <a:spcPct val="150000"/>
              </a:lnSpc>
            </a:pPr>
            <a:r>
              <a:rPr lang="zh-CN" altLang="zh-CN" sz="2665"/>
              <a:t>D.“稍逊风骚”中的“风骚”,本指《诗经》里的《国风》和《楚辞》中的《离骚》,后来泛指文章辞藻。</a:t>
            </a:r>
            <a:endParaRPr lang="zh-CN" altLang="zh-CN" sz="2665"/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7924702" y="178590"/>
            <a:ext cx="316806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smtClean="0">
                <a:solidFill>
                  <a:srgbClr val="C00000"/>
                </a:solidFill>
                <a:latin typeface="+mn-lt"/>
                <a:ea typeface="+mn-ea"/>
              </a:rPr>
              <a:t>A</a:t>
            </a:r>
            <a:endParaRPr lang="en-US" altLang="zh-CN" sz="3000" smtClean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4" name="文本占位符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10277" y="5867522"/>
            <a:ext cx="10529540" cy="783070"/>
          </a:xfr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>
                <a:solidFill>
                  <a:srgbClr val="0000FF"/>
                </a:solidFill>
              </a:rPr>
              <a:t>[解析] </a:t>
            </a:r>
            <a:r>
              <a:rPr lang="zh-CN" altLang="en-US" sz="3000"/>
              <a:t>《沁园春·雪》的词牌名是“沁园春”。</a:t>
            </a:r>
            <a:endParaRPr lang="zh-CN" altLang="en-US" sz="3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语 文 拷贝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8229" y="690921"/>
            <a:ext cx="5474888" cy="5474888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7379335" y="2921000"/>
            <a:ext cx="41452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mtClean="0">
                <a:latin typeface="楷体" panose="02010609060101010101" pitchFamily="49" charset="-122"/>
                <a:ea typeface="楷体" panose="02010609060101010101" pitchFamily="49" charset="-122"/>
              </a:rPr>
              <a:t>谢谢观看！</a:t>
            </a:r>
            <a:endParaRPr lang="zh-CN" altLang="en-US" sz="6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New picture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331700" y="10820400"/>
            <a:ext cx="317500" cy="2413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-24765"/>
            <a:ext cx="12162790" cy="68827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图片 100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13335"/>
            <a:ext cx="12192635" cy="68948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 184"/>
          <p:cNvSpPr/>
          <p:nvPr>
            <p:custDataLst>
              <p:tags r:id="rId1"/>
            </p:custDataLst>
          </p:nvPr>
        </p:nvSpPr>
        <p:spPr>
          <a:xfrm>
            <a:off x="7668803" y="1182320"/>
            <a:ext cx="1282366" cy="1282366"/>
          </a:xfrm>
          <a:prstGeom prst="ellipse">
            <a:avLst/>
          </a:prstGeom>
          <a:solidFill>
            <a:srgbClr val="284A7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1" name=" 184"/>
          <p:cNvSpPr/>
          <p:nvPr>
            <p:custDataLst>
              <p:tags r:id="rId2"/>
            </p:custDataLst>
          </p:nvPr>
        </p:nvSpPr>
        <p:spPr>
          <a:xfrm>
            <a:off x="2998325" y="1182321"/>
            <a:ext cx="518660" cy="518660"/>
          </a:xfrm>
          <a:prstGeom prst="ellipse">
            <a:avLst/>
          </a:prstGeom>
          <a:solidFill>
            <a:srgbClr val="162E5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2" name=" 184"/>
          <p:cNvSpPr/>
          <p:nvPr>
            <p:custDataLst>
              <p:tags r:id="rId3"/>
            </p:custDataLst>
          </p:nvPr>
        </p:nvSpPr>
        <p:spPr>
          <a:xfrm>
            <a:off x="7470735" y="4567893"/>
            <a:ext cx="434227" cy="43422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3" name=" 184"/>
          <p:cNvSpPr/>
          <p:nvPr>
            <p:custDataLst>
              <p:tags r:id="rId4"/>
            </p:custDataLst>
          </p:nvPr>
        </p:nvSpPr>
        <p:spPr>
          <a:xfrm>
            <a:off x="8304908" y="3729277"/>
            <a:ext cx="337097" cy="337097"/>
          </a:xfrm>
          <a:prstGeom prst="ellipse">
            <a:avLst/>
          </a:prstGeom>
          <a:solidFill>
            <a:srgbClr val="32507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4" name="等腰三角形 8"/>
          <p:cNvSpPr/>
          <p:nvPr>
            <p:custDataLst>
              <p:tags r:id="rId5"/>
            </p:custDataLst>
          </p:nvPr>
        </p:nvSpPr>
        <p:spPr>
          <a:xfrm rot="10800000">
            <a:off x="5952210" y="4508854"/>
            <a:ext cx="215844" cy="216479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5" name="TextBox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069912" y="2771597"/>
            <a:ext cx="5982858" cy="61539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雾凇背景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PPT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模板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7176" name="直接连接符 86"/>
          <p:cNvCxnSpPr/>
          <p:nvPr>
            <p:custDataLst>
              <p:tags r:id="rId7"/>
            </p:custDataLst>
          </p:nvPr>
        </p:nvCxnSpPr>
        <p:spPr>
          <a:xfrm>
            <a:off x="4041775" y="3495675"/>
            <a:ext cx="3976688" cy="0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ash"/>
            <a:miter lim="800000"/>
          </a:ln>
        </p:spPr>
      </p:cxnSp>
      <p:sp>
        <p:nvSpPr>
          <p:cNvPr id="7177" name="TextBox 7"/>
          <p:cNvSpPr/>
          <p:nvPr>
            <p:custDataLst>
              <p:tags r:id="rId8"/>
            </p:custDataLst>
          </p:nvPr>
        </p:nvSpPr>
        <p:spPr>
          <a:xfrm>
            <a:off x="3897313" y="3651250"/>
            <a:ext cx="4392612" cy="2460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>
            <a:spAutoFit/>
          </a:bodyPr>
          <a:lstStyle>
            <a:defPPr>
              <a:defRPr lang="en-US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汇报人：第一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   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时间：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20XX.XX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7178" name="Picture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-33337" y="0"/>
            <a:ext cx="12253912" cy="70278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/>
        </p:spPr>
      </p:pic>
      <p:sp>
        <p:nvSpPr>
          <p:cNvPr id="7179" name="矩形 1"/>
          <p:cNvSpPr/>
          <p:nvPr>
            <p:custDataLst>
              <p:tags r:id="rId11"/>
            </p:custDataLst>
          </p:nvPr>
        </p:nvSpPr>
        <p:spPr>
          <a:xfrm>
            <a:off x="3015913" y="254252"/>
            <a:ext cx="6304280" cy="15684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4294967295">
            <a:schemeClr val="dk2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59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</a:rPr>
              <a:t>沁园春</a:t>
            </a:r>
            <a:r>
              <a:rPr kumimoji="0" lang="en-US" altLang="zh-CN" sz="959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</a:rPr>
              <a:t>·</a:t>
            </a:r>
            <a:r>
              <a:rPr kumimoji="0" lang="zh-CN" altLang="en-US" sz="959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</a:rPr>
              <a:t>雪</a:t>
            </a:r>
            <a:endParaRPr kumimoji="0" lang="zh-CN" altLang="en-US" sz="9595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方正小标宋简体" panose="03000509000000000000" charset="-122"/>
              <a:ea typeface="方正小标宋简体" panose="03000509000000000000" charset="-122"/>
              <a:cs typeface="方正小标宋简体" panose="03000509000000000000" charset="-122"/>
            </a:endParaRPr>
          </a:p>
        </p:txBody>
      </p:sp>
      <p:sp>
        <p:nvSpPr>
          <p:cNvPr id="7180" name="矩形 16"/>
          <p:cNvSpPr/>
          <p:nvPr>
            <p:custDataLst>
              <p:tags r:id="rId12"/>
            </p:custDataLst>
          </p:nvPr>
        </p:nvSpPr>
        <p:spPr>
          <a:xfrm>
            <a:off x="5012401" y="1956987"/>
            <a:ext cx="2478405" cy="10147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4294967295">
            <a:schemeClr val="dk2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小标宋简体" panose="03000509000000000000" charset="-122"/>
                <a:ea typeface="方正小标宋简体" panose="03000509000000000000" charset="-122"/>
                <a:cs typeface="+mn-cs"/>
              </a:rPr>
              <a:t>毛泽东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方正小标宋简体" panose="03000509000000000000" charset="-122"/>
              <a:ea typeface="方正小标宋简体" panose="03000509000000000000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8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  <p:bldP spid="71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3384" t="30779" r="53515" b="37534"/>
          <a:stretch>
            <a:fillRect/>
          </a:stretch>
        </p:blipFill>
        <p:spPr>
          <a:xfrm>
            <a:off x="4013200" y="228600"/>
            <a:ext cx="3862388" cy="11191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6" name="矩形 10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4800" y="1676400"/>
            <a:ext cx="11582400" cy="3894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 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1．品味词中凝练、贴切、富有表现力的语言，发展学生形象思维的能力。（重点）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2．理解词的大气镑礴，旷达豪迈的意境，培养学生阅读鉴赏诗歌的能力（难点）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3．感受词人的豪迈与大气，激发热爱祖国壮美河山，树立伟大抱负和坚定信念的思想情感。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11265" descr="绿色大理石"/>
          <p:cNvSpPr txBox="1"/>
          <p:nvPr/>
        </p:nvSpPr>
        <p:spPr>
          <a:xfrm>
            <a:off x="0" y="0"/>
            <a:ext cx="3200400" cy="922020"/>
          </a:xfrm>
          <a:prstGeom prst="rect">
            <a:avLst/>
          </a:prstGeom>
          <a:blipFill rotWithShape="0">
            <a:blip r:embed="rId1"/>
          </a:blip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作者简介</a:t>
            </a:r>
            <a:endParaRPr lang="zh-CN" altLang="en-US" sz="5400" b="1">
              <a:solidFill>
                <a:srgbClr val="FF33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4098" name="矩形 11266"/>
          <p:cNvSpPr/>
          <p:nvPr/>
        </p:nvSpPr>
        <p:spPr>
          <a:xfrm>
            <a:off x="1524000" y="28876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4099" name="组合 11267"/>
          <p:cNvGrpSpPr/>
          <p:nvPr/>
        </p:nvGrpSpPr>
        <p:grpSpPr>
          <a:xfrm>
            <a:off x="724622" y="1268730"/>
            <a:ext cx="10996969" cy="5475892"/>
            <a:chOff x="-142" y="-9"/>
            <a:chExt cx="5902" cy="838"/>
          </a:xfrm>
        </p:grpSpPr>
        <p:grpSp>
          <p:nvGrpSpPr>
            <p:cNvPr id="4100" name="组合 11268"/>
            <p:cNvGrpSpPr/>
            <p:nvPr/>
          </p:nvGrpSpPr>
          <p:grpSpPr>
            <a:xfrm>
              <a:off x="-3" y="-9"/>
              <a:ext cx="5763" cy="818"/>
              <a:chOff x="-3" y="-9"/>
              <a:chExt cx="5763" cy="818"/>
            </a:xfrm>
          </p:grpSpPr>
          <p:sp>
            <p:nvSpPr>
              <p:cNvPr id="4101" name="矩形 11269"/>
              <p:cNvSpPr/>
              <p:nvPr/>
            </p:nvSpPr>
            <p:spPr>
              <a:xfrm>
                <a:off x="0" y="13"/>
                <a:ext cx="5760" cy="7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 anchorCtr="0"/>
              <a:p>
                <a:r>
                  <a:rPr lang="zh-CN" altLang="en-US" sz="4000" b="1" dirty="0">
                    <a:latin typeface="Times New Roman" panose="02020603050405020304" pitchFamily="18" charset="0"/>
                    <a:ea typeface="华文行楷" panose="02010800040101010101" pitchFamily="2" charset="-122"/>
                  </a:rPr>
                  <a:t>毛泽东</a:t>
                </a:r>
                <a:r>
                  <a:rPr lang="zh-CN" altLang="en-US" sz="3200" b="1" dirty="0">
                    <a:latin typeface="Times New Roman" panose="02020603050405020304" pitchFamily="18" charset="0"/>
                  </a:rPr>
                  <a:t>：</a:t>
                </a:r>
                <a:endParaRPr lang="zh-CN" altLang="en-US" sz="3200" b="1" dirty="0">
                  <a:latin typeface="Times New Roman" panose="02020603050405020304" pitchFamily="18" charset="0"/>
                </a:endParaRPr>
              </a:p>
              <a:p>
                <a:r>
                  <a:rPr lang="zh-CN" altLang="en-US" sz="3200" b="1" dirty="0">
                    <a:latin typeface="Times New Roman" panose="02020603050405020304" pitchFamily="18" charset="0"/>
                  </a:rPr>
                  <a:t>           字</a:t>
                </a:r>
                <a:r>
                  <a:rPr lang="zh-CN" alt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润之</a:t>
                </a:r>
                <a:r>
                  <a:rPr lang="zh-CN" altLang="en-US" sz="3600" b="1" dirty="0">
                    <a:latin typeface="Times New Roman" panose="02020603050405020304" pitchFamily="18" charset="0"/>
                  </a:rPr>
                  <a:t>，笔名</a:t>
                </a:r>
                <a:r>
                  <a:rPr lang="zh-CN" alt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子任</a:t>
                </a:r>
                <a:r>
                  <a:rPr lang="zh-CN" altLang="en-US" sz="3600" b="1" dirty="0">
                    <a:latin typeface="Times New Roman" panose="02020603050405020304" pitchFamily="18" charset="0"/>
                  </a:rPr>
                  <a:t>。</a:t>
                </a:r>
                <a:r>
                  <a:rPr lang="en-US" altLang="zh-CN" sz="3600" b="1">
                    <a:latin typeface="Times New Roman" panose="02020603050405020304" pitchFamily="18" charset="0"/>
                  </a:rPr>
                  <a:t>1893</a:t>
                </a:r>
                <a:r>
                  <a:rPr lang="zh-CN" altLang="en-US" sz="3600" b="1" dirty="0">
                    <a:latin typeface="Times New Roman" panose="02020603050405020304" pitchFamily="18" charset="0"/>
                  </a:rPr>
                  <a:t>年</a:t>
                </a:r>
                <a:r>
                  <a:rPr lang="en-US" altLang="zh-CN" sz="3600" b="1">
                    <a:latin typeface="Times New Roman" panose="02020603050405020304" pitchFamily="18" charset="0"/>
                  </a:rPr>
                  <a:t>12</a:t>
                </a:r>
                <a:r>
                  <a:rPr lang="zh-CN" altLang="en-US" sz="3600" b="1" dirty="0">
                    <a:latin typeface="Times New Roman" panose="02020603050405020304" pitchFamily="18" charset="0"/>
                  </a:rPr>
                  <a:t>月</a:t>
                </a:r>
                <a:r>
                  <a:rPr lang="en-US" altLang="zh-CN" sz="3600" b="1">
                    <a:latin typeface="Times New Roman" panose="02020603050405020304" pitchFamily="18" charset="0"/>
                  </a:rPr>
                  <a:t>26</a:t>
                </a:r>
                <a:r>
                  <a:rPr lang="zh-CN" altLang="en-US" sz="3600" b="1" dirty="0">
                    <a:latin typeface="Times New Roman" panose="02020603050405020304" pitchFamily="18" charset="0"/>
                  </a:rPr>
                  <a:t>日生于</a:t>
                </a:r>
                <a:r>
                  <a:rPr lang="zh-CN" alt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湖南湘潭韶山冲</a:t>
                </a:r>
                <a:r>
                  <a:rPr lang="zh-CN" altLang="en-US" sz="3600" b="1" dirty="0">
                    <a:latin typeface="Times New Roman" panose="02020603050405020304" pitchFamily="18" charset="0"/>
                  </a:rPr>
                  <a:t>一个农民家庭。</a:t>
                </a:r>
                <a:r>
                  <a:rPr lang="en-US" altLang="zh-CN" sz="36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1976</a:t>
                </a:r>
                <a:r>
                  <a:rPr lang="zh-CN" alt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年</a:t>
                </a:r>
                <a:r>
                  <a:rPr lang="en-US" altLang="zh-CN" sz="36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9</a:t>
                </a:r>
                <a:r>
                  <a:rPr lang="zh-CN" alt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月</a:t>
                </a:r>
                <a:r>
                  <a:rPr lang="en-US" altLang="zh-CN" sz="36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9</a:t>
                </a:r>
                <a:r>
                  <a:rPr lang="zh-CN" alt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日在北京逝世。</a:t>
                </a:r>
                <a:r>
                  <a:rPr lang="zh-CN" altLang="en-US" sz="3600" dirty="0">
                    <a:latin typeface="Times New Roman" panose="02020603050405020304" pitchFamily="18" charset="0"/>
                  </a:rPr>
                  <a:t> </a:t>
                </a:r>
                <a:endParaRPr lang="zh-CN" altLang="en-US" sz="3600" b="1" dirty="0">
                  <a:latin typeface="Times New Roman" panose="02020603050405020304" pitchFamily="18" charset="0"/>
                </a:endParaRPr>
              </a:p>
              <a:p>
                <a:r>
                  <a:rPr lang="zh-CN" altLang="en-US" sz="3600" b="1" dirty="0">
                    <a:latin typeface="Times New Roman" panose="02020603050405020304" pitchFamily="18" charset="0"/>
                  </a:rPr>
                  <a:t>          中国人民的领袖，马克思主义者，</a:t>
                </a:r>
                <a:r>
                  <a:rPr lang="zh-CN" altLang="en-US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伟大的无产阶级革命家、战略家和理论家，中国共产党、中国人民解放军和中华人民共和国的主要缔造者和领导人，诗人，书法家。</a:t>
                </a:r>
                <a:endParaRPr lang="zh-CN" alt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  <a:p>
                <a:r>
                  <a:rPr lang="zh-CN" altLang="en-US" sz="3600" b="1" dirty="0">
                    <a:latin typeface="Times New Roman" panose="02020603050405020304" pitchFamily="18" charset="0"/>
                  </a:rPr>
                  <a:t>        </a:t>
                </a:r>
                <a:r>
                  <a:rPr lang="zh-CN" altLang="en-US" sz="3600" b="1" dirty="0">
                    <a:latin typeface="宋体" panose="02010600030101010101" pitchFamily="2" charset="-122"/>
                  </a:rPr>
                  <a:t>主要作品：《毛泽东选集》《毛泽东文集》《毛泽东诗词》</a:t>
                </a:r>
                <a:endParaRPr lang="zh-CN" altLang="en-US" sz="3600" b="1" dirty="0">
                  <a:latin typeface="宋体" panose="02010600030101010101" pitchFamily="2" charset="-122"/>
                </a:endParaRPr>
              </a:p>
              <a:p>
                <a:pPr eaLnBrk="0" hangingPunct="0"/>
                <a:endParaRPr lang="zh-CN" altLang="en-US" sz="3600" b="1" dirty="0">
                  <a:latin typeface="宋体" panose="02010600030101010101" pitchFamily="2" charset="-122"/>
                </a:endParaRPr>
              </a:p>
            </p:txBody>
          </p:sp>
          <p:sp>
            <p:nvSpPr>
              <p:cNvPr id="4102" name="矩形 11270"/>
              <p:cNvSpPr/>
              <p:nvPr/>
            </p:nvSpPr>
            <p:spPr>
              <a:xfrm>
                <a:off x="-3" y="-9"/>
                <a:ext cx="5760" cy="780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3" name="矩形 11271"/>
            <p:cNvSpPr/>
            <p:nvPr/>
          </p:nvSpPr>
          <p:spPr>
            <a:xfrm>
              <a:off x="-142" y="2"/>
              <a:ext cx="5766" cy="827"/>
            </a:xfrm>
            <a:prstGeom prst="rect">
              <a:avLst/>
            </a:prstGeom>
            <a:noFill/>
            <a:ln w="9525" cap="flat" cmpd="sng">
              <a:solidFill>
                <a:srgbClr val="A28C8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4104" name="矩形 11272"/>
          <p:cNvSpPr/>
          <p:nvPr/>
        </p:nvSpPr>
        <p:spPr>
          <a:xfrm>
            <a:off x="1524000" y="28876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5" name="文本框 11273"/>
          <p:cNvSpPr txBox="1"/>
          <p:nvPr/>
        </p:nvSpPr>
        <p:spPr>
          <a:xfrm>
            <a:off x="8001000" y="6019800"/>
            <a:ext cx="1524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000" b="1" dirty="0">
              <a:solidFill>
                <a:srgbClr val="FF33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UNIQUEID" val="575"/>
</p:tagLst>
</file>

<file path=ppt/tags/tag10.xml><?xml version="1.0" encoding="utf-8"?>
<p:tagLst xmlns:p="http://schemas.openxmlformats.org/presentationml/2006/main">
  <p:tag name="AS_UNIQUEID" val="585"/>
</p:tagLst>
</file>

<file path=ppt/tags/tag100.xml><?xml version="1.0" encoding="utf-8"?>
<p:tagLst xmlns:p="http://schemas.openxmlformats.org/presentationml/2006/main">
  <p:tag name="AS_UNIQUEID" val="672"/>
</p:tagLst>
</file>

<file path=ppt/tags/tag101.xml><?xml version="1.0" encoding="utf-8"?>
<p:tagLst xmlns:p="http://schemas.openxmlformats.org/presentationml/2006/main">
  <p:tag name="AS_UNIQUEID" val="674"/>
</p:tagLst>
</file>

<file path=ppt/tags/tag102.xml><?xml version="1.0" encoding="utf-8"?>
<p:tagLst xmlns:p="http://schemas.openxmlformats.org/presentationml/2006/main">
  <p:tag name="AS_UNIQUEID" val="774"/>
</p:tagLst>
</file>

<file path=ppt/tags/tag103.xml><?xml version="1.0" encoding="utf-8"?>
<p:tagLst xmlns:p="http://schemas.openxmlformats.org/presentationml/2006/main">
  <p:tag name="KSO_WM_TEMPLATE_CATEGORY" val="custom"/>
  <p:tag name="KSO_WM_TEMPLATE_INDEX" val="170"/>
</p:tagLst>
</file>

<file path=ppt/tags/tag104.xml><?xml version="1.0" encoding="utf-8"?>
<p:tagLst xmlns:p="http://schemas.openxmlformats.org/presentationml/2006/main">
  <p:tag name="AS_UNIQUEID" val="1259"/>
</p:tagLst>
</file>

<file path=ppt/tags/tag105.xml><?xml version="1.0" encoding="utf-8"?>
<p:tagLst xmlns:p="http://schemas.openxmlformats.org/presentationml/2006/main">
  <p:tag name="AS_UNIQUEID" val="1260"/>
</p:tagLst>
</file>

<file path=ppt/tags/tag106.xml><?xml version="1.0" encoding="utf-8"?>
<p:tagLst xmlns:p="http://schemas.openxmlformats.org/presentationml/2006/main">
  <p:tag name="AS_UNIQUEID" val="816"/>
</p:tagLst>
</file>

<file path=ppt/tags/tag107.xml><?xml version="1.0" encoding="utf-8"?>
<p:tagLst xmlns:p="http://schemas.openxmlformats.org/presentationml/2006/main">
  <p:tag name="AS_UNIQUEID" val="817"/>
</p:tagLst>
</file>

<file path=ppt/tags/tag108.xml><?xml version="1.0" encoding="utf-8"?>
<p:tagLst xmlns:p="http://schemas.openxmlformats.org/presentationml/2006/main">
  <p:tag name="AS_UNIQUEID" val="818"/>
</p:tagLst>
</file>

<file path=ppt/tags/tag109.xml><?xml version="1.0" encoding="utf-8"?>
<p:tagLst xmlns:p="http://schemas.openxmlformats.org/presentationml/2006/main">
  <p:tag name="AS_UNIQUEID" val="819"/>
</p:tagLst>
</file>

<file path=ppt/tags/tag11.xml><?xml version="1.0" encoding="utf-8"?>
<p:tagLst xmlns:p="http://schemas.openxmlformats.org/presentationml/2006/main">
  <p:tag name="AS_UNIQUEID" val="587"/>
</p:tagLst>
</file>

<file path=ppt/tags/tag110.xml><?xml version="1.0" encoding="utf-8"?>
<p:tagLst xmlns:p="http://schemas.openxmlformats.org/presentationml/2006/main">
  <p:tag name="AS_UNIQUEID" val="820"/>
</p:tagLst>
</file>

<file path=ppt/tags/tag111.xml><?xml version="1.0" encoding="utf-8"?>
<p:tagLst xmlns:p="http://schemas.openxmlformats.org/presentationml/2006/main">
  <p:tag name="AS_UNIQUEID" val="821"/>
</p:tagLst>
</file>

<file path=ppt/tags/tag112.xml><?xml version="1.0" encoding="utf-8"?>
<p:tagLst xmlns:p="http://schemas.openxmlformats.org/presentationml/2006/main">
  <p:tag name="AS_UNIQUEID" val="822"/>
</p:tagLst>
</file>

<file path=ppt/tags/tag113.xml><?xml version="1.0" encoding="utf-8"?>
<p:tagLst xmlns:p="http://schemas.openxmlformats.org/presentationml/2006/main">
  <p:tag name="AS_UNIQUEID" val="823"/>
</p:tagLst>
</file>

<file path=ppt/tags/tag114.xml><?xml version="1.0" encoding="utf-8"?>
<p:tagLst xmlns:p="http://schemas.openxmlformats.org/presentationml/2006/main">
  <p:tag name="AS_UNIQUEID" val="824"/>
</p:tagLst>
</file>

<file path=ppt/tags/tag115.xml><?xml version="1.0" encoding="utf-8"?>
<p:tagLst xmlns:p="http://schemas.openxmlformats.org/presentationml/2006/main">
  <p:tag name="AS_UNIQUEID" val="825"/>
</p:tagLst>
</file>

<file path=ppt/tags/tag116.xml><?xml version="1.0" encoding="utf-8"?>
<p:tagLst xmlns:p="http://schemas.openxmlformats.org/presentationml/2006/main">
  <p:tag name="AS_UNIQUEID" val="826"/>
</p:tagLst>
</file>

<file path=ppt/tags/tag117.xml><?xml version="1.0" encoding="utf-8"?>
<p:tagLst xmlns:p="http://schemas.openxmlformats.org/presentationml/2006/main">
  <p:tag name="AS_UNIQUEID" val="827"/>
</p:tagLst>
</file>

<file path=ppt/tags/tag118.xml><?xml version="1.0" encoding="utf-8"?>
<p:tagLst xmlns:p="http://schemas.openxmlformats.org/presentationml/2006/main">
  <p:tag name="AS_UNIQUEID" val="828"/>
</p:tagLst>
</file>

<file path=ppt/tags/tag119.xml><?xml version="1.0" encoding="utf-8"?>
<p:tagLst xmlns:p="http://schemas.openxmlformats.org/presentationml/2006/main">
  <p:tag name="AS_UNIQUEID" val="829"/>
</p:tagLst>
</file>

<file path=ppt/tags/tag12.xml><?xml version="1.0" encoding="utf-8"?>
<p:tagLst xmlns:p="http://schemas.openxmlformats.org/presentationml/2006/main">
  <p:tag name="AS_UNIQUEID" val="588"/>
</p:tagLst>
</file>

<file path=ppt/tags/tag120.xml><?xml version="1.0" encoding="utf-8"?>
<p:tagLst xmlns:p="http://schemas.openxmlformats.org/presentationml/2006/main">
  <p:tag name="AS_UNIQUEID" val="830"/>
</p:tagLst>
</file>

<file path=ppt/tags/tag121.xml><?xml version="1.0" encoding="utf-8"?>
<p:tagLst xmlns:p="http://schemas.openxmlformats.org/presentationml/2006/main">
  <p:tag name="AS_UNIQUEID" val="831"/>
</p:tagLst>
</file>

<file path=ppt/tags/tag122.xml><?xml version="1.0" encoding="utf-8"?>
<p:tagLst xmlns:p="http://schemas.openxmlformats.org/presentationml/2006/main">
  <p:tag name="AS_UNIQUEID" val="832"/>
</p:tagLst>
</file>

<file path=ppt/tags/tag123.xml><?xml version="1.0" encoding="utf-8"?>
<p:tagLst xmlns:p="http://schemas.openxmlformats.org/presentationml/2006/main">
  <p:tag name="AS_UNIQUEID" val="813"/>
</p:tagLst>
</file>

<file path=ppt/tags/tag124.xml><?xml version="1.0" encoding="utf-8"?>
<p:tagLst xmlns:p="http://schemas.openxmlformats.org/presentationml/2006/main">
  <p:tag name="AS_UNIQUEID" val="814"/>
</p:tagLst>
</file>

<file path=ppt/tags/tag125.xml><?xml version="1.0" encoding="utf-8"?>
<p:tagLst xmlns:p="http://schemas.openxmlformats.org/presentationml/2006/main">
  <p:tag name="AS_UNIQUEID" val="525"/>
</p:tagLst>
</file>

<file path=ppt/tags/tag126.xml><?xml version="1.0" encoding="utf-8"?>
<p:tagLst xmlns:p="http://schemas.openxmlformats.org/presentationml/2006/main">
  <p:tag name="AS_UNIQUEID" val="526"/>
</p:tagLst>
</file>

<file path=ppt/tags/tag127.xml><?xml version="1.0" encoding="utf-8"?>
<p:tagLst xmlns:p="http://schemas.openxmlformats.org/presentationml/2006/main">
  <p:tag name="AS_UNIQUEID" val="527"/>
</p:tagLst>
</file>

<file path=ppt/tags/tag128.xml><?xml version="1.0" encoding="utf-8"?>
<p:tagLst xmlns:p="http://schemas.openxmlformats.org/presentationml/2006/main">
  <p:tag name="AS_UNIQUEID" val="528"/>
</p:tagLst>
</file>

<file path=ppt/tags/tag129.xml><?xml version="1.0" encoding="utf-8"?>
<p:tagLst xmlns:p="http://schemas.openxmlformats.org/presentationml/2006/main">
  <p:tag name="AS_UNIQUEID" val="529"/>
</p:tagLst>
</file>

<file path=ppt/tags/tag13.xml><?xml version="1.0" encoding="utf-8"?>
<p:tagLst xmlns:p="http://schemas.openxmlformats.org/presentationml/2006/main">
  <p:tag name="AS_UNIQUEID" val="589"/>
</p:tagLst>
</file>

<file path=ppt/tags/tag130.xml><?xml version="1.0" encoding="utf-8"?>
<p:tagLst xmlns:p="http://schemas.openxmlformats.org/presentationml/2006/main">
  <p:tag name="AS_UNIQUEID" val="530"/>
</p:tagLst>
</file>

<file path=ppt/tags/tag131.xml><?xml version="1.0" encoding="utf-8"?>
<p:tagLst xmlns:p="http://schemas.openxmlformats.org/presentationml/2006/main">
  <p:tag name="AS_UNIQUEID" val="531"/>
</p:tagLst>
</file>

<file path=ppt/tags/tag132.xml><?xml version="1.0" encoding="utf-8"?>
<p:tagLst xmlns:p="http://schemas.openxmlformats.org/presentationml/2006/main">
  <p:tag name="AS_UNIQUEID" val="1444"/>
</p:tagLst>
</file>

<file path=ppt/tags/tag133.xml><?xml version="1.0" encoding="utf-8"?>
<p:tagLst xmlns:p="http://schemas.openxmlformats.org/presentationml/2006/main">
  <p:tag name="AS_UNIQUEID" val="1445"/>
</p:tagLst>
</file>

<file path=ppt/tags/tag134.xml><?xml version="1.0" encoding="utf-8"?>
<p:tagLst xmlns:p="http://schemas.openxmlformats.org/presentationml/2006/main">
  <p:tag name="AS_UNIQUEID" val="1446"/>
</p:tagLst>
</file>

<file path=ppt/tags/tag135.xml><?xml version="1.0" encoding="utf-8"?>
<p:tagLst xmlns:p="http://schemas.openxmlformats.org/presentationml/2006/main">
  <p:tag name="AS_UNIQUEID" val="1447"/>
</p:tagLst>
</file>

<file path=ppt/tags/tag136.xml><?xml version="1.0" encoding="utf-8"?>
<p:tagLst xmlns:p="http://schemas.openxmlformats.org/presentationml/2006/main">
  <p:tag name="AS_UNIQUEID" val="1448"/>
</p:tagLst>
</file>

<file path=ppt/tags/tag137.xml><?xml version="1.0" encoding="utf-8"?>
<p:tagLst xmlns:p="http://schemas.openxmlformats.org/presentationml/2006/main">
  <p:tag name="AS_UNIQUEID" val="1585"/>
</p:tagLst>
</file>

<file path=ppt/tags/tag138.xml><?xml version="1.0" encoding="utf-8"?>
<p:tagLst xmlns:p="http://schemas.openxmlformats.org/presentationml/2006/main">
  <p:tag name="AS_UNIQUEID" val="1586"/>
</p:tagLst>
</file>

<file path=ppt/tags/tag139.xml><?xml version="1.0" encoding="utf-8"?>
<p:tagLst xmlns:p="http://schemas.openxmlformats.org/presentationml/2006/main">
  <p:tag name="AS_UNIQUEID" val="1587"/>
</p:tagLst>
</file>

<file path=ppt/tags/tag14.xml><?xml version="1.0" encoding="utf-8"?>
<p:tagLst xmlns:p="http://schemas.openxmlformats.org/presentationml/2006/main">
  <p:tag name="AS_UNIQUEID" val="590"/>
</p:tagLst>
</file>

<file path=ppt/tags/tag140.xml><?xml version="1.0" encoding="utf-8"?>
<p:tagLst xmlns:p="http://schemas.openxmlformats.org/presentationml/2006/main">
  <p:tag name="AS_UNIQUEID" val="1588"/>
</p:tagLst>
</file>

<file path=ppt/tags/tag141.xml><?xml version="1.0" encoding="utf-8"?>
<p:tagLst xmlns:p="http://schemas.openxmlformats.org/presentationml/2006/main">
  <p:tag name="AS_UNIQUEID" val="1589"/>
</p:tagLst>
</file>

<file path=ppt/tags/tag142.xml><?xml version="1.0" encoding="utf-8"?>
<p:tagLst xmlns:p="http://schemas.openxmlformats.org/presentationml/2006/main">
  <p:tag name="AS_UNIQUEID" val="1590"/>
</p:tagLst>
</file>

<file path=ppt/tags/tag143.xml><?xml version="1.0" encoding="utf-8"?>
<p:tagLst xmlns:p="http://schemas.openxmlformats.org/presentationml/2006/main">
  <p:tag name="AS_UNIQUEID" val="1591"/>
</p:tagLst>
</file>

<file path=ppt/tags/tag144.xml><?xml version="1.0" encoding="utf-8"?>
<p:tagLst xmlns:p="http://schemas.openxmlformats.org/presentationml/2006/main">
  <p:tag name="AS_UNIQUEID" val="1592"/>
</p:tagLst>
</file>

<file path=ppt/tags/tag145.xml><?xml version="1.0" encoding="utf-8"?>
<p:tagLst xmlns:p="http://schemas.openxmlformats.org/presentationml/2006/main">
  <p:tag name="AS_UNIQUEID" val="1593"/>
</p:tagLst>
</file>

<file path=ppt/tags/tag146.xml><?xml version="1.0" encoding="utf-8"?>
<p:tagLst xmlns:p="http://schemas.openxmlformats.org/presentationml/2006/main">
  <p:tag name="AS_UNIQUEID" val="1594"/>
</p:tagLst>
</file>

<file path=ppt/tags/tag147.xml><?xml version="1.0" encoding="utf-8"?>
<p:tagLst xmlns:p="http://schemas.openxmlformats.org/presentationml/2006/main">
  <p:tag name="AS_UNIQUEID" val="1595"/>
</p:tagLst>
</file>

<file path=ppt/tags/tag148.xml><?xml version="1.0" encoding="utf-8"?>
<p:tagLst xmlns:p="http://schemas.openxmlformats.org/presentationml/2006/main">
  <p:tag name="AS_UNIQUEID" val="1596"/>
</p:tagLst>
</file>

<file path=ppt/tags/tag149.xml><?xml version="1.0" encoding="utf-8"?>
<p:tagLst xmlns:p="http://schemas.openxmlformats.org/presentationml/2006/main">
  <p:tag name="AS_UNIQUEID" val="1598"/>
</p:tagLst>
</file>

<file path=ppt/tags/tag15.xml><?xml version="1.0" encoding="utf-8"?>
<p:tagLst xmlns:p="http://schemas.openxmlformats.org/presentationml/2006/main">
  <p:tag name="AS_UNIQUEID" val="591"/>
</p:tagLst>
</file>

<file path=ppt/tags/tag150.xml><?xml version="1.0" encoding="utf-8"?>
<p:tagLst xmlns:p="http://schemas.openxmlformats.org/presentationml/2006/main">
  <p:tag name="AS_UNIQUEID" val="1599"/>
  <p:tag name="KSO_WM_BEAUTIFY_FLAG" val="#wm#"/>
  <p:tag name="KSO_WM_TAG_VERSION" val="1.0"/>
  <p:tag name="KSO_WM_TEMPLATE_CATEGORY" val="diagram"/>
  <p:tag name="KSO_WM_TEMPLATE_INDEX" val="20189706"/>
  <p:tag name="KSO_WM_UNIT_COMPATIBLE" val="0"/>
  <p:tag name="KSO_WM_UNIT_HIGHLIGHT" val="0"/>
  <p:tag name="KSO_WM_UNIT_ID" val="diagram20189706_1*f*1"/>
  <p:tag name="KSO_WM_UNIT_INDEX" val="1"/>
  <p:tag name="KSO_WM_UNIT_LAYERLEVEL" val="1"/>
  <p:tag name="KSO_WM_UNIT_PRESET_TEXT" val="Unified fonts make reading more color makes ppt more convenient to the spacing to adapt to tline in PPT. &#13;Unified fonts make reading more fluent.fonts make reading more color makes PPT more convenient to the spacing to adapt the reference &#13;Unified fonts make reading more color makes ppt. more convenient to the spacing to adapt the convenient to the spacing to adapt the reference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336"/>
</p:tagLst>
</file>

<file path=ppt/tags/tag151.xml><?xml version="1.0" encoding="utf-8"?>
<p:tagLst xmlns:p="http://schemas.openxmlformats.org/presentationml/2006/main">
  <p:tag name="AS_UNIQUEID" val="1600"/>
  <p:tag name="KSO_WM_BEAUTIFY_FLAG" val="#wm#"/>
  <p:tag name="KSO_WM_TAG_VERSION" val="1.0"/>
  <p:tag name="KSO_WM_TEMPLATE_CATEGORY" val="diagram"/>
  <p:tag name="KSO_WM_TEMPLATE_INDEX" val="20189706"/>
  <p:tag name="KSO_WM_UNIT_COMPATIBLE" val="0"/>
  <p:tag name="KSO_WM_UNIT_HIGHLIGHT" val="0"/>
  <p:tag name="KSO_WM_UNIT_ID" val="diagram20189706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2.xml><?xml version="1.0" encoding="utf-8"?>
<p:tagLst xmlns:p="http://schemas.openxmlformats.org/presentationml/2006/main">
  <p:tag name="AS_UNIQUEID" val="1601"/>
</p:tagLst>
</file>

<file path=ppt/tags/tag153.xml><?xml version="1.0" encoding="utf-8"?>
<p:tagLst xmlns:p="http://schemas.openxmlformats.org/presentationml/2006/main">
  <p:tag name="AS_UNIQUEID" val="1602"/>
</p:tagLst>
</file>

<file path=ppt/tags/tag154.xml><?xml version="1.0" encoding="utf-8"?>
<p:tagLst xmlns:p="http://schemas.openxmlformats.org/presentationml/2006/main">
  <p:tag name="AS_UNIQUEID" val="1603"/>
</p:tagLst>
</file>

<file path=ppt/tags/tag155.xml><?xml version="1.0" encoding="utf-8"?>
<p:tagLst xmlns:p="http://schemas.openxmlformats.org/presentationml/2006/main">
  <p:tag name="AS_UNIQUEID" val="1604"/>
</p:tagLst>
</file>

<file path=ppt/tags/tag156.xml><?xml version="1.0" encoding="utf-8"?>
<p:tagLst xmlns:p="http://schemas.openxmlformats.org/presentationml/2006/main">
  <p:tag name="AS_UNIQUEID" val="1605"/>
</p:tagLst>
</file>

<file path=ppt/tags/tag157.xml><?xml version="1.0" encoding="utf-8"?>
<p:tagLst xmlns:p="http://schemas.openxmlformats.org/presentationml/2006/main">
  <p:tag name="AS_UNIQUEID" val="1606"/>
</p:tagLst>
</file>

<file path=ppt/tags/tag158.xml><?xml version="1.0" encoding="utf-8"?>
<p:tagLst xmlns:p="http://schemas.openxmlformats.org/presentationml/2006/main">
  <p:tag name="AS_UNIQUEID" val="1607"/>
</p:tagLst>
</file>

<file path=ppt/tags/tag159.xml><?xml version="1.0" encoding="utf-8"?>
<p:tagLst xmlns:p="http://schemas.openxmlformats.org/presentationml/2006/main">
  <p:tag name="AS_UNIQUEID" val="1608"/>
</p:tagLst>
</file>

<file path=ppt/tags/tag16.xml><?xml version="1.0" encoding="utf-8"?>
<p:tagLst xmlns:p="http://schemas.openxmlformats.org/presentationml/2006/main">
  <p:tag name="AS_UNIQUEID" val="593"/>
</p:tagLst>
</file>

<file path=ppt/tags/tag160.xml><?xml version="1.0" encoding="utf-8"?>
<p:tagLst xmlns:p="http://schemas.openxmlformats.org/presentationml/2006/main">
  <p:tag name="AS_UNIQUEID" val="1609"/>
  <p:tag name="KSO_WM_BEAUTIFY_FLAG" val="#wm#"/>
  <p:tag name="KSO_WM_TAG_VERSION" val="1.0"/>
  <p:tag name="KSO_WM_TEMPLATE_CATEGORY" val="diagram"/>
  <p:tag name="KSO_WM_TEMPLATE_INDEX" val="20189706"/>
  <p:tag name="KSO_WM_UNIT_COMPATIBLE" val="0"/>
  <p:tag name="KSO_WM_UNIT_HIGHLIGHT" val="0"/>
  <p:tag name="KSO_WM_UNIT_ID" val="diagram20189706_1*f*1"/>
  <p:tag name="KSO_WM_UNIT_INDEX" val="1"/>
  <p:tag name="KSO_WM_UNIT_LAYERLEVEL" val="1"/>
  <p:tag name="KSO_WM_UNIT_PRESET_TEXT" val="Unified fonts make reading more color makes ppt more convenient to the spacing to adapt to tline in PPT. &#13;Unified fonts make reading more fluent.fonts make reading more color makes PPT more convenient to the spacing to adapt the reference &#13;Unified fonts make reading more color makes ppt. more convenient to the spacing to adapt the convenient to the spacing to adapt the reference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336"/>
</p:tagLst>
</file>

<file path=ppt/tags/tag161.xml><?xml version="1.0" encoding="utf-8"?>
<p:tagLst xmlns:p="http://schemas.openxmlformats.org/presentationml/2006/main">
  <p:tag name="AS_UNIQUEID" val="1610"/>
  <p:tag name="KSO_WM_BEAUTIFY_FLAG" val="#wm#"/>
  <p:tag name="KSO_WM_TAG_VERSION" val="1.0"/>
  <p:tag name="KSO_WM_TEMPLATE_CATEGORY" val="diagram"/>
  <p:tag name="KSO_WM_TEMPLATE_INDEX" val="20189706"/>
  <p:tag name="KSO_WM_UNIT_COMPATIBLE" val="0"/>
  <p:tag name="KSO_WM_UNIT_HIGHLIGHT" val="0"/>
  <p:tag name="KSO_WM_UNIT_ID" val="diagram20189706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62.xml><?xml version="1.0" encoding="utf-8"?>
<p:tagLst xmlns:p="http://schemas.openxmlformats.org/presentationml/2006/main">
  <p:tag name="AS_UNIQUEID" val="1611"/>
</p:tagLst>
</file>

<file path=ppt/tags/tag163.xml><?xml version="1.0" encoding="utf-8"?>
<p:tagLst xmlns:p="http://schemas.openxmlformats.org/presentationml/2006/main">
  <p:tag name="AS_UNIQUEID" val="1612"/>
</p:tagLst>
</file>

<file path=ppt/tags/tag164.xml><?xml version="1.0" encoding="utf-8"?>
<p:tagLst xmlns:p="http://schemas.openxmlformats.org/presentationml/2006/main">
  <p:tag name="AS_UNIQUEID" val="1613"/>
</p:tagLst>
</file>

<file path=ppt/tags/tag165.xml><?xml version="1.0" encoding="utf-8"?>
<p:tagLst xmlns:p="http://schemas.openxmlformats.org/presentationml/2006/main">
  <p:tag name="AS_UNIQUEID" val="1476"/>
</p:tagLst>
</file>

<file path=ppt/tags/tag166.xml><?xml version="1.0" encoding="utf-8"?>
<p:tagLst xmlns:p="http://schemas.openxmlformats.org/presentationml/2006/main">
  <p:tag name="AS_UNIQUEID" val="1477"/>
</p:tagLst>
</file>

<file path=ppt/tags/tag167.xml><?xml version="1.0" encoding="utf-8"?>
<p:tagLst xmlns:p="http://schemas.openxmlformats.org/presentationml/2006/main">
  <p:tag name="AS_UNIQUEID" val="1478"/>
</p:tagLst>
</file>

<file path=ppt/tags/tag168.xml><?xml version="1.0" encoding="utf-8"?>
<p:tagLst xmlns:p="http://schemas.openxmlformats.org/presentationml/2006/main">
  <p:tag name="AS_UNIQUEID" val="1479"/>
</p:tagLst>
</file>

<file path=ppt/tags/tag169.xml><?xml version="1.0" encoding="utf-8"?>
<p:tagLst xmlns:p="http://schemas.openxmlformats.org/presentationml/2006/main">
  <p:tag name="AS_UNIQUEID" val="1480"/>
</p:tagLst>
</file>

<file path=ppt/tags/tag17.xml><?xml version="1.0" encoding="utf-8"?>
<p:tagLst xmlns:p="http://schemas.openxmlformats.org/presentationml/2006/main">
  <p:tag name="AS_UNIQUEID" val="594"/>
</p:tagLst>
</file>

<file path=ppt/tags/tag170.xml><?xml version="1.0" encoding="utf-8"?>
<p:tagLst xmlns:p="http://schemas.openxmlformats.org/presentationml/2006/main">
  <p:tag name="AS_UNIQUEID" val="1481"/>
</p:tagLst>
</file>

<file path=ppt/tags/tag171.xml><?xml version="1.0" encoding="utf-8"?>
<p:tagLst xmlns:p="http://schemas.openxmlformats.org/presentationml/2006/main">
  <p:tag name="AS_UNIQUEID" val="1482"/>
</p:tagLst>
</file>

<file path=ppt/tags/tag172.xml><?xml version="1.0" encoding="utf-8"?>
<p:tagLst xmlns:p="http://schemas.openxmlformats.org/presentationml/2006/main">
  <p:tag name="AS_UNIQUEID" val="1483"/>
</p:tagLst>
</file>

<file path=ppt/tags/tag173.xml><?xml version="1.0" encoding="utf-8"?>
<p:tagLst xmlns:p="http://schemas.openxmlformats.org/presentationml/2006/main">
  <p:tag name="AS_UNIQUEID" val="1484"/>
</p:tagLst>
</file>

<file path=ppt/tags/tag174.xml><?xml version="1.0" encoding="utf-8"?>
<p:tagLst xmlns:p="http://schemas.openxmlformats.org/presentationml/2006/main">
  <p:tag name="AS_UNIQUEID" val="1485"/>
</p:tagLst>
</file>

<file path=ppt/tags/tag175.xml><?xml version="1.0" encoding="utf-8"?>
<p:tagLst xmlns:p="http://schemas.openxmlformats.org/presentationml/2006/main">
  <p:tag name="AS_UNIQUEID" val="1486"/>
</p:tagLst>
</file>

<file path=ppt/tags/tag176.xml><?xml version="1.0" encoding="utf-8"?>
<p:tagLst xmlns:p="http://schemas.openxmlformats.org/presentationml/2006/main">
  <p:tag name="AS_UNIQUEID" val="1487"/>
</p:tagLst>
</file>

<file path=ppt/tags/tag177.xml><?xml version="1.0" encoding="utf-8"?>
<p:tagLst xmlns:p="http://schemas.openxmlformats.org/presentationml/2006/main">
  <p:tag name="AS_UNIQUEID" val="1488"/>
</p:tagLst>
</file>

<file path=ppt/tags/tag178.xml><?xml version="1.0" encoding="utf-8"?>
<p:tagLst xmlns:p="http://schemas.openxmlformats.org/presentationml/2006/main">
  <p:tag name="AS_UNIQUEID" val="1489"/>
</p:tagLst>
</file>

<file path=ppt/tags/tag179.xml><?xml version="1.0" encoding="utf-8"?>
<p:tagLst xmlns:p="http://schemas.openxmlformats.org/presentationml/2006/main">
  <p:tag name="AS_UNIQUEID" val="1490"/>
</p:tagLst>
</file>

<file path=ppt/tags/tag18.xml><?xml version="1.0" encoding="utf-8"?>
<p:tagLst xmlns:p="http://schemas.openxmlformats.org/presentationml/2006/main">
  <p:tag name="AS_UNIQUEID" val="595"/>
</p:tagLst>
</file>

<file path=ppt/tags/tag180.xml><?xml version="1.0" encoding="utf-8"?>
<p:tagLst xmlns:p="http://schemas.openxmlformats.org/presentationml/2006/main">
  <p:tag name="AS_UNIQUEID" val="1492"/>
</p:tagLst>
</file>

<file path=ppt/tags/tag181.xml><?xml version="1.0" encoding="utf-8"?>
<p:tagLst xmlns:p="http://schemas.openxmlformats.org/presentationml/2006/main">
  <p:tag name="AS_UNIQUEID" val="1493"/>
</p:tagLst>
</file>

<file path=ppt/tags/tag182.xml><?xml version="1.0" encoding="utf-8"?>
<p:tagLst xmlns:p="http://schemas.openxmlformats.org/presentationml/2006/main">
  <p:tag name="AS_UNIQUEID" val="1494"/>
</p:tagLst>
</file>

<file path=ppt/tags/tag183.xml><?xml version="1.0" encoding="utf-8"?>
<p:tagLst xmlns:p="http://schemas.openxmlformats.org/presentationml/2006/main">
  <p:tag name="AS_UNIQUEID" val="1495"/>
</p:tagLst>
</file>

<file path=ppt/tags/tag184.xml><?xml version="1.0" encoding="utf-8"?>
<p:tagLst xmlns:p="http://schemas.openxmlformats.org/presentationml/2006/main">
  <p:tag name="AS_UNIQUEID" val="1496"/>
</p:tagLst>
</file>

<file path=ppt/tags/tag185.xml><?xml version="1.0" encoding="utf-8"?>
<p:tagLst xmlns:p="http://schemas.openxmlformats.org/presentationml/2006/main">
  <p:tag name="AS_UNIQUEID" val="1498"/>
</p:tagLst>
</file>

<file path=ppt/tags/tag186.xml><?xml version="1.0" encoding="utf-8"?>
<p:tagLst xmlns:p="http://schemas.openxmlformats.org/presentationml/2006/main">
  <p:tag name="AS_UNIQUEID" val="1499"/>
</p:tagLst>
</file>

<file path=ppt/tags/tag187.xml><?xml version="1.0" encoding="utf-8"?>
<p:tagLst xmlns:p="http://schemas.openxmlformats.org/presentationml/2006/main">
  <p:tag name="AS_UNIQUEID" val="1500"/>
</p:tagLst>
</file>

<file path=ppt/tags/tag188.xml><?xml version="1.0" encoding="utf-8"?>
<p:tagLst xmlns:p="http://schemas.openxmlformats.org/presentationml/2006/main">
  <p:tag name="AS_UNIQUEID" val="1501"/>
</p:tagLst>
</file>

<file path=ppt/tags/tag189.xml><?xml version="1.0" encoding="utf-8"?>
<p:tagLst xmlns:p="http://schemas.openxmlformats.org/presentationml/2006/main">
  <p:tag name="AS_UNIQUEID" val="1503"/>
</p:tagLst>
</file>

<file path=ppt/tags/tag19.xml><?xml version="1.0" encoding="utf-8"?>
<p:tagLst xmlns:p="http://schemas.openxmlformats.org/presentationml/2006/main">
  <p:tag name="AS_UNIQUEID" val="596"/>
</p:tagLst>
</file>

<file path=ppt/tags/tag190.xml><?xml version="1.0" encoding="utf-8"?>
<p:tagLst xmlns:p="http://schemas.openxmlformats.org/presentationml/2006/main">
  <p:tag name="AS_UNIQUEID" val="1504"/>
</p:tagLst>
</file>

<file path=ppt/tags/tag191.xml><?xml version="1.0" encoding="utf-8"?>
<p:tagLst xmlns:p="http://schemas.openxmlformats.org/presentationml/2006/main">
  <p:tag name="AS_UNIQUEID" val="1505"/>
  <p:tag name="KSO_WM_UNIT_PLACING_PICTURE_USER_VIEWPORT" val="{&quot;height&quot;:4162,&quot;width&quot;:6258}"/>
</p:tagLst>
</file>

<file path=ppt/tags/tag192.xml><?xml version="1.0" encoding="utf-8"?>
<p:tagLst xmlns:p="http://schemas.openxmlformats.org/presentationml/2006/main">
  <p:tag name="AS_UNIQUEID" val="1506"/>
</p:tagLst>
</file>

<file path=ppt/tags/tag193.xml><?xml version="1.0" encoding="utf-8"?>
<p:tagLst xmlns:p="http://schemas.openxmlformats.org/presentationml/2006/main">
  <p:tag name="AS_UNIQUEID" val="1508"/>
</p:tagLst>
</file>

<file path=ppt/tags/tag194.xml><?xml version="1.0" encoding="utf-8"?>
<p:tagLst xmlns:p="http://schemas.openxmlformats.org/presentationml/2006/main">
  <p:tag name="AS_UNIQUEID" val="1509"/>
</p:tagLst>
</file>

<file path=ppt/tags/tag195.xml><?xml version="1.0" encoding="utf-8"?>
<p:tagLst xmlns:p="http://schemas.openxmlformats.org/presentationml/2006/main">
  <p:tag name="AS_UNIQUEID" val="1510"/>
</p:tagLst>
</file>

<file path=ppt/tags/tag196.xml><?xml version="1.0" encoding="utf-8"?>
<p:tagLst xmlns:p="http://schemas.openxmlformats.org/presentationml/2006/main">
  <p:tag name="AS_UNIQUEID" val="69"/>
</p:tagLst>
</file>

<file path=ppt/tags/tag197.xml><?xml version="1.0" encoding="utf-8"?>
<p:tagLst xmlns:p="http://schemas.openxmlformats.org/presentationml/2006/main">
  <p:tag name="AS_UNIQUEID" val="70"/>
</p:tagLst>
</file>

<file path=ppt/tags/tag198.xml><?xml version="1.0" encoding="utf-8"?>
<p:tagLst xmlns:p="http://schemas.openxmlformats.org/presentationml/2006/main">
  <p:tag name="AS_UNIQUEID" val="71"/>
</p:tagLst>
</file>

<file path=ppt/tags/tag199.xml><?xml version="1.0" encoding="utf-8"?>
<p:tagLst xmlns:p="http://schemas.openxmlformats.org/presentationml/2006/main">
  <p:tag name="AS_UNIQUEID" val="72"/>
</p:tagLst>
</file>

<file path=ppt/tags/tag2.xml><?xml version="1.0" encoding="utf-8"?>
<p:tagLst xmlns:p="http://schemas.openxmlformats.org/presentationml/2006/main">
  <p:tag name="AS_UNIQUEID" val="576"/>
</p:tagLst>
</file>

<file path=ppt/tags/tag20.xml><?xml version="1.0" encoding="utf-8"?>
<p:tagLst xmlns:p="http://schemas.openxmlformats.org/presentationml/2006/main">
  <p:tag name="AS_UNIQUEID" val="597"/>
</p:tagLst>
</file>

<file path=ppt/tags/tag200.xml><?xml version="1.0" encoding="utf-8"?>
<p:tagLst xmlns:p="http://schemas.openxmlformats.org/presentationml/2006/main">
  <p:tag name="AS_UNIQUEID" val="73"/>
</p:tagLst>
</file>

<file path=ppt/tags/tag201.xml><?xml version="1.0" encoding="utf-8"?>
<p:tagLst xmlns:p="http://schemas.openxmlformats.org/presentationml/2006/main">
  <p:tag name="AS_UNIQUEID" val="74"/>
</p:tagLst>
</file>

<file path=ppt/tags/tag202.xml><?xml version="1.0" encoding="utf-8"?>
<p:tagLst xmlns:p="http://schemas.openxmlformats.org/presentationml/2006/main">
  <p:tag name="AS_UNIQUEID" val="75"/>
</p:tagLst>
</file>

<file path=ppt/tags/tag203.xml><?xml version="1.0" encoding="utf-8"?>
<p:tagLst xmlns:p="http://schemas.openxmlformats.org/presentationml/2006/main">
  <p:tag name="AS_UNIQUEID" val="76"/>
</p:tagLst>
</file>

<file path=ppt/tags/tag204.xml><?xml version="1.0" encoding="utf-8"?>
<p:tagLst xmlns:p="http://schemas.openxmlformats.org/presentationml/2006/main">
  <p:tag name="AS_UNIQUEID" val="77"/>
</p:tagLst>
</file>

<file path=ppt/tags/tag205.xml><?xml version="1.0" encoding="utf-8"?>
<p:tagLst xmlns:p="http://schemas.openxmlformats.org/presentationml/2006/main">
  <p:tag name="AS_UNIQUEID" val="78"/>
</p:tagLst>
</file>

<file path=ppt/tags/tag206.xml><?xml version="1.0" encoding="utf-8"?>
<p:tagLst xmlns:p="http://schemas.openxmlformats.org/presentationml/2006/main">
  <p:tag name="AS_UNIQUEID" val="79"/>
</p:tagLst>
</file>

<file path=ppt/tags/tag207.xml><?xml version="1.0" encoding="utf-8"?>
<p:tagLst xmlns:p="http://schemas.openxmlformats.org/presentationml/2006/main">
  <p:tag name="AS_UNIQUEID" val="80"/>
</p:tagLst>
</file>

<file path=ppt/tags/tag208.xml><?xml version="1.0" encoding="utf-8"?>
<p:tagLst xmlns:p="http://schemas.openxmlformats.org/presentationml/2006/main">
  <p:tag name="AS_UNIQUEID" val="81"/>
</p:tagLst>
</file>

<file path=ppt/tags/tag209.xml><?xml version="1.0" encoding="utf-8"?>
<p:tagLst xmlns:p="http://schemas.openxmlformats.org/presentationml/2006/main">
  <p:tag name="AS_UNIQUEID" val="82"/>
</p:tagLst>
</file>

<file path=ppt/tags/tag21.xml><?xml version="1.0" encoding="utf-8"?>
<p:tagLst xmlns:p="http://schemas.openxmlformats.org/presentationml/2006/main">
  <p:tag name="AS_UNIQUEID" val="598"/>
</p:tagLst>
</file>

<file path=ppt/tags/tag210.xml><?xml version="1.0" encoding="utf-8"?>
<p:tagLst xmlns:p="http://schemas.openxmlformats.org/presentationml/2006/main">
  <p:tag name="AS_UNIQUEID" val="83"/>
</p:tagLst>
</file>

<file path=ppt/tags/tag211.xml><?xml version="1.0" encoding="utf-8"?>
<p:tagLst xmlns:p="http://schemas.openxmlformats.org/presentationml/2006/main">
  <p:tag name="AS_UNIQUEID" val="84"/>
</p:tagLst>
</file>

<file path=ppt/tags/tag212.xml><?xml version="1.0" encoding="utf-8"?>
<p:tagLst xmlns:p="http://schemas.openxmlformats.org/presentationml/2006/main">
  <p:tag name="AS_UNIQUEID" val="85"/>
</p:tagLst>
</file>

<file path=ppt/tags/tag213.xml><?xml version="1.0" encoding="utf-8"?>
<p:tagLst xmlns:p="http://schemas.openxmlformats.org/presentationml/2006/main">
  <p:tag name="AS_UNIQUEID" val="86"/>
</p:tagLst>
</file>

<file path=ppt/tags/tag214.xml><?xml version="1.0" encoding="utf-8"?>
<p:tagLst xmlns:p="http://schemas.openxmlformats.org/presentationml/2006/main">
  <p:tag name="AS_UNIQUEID" val="87"/>
</p:tagLst>
</file>

<file path=ppt/tags/tag215.xml><?xml version="1.0" encoding="utf-8"?>
<p:tagLst xmlns:p="http://schemas.openxmlformats.org/presentationml/2006/main">
  <p:tag name="AS_UNIQUEID" val="88"/>
</p:tagLst>
</file>

<file path=ppt/tags/tag216.xml><?xml version="1.0" encoding="utf-8"?>
<p:tagLst xmlns:p="http://schemas.openxmlformats.org/presentationml/2006/main">
  <p:tag name="AS_UNIQUEID" val="89"/>
</p:tagLst>
</file>

<file path=ppt/tags/tag217.xml><?xml version="1.0" encoding="utf-8"?>
<p:tagLst xmlns:p="http://schemas.openxmlformats.org/presentationml/2006/main">
  <p:tag name="AS_UNIQUEID" val="90"/>
</p:tagLst>
</file>

<file path=ppt/tags/tag218.xml><?xml version="1.0" encoding="utf-8"?>
<p:tagLst xmlns:p="http://schemas.openxmlformats.org/presentationml/2006/main">
  <p:tag name="AS_UNIQUEID" val="91"/>
</p:tagLst>
</file>

<file path=ppt/tags/tag219.xml><?xml version="1.0" encoding="utf-8"?>
<p:tagLst xmlns:p="http://schemas.openxmlformats.org/presentationml/2006/main">
  <p:tag name="AS_UNIQUEID" val="92"/>
</p:tagLst>
</file>

<file path=ppt/tags/tag22.xml><?xml version="1.0" encoding="utf-8"?>
<p:tagLst xmlns:p="http://schemas.openxmlformats.org/presentationml/2006/main">
  <p:tag name="AS_UNIQUEID" val="600"/>
</p:tagLst>
</file>

<file path=ppt/tags/tag220.xml><?xml version="1.0" encoding="utf-8"?>
<p:tagLst xmlns:p="http://schemas.openxmlformats.org/presentationml/2006/main">
  <p:tag name="AS_UNIQUEID" val="93"/>
</p:tagLst>
</file>

<file path=ppt/tags/tag221.xml><?xml version="1.0" encoding="utf-8"?>
<p:tagLst xmlns:p="http://schemas.openxmlformats.org/presentationml/2006/main">
  <p:tag name="AS_UNIQUEID" val="94"/>
</p:tagLst>
</file>

<file path=ppt/tags/tag222.xml><?xml version="1.0" encoding="utf-8"?>
<p:tagLst xmlns:p="http://schemas.openxmlformats.org/presentationml/2006/main">
  <p:tag name="AS_UNIQUEID" val="95"/>
</p:tagLst>
</file>

<file path=ppt/tags/tag223.xml><?xml version="1.0" encoding="utf-8"?>
<p:tagLst xmlns:p="http://schemas.openxmlformats.org/presentationml/2006/main">
  <p:tag name="AS_UNIQUEID" val="1621"/>
</p:tagLst>
</file>

<file path=ppt/tags/tag224.xml><?xml version="1.0" encoding="utf-8"?>
<p:tagLst xmlns:p="http://schemas.openxmlformats.org/presentationml/2006/main">
  <p:tag name="AS_UNIQUEID" val="1622"/>
</p:tagLst>
</file>

<file path=ppt/tags/tag225.xml><?xml version="1.0" encoding="utf-8"?>
<p:tagLst xmlns:p="http://schemas.openxmlformats.org/presentationml/2006/main">
  <p:tag name="AS_UNIQUEID" val="1623"/>
</p:tagLst>
</file>

<file path=ppt/tags/tag226.xml><?xml version="1.0" encoding="utf-8"?>
<p:tagLst xmlns:p="http://schemas.openxmlformats.org/presentationml/2006/main">
  <p:tag name="AS_UNIQUEID" val="1624"/>
</p:tagLst>
</file>

<file path=ppt/tags/tag227.xml><?xml version="1.0" encoding="utf-8"?>
<p:tagLst xmlns:p="http://schemas.openxmlformats.org/presentationml/2006/main">
  <p:tag name="AS_UNIQUEID" val="1625"/>
</p:tagLst>
</file>

<file path=ppt/tags/tag228.xml><?xml version="1.0" encoding="utf-8"?>
<p:tagLst xmlns:p="http://schemas.openxmlformats.org/presentationml/2006/main">
  <p:tag name="AS_UNIQUEID" val="851"/>
</p:tagLst>
</file>

<file path=ppt/tags/tag229.xml><?xml version="1.0" encoding="utf-8"?>
<p:tagLst xmlns:p="http://schemas.openxmlformats.org/presentationml/2006/main">
  <p:tag name="AS_UNIQUEID" val="852"/>
</p:tagLst>
</file>

<file path=ppt/tags/tag23.xml><?xml version="1.0" encoding="utf-8"?>
<p:tagLst xmlns:p="http://schemas.openxmlformats.org/presentationml/2006/main">
  <p:tag name="AS_UNIQUEID" val="601"/>
</p:tagLst>
</file>

<file path=ppt/tags/tag230.xml><?xml version="1.0" encoding="utf-8"?>
<p:tagLst xmlns:p="http://schemas.openxmlformats.org/presentationml/2006/main">
  <p:tag name="AS_UNIQUEID" val="1528"/>
</p:tagLst>
</file>

<file path=ppt/tags/tag231.xml><?xml version="1.0" encoding="utf-8"?>
<p:tagLst xmlns:p="http://schemas.openxmlformats.org/presentationml/2006/main">
  <p:tag name="AS_UNIQUEID" val="1529"/>
</p:tagLst>
</file>

<file path=ppt/tags/tag232.xml><?xml version="1.0" encoding="utf-8"?>
<p:tagLst xmlns:p="http://schemas.openxmlformats.org/presentationml/2006/main">
  <p:tag name="AS_UNIQUEID" val="1530"/>
</p:tagLst>
</file>

<file path=ppt/tags/tag233.xml><?xml version="1.0" encoding="utf-8"?>
<p:tagLst xmlns:p="http://schemas.openxmlformats.org/presentationml/2006/main">
  <p:tag name="AS_UNIQUEID" val="1531"/>
</p:tagLst>
</file>

<file path=ppt/tags/tag234.xml><?xml version="1.0" encoding="utf-8"?>
<p:tagLst xmlns:p="http://schemas.openxmlformats.org/presentationml/2006/main">
  <p:tag name="AS_UNIQUEID" val="1532"/>
</p:tagLst>
</file>

<file path=ppt/tags/tag235.xml><?xml version="1.0" encoding="utf-8"?>
<p:tagLst xmlns:p="http://schemas.openxmlformats.org/presentationml/2006/main">
  <p:tag name="AS_UNIQUEID" val="1533"/>
</p:tagLst>
</file>

<file path=ppt/tags/tag236.xml><?xml version="1.0" encoding="utf-8"?>
<p:tagLst xmlns:p="http://schemas.openxmlformats.org/presentationml/2006/main">
  <p:tag name="AS_UNIQUEID" val="1534"/>
</p:tagLst>
</file>

<file path=ppt/tags/tag237.xml><?xml version="1.0" encoding="utf-8"?>
<p:tagLst xmlns:p="http://schemas.openxmlformats.org/presentationml/2006/main">
  <p:tag name="AS_UNIQUEID" val="1535"/>
</p:tagLst>
</file>

<file path=ppt/tags/tag238.xml><?xml version="1.0" encoding="utf-8"?>
<p:tagLst xmlns:p="http://schemas.openxmlformats.org/presentationml/2006/main">
  <p:tag name="AS_UNIQUEID" val="1536"/>
</p:tagLst>
</file>

<file path=ppt/tags/tag239.xml><?xml version="1.0" encoding="utf-8"?>
<p:tagLst xmlns:p="http://schemas.openxmlformats.org/presentationml/2006/main">
  <p:tag name="AS_UNIQUEID" val="1537"/>
</p:tagLst>
</file>

<file path=ppt/tags/tag24.xml><?xml version="1.0" encoding="utf-8"?>
<p:tagLst xmlns:p="http://schemas.openxmlformats.org/presentationml/2006/main">
  <p:tag name="AS_UNIQUEID" val="602"/>
</p:tagLst>
</file>

<file path=ppt/tags/tag240.xml><?xml version="1.0" encoding="utf-8"?>
<p:tagLst xmlns:p="http://schemas.openxmlformats.org/presentationml/2006/main">
  <p:tag name="AS_UNIQUEID" val="1538"/>
</p:tagLst>
</file>

<file path=ppt/tags/tag241.xml><?xml version="1.0" encoding="utf-8"?>
<p:tagLst xmlns:p="http://schemas.openxmlformats.org/presentationml/2006/main">
  <p:tag name="AS_UNIQUEID" val="1539"/>
</p:tagLst>
</file>

<file path=ppt/tags/tag242.xml><?xml version="1.0" encoding="utf-8"?>
<p:tagLst xmlns:p="http://schemas.openxmlformats.org/presentationml/2006/main">
  <p:tag name="AS_UNIQUEID" val="1540"/>
</p:tagLst>
</file>

<file path=ppt/tags/tag243.xml><?xml version="1.0" encoding="utf-8"?>
<p:tagLst xmlns:p="http://schemas.openxmlformats.org/presentationml/2006/main">
  <p:tag name="AS_UNIQUEID" val="1541"/>
</p:tagLst>
</file>

<file path=ppt/tags/tag244.xml><?xml version="1.0" encoding="utf-8"?>
<p:tagLst xmlns:p="http://schemas.openxmlformats.org/presentationml/2006/main">
  <p:tag name="AS_UNIQUEID" val="1542"/>
</p:tagLst>
</file>

<file path=ppt/tags/tag245.xml><?xml version="1.0" encoding="utf-8"?>
<p:tagLst xmlns:p="http://schemas.openxmlformats.org/presentationml/2006/main">
  <p:tag name="AS_UNIQUEID" val="1525"/>
</p:tagLst>
</file>

<file path=ppt/tags/tag246.xml><?xml version="1.0" encoding="utf-8"?>
<p:tagLst xmlns:p="http://schemas.openxmlformats.org/presentationml/2006/main">
  <p:tag name="AS_UNIQUEID" val="1526"/>
</p:tagLst>
</file>

<file path=ppt/tags/tag247.xml><?xml version="1.0" encoding="utf-8"?>
<p:tagLst xmlns:p="http://schemas.openxmlformats.org/presentationml/2006/main">
  <p:tag name="AS_UNIQUEID" val="712"/>
</p:tagLst>
</file>

<file path=ppt/tags/tag248.xml><?xml version="1.0" encoding="utf-8"?>
<p:tagLst xmlns:p="http://schemas.openxmlformats.org/presentationml/2006/main">
  <p:tag name="AS_UNIQUEID" val="713"/>
</p:tagLst>
</file>

<file path=ppt/tags/tag249.xml><?xml version="1.0" encoding="utf-8"?>
<p:tagLst xmlns:p="http://schemas.openxmlformats.org/presentationml/2006/main">
  <p:tag name="AS_UNIQUEID" val="714"/>
</p:tagLst>
</file>

<file path=ppt/tags/tag25.xml><?xml version="1.0" encoding="utf-8"?>
<p:tagLst xmlns:p="http://schemas.openxmlformats.org/presentationml/2006/main">
  <p:tag name="AS_UNIQUEID" val="603"/>
</p:tagLst>
</file>

<file path=ppt/tags/tag250.xml><?xml version="1.0" encoding="utf-8"?>
<p:tagLst xmlns:p="http://schemas.openxmlformats.org/presentationml/2006/main">
  <p:tag name="AS_UNIQUEID" val="715"/>
</p:tagLst>
</file>

<file path=ppt/tags/tag251.xml><?xml version="1.0" encoding="utf-8"?>
<p:tagLst xmlns:p="http://schemas.openxmlformats.org/presentationml/2006/main">
  <p:tag name="AS_UNIQUEID" val="716"/>
</p:tagLst>
</file>

<file path=ppt/tags/tag252.xml><?xml version="1.0" encoding="utf-8"?>
<p:tagLst xmlns:p="http://schemas.openxmlformats.org/presentationml/2006/main">
  <p:tag name="AS_UNIQUEID" val="717"/>
</p:tagLst>
</file>

<file path=ppt/tags/tag253.xml><?xml version="1.0" encoding="utf-8"?>
<p:tagLst xmlns:p="http://schemas.openxmlformats.org/presentationml/2006/main">
  <p:tag name="AS_UNIQUEID" val="718"/>
</p:tagLst>
</file>

<file path=ppt/tags/tag254.xml><?xml version="1.0" encoding="utf-8"?>
<p:tagLst xmlns:p="http://schemas.openxmlformats.org/presentationml/2006/main">
  <p:tag name="AS_UNIQUEID" val="719"/>
</p:tagLst>
</file>

<file path=ppt/tags/tag255.xml><?xml version="1.0" encoding="utf-8"?>
<p:tagLst xmlns:p="http://schemas.openxmlformats.org/presentationml/2006/main">
  <p:tag name="AS_UNIQUEID" val="720"/>
</p:tagLst>
</file>

<file path=ppt/tags/tag256.xml><?xml version="1.0" encoding="utf-8"?>
<p:tagLst xmlns:p="http://schemas.openxmlformats.org/presentationml/2006/main">
  <p:tag name="AS_UNIQUEID" val="721"/>
</p:tagLst>
</file>

<file path=ppt/tags/tag257.xml><?xml version="1.0" encoding="utf-8"?>
<p:tagLst xmlns:p="http://schemas.openxmlformats.org/presentationml/2006/main">
  <p:tag name="AS_UNIQUEID" val="722"/>
</p:tagLst>
</file>

<file path=ppt/tags/tag258.xml><?xml version="1.0" encoding="utf-8"?>
<p:tagLst xmlns:p="http://schemas.openxmlformats.org/presentationml/2006/main">
  <p:tag name="AS_UNIQUEID" val="723"/>
</p:tagLst>
</file>

<file path=ppt/tags/tag259.xml><?xml version="1.0" encoding="utf-8"?>
<p:tagLst xmlns:p="http://schemas.openxmlformats.org/presentationml/2006/main">
  <p:tag name="AS_UNIQUEID" val="724"/>
</p:tagLst>
</file>

<file path=ppt/tags/tag26.xml><?xml version="1.0" encoding="utf-8"?>
<p:tagLst xmlns:p="http://schemas.openxmlformats.org/presentationml/2006/main">
  <p:tag name="AS_UNIQUEID" val="604"/>
</p:tagLst>
</file>

<file path=ppt/tags/tag260.xml><?xml version="1.0" encoding="utf-8"?>
<p:tagLst xmlns:p="http://schemas.openxmlformats.org/presentationml/2006/main">
  <p:tag name="AS_UNIQUEID" val="725"/>
</p:tagLst>
</file>

<file path=ppt/tags/tag261.xml><?xml version="1.0" encoding="utf-8"?>
<p:tagLst xmlns:p="http://schemas.openxmlformats.org/presentationml/2006/main">
  <p:tag name="AS_UNIQUEID" val="726"/>
</p:tagLst>
</file>

<file path=ppt/tags/tag262.xml><?xml version="1.0" encoding="utf-8"?>
<p:tagLst xmlns:p="http://schemas.openxmlformats.org/presentationml/2006/main">
  <p:tag name="AS_UNIQUEID" val="727"/>
</p:tagLst>
</file>

<file path=ppt/tags/tag263.xml><?xml version="1.0" encoding="utf-8"?>
<p:tagLst xmlns:p="http://schemas.openxmlformats.org/presentationml/2006/main">
  <p:tag name="AS_UNIQUEID" val="728"/>
</p:tagLst>
</file>

<file path=ppt/tags/tag264.xml><?xml version="1.0" encoding="utf-8"?>
<p:tagLst xmlns:p="http://schemas.openxmlformats.org/presentationml/2006/main">
  <p:tag name="AS_UNIQUEID" val="729"/>
</p:tagLst>
</file>

<file path=ppt/tags/tag265.xml><?xml version="1.0" encoding="utf-8"?>
<p:tagLst xmlns:p="http://schemas.openxmlformats.org/presentationml/2006/main">
  <p:tag name="AS_UNIQUEID" val="708"/>
</p:tagLst>
</file>

<file path=ppt/tags/tag266.xml><?xml version="1.0" encoding="utf-8"?>
<p:tagLst xmlns:p="http://schemas.openxmlformats.org/presentationml/2006/main">
  <p:tag name="AS_UNIQUEID" val="709"/>
</p:tagLst>
</file>

<file path=ppt/tags/tag267.xml><?xml version="1.0" encoding="utf-8"?>
<p:tagLst xmlns:p="http://schemas.openxmlformats.org/presentationml/2006/main">
  <p:tag name="AS_UNIQUEID" val="710"/>
</p:tagLst>
</file>

<file path=ppt/tags/tag268.xml><?xml version="1.0" encoding="utf-8"?>
<p:tagLst xmlns:p="http://schemas.openxmlformats.org/presentationml/2006/main">
  <p:tag name="AS_UNIQUEID" val="1632"/>
</p:tagLst>
</file>

<file path=ppt/tags/tag269.xml><?xml version="1.0" encoding="utf-8"?>
<p:tagLst xmlns:p="http://schemas.openxmlformats.org/presentationml/2006/main">
  <p:tag name="AS_UNIQUEID" val="1633"/>
</p:tagLst>
</file>

<file path=ppt/tags/tag27.xml><?xml version="1.0" encoding="utf-8"?>
<p:tagLst xmlns:p="http://schemas.openxmlformats.org/presentationml/2006/main">
  <p:tag name="AS_UNIQUEID" val="605"/>
</p:tagLst>
</file>

<file path=ppt/tags/tag270.xml><?xml version="1.0" encoding="utf-8"?>
<p:tagLst xmlns:p="http://schemas.openxmlformats.org/presentationml/2006/main">
  <p:tag name="AS_UNIQUEID" val="1634"/>
</p:tagLst>
</file>

<file path=ppt/tags/tag271.xml><?xml version="1.0" encoding="utf-8"?>
<p:tagLst xmlns:p="http://schemas.openxmlformats.org/presentationml/2006/main">
  <p:tag name="AS_UNIQUEID" val="1640"/>
</p:tagLst>
</file>

<file path=ppt/tags/tag272.xml><?xml version="1.0" encoding="utf-8"?>
<p:tagLst xmlns:p="http://schemas.openxmlformats.org/presentationml/2006/main">
  <p:tag name="AS_UNIQUEID" val="1641"/>
</p:tagLst>
</file>

<file path=ppt/tags/tag273.xml><?xml version="1.0" encoding="utf-8"?>
<p:tagLst xmlns:p="http://schemas.openxmlformats.org/presentationml/2006/main">
  <p:tag name="AS_UNIQUEID" val="1636"/>
</p:tagLst>
</file>

<file path=ppt/tags/tag274.xml><?xml version="1.0" encoding="utf-8"?>
<p:tagLst xmlns:p="http://schemas.openxmlformats.org/presentationml/2006/main">
  <p:tag name="AS_UNIQUEID" val="1637"/>
</p:tagLst>
</file>

<file path=ppt/tags/tag275.xml><?xml version="1.0" encoding="utf-8"?>
<p:tagLst xmlns:p="http://schemas.openxmlformats.org/presentationml/2006/main">
  <p:tag name="AS_UNIQUEID" val="1638"/>
</p:tagLst>
</file>

<file path=ppt/tags/tag276.xml><?xml version="1.0" encoding="utf-8"?>
<p:tagLst xmlns:p="http://schemas.openxmlformats.org/presentationml/2006/main">
  <p:tag name="AS_UNIQUEID" val="1647"/>
</p:tagLst>
</file>

<file path=ppt/tags/tag277.xml><?xml version="1.0" encoding="utf-8"?>
<p:tagLst xmlns:p="http://schemas.openxmlformats.org/presentationml/2006/main">
  <p:tag name="AS_UNIQUEID" val="1648"/>
</p:tagLst>
</file>

<file path=ppt/tags/tag278.xml><?xml version="1.0" encoding="utf-8"?>
<p:tagLst xmlns:p="http://schemas.openxmlformats.org/presentationml/2006/main">
  <p:tag name="AS_UNIQUEID" val="1643"/>
</p:tagLst>
</file>

<file path=ppt/tags/tag279.xml><?xml version="1.0" encoding="utf-8"?>
<p:tagLst xmlns:p="http://schemas.openxmlformats.org/presentationml/2006/main">
  <p:tag name="AS_UNIQUEID" val="1644"/>
</p:tagLst>
</file>

<file path=ppt/tags/tag28.xml><?xml version="1.0" encoding="utf-8"?>
<p:tagLst xmlns:p="http://schemas.openxmlformats.org/presentationml/2006/main">
  <p:tag name="AS_UNIQUEID" val="606"/>
</p:tagLst>
</file>

<file path=ppt/tags/tag280.xml><?xml version="1.0" encoding="utf-8"?>
<p:tagLst xmlns:p="http://schemas.openxmlformats.org/presentationml/2006/main">
  <p:tag name="AS_UNIQUEID" val="1645"/>
</p:tagLst>
</file>

<file path=ppt/tags/tag281.xml><?xml version="1.0" encoding="utf-8"?>
<p:tagLst xmlns:p="http://schemas.openxmlformats.org/presentationml/2006/main">
  <p:tag name="AS_UNIQUEID" val="1650"/>
</p:tagLst>
</file>

<file path=ppt/tags/tag282.xml><?xml version="1.0" encoding="utf-8"?>
<p:tagLst xmlns:p="http://schemas.openxmlformats.org/presentationml/2006/main">
  <p:tag name="AS_UNIQUEID" val="1651"/>
</p:tagLst>
</file>

<file path=ppt/tags/tag283.xml><?xml version="1.0" encoding="utf-8"?>
<p:tagLst xmlns:p="http://schemas.openxmlformats.org/presentationml/2006/main">
  <p:tag name="AS_UNIQUEID" val="1652"/>
</p:tagLst>
</file>

<file path=ppt/tags/tag284.xml><?xml version="1.0" encoding="utf-8"?>
<p:tagLst xmlns:p="http://schemas.openxmlformats.org/presentationml/2006/main">
  <p:tag name="AS_UNIQUEID" val="123"/>
</p:tagLst>
</file>

<file path=ppt/tags/tag285.xml><?xml version="1.0" encoding="utf-8"?>
<p:tagLst xmlns:p="http://schemas.openxmlformats.org/presentationml/2006/main">
  <p:tag name="AS_UNIQUEID" val="124"/>
</p:tagLst>
</file>

<file path=ppt/tags/tag286.xml><?xml version="1.0" encoding="utf-8"?>
<p:tagLst xmlns:p="http://schemas.openxmlformats.org/presentationml/2006/main">
  <p:tag name="AS_UNIQUEID" val="125"/>
</p:tagLst>
</file>

<file path=ppt/tags/tag287.xml><?xml version="1.0" encoding="utf-8"?>
<p:tagLst xmlns:p="http://schemas.openxmlformats.org/presentationml/2006/main">
  <p:tag name="AS_UNIQUEID" val="126"/>
</p:tagLst>
</file>

<file path=ppt/tags/tag288.xml><?xml version="1.0" encoding="utf-8"?>
<p:tagLst xmlns:p="http://schemas.openxmlformats.org/presentationml/2006/main">
  <p:tag name="AS_UNIQUEID" val="127"/>
</p:tagLst>
</file>

<file path=ppt/tags/tag289.xml><?xml version="1.0" encoding="utf-8"?>
<p:tagLst xmlns:p="http://schemas.openxmlformats.org/presentationml/2006/main">
  <p:tag name="AS_UNIQUEID" val="128"/>
</p:tagLst>
</file>

<file path=ppt/tags/tag29.xml><?xml version="1.0" encoding="utf-8"?>
<p:tagLst xmlns:p="http://schemas.openxmlformats.org/presentationml/2006/main">
  <p:tag name="AS_UNIQUEID" val="607"/>
</p:tagLst>
</file>

<file path=ppt/tags/tag290.xml><?xml version="1.0" encoding="utf-8"?>
<p:tagLst xmlns:p="http://schemas.openxmlformats.org/presentationml/2006/main">
  <p:tag name="AS_UNIQUEID" val="129"/>
</p:tagLst>
</file>

<file path=ppt/tags/tag291.xml><?xml version="1.0" encoding="utf-8"?>
<p:tagLst xmlns:p="http://schemas.openxmlformats.org/presentationml/2006/main">
  <p:tag name="AS_UNIQUEID" val="130"/>
</p:tagLst>
</file>

<file path=ppt/tags/tag292.xml><?xml version="1.0" encoding="utf-8"?>
<p:tagLst xmlns:p="http://schemas.openxmlformats.org/presentationml/2006/main">
  <p:tag name="AS_UNIQUEID" val="131"/>
</p:tagLst>
</file>

<file path=ppt/tags/tag293.xml><?xml version="1.0" encoding="utf-8"?>
<p:tagLst xmlns:p="http://schemas.openxmlformats.org/presentationml/2006/main">
  <p:tag name="AS_UNIQUEID" val="132"/>
</p:tagLst>
</file>

<file path=ppt/tags/tag294.xml><?xml version="1.0" encoding="utf-8"?>
<p:tagLst xmlns:p="http://schemas.openxmlformats.org/presentationml/2006/main">
  <p:tag name="AS_UNIQUEID" val="133"/>
</p:tagLst>
</file>

<file path=ppt/tags/tag295.xml><?xml version="1.0" encoding="utf-8"?>
<p:tagLst xmlns:p="http://schemas.openxmlformats.org/presentationml/2006/main">
  <p:tag name="AS_UNIQUEID" val="134"/>
</p:tagLst>
</file>

<file path=ppt/tags/tag296.xml><?xml version="1.0" encoding="utf-8"?>
<p:tagLst xmlns:p="http://schemas.openxmlformats.org/presentationml/2006/main">
  <p:tag name="AS_UNIQUEID" val="135"/>
</p:tagLst>
</file>

<file path=ppt/tags/tag297.xml><?xml version="1.0" encoding="utf-8"?>
<p:tagLst xmlns:p="http://schemas.openxmlformats.org/presentationml/2006/main">
  <p:tag name="AS_UNIQUEID" val="136"/>
</p:tagLst>
</file>

<file path=ppt/tags/tag298.xml><?xml version="1.0" encoding="utf-8"?>
<p:tagLst xmlns:p="http://schemas.openxmlformats.org/presentationml/2006/main">
  <p:tag name="AS_UNIQUEID" val="137"/>
</p:tagLst>
</file>

<file path=ppt/tags/tag299.xml><?xml version="1.0" encoding="utf-8"?>
<p:tagLst xmlns:p="http://schemas.openxmlformats.org/presentationml/2006/main">
  <p:tag name="AS_UNIQUEID" val="138"/>
</p:tagLst>
</file>

<file path=ppt/tags/tag3.xml><?xml version="1.0" encoding="utf-8"?>
<p:tagLst xmlns:p="http://schemas.openxmlformats.org/presentationml/2006/main">
  <p:tag name="AS_UNIQUEID" val="577"/>
</p:tagLst>
</file>

<file path=ppt/tags/tag30.xml><?xml version="1.0" encoding="utf-8"?>
<p:tagLst xmlns:p="http://schemas.openxmlformats.org/presentationml/2006/main">
  <p:tag name="AS_UNIQUEID" val="609"/>
</p:tagLst>
</file>

<file path=ppt/tags/tag300.xml><?xml version="1.0" encoding="utf-8"?>
<p:tagLst xmlns:p="http://schemas.openxmlformats.org/presentationml/2006/main">
  <p:tag name="AS_UNIQUEID" val="139"/>
</p:tagLst>
</file>

<file path=ppt/tags/tag301.xml><?xml version="1.0" encoding="utf-8"?>
<p:tagLst xmlns:p="http://schemas.openxmlformats.org/presentationml/2006/main">
  <p:tag name="AS_UNIQUEID" val="140"/>
</p:tagLst>
</file>

<file path=ppt/tags/tag302.xml><?xml version="1.0" encoding="utf-8"?>
<p:tagLst xmlns:p="http://schemas.openxmlformats.org/presentationml/2006/main">
  <p:tag name="AS_UNIQUEID" val="141"/>
</p:tagLst>
</file>

<file path=ppt/tags/tag303.xml><?xml version="1.0" encoding="utf-8"?>
<p:tagLst xmlns:p="http://schemas.openxmlformats.org/presentationml/2006/main">
  <p:tag name="AS_UNIQUEID" val="142"/>
</p:tagLst>
</file>

<file path=ppt/tags/tag304.xml><?xml version="1.0" encoding="utf-8"?>
<p:tagLst xmlns:p="http://schemas.openxmlformats.org/presentationml/2006/main">
  <p:tag name="AS_UNIQUEID" val="143"/>
</p:tagLst>
</file>

<file path=ppt/tags/tag305.xml><?xml version="1.0" encoding="utf-8"?>
<p:tagLst xmlns:p="http://schemas.openxmlformats.org/presentationml/2006/main">
  <p:tag name="AS_UNIQUEID" val="144"/>
</p:tagLst>
</file>

<file path=ppt/tags/tag306.xml><?xml version="1.0" encoding="utf-8"?>
<p:tagLst xmlns:p="http://schemas.openxmlformats.org/presentationml/2006/main">
  <p:tag name="AS_UNIQUEID" val="746"/>
</p:tagLst>
</file>

<file path=ppt/tags/tag307.xml><?xml version="1.0" encoding="utf-8"?>
<p:tagLst xmlns:p="http://schemas.openxmlformats.org/presentationml/2006/main">
  <p:tag name="AS_UNIQUEID" val="747"/>
</p:tagLst>
</file>

<file path=ppt/tags/tag308.xml><?xml version="1.0" encoding="utf-8"?>
<p:tagLst xmlns:p="http://schemas.openxmlformats.org/presentationml/2006/main">
  <p:tag name="AS_UNIQUEID" val="748"/>
</p:tagLst>
</file>

<file path=ppt/tags/tag309.xml><?xml version="1.0" encoding="utf-8"?>
<p:tagLst xmlns:p="http://schemas.openxmlformats.org/presentationml/2006/main">
  <p:tag name="AS_UNIQUEID" val="749"/>
</p:tagLst>
</file>

<file path=ppt/tags/tag31.xml><?xml version="1.0" encoding="utf-8"?>
<p:tagLst xmlns:p="http://schemas.openxmlformats.org/presentationml/2006/main">
  <p:tag name="AS_UNIQUEID" val="610"/>
</p:tagLst>
</file>

<file path=ppt/tags/tag310.xml><?xml version="1.0" encoding="utf-8"?>
<p:tagLst xmlns:p="http://schemas.openxmlformats.org/presentationml/2006/main">
  <p:tag name="AS_UNIQUEID" val="750"/>
</p:tagLst>
</file>

<file path=ppt/tags/tag311.xml><?xml version="1.0" encoding="utf-8"?>
<p:tagLst xmlns:p="http://schemas.openxmlformats.org/presentationml/2006/main">
  <p:tag name="AS_UNIQUEID" val="751"/>
</p:tagLst>
</file>

<file path=ppt/tags/tag312.xml><?xml version="1.0" encoding="utf-8"?>
<p:tagLst xmlns:p="http://schemas.openxmlformats.org/presentationml/2006/main">
  <p:tag name="AS_UNIQUEID" val="752"/>
</p:tagLst>
</file>

<file path=ppt/tags/tag313.xml><?xml version="1.0" encoding="utf-8"?>
<p:tagLst xmlns:p="http://schemas.openxmlformats.org/presentationml/2006/main">
  <p:tag name="AS_UNIQUEID" val="753"/>
</p:tagLst>
</file>

<file path=ppt/tags/tag314.xml><?xml version="1.0" encoding="utf-8"?>
<p:tagLst xmlns:p="http://schemas.openxmlformats.org/presentationml/2006/main">
  <p:tag name="AS_UNIQUEID" val="754"/>
</p:tagLst>
</file>

<file path=ppt/tags/tag315.xml><?xml version="1.0" encoding="utf-8"?>
<p:tagLst xmlns:p="http://schemas.openxmlformats.org/presentationml/2006/main">
  <p:tag name="AS_UNIQUEID" val="755"/>
</p:tagLst>
</file>

<file path=ppt/tags/tag316.xml><?xml version="1.0" encoding="utf-8"?>
<p:tagLst xmlns:p="http://schemas.openxmlformats.org/presentationml/2006/main">
  <p:tag name="AS_UNIQUEID" val="756"/>
</p:tagLst>
</file>

<file path=ppt/tags/tag317.xml><?xml version="1.0" encoding="utf-8"?>
<p:tagLst xmlns:p="http://schemas.openxmlformats.org/presentationml/2006/main">
  <p:tag name="AS_UNIQUEID" val="757"/>
</p:tagLst>
</file>

<file path=ppt/tags/tag318.xml><?xml version="1.0" encoding="utf-8"?>
<p:tagLst xmlns:p="http://schemas.openxmlformats.org/presentationml/2006/main">
  <p:tag name="AS_UNIQUEID" val="758"/>
</p:tagLst>
</file>

<file path=ppt/tags/tag319.xml><?xml version="1.0" encoding="utf-8"?>
<p:tagLst xmlns:p="http://schemas.openxmlformats.org/presentationml/2006/main">
  <p:tag name="AS_UNIQUEID" val="759"/>
</p:tagLst>
</file>

<file path=ppt/tags/tag32.xml><?xml version="1.0" encoding="utf-8"?>
<p:tagLst xmlns:p="http://schemas.openxmlformats.org/presentationml/2006/main">
  <p:tag name="AS_UNIQUEID" val="611"/>
</p:tagLst>
</file>

<file path=ppt/tags/tag320.xml><?xml version="1.0" encoding="utf-8"?>
<p:tagLst xmlns:p="http://schemas.openxmlformats.org/presentationml/2006/main">
  <p:tag name="AS_UNIQUEID" val="936"/>
</p:tagLst>
</file>

<file path=ppt/tags/tag321.xml><?xml version="1.0" encoding="utf-8"?>
<p:tagLst xmlns:p="http://schemas.openxmlformats.org/presentationml/2006/main">
  <p:tag name="AS_UNIQUEID" val="1666"/>
</p:tagLst>
</file>

<file path=ppt/tags/tag322.xml><?xml version="1.0" encoding="utf-8"?>
<p:tagLst xmlns:p="http://schemas.openxmlformats.org/presentationml/2006/main">
  <p:tag name="AS_UNIQUEID" val="743"/>
</p:tagLst>
</file>

<file path=ppt/tags/tag323.xml><?xml version="1.0" encoding="utf-8"?>
<p:tagLst xmlns:p="http://schemas.openxmlformats.org/presentationml/2006/main">
  <p:tag name="AS_UNIQUEID" val="744"/>
</p:tagLst>
</file>

<file path=ppt/tags/tag324.xml><?xml version="1.0" encoding="utf-8"?>
<p:tagLst xmlns:p="http://schemas.openxmlformats.org/presentationml/2006/main">
  <p:tag name="AS_UNIQUEID" val="761"/>
</p:tagLst>
</file>

<file path=ppt/tags/tag325.xml><?xml version="1.0" encoding="utf-8"?>
<p:tagLst xmlns:p="http://schemas.openxmlformats.org/presentationml/2006/main">
  <p:tag name="AS_UNIQUEID" val="762"/>
</p:tagLst>
</file>

<file path=ppt/tags/tag326.xml><?xml version="1.0" encoding="utf-8"?>
<p:tagLst xmlns:p="http://schemas.openxmlformats.org/presentationml/2006/main">
  <p:tag name="AS_UNIQUEID" val="1658"/>
</p:tagLst>
</file>

<file path=ppt/tags/tag327.xml><?xml version="1.0" encoding="utf-8"?>
<p:tagLst xmlns:p="http://schemas.openxmlformats.org/presentationml/2006/main">
  <p:tag name="AS_UNIQUEID" val="1659"/>
</p:tagLst>
</file>

<file path=ppt/tags/tag328.xml><?xml version="1.0" encoding="utf-8"?>
<p:tagLst xmlns:p="http://schemas.openxmlformats.org/presentationml/2006/main">
  <p:tag name="AS_UNIQUEID" val="767"/>
</p:tagLst>
</file>

<file path=ppt/tags/tag329.xml><?xml version="1.0" encoding="utf-8"?>
<p:tagLst xmlns:p="http://schemas.openxmlformats.org/presentationml/2006/main">
  <p:tag name="AS_UNIQUEID" val="768"/>
</p:tagLst>
</file>

<file path=ppt/tags/tag33.xml><?xml version="1.0" encoding="utf-8"?>
<p:tagLst xmlns:p="http://schemas.openxmlformats.org/presentationml/2006/main">
  <p:tag name="AS_UNIQUEID" val="612"/>
</p:tagLst>
</file>

<file path=ppt/tags/tag330.xml><?xml version="1.0" encoding="utf-8"?>
<p:tagLst xmlns:p="http://schemas.openxmlformats.org/presentationml/2006/main">
  <p:tag name="AS_UNIQUEID" val="902"/>
</p:tagLst>
</file>

<file path=ppt/tags/tag331.xml><?xml version="1.0" encoding="utf-8"?>
<p:tagLst xmlns:p="http://schemas.openxmlformats.org/presentationml/2006/main">
  <p:tag name="AS_UNIQUEID" val="903"/>
</p:tagLst>
</file>

<file path=ppt/tags/tag332.xml><?xml version="1.0" encoding="utf-8"?>
<p:tagLst xmlns:p="http://schemas.openxmlformats.org/presentationml/2006/main">
  <p:tag name="AS_UNIQUEID" val="904"/>
</p:tagLst>
</file>

<file path=ppt/tags/tag333.xml><?xml version="1.0" encoding="utf-8"?>
<p:tagLst xmlns:p="http://schemas.openxmlformats.org/presentationml/2006/main">
  <p:tag name="AS_UNIQUEID" val="905"/>
</p:tagLst>
</file>

<file path=ppt/tags/tag334.xml><?xml version="1.0" encoding="utf-8"?>
<p:tagLst xmlns:p="http://schemas.openxmlformats.org/presentationml/2006/main">
  <p:tag name="AS_UNIQUEID" val="906"/>
</p:tagLst>
</file>

<file path=ppt/tags/tag335.xml><?xml version="1.0" encoding="utf-8"?>
<p:tagLst xmlns:p="http://schemas.openxmlformats.org/presentationml/2006/main">
  <p:tag name="AS_UNIQUEID" val="907"/>
</p:tagLst>
</file>

<file path=ppt/tags/tag336.xml><?xml version="1.0" encoding="utf-8"?>
<p:tagLst xmlns:p="http://schemas.openxmlformats.org/presentationml/2006/main">
  <p:tag name="AS_UNIQUEID" val="908"/>
</p:tagLst>
</file>

<file path=ppt/tags/tag337.xml><?xml version="1.0" encoding="utf-8"?>
<p:tagLst xmlns:p="http://schemas.openxmlformats.org/presentationml/2006/main">
  <p:tag name="AS_UNIQUEID" val="909"/>
</p:tagLst>
</file>

<file path=ppt/tags/tag338.xml><?xml version="1.0" encoding="utf-8"?>
<p:tagLst xmlns:p="http://schemas.openxmlformats.org/presentationml/2006/main">
  <p:tag name="AS_UNIQUEID" val="910"/>
</p:tagLst>
</file>

<file path=ppt/tags/tag339.xml><?xml version="1.0" encoding="utf-8"?>
<p:tagLst xmlns:p="http://schemas.openxmlformats.org/presentationml/2006/main">
  <p:tag name="AS_UNIQUEID" val="911"/>
</p:tagLst>
</file>

<file path=ppt/tags/tag34.xml><?xml version="1.0" encoding="utf-8"?>
<p:tagLst xmlns:p="http://schemas.openxmlformats.org/presentationml/2006/main">
  <p:tag name="AS_UNIQUEID" val="614"/>
</p:tagLst>
</file>

<file path=ppt/tags/tag340.xml><?xml version="1.0" encoding="utf-8"?>
<p:tagLst xmlns:p="http://schemas.openxmlformats.org/presentationml/2006/main">
  <p:tag name="AS_UNIQUEID" val="912"/>
</p:tagLst>
</file>

<file path=ppt/tags/tag341.xml><?xml version="1.0" encoding="utf-8"?>
<p:tagLst xmlns:p="http://schemas.openxmlformats.org/presentationml/2006/main">
  <p:tag name="AS_UNIQUEID" val="913"/>
</p:tagLst>
</file>

<file path=ppt/tags/tag342.xml><?xml version="1.0" encoding="utf-8"?>
<p:tagLst xmlns:p="http://schemas.openxmlformats.org/presentationml/2006/main">
  <p:tag name="AS_UNIQUEID" val="914"/>
</p:tagLst>
</file>

<file path=ppt/tags/tag343.xml><?xml version="1.0" encoding="utf-8"?>
<p:tagLst xmlns:p="http://schemas.openxmlformats.org/presentationml/2006/main">
  <p:tag name="AS_UNIQUEID" val="915"/>
</p:tagLst>
</file>

<file path=ppt/tags/tag344.xml><?xml version="1.0" encoding="utf-8"?>
<p:tagLst xmlns:p="http://schemas.openxmlformats.org/presentationml/2006/main">
  <p:tag name="AS_UNIQUEID" val="916"/>
</p:tagLst>
</file>

<file path=ppt/tags/tag345.xml><?xml version="1.0" encoding="utf-8"?>
<p:tagLst xmlns:p="http://schemas.openxmlformats.org/presentationml/2006/main">
  <p:tag name="AS_UNIQUEID" val="917"/>
</p:tagLst>
</file>

<file path=ppt/tags/tag346.xml><?xml version="1.0" encoding="utf-8"?>
<p:tagLst xmlns:p="http://schemas.openxmlformats.org/presentationml/2006/main">
  <p:tag name="AS_UNIQUEID" val="918"/>
</p:tagLst>
</file>

<file path=ppt/tags/tag347.xml><?xml version="1.0" encoding="utf-8"?>
<p:tagLst xmlns:p="http://schemas.openxmlformats.org/presentationml/2006/main">
  <p:tag name="AS_UNIQUEID" val="919"/>
</p:tagLst>
</file>

<file path=ppt/tags/tag348.xml><?xml version="1.0" encoding="utf-8"?>
<p:tagLst xmlns:p="http://schemas.openxmlformats.org/presentationml/2006/main">
  <p:tag name="AS_UNIQUEID" val="920"/>
</p:tagLst>
</file>

<file path=ppt/tags/tag349.xml><?xml version="1.0" encoding="utf-8"?>
<p:tagLst xmlns:p="http://schemas.openxmlformats.org/presentationml/2006/main">
  <p:tag name="AS_UNIQUEID" val="921"/>
</p:tagLst>
</file>

<file path=ppt/tags/tag35.xml><?xml version="1.0" encoding="utf-8"?>
<p:tagLst xmlns:p="http://schemas.openxmlformats.org/presentationml/2006/main">
  <p:tag name="AS_UNIQUEID" val="615"/>
</p:tagLst>
</file>

<file path=ppt/tags/tag350.xml><?xml version="1.0" encoding="utf-8"?>
<p:tagLst xmlns:p="http://schemas.openxmlformats.org/presentationml/2006/main">
  <p:tag name="AS_UNIQUEID" val="922"/>
</p:tagLst>
</file>

<file path=ppt/tags/tag351.xml><?xml version="1.0" encoding="utf-8"?>
<p:tagLst xmlns:p="http://schemas.openxmlformats.org/presentationml/2006/main">
  <p:tag name="AS_UNIQUEID" val="923"/>
</p:tagLst>
</file>

<file path=ppt/tags/tag352.xml><?xml version="1.0" encoding="utf-8"?>
<p:tagLst xmlns:p="http://schemas.openxmlformats.org/presentationml/2006/main">
  <p:tag name="AS_UNIQUEID" val="924"/>
</p:tagLst>
</file>

<file path=ppt/tags/tag353.xml><?xml version="1.0" encoding="utf-8"?>
<p:tagLst xmlns:p="http://schemas.openxmlformats.org/presentationml/2006/main">
  <p:tag name="AS_UNIQUEID" val="925"/>
</p:tagLst>
</file>

<file path=ppt/tags/tag354.xml><?xml version="1.0" encoding="utf-8"?>
<p:tagLst xmlns:p="http://schemas.openxmlformats.org/presentationml/2006/main">
  <p:tag name="AS_UNIQUEID" val="926"/>
</p:tagLst>
</file>

<file path=ppt/tags/tag355.xml><?xml version="1.0" encoding="utf-8"?>
<p:tagLst xmlns:p="http://schemas.openxmlformats.org/presentationml/2006/main">
  <p:tag name="AS_UNIQUEID" val="927"/>
</p:tagLst>
</file>

<file path=ppt/tags/tag356.xml><?xml version="1.0" encoding="utf-8"?>
<p:tagLst xmlns:p="http://schemas.openxmlformats.org/presentationml/2006/main">
  <p:tag name="AS_UNIQUEID" val="928"/>
</p:tagLst>
</file>

<file path=ppt/tags/tag357.xml><?xml version="1.0" encoding="utf-8"?>
<p:tagLst xmlns:p="http://schemas.openxmlformats.org/presentationml/2006/main">
  <p:tag name="AS_UNIQUEID" val="929"/>
</p:tagLst>
</file>

<file path=ppt/tags/tag358.xml><?xml version="1.0" encoding="utf-8"?>
<p:tagLst xmlns:p="http://schemas.openxmlformats.org/presentationml/2006/main">
  <p:tag name="AS_UNIQUEID" val="930"/>
</p:tagLst>
</file>

<file path=ppt/tags/tag359.xml><?xml version="1.0" encoding="utf-8"?>
<p:tagLst xmlns:p="http://schemas.openxmlformats.org/presentationml/2006/main">
  <p:tag name="AS_UNIQUEID" val="931"/>
</p:tagLst>
</file>

<file path=ppt/tags/tag36.xml><?xml version="1.0" encoding="utf-8"?>
<p:tagLst xmlns:p="http://schemas.openxmlformats.org/presentationml/2006/main">
  <p:tag name="AS_UNIQUEID" val="616"/>
</p:tagLst>
</file>

<file path=ppt/tags/tag360.xml><?xml version="1.0" encoding="utf-8"?>
<p:tagLst xmlns:p="http://schemas.openxmlformats.org/presentationml/2006/main">
  <p:tag name="AS_UNIQUEID" val="932"/>
</p:tagLst>
</file>

<file path=ppt/tags/tag361.xml><?xml version="1.0" encoding="utf-8"?>
<p:tagLst xmlns:p="http://schemas.openxmlformats.org/presentationml/2006/main">
  <p:tag name="AS_UNIQUEID" val="933"/>
</p:tagLst>
</file>

<file path=ppt/tags/tag362.xml><?xml version="1.0" encoding="utf-8"?>
<p:tagLst xmlns:p="http://schemas.openxmlformats.org/presentationml/2006/main">
  <p:tag name="AS_UNIQUEID" val="934"/>
</p:tagLst>
</file>

<file path=ppt/tags/tag363.xml><?xml version="1.0" encoding="utf-8"?>
<p:tagLst xmlns:p="http://schemas.openxmlformats.org/presentationml/2006/main">
  <p:tag name="AS_UNIQUEID" val="771"/>
</p:tagLst>
</file>

<file path=ppt/tags/tag364.xml><?xml version="1.0" encoding="utf-8"?>
<p:tagLst xmlns:p="http://schemas.openxmlformats.org/presentationml/2006/main">
  <p:tag name="AS_UNIQUEID" val="772"/>
</p:tagLst>
</file>

<file path=ppt/tags/tag365.xml><?xml version="1.0" encoding="utf-8"?>
<p:tagLst xmlns:p="http://schemas.openxmlformats.org/presentationml/2006/main">
  <p:tag name="AS_UNIQUEID" val="773"/>
</p:tagLst>
</file>

<file path=ppt/tags/tag366.xml><?xml version="1.0" encoding="utf-8"?>
<p:tagLst xmlns:p="http://schemas.openxmlformats.org/presentationml/2006/main">
  <p:tag name="AS_UNIQUEID" val="774"/>
</p:tagLst>
</file>

<file path=ppt/tags/tag367.xml><?xml version="1.0" encoding="utf-8"?>
<p:tagLst xmlns:p="http://schemas.openxmlformats.org/presentationml/2006/main">
  <p:tag name="AS_UNIQUEID" val="775"/>
</p:tagLst>
</file>

<file path=ppt/tags/tag368.xml><?xml version="1.0" encoding="utf-8"?>
<p:tagLst xmlns:p="http://schemas.openxmlformats.org/presentationml/2006/main">
  <p:tag name="AS_UNIQUEID" val="776"/>
</p:tagLst>
</file>

<file path=ppt/tags/tag369.xml><?xml version="1.0" encoding="utf-8"?>
<p:tagLst xmlns:p="http://schemas.openxmlformats.org/presentationml/2006/main">
  <p:tag name="AS_UNIQUEID" val="777"/>
</p:tagLst>
</file>

<file path=ppt/tags/tag37.xml><?xml version="1.0" encoding="utf-8"?>
<p:tagLst xmlns:p="http://schemas.openxmlformats.org/presentationml/2006/main">
  <p:tag name="AS_UNIQUEID" val="618"/>
</p:tagLst>
</file>

<file path=ppt/tags/tag370.xml><?xml version="1.0" encoding="utf-8"?>
<p:tagLst xmlns:p="http://schemas.openxmlformats.org/presentationml/2006/main">
  <p:tag name="AS_UNIQUEID" val="778"/>
</p:tagLst>
</file>

<file path=ppt/tags/tag371.xml><?xml version="1.0" encoding="utf-8"?>
<p:tagLst xmlns:p="http://schemas.openxmlformats.org/presentationml/2006/main">
  <p:tag name="AS_UNIQUEID" val="779"/>
</p:tagLst>
</file>

<file path=ppt/tags/tag372.xml><?xml version="1.0" encoding="utf-8"?>
<p:tagLst xmlns:p="http://schemas.openxmlformats.org/presentationml/2006/main">
  <p:tag name="AS_UNIQUEID" val="780"/>
</p:tagLst>
</file>

<file path=ppt/tags/tag373.xml><?xml version="1.0" encoding="utf-8"?>
<p:tagLst xmlns:p="http://schemas.openxmlformats.org/presentationml/2006/main">
  <p:tag name="AS_UNIQUEID" val="781"/>
</p:tagLst>
</file>

<file path=ppt/tags/tag374.xml><?xml version="1.0" encoding="utf-8"?>
<p:tagLst xmlns:p="http://schemas.openxmlformats.org/presentationml/2006/main">
  <p:tag name="AS_UNIQUEID" val="782"/>
</p:tagLst>
</file>

<file path=ppt/tags/tag375.xml><?xml version="1.0" encoding="utf-8"?>
<p:tagLst xmlns:p="http://schemas.openxmlformats.org/presentationml/2006/main">
  <p:tag name="AS_UNIQUEID" val="783"/>
</p:tagLst>
</file>

<file path=ppt/tags/tag376.xml><?xml version="1.0" encoding="utf-8"?>
<p:tagLst xmlns:p="http://schemas.openxmlformats.org/presentationml/2006/main">
  <p:tag name="AS_UNIQUEID" val="784"/>
</p:tagLst>
</file>

<file path=ppt/tags/tag377.xml><?xml version="1.0" encoding="utf-8"?>
<p:tagLst xmlns:p="http://schemas.openxmlformats.org/presentationml/2006/main">
  <p:tag name="AS_UNIQUEID" val="785"/>
</p:tagLst>
</file>

<file path=ppt/tags/tag378.xml><?xml version="1.0" encoding="utf-8"?>
<p:tagLst xmlns:p="http://schemas.openxmlformats.org/presentationml/2006/main">
  <p:tag name="AS_UNIQUEID" val="786"/>
</p:tagLst>
</file>

<file path=ppt/tags/tag379.xml><?xml version="1.0" encoding="utf-8"?>
<p:tagLst xmlns:p="http://schemas.openxmlformats.org/presentationml/2006/main">
  <p:tag name="AS_UNIQUEID" val="787"/>
</p:tagLst>
</file>

<file path=ppt/tags/tag38.xml><?xml version="1.0" encoding="utf-8"?>
<p:tagLst xmlns:p="http://schemas.openxmlformats.org/presentationml/2006/main">
  <p:tag name="AS_UNIQUEID" val="619"/>
</p:tagLst>
</file>

<file path=ppt/tags/tag380.xml><?xml version="1.0" encoding="utf-8"?>
<p:tagLst xmlns:p="http://schemas.openxmlformats.org/presentationml/2006/main">
  <p:tag name="AS_UNIQUEID" val="788"/>
</p:tagLst>
</file>

<file path=ppt/tags/tag381.xml><?xml version="1.0" encoding="utf-8"?>
<p:tagLst xmlns:p="http://schemas.openxmlformats.org/presentationml/2006/main">
  <p:tag name="AS_UNIQUEID" val="813"/>
</p:tagLst>
</file>

<file path=ppt/tags/tag382.xml><?xml version="1.0" encoding="utf-8"?>
<p:tagLst xmlns:p="http://schemas.openxmlformats.org/presentationml/2006/main">
  <p:tag name="AS_UNIQUEID" val="814"/>
</p:tagLst>
</file>

<file path=ppt/tags/tag383.xml><?xml version="1.0" encoding="utf-8"?>
<p:tagLst xmlns:p="http://schemas.openxmlformats.org/presentationml/2006/main">
  <p:tag name="AS_UNIQUEID" val="816"/>
</p:tagLst>
</file>

<file path=ppt/tags/tag384.xml><?xml version="1.0" encoding="utf-8"?>
<p:tagLst xmlns:p="http://schemas.openxmlformats.org/presentationml/2006/main">
  <p:tag name="AS_UNIQUEID" val="817"/>
</p:tagLst>
</file>

<file path=ppt/tags/tag385.xml><?xml version="1.0" encoding="utf-8"?>
<p:tagLst xmlns:p="http://schemas.openxmlformats.org/presentationml/2006/main">
  <p:tag name="AS_UNIQUEID" val="818"/>
</p:tagLst>
</file>

<file path=ppt/tags/tag386.xml><?xml version="1.0" encoding="utf-8"?>
<p:tagLst xmlns:p="http://schemas.openxmlformats.org/presentationml/2006/main">
  <p:tag name="AS_UNIQUEID" val="1378"/>
</p:tagLst>
</file>

<file path=ppt/tags/tag387.xml><?xml version="1.0" encoding="utf-8"?>
<p:tagLst xmlns:p="http://schemas.openxmlformats.org/presentationml/2006/main">
  <p:tag name="AS_UNIQUEID" val="1379"/>
</p:tagLst>
</file>

<file path=ppt/tags/tag388.xml><?xml version="1.0" encoding="utf-8"?>
<p:tagLst xmlns:p="http://schemas.openxmlformats.org/presentationml/2006/main">
  <p:tag name="AS_UNIQUEID" val="1380"/>
</p:tagLst>
</file>

<file path=ppt/tags/tag389.xml><?xml version="1.0" encoding="utf-8"?>
<p:tagLst xmlns:p="http://schemas.openxmlformats.org/presentationml/2006/main">
  <p:tag name="AS_UNIQUEID" val="655"/>
</p:tagLst>
</file>

<file path=ppt/tags/tag39.xml><?xml version="1.0" encoding="utf-8"?>
<p:tagLst xmlns:p="http://schemas.openxmlformats.org/presentationml/2006/main">
  <p:tag name="AS_UNIQUEID" val="620"/>
</p:tagLst>
</file>

<file path=ppt/tags/tag390.xml><?xml version="1.0" encoding="utf-8"?>
<p:tagLst xmlns:p="http://schemas.openxmlformats.org/presentationml/2006/main">
  <p:tag name="AS_UNIQUEID" val="656"/>
</p:tagLst>
</file>

<file path=ppt/tags/tag391.xml><?xml version="1.0" encoding="utf-8"?>
<p:tagLst xmlns:p="http://schemas.openxmlformats.org/presentationml/2006/main">
  <p:tag name="AS_UNIQUEID" val="657"/>
</p:tagLst>
</file>

<file path=ppt/tags/tag392.xml><?xml version="1.0" encoding="utf-8"?>
<p:tagLst xmlns:p="http://schemas.openxmlformats.org/presentationml/2006/main">
  <p:tag name="AS_UNIQUEID" val="658"/>
</p:tagLst>
</file>

<file path=ppt/tags/tag393.xml><?xml version="1.0" encoding="utf-8"?>
<p:tagLst xmlns:p="http://schemas.openxmlformats.org/presentationml/2006/main">
  <p:tag name="AS_UNIQUEID" val="659"/>
</p:tagLst>
</file>

<file path=ppt/tags/tag394.xml><?xml version="1.0" encoding="utf-8"?>
<p:tagLst xmlns:p="http://schemas.openxmlformats.org/presentationml/2006/main">
  <p:tag name="AS_UNIQUEID" val="660"/>
</p:tagLst>
</file>

<file path=ppt/tags/tag39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MDEzYjExZjBhODg5OTkxMWI4Yjc1NDhiZGU4NWI2YzcifQ=="/>
</p:tagLst>
</file>

<file path=ppt/tags/tag4.xml><?xml version="1.0" encoding="utf-8"?>
<p:tagLst xmlns:p="http://schemas.openxmlformats.org/presentationml/2006/main">
  <p:tag name="AS_UNIQUEID" val="578"/>
</p:tagLst>
</file>

<file path=ppt/tags/tag40.xml><?xml version="1.0" encoding="utf-8"?>
<p:tagLst xmlns:p="http://schemas.openxmlformats.org/presentationml/2006/main">
  <p:tag name="AS_UNIQUEID" val="621"/>
</p:tagLst>
</file>

<file path=ppt/tags/tag41.xml><?xml version="1.0" encoding="utf-8"?>
<p:tagLst xmlns:p="http://schemas.openxmlformats.org/presentationml/2006/main">
  <p:tag name="AS_UNIQUEID" val="622"/>
</p:tagLst>
</file>

<file path=ppt/tags/tag42.xml><?xml version="1.0" encoding="utf-8"?>
<p:tagLst xmlns:p="http://schemas.openxmlformats.org/presentationml/2006/main">
  <p:tag name="AS_UNIQUEID" val="623"/>
</p:tagLst>
</file>

<file path=ppt/tags/tag43.xml><?xml version="1.0" encoding="utf-8"?>
<p:tagLst xmlns:p="http://schemas.openxmlformats.org/presentationml/2006/main">
  <p:tag name="AS_UNIQUEID" val="625"/>
</p:tagLst>
</file>

<file path=ppt/tags/tag44.xml><?xml version="1.0" encoding="utf-8"?>
<p:tagLst xmlns:p="http://schemas.openxmlformats.org/presentationml/2006/main">
  <p:tag name="AS_UNIQUEID" val="626"/>
</p:tagLst>
</file>

<file path=ppt/tags/tag45.xml><?xml version="1.0" encoding="utf-8"?>
<p:tagLst xmlns:p="http://schemas.openxmlformats.org/presentationml/2006/main">
  <p:tag name="AS_UNIQUEID" val="627"/>
</p:tagLst>
</file>

<file path=ppt/tags/tag46.xml><?xml version="1.0" encoding="utf-8"?>
<p:tagLst xmlns:p="http://schemas.openxmlformats.org/presentationml/2006/main">
  <p:tag name="AS_UNIQUEID" val="628"/>
</p:tagLst>
</file>

<file path=ppt/tags/tag47.xml><?xml version="1.0" encoding="utf-8"?>
<p:tagLst xmlns:p="http://schemas.openxmlformats.org/presentationml/2006/main">
  <p:tag name="AS_UNIQUEID" val="629"/>
</p:tagLst>
</file>

<file path=ppt/tags/tag48.xml><?xml version="1.0" encoding="utf-8"?>
<p:tagLst xmlns:p="http://schemas.openxmlformats.org/presentationml/2006/main">
  <p:tag name="AS_UNIQUEID" val="630"/>
</p:tagLst>
</file>

<file path=ppt/tags/tag49.xml><?xml version="1.0" encoding="utf-8"?>
<p:tagLst xmlns:p="http://schemas.openxmlformats.org/presentationml/2006/main">
  <p:tag name="AS_UNIQUEID" val="632"/>
</p:tagLst>
</file>

<file path=ppt/tags/tag5.xml><?xml version="1.0" encoding="utf-8"?>
<p:tagLst xmlns:p="http://schemas.openxmlformats.org/presentationml/2006/main">
  <p:tag name="AS_UNIQUEID" val="579"/>
</p:tagLst>
</file>

<file path=ppt/tags/tag50.xml><?xml version="1.0" encoding="utf-8"?>
<p:tagLst xmlns:p="http://schemas.openxmlformats.org/presentationml/2006/main">
  <p:tag name="AS_UNIQUEID" val="633"/>
</p:tagLst>
</file>

<file path=ppt/tags/tag51.xml><?xml version="1.0" encoding="utf-8"?>
<p:tagLst xmlns:p="http://schemas.openxmlformats.org/presentationml/2006/main">
  <p:tag name="AS_UNIQUEID" val="634"/>
</p:tagLst>
</file>

<file path=ppt/tags/tag52.xml><?xml version="1.0" encoding="utf-8"?>
<p:tagLst xmlns:p="http://schemas.openxmlformats.org/presentationml/2006/main">
  <p:tag name="AS_UNIQUEID" val="635"/>
</p:tagLst>
</file>

<file path=ppt/tags/tag53.xml><?xml version="1.0" encoding="utf-8"?>
<p:tagLst xmlns:p="http://schemas.openxmlformats.org/presentationml/2006/main">
  <p:tag name="AS_UNIQUEID" val="636"/>
</p:tagLst>
</file>

<file path=ppt/tags/tag54.xml><?xml version="1.0" encoding="utf-8"?>
<p:tagLst xmlns:p="http://schemas.openxmlformats.org/presentationml/2006/main">
  <p:tag name="AS_UNIQUEID" val="638"/>
</p:tagLst>
</file>

<file path=ppt/tags/tag55.xml><?xml version="1.0" encoding="utf-8"?>
<p:tagLst xmlns:p="http://schemas.openxmlformats.org/presentationml/2006/main">
  <p:tag name="AS_UNIQUEID" val="639"/>
</p:tagLst>
</file>

<file path=ppt/tags/tag56.xml><?xml version="1.0" encoding="utf-8"?>
<p:tagLst xmlns:p="http://schemas.openxmlformats.org/presentationml/2006/main">
  <p:tag name="AS_UNIQUEID" val="640"/>
</p:tagLst>
</file>

<file path=ppt/tags/tag57.xml><?xml version="1.0" encoding="utf-8"?>
<p:tagLst xmlns:p="http://schemas.openxmlformats.org/presentationml/2006/main">
  <p:tag name="AS_UNIQUEID" val="641"/>
</p:tagLst>
</file>

<file path=ppt/tags/tag58.xml><?xml version="1.0" encoding="utf-8"?>
<p:tagLst xmlns:p="http://schemas.openxmlformats.org/presentationml/2006/main">
  <p:tag name="AS_UNIQUEID" val="642"/>
</p:tagLst>
</file>

<file path=ppt/tags/tag59.xml><?xml version="1.0" encoding="utf-8"?>
<p:tagLst xmlns:p="http://schemas.openxmlformats.org/presentationml/2006/main">
  <p:tag name="AS_UNIQUEID" val="644"/>
</p:tagLst>
</file>

<file path=ppt/tags/tag6.xml><?xml version="1.0" encoding="utf-8"?>
<p:tagLst xmlns:p="http://schemas.openxmlformats.org/presentationml/2006/main">
  <p:tag name="AS_UNIQUEID" val="581"/>
</p:tagLst>
</file>

<file path=ppt/tags/tag60.xml><?xml version="1.0" encoding="utf-8"?>
<p:tagLst xmlns:p="http://schemas.openxmlformats.org/presentationml/2006/main">
  <p:tag name="AS_UNIQUEID" val="314"/>
</p:tagLst>
</file>

<file path=ppt/tags/tag61.xml><?xml version="1.0" encoding="utf-8"?>
<p:tagLst xmlns:p="http://schemas.openxmlformats.org/presentationml/2006/main">
  <p:tag name="AS_UNIQUEID" val="649"/>
</p:tagLst>
</file>

<file path=ppt/tags/tag62.xml><?xml version="1.0" encoding="utf-8"?>
<p:tagLst xmlns:p="http://schemas.openxmlformats.org/presentationml/2006/main">
  <p:tag name="AS_UNIQUEID" val="650"/>
</p:tagLst>
</file>

<file path=ppt/tags/tag63.xml><?xml version="1.0" encoding="utf-8"?>
<p:tagLst xmlns:p="http://schemas.openxmlformats.org/presentationml/2006/main">
  <p:tag name="AS_UNIQUEID" val="651"/>
</p:tagLst>
</file>

<file path=ppt/tags/tag64.xml><?xml version="1.0" encoding="utf-8"?>
<p:tagLst xmlns:p="http://schemas.openxmlformats.org/presentationml/2006/main">
  <p:tag name="AS_UNIQUEID" val="652"/>
</p:tagLst>
</file>

<file path=ppt/tags/tag65.xml><?xml version="1.0" encoding="utf-8"?>
<p:tagLst xmlns:p="http://schemas.openxmlformats.org/presentationml/2006/main">
  <p:tag name="AS_UNIQUEID" val="653"/>
</p:tagLst>
</file>

<file path=ppt/tags/tag66.xml><?xml version="1.0" encoding="utf-8"?>
<p:tagLst xmlns:p="http://schemas.openxmlformats.org/presentationml/2006/main">
  <p:tag name="AS_UNIQUEID" val="1039"/>
</p:tagLst>
</file>

<file path=ppt/tags/tag67.xml><?xml version="1.0" encoding="utf-8"?>
<p:tagLst xmlns:p="http://schemas.openxmlformats.org/presentationml/2006/main">
  <p:tag name="AS_UNIQUEID" val="1559"/>
</p:tagLst>
</file>

<file path=ppt/tags/tag68.xml><?xml version="1.0" encoding="utf-8"?>
<p:tagLst xmlns:p="http://schemas.openxmlformats.org/presentationml/2006/main">
  <p:tag name="AS_UNIQUEID" val="447"/>
</p:tagLst>
</file>

<file path=ppt/tags/tag69.xml><?xml version="1.0" encoding="utf-8"?>
<p:tagLst xmlns:p="http://schemas.openxmlformats.org/presentationml/2006/main">
  <p:tag name="AS_UNIQUEID" val="448"/>
</p:tagLst>
</file>

<file path=ppt/tags/tag7.xml><?xml version="1.0" encoding="utf-8"?>
<p:tagLst xmlns:p="http://schemas.openxmlformats.org/presentationml/2006/main">
  <p:tag name="AS_UNIQUEID" val="582"/>
</p:tagLst>
</file>

<file path=ppt/tags/tag70.xml><?xml version="1.0" encoding="utf-8"?>
<p:tagLst xmlns:p="http://schemas.openxmlformats.org/presentationml/2006/main">
  <p:tag name="AS_UNIQUEID" val="449"/>
</p:tagLst>
</file>

<file path=ppt/tags/tag71.xml><?xml version="1.0" encoding="utf-8"?>
<p:tagLst xmlns:p="http://schemas.openxmlformats.org/presentationml/2006/main">
  <p:tag name="AS_UNIQUEID" val="450"/>
</p:tagLst>
</file>

<file path=ppt/tags/tag72.xml><?xml version="1.0" encoding="utf-8"?>
<p:tagLst xmlns:p="http://schemas.openxmlformats.org/presentationml/2006/main">
  <p:tag name="AS_UNIQUEID" val="451"/>
</p:tagLst>
</file>

<file path=ppt/tags/tag73.xml><?xml version="1.0" encoding="utf-8"?>
<p:tagLst xmlns:p="http://schemas.openxmlformats.org/presentationml/2006/main">
  <p:tag name="AS_UNIQUEID" val="444"/>
</p:tagLst>
</file>

<file path=ppt/tags/tag74.xml><?xml version="1.0" encoding="utf-8"?>
<p:tagLst xmlns:p="http://schemas.openxmlformats.org/presentationml/2006/main">
  <p:tag name="AS_UNIQUEID" val="445"/>
</p:tagLst>
</file>

<file path=ppt/tags/tag75.xml><?xml version="1.0" encoding="utf-8"?>
<p:tagLst xmlns:p="http://schemas.openxmlformats.org/presentationml/2006/main">
  <p:tag name="AS_UNIQUEID" val="456"/>
</p:tagLst>
</file>

<file path=ppt/tags/tag76.xml><?xml version="1.0" encoding="utf-8"?>
<p:tagLst xmlns:p="http://schemas.openxmlformats.org/presentationml/2006/main">
  <p:tag name="AS_UNIQUEID" val="457"/>
</p:tagLst>
</file>

<file path=ppt/tags/tag77.xml><?xml version="1.0" encoding="utf-8"?>
<p:tagLst xmlns:p="http://schemas.openxmlformats.org/presentationml/2006/main">
  <p:tag name="AS_UNIQUEID" val="453"/>
</p:tagLst>
</file>

<file path=ppt/tags/tag78.xml><?xml version="1.0" encoding="utf-8"?>
<p:tagLst xmlns:p="http://schemas.openxmlformats.org/presentationml/2006/main">
  <p:tag name="AS_UNIQUEID" val="454"/>
</p:tagLst>
</file>

<file path=ppt/tags/tag79.xml><?xml version="1.0" encoding="utf-8"?>
<p:tagLst xmlns:p="http://schemas.openxmlformats.org/presentationml/2006/main">
  <p:tag name="AS_UNIQUEID" val="468"/>
</p:tagLst>
</file>

<file path=ppt/tags/tag8.xml><?xml version="1.0" encoding="utf-8"?>
<p:tagLst xmlns:p="http://schemas.openxmlformats.org/presentationml/2006/main">
  <p:tag name="AS_UNIQUEID" val="583"/>
</p:tagLst>
</file>

<file path=ppt/tags/tag80.xml><?xml version="1.0" encoding="utf-8"?>
<p:tagLst xmlns:p="http://schemas.openxmlformats.org/presentationml/2006/main">
  <p:tag name="AS_UNIQUEID" val="469"/>
</p:tagLst>
</file>

<file path=ppt/tags/tag81.xml><?xml version="1.0" encoding="utf-8"?>
<p:tagLst xmlns:p="http://schemas.openxmlformats.org/presentationml/2006/main">
  <p:tag name="AS_UNIQUEID" val="465"/>
</p:tagLst>
</file>

<file path=ppt/tags/tag82.xml><?xml version="1.0" encoding="utf-8"?>
<p:tagLst xmlns:p="http://schemas.openxmlformats.org/presentationml/2006/main">
  <p:tag name="AS_UNIQUEID" val="466"/>
</p:tagLst>
</file>

<file path=ppt/tags/tag83.xml><?xml version="1.0" encoding="utf-8"?>
<p:tagLst xmlns:p="http://schemas.openxmlformats.org/presentationml/2006/main">
  <p:tag name="AS_UNIQUEID" val="1229"/>
</p:tagLst>
</file>

<file path=ppt/tags/tag84.xml><?xml version="1.0" encoding="utf-8"?>
<p:tagLst xmlns:p="http://schemas.openxmlformats.org/presentationml/2006/main">
  <p:tag name="AS_UNIQUEID" val="1230"/>
</p:tagLst>
</file>

<file path=ppt/tags/tag85.xml><?xml version="1.0" encoding="utf-8"?>
<p:tagLst xmlns:p="http://schemas.openxmlformats.org/presentationml/2006/main">
  <p:tag name="AS_UNIQUEID" val="1225"/>
</p:tagLst>
</file>

<file path=ppt/tags/tag86.xml><?xml version="1.0" encoding="utf-8"?>
<p:tagLst xmlns:p="http://schemas.openxmlformats.org/presentationml/2006/main">
  <p:tag name="AS_UNIQUEID" val="1226"/>
</p:tagLst>
</file>

<file path=ppt/tags/tag87.xml><?xml version="1.0" encoding="utf-8"?>
<p:tagLst xmlns:p="http://schemas.openxmlformats.org/presentationml/2006/main">
  <p:tag name="AS_UNIQUEID" val="1227"/>
</p:tagLst>
</file>

<file path=ppt/tags/tag88.xml><?xml version="1.0" encoding="utf-8"?>
<p:tagLst xmlns:p="http://schemas.openxmlformats.org/presentationml/2006/main">
  <p:tag name="AS_UNIQUEID" val="1570"/>
  <p:tag name="KSO_WM_UNIT_PLACING_PICTURE_USER_VIEWPORT" val="{&quot;height&quot;:1420.8,&quot;width&quot;:3648}"/>
</p:tagLst>
</file>

<file path=ppt/tags/tag89.xml><?xml version="1.0" encoding="utf-8"?>
<p:tagLst xmlns:p="http://schemas.openxmlformats.org/presentationml/2006/main">
  <p:tag name="AS_UNIQUEID" val="1572"/>
</p:tagLst>
</file>

<file path=ppt/tags/tag9.xml><?xml version="1.0" encoding="utf-8"?>
<p:tagLst xmlns:p="http://schemas.openxmlformats.org/presentationml/2006/main">
  <p:tag name="AS_UNIQUEID" val="584"/>
</p:tagLst>
</file>

<file path=ppt/tags/tag90.xml><?xml version="1.0" encoding="utf-8"?>
<p:tagLst xmlns:p="http://schemas.openxmlformats.org/presentationml/2006/main">
  <p:tag name="AS_UNIQUEID" val="662"/>
</p:tagLst>
</file>

<file path=ppt/tags/tag91.xml><?xml version="1.0" encoding="utf-8"?>
<p:tagLst xmlns:p="http://schemas.openxmlformats.org/presentationml/2006/main">
  <p:tag name="AS_UNIQUEID" val="663"/>
</p:tagLst>
</file>

<file path=ppt/tags/tag92.xml><?xml version="1.0" encoding="utf-8"?>
<p:tagLst xmlns:p="http://schemas.openxmlformats.org/presentationml/2006/main">
  <p:tag name="AS_UNIQUEID" val="664"/>
</p:tagLst>
</file>

<file path=ppt/tags/tag93.xml><?xml version="1.0" encoding="utf-8"?>
<p:tagLst xmlns:p="http://schemas.openxmlformats.org/presentationml/2006/main">
  <p:tag name="AS_UNIQUEID" val="665"/>
</p:tagLst>
</file>

<file path=ppt/tags/tag94.xml><?xml version="1.0" encoding="utf-8"?>
<p:tagLst xmlns:p="http://schemas.openxmlformats.org/presentationml/2006/main">
  <p:tag name="AS_UNIQUEID" val="666"/>
</p:tagLst>
</file>

<file path=ppt/tags/tag95.xml><?xml version="1.0" encoding="utf-8"?>
<p:tagLst xmlns:p="http://schemas.openxmlformats.org/presentationml/2006/main">
  <p:tag name="AS_UNIQUEID" val="667"/>
</p:tagLst>
</file>

<file path=ppt/tags/tag96.xml><?xml version="1.0" encoding="utf-8"?>
<p:tagLst xmlns:p="http://schemas.openxmlformats.org/presentationml/2006/main">
  <p:tag name="AS_UNIQUEID" val="668"/>
</p:tagLst>
</file>

<file path=ppt/tags/tag97.xml><?xml version="1.0" encoding="utf-8"?>
<p:tagLst xmlns:p="http://schemas.openxmlformats.org/presentationml/2006/main">
  <p:tag name="AS_UNIQUEID" val="669"/>
</p:tagLst>
</file>

<file path=ppt/tags/tag98.xml><?xml version="1.0" encoding="utf-8"?>
<p:tagLst xmlns:p="http://schemas.openxmlformats.org/presentationml/2006/main">
  <p:tag name="AS_UNIQUEID" val="670"/>
</p:tagLst>
</file>

<file path=ppt/tags/tag99.xml><?xml version="1.0" encoding="utf-8"?>
<p:tagLst xmlns:p="http://schemas.openxmlformats.org/presentationml/2006/main">
  <p:tag name="AS_UNIQUEID" val="671"/>
</p:tagLst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5304</Words>
  <Application>WPS 演示</Application>
  <PresentationFormat/>
  <Paragraphs>517</Paragraphs>
  <Slides>46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77" baseType="lpstr">
      <vt:lpstr>Arial</vt:lpstr>
      <vt:lpstr>宋体</vt:lpstr>
      <vt:lpstr>Wingdings</vt:lpstr>
      <vt:lpstr>Arial</vt:lpstr>
      <vt:lpstr>华文楷体</vt:lpstr>
      <vt:lpstr>微软雅黑</vt:lpstr>
      <vt:lpstr>华文新魏</vt:lpstr>
      <vt:lpstr>隶书</vt:lpstr>
      <vt:lpstr>黑体</vt:lpstr>
      <vt:lpstr>楷体</vt:lpstr>
      <vt:lpstr>方正小标宋简体</vt:lpstr>
      <vt:lpstr>Times New Roman</vt:lpstr>
      <vt:lpstr>华文行楷</vt:lpstr>
      <vt:lpstr>楷体_GB2312</vt:lpstr>
      <vt:lpstr>新宋体</vt:lpstr>
      <vt:lpstr>Arial Unicode MS</vt:lpstr>
      <vt:lpstr>Calibri</vt:lpstr>
      <vt:lpstr>思源黑体 CN Regular</vt:lpstr>
      <vt:lpstr>Century Gothic</vt:lpstr>
      <vt:lpstr>思源黑体 CN Regular</vt:lpstr>
      <vt:lpstr>Calibri</vt:lpstr>
      <vt:lpstr>华文隶书</vt:lpstr>
      <vt:lpstr>Kaiti SC Bold</vt:lpstr>
      <vt:lpstr>Segoe Print</vt:lpstr>
      <vt:lpstr>Kaiti SC Bold</vt:lpstr>
      <vt:lpstr>Kaiti SC Regular</vt:lpstr>
      <vt:lpstr>方正粗黑宋简体</vt:lpstr>
      <vt:lpstr>方正正粗黑简体</vt:lpstr>
      <vt:lpstr>方正兰亭黑简体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“欲与天公试比高”中的“欲”字有何妙处？</vt:lpstr>
      <vt:lpstr>“须晴日，看红妆素裹，分外妖娆”这三句与前面几句在写景上有何不同？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4、你如何理解“俱往矣，数风流人物，还看今朝？”</vt:lpstr>
      <vt:lpstr>“风流人物”指谁？最后三句意义何在？</vt:lpstr>
      <vt:lpstr>PowerPoint 演示文稿</vt:lpstr>
      <vt:lpstr>5、本文旨在赞美无产阶级英雄人物，抒发远大抱负，为何还要描写壮丽雪景、评论古代英雄？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rn</cp:lastModifiedBy>
  <cp:revision>7</cp:revision>
  <cp:lastPrinted>2022-08-23T17:22:00Z</cp:lastPrinted>
  <dcterms:created xsi:type="dcterms:W3CDTF">2022-08-23T17:22:00Z</dcterms:created>
  <dcterms:modified xsi:type="dcterms:W3CDTF">2023-09-07T06:00:56Z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C702856DC5064682BF38BDD7D9B601FE</vt:lpwstr>
  </property>
  <property fmtid="{D5CDD505-2E9C-101B-9397-08002B2CF9AE}" pid="7" name="KSOProductBuildVer">
    <vt:lpwstr>2052-12.1.0.15374</vt:lpwstr>
  </property>
</Properties>
</file>