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714" r:id="rId1"/>
  </p:sldMasterIdLst>
  <p:sldIdLst>
    <p:sldId id="256" r:id="rId2"/>
    <p:sldId id="259" r:id="rId3"/>
    <p:sldId id="260" r:id="rId4"/>
    <p:sldId id="261" r:id="rId5"/>
    <p:sldId id="262" r:id="rId6"/>
    <p:sldId id="263" r:id="rId7"/>
    <p:sldId id="264" r:id="rId8"/>
    <p:sldId id="265" r:id="rId9"/>
    <p:sldId id="266" r:id="rId10"/>
    <p:sldId id="267" r:id="rId11"/>
    <p:sldId id="272" r:id="rId12"/>
    <p:sldId id="268" r:id="rId13"/>
    <p:sldId id="269" r:id="rId14"/>
    <p:sldId id="270" r:id="rId15"/>
    <p:sldId id="271" r:id="rId16"/>
    <p:sldId id="273" r:id="rId17"/>
    <p:sldId id="274" r:id="rId18"/>
    <p:sldId id="275" r:id="rId19"/>
    <p:sldId id="276" r:id="rId20"/>
    <p:sldId id="277" r:id="rId21"/>
    <p:sldId id="278" r:id="rId22"/>
    <p:sldId id="279" r:id="rId23"/>
    <p:sldId id="280" r:id="rId24"/>
    <p:sldId id="281" r:id="rId25"/>
    <p:sldId id="282" r:id="rId26"/>
    <p:sldId id="284" r:id="rId27"/>
    <p:sldId id="285" r:id="rId28"/>
  </p:sldIdLst>
  <p:sldSz cx="9144000" cy="6858000" type="screen4x3"/>
  <p:notesSz cx="6858000" cy="9144000"/>
  <p:custDataLst>
    <p:tags r:id="rId29"/>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9" d="100"/>
          <a:sy n="69"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tags" Target="tags/tag41.xml" /><Relationship Id="rId3" Type="http://schemas.openxmlformats.org/officeDocument/2006/relationships/slide" Target="slides/slide2.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image" Target="../media/image3.png" /><Relationship Id="rId3" Type="http://schemas.openxmlformats.org/officeDocument/2006/relationships/tags" Target="../tags/tag7.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bg>
      <p:bgPr>
        <a:solidFill>
          <a:srgbClr val="FFFFFF"/>
        </a:solidFill>
      </p:bgPr>
    </p:bg>
    <p:spTree>
      <p:nvGrpSpPr>
        <p:cNvPr id="1" name="" title=""/>
        <p:cNvGrpSpPr/>
        <p:nvPr/>
      </p:nvGrpSpPr>
      <p:grpSpPr/>
      <p:cxnSp>
        <p:nvCxnSpPr>
          <p:cNvPr id="2051" name="直接连接符 5" title=""/>
          <p:cNvCxnSpPr/>
          <p:nvPr/>
        </p:nvCxnSpPr>
        <p:spPr>
          <a:xfrm flipH="1">
            <a:off x="0" y="2298700"/>
            <a:ext cx="1941513" cy="0"/>
          </a:xfrm>
          <a:prstGeom prst="line">
            <a:avLst/>
          </a:prstGeom>
          <a:noFill/>
          <a:ln w="12700">
            <a:solidFill>
              <a:srgbClr val="C6BCB2"/>
            </a:solidFill>
            <a:miter lim="800000"/>
          </a:ln>
        </p:spPr>
      </p:cxnSp>
      <p:cxnSp>
        <p:nvCxnSpPr>
          <p:cNvPr id="2052" name="直接连接符 6" title=""/>
          <p:cNvCxnSpPr/>
          <p:nvPr/>
        </p:nvCxnSpPr>
        <p:spPr>
          <a:xfrm flipH="1" flipV="1">
            <a:off x="7204075" y="2298700"/>
            <a:ext cx="1941513" cy="0"/>
          </a:xfrm>
          <a:prstGeom prst="line">
            <a:avLst/>
          </a:prstGeom>
          <a:noFill/>
          <a:ln w="12700">
            <a:solidFill>
              <a:srgbClr val="C6BCB2"/>
            </a:solidFill>
            <a:miter lim="800000"/>
          </a:ln>
        </p:spPr>
      </p:cxnSp>
      <p:pic>
        <p:nvPicPr>
          <p:cNvPr id="2053" name="Picture 4" descr="Picture1" title=""/>
          <p:cNvPicPr>
            <a:picLocks noChangeAspect="1"/>
          </p:cNvPicPr>
          <p:nvPr/>
        </p:nvPicPr>
        <p:blipFill>
          <a:blip r:embed="rId1"/>
          <a:stretch>
            <a:fillRect/>
          </a:stretch>
        </p:blipFill>
        <p:spPr>
          <a:xfrm>
            <a:off x="0" y="3409950"/>
            <a:ext cx="9145588" cy="2911475"/>
          </a:xfrm>
          <a:prstGeom prst="rect">
            <a:avLst/>
          </a:prstGeom>
          <a:noFill/>
          <a:ln>
            <a:noFill/>
            <a:miter lim="800000"/>
          </a:ln>
        </p:spPr>
      </p:pic>
      <p:sp>
        <p:nvSpPr>
          <p:cNvPr id="4" name="标题 3"/>
          <p:cNvSpPr>
            <a:spLocks noGrp="1"/>
          </p:cNvSpPr>
          <p:nvPr>
            <p:ph type="ctrTitle"/>
          </p:nvPr>
        </p:nvSpPr>
        <p:spPr>
          <a:xfrm>
            <a:off x="1871700" y="1755458"/>
            <a:ext cx="5400600" cy="949878"/>
          </a:xfrm>
        </p:spPr>
        <p:txBody>
          <a:bodyPr>
            <a:normAutofit/>
          </a:bodyPr>
          <a:lstStyle>
            <a:lvl1pPr algn="ctr">
              <a:defRPr sz="3600" b="1">
                <a:solidFill>
                  <a:schemeClr val="accent5"/>
                </a:solidFill>
                <a:effectLst>
                  <a:outerShdw blurRad="38100" dist="38100" dir="2700000" algn="tl">
                    <a:srgbClr val="000000">
                      <a:alpha val="43137"/>
                    </a:srgbClr>
                  </a:outerShdw>
                </a:effectLst>
              </a:defRPr>
            </a:lvl1pPr>
          </a:lstStyle>
          <a:p>
            <a:pPr fontAlgn="base"/>
            <a:r>
              <a:rPr lang="zh-CN" altLang="en-US" strike="noStrike" noProof="1" smtClean="0"/>
              <a:t>单击此处编辑母版标题样式</a:t>
            </a:r>
            <a:endParaRPr lang="zh-CN" altLang="en-US" strike="noStrike" noProof="1"/>
          </a:p>
        </p:txBody>
      </p:sp>
      <p:sp>
        <p:nvSpPr>
          <p:cNvPr id="5" name="副标题 4"/>
          <p:cNvSpPr>
            <a:spLocks noGrp="1"/>
          </p:cNvSpPr>
          <p:nvPr>
            <p:ph type="subTitle" idx="1"/>
          </p:nvPr>
        </p:nvSpPr>
        <p:spPr>
          <a:xfrm>
            <a:off x="1898370" y="2789808"/>
            <a:ext cx="5400600" cy="369332"/>
          </a:xfrm>
        </p:spPr>
        <p:txBody>
          <a:bodyPr/>
          <a:lstStyle>
            <a:lvl1pPr marL="0" indent="0" algn="ctr">
              <a:buNone/>
              <a:defRPr sz="150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zh-CN" altLang="en-US" strike="noStrike" noProof="1"/>
          </a:p>
        </p:txBody>
      </p:sp>
      <p:sp>
        <p:nvSpPr>
          <p:cNvPr id="2056"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F9E37823-CBC8-4669-BA17-5F10991FBDD4}" type="datetime1">
              <a:rPr lang="zh-CN" altLang="en-US" sz="900">
                <a:ea typeface="黑体" pitchFamily="49" charset="-122"/>
              </a:rPr>
              <a:t>*</a:t>
            </a:fld>
            <a:endParaRPr lang="zh-CN" altLang="en-US" sz="900">
              <a:ea typeface="黑体" pitchFamily="49" charset="-122"/>
            </a:endParaRPr>
          </a:p>
        </p:txBody>
      </p:sp>
      <p:sp>
        <p:nvSpPr>
          <p:cNvPr id="2057"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2058"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48351E4C-06B2-4EE9-96B7-43725939746C}"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cSld name="图片与标题">
    <p:bg>
      <p:bgPr>
        <a:solidFill>
          <a:srgbClr val="FFFFFF"/>
        </a:solidFill>
      </p:bgPr>
    </p:bg>
    <p:spTree>
      <p:nvGrpSpPr>
        <p:cNvPr id="1" name="" title=""/>
        <p:cNvGrpSpPr/>
        <p:nvPr/>
      </p:nvGrpSpPr>
      <p:grpSpPr/>
      <p:sp>
        <p:nvSpPr>
          <p:cNvPr id="10243" name="矩形 4"/>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2" name="标题 1"/>
          <p:cNvSpPr>
            <a:spLocks noGrp="1"/>
          </p:cNvSpPr>
          <p:nvPr>
            <p:ph type="title"/>
          </p:nvPr>
        </p:nvSpPr>
        <p:spPr>
          <a:xfrm>
            <a:off x="629840" y="457200"/>
            <a:ext cx="3123900" cy="1600200"/>
          </a:xfrm>
        </p:spPr>
        <p:txBody>
          <a:bodyPr anchor="t">
            <a:normAutofit/>
          </a:bodyPr>
          <a:lstStyle>
            <a:lvl1pPr>
              <a:defRPr sz="2400">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noChangeAspect="1"/>
          </p:cNvSpPr>
          <p:nvPr>
            <p:ph type="pic" idx="1"/>
          </p:nvPr>
        </p:nvSpPr>
        <p:spPr>
          <a:xfrm>
            <a:off x="3888000" y="457200"/>
            <a:ext cx="4627800" cy="54036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fontAlgn="base"/>
            <a:endParaRPr lang="zh-CN" altLang="en-US" strike="noStrike" noProof="1"/>
          </a:p>
        </p:txBody>
      </p:sp>
      <p:sp>
        <p:nvSpPr>
          <p:cNvPr id="4" name="文本占位符 3"/>
          <p:cNvSpPr>
            <a:spLocks noGrp="1"/>
          </p:cNvSpPr>
          <p:nvPr>
            <p:ph type="body" sz="half" idx="2"/>
          </p:nvPr>
        </p:nvSpPr>
        <p:spPr>
          <a:xfrm>
            <a:off x="629840" y="2057400"/>
            <a:ext cx="3123900" cy="3811588"/>
          </a:xfrm>
        </p:spPr>
        <p:txBody>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endParaRPr lang="zh-CN" altLang="en-US" strike="noStrike" noProof="1"/>
          </a:p>
        </p:txBody>
      </p:sp>
      <p:sp>
        <p:nvSpPr>
          <p:cNvPr id="10246" name="日期占位符 4"/>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endParaRPr lang="zh-CN" altLang="en-US" sz="900">
              <a:ea typeface="黑体" pitchFamily="49" charset="-122"/>
            </a:endParaRPr>
          </a:p>
        </p:txBody>
      </p:sp>
      <p:sp>
        <p:nvSpPr>
          <p:cNvPr id="10247" name="页脚占位符 5"/>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10248" name="灯片编号占位符 6"/>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FFE8132E-EE1A-4B94-B64C-BC7CAB44CF8D}"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solidFill>
          <a:srgbClr val="FFFFFF"/>
        </a:solidFill>
      </p:bgPr>
    </p:bg>
    <p:spTree>
      <p:nvGrpSpPr>
        <p:cNvPr id="1" name="" title=""/>
        <p:cNvGrpSpPr/>
        <p:nvPr/>
      </p:nvGrpSpPr>
      <p:grpSpPr/>
      <p:sp>
        <p:nvSpPr>
          <p:cNvPr id="11267" name="矩形 6"/>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2" name="竖排标题 1"/>
          <p:cNvSpPr>
            <a:spLocks noGrp="1"/>
          </p:cNvSpPr>
          <p:nvPr>
            <p:ph type="title" orient="vert"/>
          </p:nvPr>
        </p:nvSpPr>
        <p:spPr>
          <a:xfrm>
            <a:off x="7368363" y="365125"/>
            <a:ext cx="1146987" cy="5811838"/>
          </a:xfrm>
        </p:spPr>
        <p:txBody>
          <a:bodyPr vert="eaVert">
            <a:normAutofit/>
          </a:bodyPr>
          <a:lstStyle>
            <a:lvl1pPr>
              <a:defRPr sz="2400">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6659969" cy="581183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1270"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EC10D40B-3740-4B8B-8BB7-DF68814EB6D7}" type="datetime1">
              <a:rPr lang="zh-CN" altLang="en-US" sz="900">
                <a:ea typeface="黑体" pitchFamily="49" charset="-122"/>
              </a:rPr>
              <a:t>*</a:t>
            </a:fld>
            <a:endParaRPr lang="zh-CN" altLang="en-US" sz="900">
              <a:ea typeface="黑体" pitchFamily="49" charset="-122"/>
            </a:endParaRPr>
          </a:p>
        </p:txBody>
      </p:sp>
      <p:sp>
        <p:nvSpPr>
          <p:cNvPr id="11271"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11272"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18BA9BCC-DC90-4795-8F8C-AA6A35775571}"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solidFill>
          <a:srgbClr val="FFFFFF"/>
        </a:solidFill>
      </p:bgPr>
    </p:bg>
    <p:spTree>
      <p:nvGrpSpPr>
        <p:cNvPr id="1" name="" title=""/>
        <p:cNvGrpSpPr/>
        <p:nvPr/>
      </p:nvGrpSpPr>
      <p:grpSpPr/>
      <p:sp>
        <p:nvSpPr>
          <p:cNvPr id="12291" name="矩形 2"/>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7" name="内容占位符 6"/>
          <p:cNvSpPr>
            <a:spLocks noGrp="1"/>
          </p:cNvSpPr>
          <p:nvPr>
            <p:ph sz="quarter" idx="13"/>
          </p:nvPr>
        </p:nvSpPr>
        <p:spPr>
          <a:xfrm>
            <a:off x="628650" y="551543"/>
            <a:ext cx="7886700" cy="555897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2294" name="日期占位符 2"/>
          <p:cNvSpPr>
            <a:spLocks noGrp="1"/>
          </p:cNvSpPr>
          <p:nvPr>
            <p:ph type="dt" sz="half" idx="14"/>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96456024-D726-4B1F-89B6-A4EC05F828FD}" type="datetime1">
              <a:rPr lang="zh-CN" altLang="en-US" sz="900">
                <a:ea typeface="黑体" pitchFamily="49" charset="-122"/>
              </a:rPr>
              <a:t>*</a:t>
            </a:fld>
            <a:endParaRPr lang="zh-CN" altLang="en-US" sz="900">
              <a:ea typeface="黑体" pitchFamily="49" charset="-122"/>
            </a:endParaRPr>
          </a:p>
        </p:txBody>
      </p:sp>
      <p:sp>
        <p:nvSpPr>
          <p:cNvPr id="12295" name="页脚占位符 3"/>
          <p:cNvSpPr>
            <a:spLocks noGrp="1"/>
          </p:cNvSpPr>
          <p:nvPr>
            <p:ph type="ftr" sz="quarter" idx="15"/>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12296" name="灯片编号占位符 4"/>
          <p:cNvSpPr>
            <a:spLocks noGrp="1"/>
          </p:cNvSpPr>
          <p:nvPr>
            <p:ph type="sldNum" sz="quarter" idx="16"/>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80237D13-1947-4871-A209-A60C0BCF9E2E}"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195F1E60-640F-4A78-A13A-66354F1D88FE}" type="datetime1">
              <a:rPr lang="zh-CN" altLang="en-US" sz="900">
                <a:ea typeface="黑体" pitchFamily="49" charset="-122"/>
              </a:rPr>
              <a:t>*</a:t>
            </a:fld>
            <a:endParaRPr lang="zh-CN" altLang="en-US" sz="900">
              <a:ea typeface="黑体" pitchFamily="49" charset="-122"/>
            </a:endParaRPr>
          </a:p>
        </p:txBody>
      </p:sp>
      <p:sp>
        <p:nvSpPr>
          <p:cNvPr id="4"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ct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5"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96F27EC8-AAAD-4778-B129-E59984BB4196}"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和内容">
    <p:bg>
      <p:bgPr>
        <a:solidFill>
          <a:srgbClr val="FFFFFF"/>
        </a:solidFill>
      </p:bgPr>
    </p:bg>
    <p:spTree>
      <p:nvGrpSpPr>
        <p:cNvPr id="1" name="" title=""/>
        <p:cNvGrpSpPr/>
        <p:nvPr/>
      </p:nvGrpSpPr>
      <p:grpSpPr/>
      <p:sp>
        <p:nvSpPr>
          <p:cNvPr id="3075" name="矩形 6"/>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3" name="内容占位符 2"/>
          <p:cNvSpPr>
            <a:spLocks noGrp="1"/>
          </p:cNvSpPr>
          <p:nvPr>
            <p:ph idx="1"/>
          </p:nvPr>
        </p:nvSpPr>
        <p:spPr>
          <a:xfrm>
            <a:off x="628650" y="1397000"/>
            <a:ext cx="7886700" cy="467804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8" name="标题 8"/>
          <p:cNvSpPr>
            <a:spLocks noGrp="1"/>
          </p:cNvSpPr>
          <p:nvPr>
            <p:ph type="title"/>
          </p:nvPr>
        </p:nvSpPr>
        <p:spPr>
          <a:xfrm>
            <a:off x="380524" y="494349"/>
            <a:ext cx="4496276" cy="621506"/>
          </a:xfrm>
        </p:spPr>
        <p:txBody>
          <a:bodyPr>
            <a:normAutofit/>
          </a:bodyPr>
          <a:lstStyle>
            <a:lvl1pPr>
              <a:defRPr sz="2400" b="1">
                <a:solidFill>
                  <a:schemeClr val="accent1"/>
                </a:solidFill>
              </a:defRPr>
            </a:lvl1pPr>
          </a:lstStyle>
          <a:p>
            <a:pPr fontAlgn="base"/>
            <a:r>
              <a:rPr lang="zh-CN" altLang="en-US" strike="noStrike" noProof="1" smtClean="0"/>
              <a:t>单击此处编辑母版标题样式</a:t>
            </a:r>
            <a:endParaRPr lang="zh-CN" altLang="en-US" strike="noStrike" noProof="1"/>
          </a:p>
        </p:txBody>
      </p:sp>
      <p:sp>
        <p:nvSpPr>
          <p:cNvPr id="3078"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EA1C7619-84ED-462D-81CF-A727E6272FDA}" type="datetime1">
              <a:rPr lang="zh-CN" altLang="en-US" sz="900">
                <a:ea typeface="黑体" pitchFamily="49" charset="-122"/>
              </a:rPr>
              <a:t>*</a:t>
            </a:fld>
            <a:endParaRPr lang="zh-CN" altLang="en-US" sz="900">
              <a:ea typeface="黑体" pitchFamily="49" charset="-122"/>
            </a:endParaRPr>
          </a:p>
        </p:txBody>
      </p:sp>
      <p:sp>
        <p:nvSpPr>
          <p:cNvPr id="3079"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3080"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710E7273-77AA-48B3-A95B-2D46662249F1}"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和文字">
    <p:bg>
      <p:bgPr>
        <a:solidFill>
          <a:srgbClr val="FFFFFF"/>
        </a:solidFill>
      </p:bgPr>
    </p:bg>
    <p:spTree>
      <p:nvGrpSpPr>
        <p:cNvPr id="1" name="" title=""/>
        <p:cNvGrpSpPr/>
        <p:nvPr/>
      </p:nvGrpSpPr>
      <p:grpSpPr/>
      <p:sp>
        <p:nvSpPr>
          <p:cNvPr id="4099" name="矩形 7"/>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19" name="文本占位符 18"/>
          <p:cNvSpPr>
            <a:spLocks noGrp="1"/>
          </p:cNvSpPr>
          <p:nvPr>
            <p:ph type="body" sz="quarter" idx="13"/>
          </p:nvPr>
        </p:nvSpPr>
        <p:spPr>
          <a:xfrm>
            <a:off x="1383506" y="2227263"/>
            <a:ext cx="6376988" cy="1404937"/>
          </a:xfrm>
        </p:spPr>
        <p:txBody>
          <a:bodyPr/>
          <a:lstStyle>
            <a:lvl1pPr marL="0" indent="0">
              <a:buNone/>
              <a:defRPr sz="1050">
                <a:solidFill>
                  <a:schemeClr val="accent5">
                    <a:lumMod val="75000"/>
                  </a:schemeClr>
                </a:solidFill>
              </a:defRPr>
            </a:lvl1pPr>
          </a:lstStyle>
          <a:p>
            <a:pPr lvl="0" fontAlgn="base"/>
            <a:endParaRPr lang="zh-CN" altLang="en-US" strike="noStrike" noProof="1"/>
          </a:p>
        </p:txBody>
      </p:sp>
      <p:sp>
        <p:nvSpPr>
          <p:cNvPr id="20" name="文本占位符 18"/>
          <p:cNvSpPr>
            <a:spLocks noGrp="1"/>
          </p:cNvSpPr>
          <p:nvPr>
            <p:ph type="body" sz="quarter" idx="14"/>
          </p:nvPr>
        </p:nvSpPr>
        <p:spPr>
          <a:xfrm>
            <a:off x="1383030" y="3963670"/>
            <a:ext cx="6376988" cy="1404937"/>
          </a:xfrm>
        </p:spPr>
        <p:txBody>
          <a:bodyPr/>
          <a:lstStyle>
            <a:lvl1pPr marL="0" indent="0">
              <a:buNone/>
              <a:defRPr sz="1050">
                <a:solidFill>
                  <a:schemeClr val="accent5">
                    <a:lumMod val="75000"/>
                  </a:schemeClr>
                </a:solidFill>
              </a:defRPr>
            </a:lvl1pPr>
          </a:lstStyle>
          <a:p>
            <a:pPr lvl="0" fontAlgn="base"/>
            <a:endParaRPr lang="zh-CN" altLang="en-US" strike="noStrike" noProof="1"/>
          </a:p>
        </p:txBody>
      </p:sp>
      <p:sp>
        <p:nvSpPr>
          <p:cNvPr id="22" name="竖排文字占位符 21"/>
          <p:cNvSpPr>
            <a:spLocks noGrp="1"/>
          </p:cNvSpPr>
          <p:nvPr>
            <p:ph type="body" orient="vert" sz="quarter" idx="15"/>
          </p:nvPr>
        </p:nvSpPr>
        <p:spPr>
          <a:xfrm>
            <a:off x="203200" y="1603850"/>
            <a:ext cx="436166" cy="3551237"/>
          </a:xfrm>
        </p:spPr>
        <p:txBody>
          <a:bodyPr vert="eaVert"/>
          <a:lstStyle>
            <a:lvl1pPr marL="0" indent="0" algn="l">
              <a:buFontTx/>
              <a:buNone/>
              <a:defRPr sz="825">
                <a:solidFill>
                  <a:schemeClr val="tx1">
                    <a:lumMod val="65000"/>
                    <a:lumOff val="35000"/>
                  </a:schemeClr>
                </a:solidFill>
              </a:defRPr>
            </a:lvl1pPr>
          </a:lstStyle>
          <a:p>
            <a:pPr lvl="0" fontAlgn="base"/>
            <a:endParaRPr lang="zh-CN" altLang="en-US" strike="noStrike" noProof="1"/>
          </a:p>
        </p:txBody>
      </p:sp>
      <p:sp>
        <p:nvSpPr>
          <p:cNvPr id="24" name="文本占位符 23"/>
          <p:cNvSpPr>
            <a:spLocks noGrp="1"/>
          </p:cNvSpPr>
          <p:nvPr>
            <p:ph type="body" sz="quarter" idx="16"/>
          </p:nvPr>
        </p:nvSpPr>
        <p:spPr>
          <a:xfrm>
            <a:off x="2946797" y="1270000"/>
            <a:ext cx="3250406" cy="652463"/>
          </a:xfrm>
        </p:spPr>
        <p:txBody>
          <a:bodyPr/>
          <a:lstStyle>
            <a:lvl1pPr marL="0" indent="0" algn="ctr">
              <a:buNone/>
              <a:defRPr sz="1350" b="1">
                <a:solidFill>
                  <a:schemeClr val="accent5">
                    <a:lumMod val="75000"/>
                  </a:schemeClr>
                </a:solidFill>
              </a:defRPr>
            </a:lvl1pPr>
          </a:lstStyle>
          <a:p>
            <a:pPr lvl="0" fontAlgn="base"/>
            <a:r>
              <a:rPr lang="zh-CN" altLang="en-US" sz="1350" strike="noStrike" noProof="1" smtClean="0"/>
              <a:t>单击此处编辑母版文本样式</a:t>
            </a:r>
            <a:endParaRPr lang="zh-CN" altLang="en-US" strike="noStrike" noProof="1" smtClean="0"/>
          </a:p>
        </p:txBody>
      </p:sp>
      <p:sp>
        <p:nvSpPr>
          <p:cNvPr id="8" name="标题 8"/>
          <p:cNvSpPr>
            <a:spLocks noGrp="1"/>
          </p:cNvSpPr>
          <p:nvPr>
            <p:ph type="title"/>
          </p:nvPr>
        </p:nvSpPr>
        <p:spPr>
          <a:xfrm>
            <a:off x="380524" y="494349"/>
            <a:ext cx="4496276" cy="621506"/>
          </a:xfrm>
        </p:spPr>
        <p:txBody>
          <a:bodyPr>
            <a:normAutofit/>
          </a:bodyPr>
          <a:lstStyle>
            <a:lvl1pPr>
              <a:defRPr sz="2400" b="1">
                <a:solidFill>
                  <a:schemeClr val="accent1"/>
                </a:solidFill>
              </a:defRPr>
            </a:lvl1pPr>
          </a:lstStyle>
          <a:p>
            <a:pPr fontAlgn="base"/>
            <a:r>
              <a:rPr lang="zh-CN" altLang="en-US" strike="noStrike" noProof="1" smtClean="0"/>
              <a:t>单击此处编辑母版标题样式</a:t>
            </a:r>
            <a:endParaRPr lang="zh-CN" altLang="en-US" strike="noStrike" noProof="1"/>
          </a:p>
        </p:txBody>
      </p:sp>
      <p:sp>
        <p:nvSpPr>
          <p:cNvPr id="4102" name="日期占位符 3"/>
          <p:cNvSpPr>
            <a:spLocks noGrp="1"/>
          </p:cNvSpPr>
          <p:nvPr>
            <p:ph type="dt" sz="half" idx="17"/>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endParaRPr lang="zh-CN" altLang="en-US" sz="900">
              <a:ea typeface="黑体" pitchFamily="49" charset="-122"/>
            </a:endParaRPr>
          </a:p>
        </p:txBody>
      </p:sp>
      <p:sp>
        <p:nvSpPr>
          <p:cNvPr id="4103" name="页脚占位符 4"/>
          <p:cNvSpPr>
            <a:spLocks noGrp="1"/>
          </p:cNvSpPr>
          <p:nvPr>
            <p:ph type="ftr" sz="quarter" idx="18"/>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4104" name="灯片编号占位符 5"/>
          <p:cNvSpPr>
            <a:spLocks noGrp="1"/>
          </p:cNvSpPr>
          <p:nvPr>
            <p:ph type="sldNum" sz="quarter" idx="19"/>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F4FD9144-2DED-4DA0-891B-7A69911D7F63}"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rgbClr val="FFFFFF"/>
        </a:solidFill>
      </p:bgPr>
    </p:bg>
    <p:spTree>
      <p:nvGrpSpPr>
        <p:cNvPr id="1" name="" title=""/>
        <p:cNvGrpSpPr/>
        <p:nvPr/>
      </p:nvGrpSpPr>
      <p:grpSpPr/>
      <p:sp>
        <p:nvSpPr>
          <p:cNvPr id="5123" name="矩形 3"/>
          <p:cNvSpPr/>
          <p:nvPr/>
        </p:nvSpPr>
        <p:spPr>
          <a:xfrm>
            <a:off x="2278856" y="2284413"/>
            <a:ext cx="4586288" cy="766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Arial" pitchFamily="34" charset="0"/>
              <a:ea typeface="黑体" pitchFamily="49" charset="-122"/>
            </a:endParaRPr>
          </a:p>
        </p:txBody>
      </p:sp>
      <p:pic>
        <p:nvPicPr>
          <p:cNvPr id="5124" name="图片 3" title=""/>
          <p:cNvPicPr>
            <a:picLocks noChangeAspect="1"/>
          </p:cNvPicPr>
          <p:nvPr/>
        </p:nvPicPr>
        <p:blipFill>
          <a:blip r:embed="rId1"/>
          <a:stretch>
            <a:fillRect/>
          </a:stretch>
        </p:blipFill>
        <p:spPr>
          <a:xfrm>
            <a:off x="182563" y="11113"/>
            <a:ext cx="8778875" cy="2181225"/>
          </a:xfrm>
          <a:prstGeom prst="rect">
            <a:avLst/>
          </a:prstGeom>
          <a:noFill/>
          <a:ln>
            <a:noFill/>
            <a:miter lim="800000"/>
          </a:ln>
        </p:spPr>
      </p:pic>
      <p:sp>
        <p:nvSpPr>
          <p:cNvPr id="2" name="标题 1"/>
          <p:cNvSpPr>
            <a:spLocks noGrp="1"/>
          </p:cNvSpPr>
          <p:nvPr>
            <p:ph type="title"/>
          </p:nvPr>
        </p:nvSpPr>
        <p:spPr>
          <a:xfrm>
            <a:off x="623888" y="3373606"/>
            <a:ext cx="7886700" cy="1061467"/>
          </a:xfrm>
        </p:spPr>
        <p:txBody>
          <a:bodyPr>
            <a:normAutofit/>
          </a:bodyPr>
          <a:lstStyle>
            <a:lvl1pPr algn="ctr">
              <a:defRPr sz="3600" b="1">
                <a:effectLst>
                  <a:outerShdw blurRad="38100" dist="38100" dir="2700000" algn="tl">
                    <a:srgbClr val="000000">
                      <a:alpha val="43137"/>
                    </a:srgbClr>
                  </a:outerShdw>
                </a:effectLst>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655676" y="4527773"/>
            <a:ext cx="5832648" cy="1061467"/>
          </a:xfrm>
        </p:spPr>
        <p:txBody>
          <a:bodyPr/>
          <a:lstStyle>
            <a:lvl1pPr marL="0" indent="0" algn="ctr">
              <a:buNone/>
              <a:defRPr sz="15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5127"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DD588E4B-8FEC-4518-8305-AB32DA664B42}" type="datetime1">
              <a:rPr lang="zh-CN" altLang="en-US" sz="900">
                <a:ea typeface="黑体" pitchFamily="49" charset="-122"/>
              </a:rPr>
              <a:t>*</a:t>
            </a:fld>
            <a:endParaRPr lang="zh-CN" altLang="en-US" sz="900">
              <a:ea typeface="黑体" pitchFamily="49" charset="-122"/>
            </a:endParaRPr>
          </a:p>
        </p:txBody>
      </p:sp>
      <p:sp>
        <p:nvSpPr>
          <p:cNvPr id="5128"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5129"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40BAFFD7-40D9-4CB2-8EE8-45144651C541}"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两栏内容">
    <p:bg>
      <p:bgPr>
        <a:solidFill>
          <a:srgbClr val="FFFFFF"/>
        </a:solidFill>
      </p:bgPr>
    </p:bg>
    <p:spTree>
      <p:nvGrpSpPr>
        <p:cNvPr id="1" name="" title=""/>
        <p:cNvGrpSpPr/>
        <p:nvPr/>
      </p:nvGrpSpPr>
      <p:grpSpPr/>
      <p:sp>
        <p:nvSpPr>
          <p:cNvPr id="6147" name="矩形 4"/>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3" name="内容占位符 2"/>
          <p:cNvSpPr>
            <a:spLocks noGrp="1"/>
          </p:cNvSpPr>
          <p:nvPr>
            <p:ph sz="half" idx="1"/>
          </p:nvPr>
        </p:nvSpPr>
        <p:spPr>
          <a:xfrm>
            <a:off x="628650" y="1825625"/>
            <a:ext cx="38862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 name="标题 8"/>
          <p:cNvSpPr>
            <a:spLocks noGrp="1"/>
          </p:cNvSpPr>
          <p:nvPr>
            <p:ph type="title"/>
          </p:nvPr>
        </p:nvSpPr>
        <p:spPr>
          <a:xfrm>
            <a:off x="380524" y="494349"/>
            <a:ext cx="4496276" cy="621506"/>
          </a:xfrm>
        </p:spPr>
        <p:txBody>
          <a:bodyPr>
            <a:normAutofit/>
          </a:bodyPr>
          <a:lstStyle>
            <a:lvl1pPr>
              <a:defRPr sz="2400" b="1">
                <a:solidFill>
                  <a:schemeClr val="accent1"/>
                </a:solidFill>
              </a:defRPr>
            </a:lvl1pPr>
          </a:lstStyle>
          <a:p>
            <a:pPr fontAlgn="base"/>
            <a:r>
              <a:rPr lang="zh-CN" altLang="en-US" strike="noStrike" noProof="1" smtClean="0"/>
              <a:t>单击此处编辑母版标题样式</a:t>
            </a:r>
            <a:endParaRPr lang="zh-CN" altLang="en-US" strike="noStrike" noProof="1"/>
          </a:p>
        </p:txBody>
      </p:sp>
      <p:sp>
        <p:nvSpPr>
          <p:cNvPr id="6150" name="日期占位符 4"/>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494DD4E2-CD02-4C6D-B5F9-024435AD8637}" type="datetime1">
              <a:rPr lang="zh-CN" altLang="en-US" sz="900">
                <a:ea typeface="黑体" pitchFamily="49" charset="-122"/>
              </a:rPr>
              <a:t>*</a:t>
            </a:fld>
            <a:endParaRPr lang="zh-CN" altLang="en-US" sz="900">
              <a:ea typeface="黑体" pitchFamily="49" charset="-122"/>
            </a:endParaRPr>
          </a:p>
        </p:txBody>
      </p:sp>
      <p:sp>
        <p:nvSpPr>
          <p:cNvPr id="6151" name="页脚占位符 5"/>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6152" name="灯片编号占位符 6"/>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A5E3FCD5-64B3-4555-9348-E308E1167ABD}"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表和文字">
    <p:bg>
      <p:bgPr>
        <a:solidFill>
          <a:srgbClr val="FFFFFF"/>
        </a:solidFill>
      </p:bgPr>
    </p:bg>
    <p:spTree>
      <p:nvGrpSpPr>
        <p:cNvPr id="1" name="" title=""/>
        <p:cNvGrpSpPr/>
        <p:nvPr/>
      </p:nvGrpSpPr>
      <p:grpSpPr/>
      <p:sp>
        <p:nvSpPr>
          <p:cNvPr id="7171" name="矩形 6"/>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sp>
        <p:nvSpPr>
          <p:cNvPr id="7172" name="直接连接符 2"/>
          <p:cNvSpPr>
            <a:spLocks noChangeShapeType="1"/>
          </p:cNvSpPr>
          <p:nvPr>
            <p:custDataLst>
              <p:tags r:id="rId2"/>
            </p:custDataLst>
          </p:nvPr>
        </p:nvSpPr>
        <p:spPr bwMode="auto">
          <a:xfrm>
            <a:off x="1269206" y="3868738"/>
            <a:ext cx="4824413" cy="1587"/>
          </a:xfrm>
          <a:prstGeom prst="line">
            <a:avLst/>
          </a:prstGeom>
          <a:noFill/>
          <a:ln w="6350" cap="flat" cmpd="sng">
            <a:solidFill>
              <a:schemeClr val="accent6"/>
            </a:solidFill>
            <a:bevel/>
          </a:ln>
          <a:extLst>
            <a:ext uri="{909E8E84-426E-40DD-AFC4-6F175D3DCCD1}">
              <a14:hiddenFill xmlns:a14="http://schemas.microsoft.com/office/drawing/2010/main">
                <a:noFill/>
              </a14:hiddenFill>
            </a:ext>
          </a:extLst>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endParaRPr lang="zh-CN" altLang="en-US" sz="100"/>
          </a:p>
        </p:txBody>
      </p:sp>
      <p:sp>
        <p:nvSpPr>
          <p:cNvPr id="14" name="图表占位符 13"/>
          <p:cNvSpPr>
            <a:spLocks noGrp="1"/>
          </p:cNvSpPr>
          <p:nvPr>
            <p:ph type="chart" sz="quarter" idx="13"/>
          </p:nvPr>
        </p:nvSpPr>
        <p:spPr>
          <a:xfrm>
            <a:off x="1269206" y="1498124"/>
            <a:ext cx="4902994" cy="2255838"/>
          </a:xfrm>
        </p:spPr>
        <p:txBody>
          <a:bodyPr rtlCol="0">
            <a:normAutofit/>
          </a:bodyPr>
          <a:lstStyle/>
          <a:p>
            <a:pPr lvl="0" fontAlgn="base"/>
            <a:endParaRPr lang="zh-CN" altLang="en-US" strike="noStrike" noProof="1"/>
          </a:p>
        </p:txBody>
      </p:sp>
      <p:sp>
        <p:nvSpPr>
          <p:cNvPr id="15" name="图表占位符 13"/>
          <p:cNvSpPr>
            <a:spLocks noGrp="1"/>
          </p:cNvSpPr>
          <p:nvPr>
            <p:ph type="chart" sz="quarter" idx="14"/>
          </p:nvPr>
        </p:nvSpPr>
        <p:spPr>
          <a:xfrm>
            <a:off x="1269206" y="3983831"/>
            <a:ext cx="4902994" cy="2255838"/>
          </a:xfrm>
        </p:spPr>
        <p:txBody>
          <a:bodyPr rtlCol="0">
            <a:normAutofit/>
          </a:bodyPr>
          <a:lstStyle/>
          <a:p>
            <a:pPr lvl="0" fontAlgn="base"/>
            <a:endParaRPr lang="zh-CN" altLang="en-US" strike="noStrike" noProof="1"/>
          </a:p>
        </p:txBody>
      </p:sp>
      <p:sp>
        <p:nvSpPr>
          <p:cNvPr id="17" name="文本占位符 16"/>
          <p:cNvSpPr>
            <a:spLocks noGrp="1"/>
          </p:cNvSpPr>
          <p:nvPr>
            <p:ph type="body" sz="quarter" idx="15"/>
          </p:nvPr>
        </p:nvSpPr>
        <p:spPr>
          <a:xfrm>
            <a:off x="6247448" y="1604009"/>
            <a:ext cx="2331244" cy="461963"/>
          </a:xfrm>
          <a:solidFill>
            <a:schemeClr val="accent2"/>
          </a:solidFill>
        </p:spPr>
        <p:txBody>
          <a:bodyPr/>
          <a:lstStyle>
            <a:lvl1pPr marL="0" indent="0" algn="ctr">
              <a:buNone/>
              <a:defRPr sz="1500">
                <a:solidFill>
                  <a:schemeClr val="bg1"/>
                </a:solidFill>
              </a:defRPr>
            </a:lvl1pPr>
          </a:lstStyle>
          <a:p>
            <a:pPr lvl="0" fontAlgn="base"/>
            <a:endParaRPr lang="zh-CN" altLang="en-US" strike="noStrike" noProof="1"/>
          </a:p>
        </p:txBody>
      </p:sp>
      <p:sp>
        <p:nvSpPr>
          <p:cNvPr id="18" name="文本占位符 16"/>
          <p:cNvSpPr>
            <a:spLocks noGrp="1"/>
          </p:cNvSpPr>
          <p:nvPr>
            <p:ph type="body" sz="quarter" idx="16"/>
          </p:nvPr>
        </p:nvSpPr>
        <p:spPr>
          <a:xfrm>
            <a:off x="6247448" y="3953509"/>
            <a:ext cx="2331244" cy="461963"/>
          </a:xfrm>
          <a:solidFill>
            <a:schemeClr val="accent6"/>
          </a:solidFill>
        </p:spPr>
        <p:txBody>
          <a:bodyPr/>
          <a:lstStyle>
            <a:lvl1pPr marL="0" indent="0" algn="ctr">
              <a:buNone/>
              <a:defRPr sz="1500">
                <a:solidFill>
                  <a:schemeClr val="bg1"/>
                </a:solidFill>
              </a:defRPr>
            </a:lvl1pPr>
          </a:lstStyle>
          <a:p>
            <a:pPr lvl="0" fontAlgn="base"/>
            <a:endParaRPr lang="zh-CN" altLang="en-US" strike="noStrike" noProof="1"/>
          </a:p>
        </p:txBody>
      </p:sp>
      <p:sp>
        <p:nvSpPr>
          <p:cNvPr id="20" name="文本占位符 19"/>
          <p:cNvSpPr>
            <a:spLocks noGrp="1"/>
          </p:cNvSpPr>
          <p:nvPr>
            <p:ph type="body" sz="quarter" idx="17"/>
          </p:nvPr>
        </p:nvSpPr>
        <p:spPr>
          <a:xfrm>
            <a:off x="6247210" y="2141538"/>
            <a:ext cx="2331244" cy="1612900"/>
          </a:xfrm>
        </p:spPr>
        <p:txBody>
          <a:bodyPr/>
          <a:lstStyle>
            <a:lvl1pPr marL="0" indent="0">
              <a:buNone/>
              <a:defRPr sz="1050">
                <a:solidFill>
                  <a:schemeClr val="accent5">
                    <a:lumMod val="75000"/>
                  </a:schemeClr>
                </a:solidFill>
              </a:defRPr>
            </a:lvl1pPr>
          </a:lstStyle>
          <a:p>
            <a:pPr lvl="0" fontAlgn="base"/>
            <a:r>
              <a:rPr lang="zh-CN" altLang="en-US" sz="1050" strike="noStrike" noProof="1" smtClean="0"/>
              <a:t>单击此处编辑母版文本样式</a:t>
            </a:r>
            <a:endParaRPr lang="zh-CN" altLang="en-US" strike="noStrike" noProof="1" smtClean="0"/>
          </a:p>
        </p:txBody>
      </p:sp>
      <p:sp>
        <p:nvSpPr>
          <p:cNvPr id="21" name="文本占位符 19"/>
          <p:cNvSpPr>
            <a:spLocks noGrp="1"/>
          </p:cNvSpPr>
          <p:nvPr>
            <p:ph type="body" sz="quarter" idx="18"/>
          </p:nvPr>
        </p:nvSpPr>
        <p:spPr>
          <a:xfrm>
            <a:off x="6247209" y="4579461"/>
            <a:ext cx="2331244" cy="1612900"/>
          </a:xfrm>
        </p:spPr>
        <p:txBody>
          <a:bodyPr/>
          <a:lstStyle>
            <a:lvl1pPr marL="0" indent="0">
              <a:buNone/>
              <a:defRPr sz="1050">
                <a:solidFill>
                  <a:schemeClr val="accent5">
                    <a:lumMod val="75000"/>
                  </a:schemeClr>
                </a:solidFill>
              </a:defRPr>
            </a:lvl1pPr>
          </a:lstStyle>
          <a:p>
            <a:pPr lvl="0" fontAlgn="base"/>
            <a:r>
              <a:rPr lang="zh-CN" altLang="en-US" sz="1050" strike="noStrike" noProof="1" smtClean="0"/>
              <a:t>单击此处编辑母版文本样式</a:t>
            </a:r>
            <a:endParaRPr lang="zh-CN" altLang="en-US" strike="noStrike" noProof="1" smtClean="0"/>
          </a:p>
        </p:txBody>
      </p:sp>
      <p:sp>
        <p:nvSpPr>
          <p:cNvPr id="2" name="标题 8"/>
          <p:cNvSpPr>
            <a:spLocks noGrp="1"/>
          </p:cNvSpPr>
          <p:nvPr>
            <p:ph type="title"/>
          </p:nvPr>
        </p:nvSpPr>
        <p:spPr>
          <a:xfrm>
            <a:off x="380524" y="494349"/>
            <a:ext cx="4496276" cy="621506"/>
          </a:xfrm>
        </p:spPr>
        <p:txBody>
          <a:bodyPr>
            <a:normAutofit/>
          </a:bodyPr>
          <a:lstStyle>
            <a:lvl1pPr>
              <a:defRPr sz="2400" b="1">
                <a:solidFill>
                  <a:schemeClr val="accent1"/>
                </a:solidFill>
              </a:defRPr>
            </a:lvl1pPr>
          </a:lstStyle>
          <a:p>
            <a:pPr fontAlgn="base"/>
            <a:r>
              <a:rPr lang="zh-CN" altLang="en-US" strike="noStrike" noProof="1" smtClean="0"/>
              <a:t>单击此处编辑母版标题样式</a:t>
            </a:r>
            <a:endParaRPr lang="zh-CN" altLang="en-US" strike="noStrike" noProof="1"/>
          </a:p>
        </p:txBody>
      </p:sp>
      <p:sp>
        <p:nvSpPr>
          <p:cNvPr id="7175" name="日期占位符 3"/>
          <p:cNvSpPr>
            <a:spLocks noGrp="1"/>
          </p:cNvSpPr>
          <p:nvPr>
            <p:ph type="dt" sz="half" idx="19"/>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endParaRPr lang="zh-CN" altLang="en-US" sz="900">
              <a:ea typeface="黑体" pitchFamily="49" charset="-122"/>
            </a:endParaRPr>
          </a:p>
        </p:txBody>
      </p:sp>
      <p:sp>
        <p:nvSpPr>
          <p:cNvPr id="7176" name="页脚占位符 4"/>
          <p:cNvSpPr>
            <a:spLocks noGrp="1"/>
          </p:cNvSpPr>
          <p:nvPr>
            <p:ph type="ftr" sz="quarter" idx="20"/>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7177" name="灯片编号占位符 5"/>
          <p:cNvSpPr>
            <a:spLocks noGrp="1"/>
          </p:cNvSpPr>
          <p:nvPr>
            <p:ph type="sldNum" sz="quarter" idx="21"/>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B165034C-5C7A-456C-82E0-D60F15654DE6}"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比较">
    <p:bg>
      <p:bgPr>
        <a:solidFill>
          <a:srgbClr val="FFFFFF"/>
        </a:solidFill>
      </p:bgPr>
    </p:bg>
    <p:spTree>
      <p:nvGrpSpPr>
        <p:cNvPr id="1" name="" title=""/>
        <p:cNvGrpSpPr/>
        <p:nvPr/>
      </p:nvGrpSpPr>
      <p:grpSpPr/>
      <p:sp>
        <p:nvSpPr>
          <p:cNvPr id="8195" name="矩形 6"/>
          <p:cNvSpPr/>
          <p:nvPr>
            <p:custDataLst>
              <p:tags r:id="rId1"/>
            </p:custDataLst>
          </p:nvPr>
        </p:nvSpPr>
        <p:spPr>
          <a:xfrm>
            <a:off x="-7144" y="0"/>
            <a:ext cx="278606" cy="107632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黑体" pitchFamily="49" charset="-122"/>
              <a:ea typeface="黑体" pitchFamily="49" charset="-122"/>
            </a:endParaRPr>
          </a:p>
        </p:txBody>
      </p:sp>
      <p:pic>
        <p:nvPicPr>
          <p:cNvPr id="8196" name="图片 11" title=""/>
          <p:cNvPicPr>
            <a:picLocks noChangeAspect="1"/>
          </p:cNvPicPr>
          <p:nvPr>
            <p:custDataLst>
              <p:tags r:id="rId3"/>
            </p:custDataLst>
          </p:nvPr>
        </p:nvPicPr>
        <p:blipFill>
          <a:blip r:embed="rId2"/>
          <a:stretch>
            <a:fillRect/>
          </a:stretch>
        </p:blipFill>
        <p:spPr>
          <a:xfrm>
            <a:off x="4192588" y="2895600"/>
            <a:ext cx="758825" cy="1009650"/>
          </a:xfrm>
          <a:prstGeom prst="rect">
            <a:avLst/>
          </a:prstGeom>
          <a:noFill/>
          <a:ln>
            <a:noFill/>
            <a:miter lim="800000"/>
          </a:ln>
        </p:spPr>
      </p:pic>
      <p:sp>
        <p:nvSpPr>
          <p:cNvPr id="3" name="文本占位符 2"/>
          <p:cNvSpPr>
            <a:spLocks noGrp="1"/>
          </p:cNvSpPr>
          <p:nvPr>
            <p:ph type="body" idx="1"/>
          </p:nvPr>
        </p:nvSpPr>
        <p:spPr>
          <a:xfrm>
            <a:off x="628650" y="1587204"/>
            <a:ext cx="3059509" cy="823912"/>
          </a:xfrm>
        </p:spPr>
        <p:txBody>
          <a:bodyPr anchor="b"/>
          <a:lstStyle>
            <a:lvl1pPr marL="0" indent="0">
              <a:buNone/>
              <a:defRPr sz="1800" b="1">
                <a:solidFill>
                  <a:schemeClr val="accent5">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28650" y="2551812"/>
            <a:ext cx="3059509" cy="3574054"/>
          </a:xfrm>
        </p:spPr>
        <p:txBody>
          <a:bodyPr/>
          <a:lstStyle>
            <a:lvl1pPr>
              <a:defRPr sz="1800">
                <a:solidFill>
                  <a:schemeClr val="accent5">
                    <a:lumMod val="75000"/>
                  </a:schemeClr>
                </a:solidFill>
              </a:defRPr>
            </a:lvl1pPr>
            <a:lvl2pPr>
              <a:defRPr sz="1500">
                <a:solidFill>
                  <a:schemeClr val="accent5">
                    <a:lumMod val="75000"/>
                  </a:schemeClr>
                </a:solidFill>
              </a:defRPr>
            </a:lvl2pPr>
            <a:lvl3pPr>
              <a:defRPr sz="1350">
                <a:solidFill>
                  <a:schemeClr val="accent5">
                    <a:lumMod val="75000"/>
                  </a:schemeClr>
                </a:solidFill>
              </a:defRPr>
            </a:lvl3pPr>
            <a:lvl4pPr>
              <a:defRPr sz="1350">
                <a:solidFill>
                  <a:schemeClr val="accent5">
                    <a:lumMod val="75000"/>
                  </a:schemeClr>
                </a:solidFill>
              </a:defRPr>
            </a:lvl4pPr>
            <a:lvl5pPr>
              <a:defRPr sz="1350">
                <a:solidFill>
                  <a:schemeClr val="accent5">
                    <a:lumMod val="75000"/>
                  </a:schemeClr>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5" name="文本占位符 4"/>
          <p:cNvSpPr>
            <a:spLocks noGrp="1"/>
          </p:cNvSpPr>
          <p:nvPr>
            <p:ph type="body" sz="quarter" idx="3"/>
          </p:nvPr>
        </p:nvSpPr>
        <p:spPr>
          <a:xfrm>
            <a:off x="5453461" y="1587204"/>
            <a:ext cx="3061889" cy="823912"/>
          </a:xfrm>
        </p:spPr>
        <p:txBody>
          <a:bodyPr anchor="b"/>
          <a:lstStyle>
            <a:lvl1pPr marL="0" indent="0">
              <a:buNone/>
              <a:defRPr sz="1800" b="1">
                <a:solidFill>
                  <a:schemeClr val="accent5">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5453460" y="2551221"/>
            <a:ext cx="3061890" cy="3574054"/>
          </a:xfrm>
        </p:spPr>
        <p:txBody>
          <a:bodyPr/>
          <a:lstStyle>
            <a:lvl1pPr>
              <a:defRPr sz="1800">
                <a:solidFill>
                  <a:schemeClr val="accent5">
                    <a:lumMod val="75000"/>
                  </a:schemeClr>
                </a:solidFill>
              </a:defRPr>
            </a:lvl1pPr>
            <a:lvl2pPr>
              <a:defRPr sz="1500">
                <a:solidFill>
                  <a:schemeClr val="accent5">
                    <a:lumMod val="75000"/>
                  </a:schemeClr>
                </a:solidFill>
              </a:defRPr>
            </a:lvl2pPr>
            <a:lvl3pPr>
              <a:defRPr sz="1350">
                <a:solidFill>
                  <a:schemeClr val="accent5">
                    <a:lumMod val="75000"/>
                  </a:schemeClr>
                </a:solidFill>
              </a:defRPr>
            </a:lvl3pPr>
            <a:lvl4pPr>
              <a:defRPr sz="1350">
                <a:solidFill>
                  <a:schemeClr val="accent5">
                    <a:lumMod val="75000"/>
                  </a:schemeClr>
                </a:solidFill>
              </a:defRPr>
            </a:lvl4pPr>
            <a:lvl5pPr>
              <a:defRPr sz="1350">
                <a:solidFill>
                  <a:schemeClr val="accent5">
                    <a:lumMod val="75000"/>
                  </a:schemeClr>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2" name="标题 8"/>
          <p:cNvSpPr>
            <a:spLocks noGrp="1"/>
          </p:cNvSpPr>
          <p:nvPr>
            <p:ph type="title"/>
          </p:nvPr>
        </p:nvSpPr>
        <p:spPr>
          <a:xfrm>
            <a:off x="380524" y="494349"/>
            <a:ext cx="4496276" cy="621506"/>
          </a:xfrm>
        </p:spPr>
        <p:txBody>
          <a:bodyPr>
            <a:normAutofit/>
          </a:bodyPr>
          <a:lstStyle>
            <a:lvl1pPr>
              <a:defRPr sz="2400" b="1">
                <a:solidFill>
                  <a:schemeClr val="accent1"/>
                </a:solidFill>
              </a:defRPr>
            </a:lvl1pPr>
          </a:lstStyle>
          <a:p>
            <a:pPr fontAlgn="base"/>
            <a:r>
              <a:rPr lang="zh-CN" altLang="en-US" strike="noStrike" noProof="1" smtClean="0"/>
              <a:t>单击此处编辑母版标题样式</a:t>
            </a:r>
            <a:endParaRPr lang="zh-CN" altLang="en-US" strike="noStrike" noProof="1"/>
          </a:p>
        </p:txBody>
      </p:sp>
      <p:sp>
        <p:nvSpPr>
          <p:cNvPr id="8199" name="日期占位符 6"/>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E8D5A3ED-7DE3-4769-A508-C3D298184084}" type="datetime1">
              <a:rPr lang="zh-CN" altLang="en-US" sz="900">
                <a:ea typeface="黑体" pitchFamily="49" charset="-122"/>
              </a:rPr>
              <a:t>*</a:t>
            </a:fld>
            <a:endParaRPr lang="zh-CN" altLang="en-US" sz="900">
              <a:ea typeface="黑体" pitchFamily="49" charset="-122"/>
            </a:endParaRPr>
          </a:p>
        </p:txBody>
      </p:sp>
      <p:sp>
        <p:nvSpPr>
          <p:cNvPr id="8200" name="页脚占位符 7"/>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8201" name="灯片编号占位符 8"/>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491DD5B0-C33D-4CC6-AAF3-6FDE0562C386}"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rgbClr val="FFFFFF"/>
        </a:solidFill>
      </p:bgPr>
    </p:bg>
    <p:spTree>
      <p:nvGrpSpPr>
        <p:cNvPr id="1" name="" title=""/>
        <p:cNvGrpSpPr/>
        <p:nvPr/>
      </p:nvGrpSpPr>
      <p:grpSpPr/>
      <p:cxnSp>
        <p:nvCxnSpPr>
          <p:cNvPr id="9219" name="直接连接符 6" title=""/>
          <p:cNvCxnSpPr/>
          <p:nvPr/>
        </p:nvCxnSpPr>
        <p:spPr>
          <a:xfrm flipH="1">
            <a:off x="0" y="2995613"/>
            <a:ext cx="1941513" cy="0"/>
          </a:xfrm>
          <a:prstGeom prst="line">
            <a:avLst/>
          </a:prstGeom>
          <a:noFill/>
          <a:ln w="12700">
            <a:solidFill>
              <a:srgbClr val="C6BCB2"/>
            </a:solidFill>
            <a:miter lim="800000"/>
          </a:ln>
        </p:spPr>
      </p:cxnSp>
      <p:cxnSp>
        <p:nvCxnSpPr>
          <p:cNvPr id="9220" name="直接连接符 3" title=""/>
          <p:cNvCxnSpPr/>
          <p:nvPr/>
        </p:nvCxnSpPr>
        <p:spPr>
          <a:xfrm flipH="1" flipV="1">
            <a:off x="7204075" y="2995613"/>
            <a:ext cx="1941513" cy="0"/>
          </a:xfrm>
          <a:prstGeom prst="line">
            <a:avLst/>
          </a:prstGeom>
          <a:noFill/>
          <a:ln w="12700">
            <a:solidFill>
              <a:srgbClr val="C6BCB2"/>
            </a:solidFill>
            <a:miter lim="800000"/>
          </a:ln>
        </p:spPr>
      </p:cxnSp>
      <p:pic>
        <p:nvPicPr>
          <p:cNvPr id="9221" name="Picture 4" descr="Picture1" title=""/>
          <p:cNvPicPr>
            <a:picLocks noChangeAspect="1"/>
          </p:cNvPicPr>
          <p:nvPr/>
        </p:nvPicPr>
        <p:blipFill>
          <a:blip r:embed="rId1"/>
          <a:stretch>
            <a:fillRect/>
          </a:stretch>
        </p:blipFill>
        <p:spPr>
          <a:xfrm>
            <a:off x="0" y="3409950"/>
            <a:ext cx="9145588" cy="2911475"/>
          </a:xfrm>
          <a:prstGeom prst="rect">
            <a:avLst/>
          </a:prstGeom>
          <a:noFill/>
          <a:ln>
            <a:noFill/>
            <a:miter lim="800000"/>
          </a:ln>
        </p:spPr>
      </p:pic>
      <p:sp>
        <p:nvSpPr>
          <p:cNvPr id="2" name="标题 1"/>
          <p:cNvSpPr>
            <a:spLocks noGrp="1"/>
          </p:cNvSpPr>
          <p:nvPr>
            <p:ph type="title"/>
          </p:nvPr>
        </p:nvSpPr>
        <p:spPr>
          <a:xfrm>
            <a:off x="1791486" y="2124926"/>
            <a:ext cx="5562618" cy="1741730"/>
          </a:xfrm>
        </p:spPr>
        <p:txBody>
          <a:bodyPr>
            <a:noAutofit/>
          </a:bodyPr>
          <a:lstStyle>
            <a:lvl1pPr algn="ctr">
              <a:defRPr sz="5400" b="1">
                <a:effectLst>
                  <a:outerShdw blurRad="38100" dist="38100" dir="2700000" algn="tl">
                    <a:srgbClr val="000000">
                      <a:alpha val="43137"/>
                    </a:srgbClr>
                  </a:outerShdw>
                </a:effectLst>
              </a:defRPr>
            </a:lvl1pPr>
          </a:lstStyle>
          <a:p>
            <a:pPr fontAlgn="base"/>
            <a:r>
              <a:rPr lang="zh-CN" altLang="en-US" strike="noStrike" noProof="1" smtClean="0"/>
              <a:t>单击此处编辑母版标题样式</a:t>
            </a:r>
            <a:endParaRPr lang="zh-CN" altLang="en-US" strike="noStrike" noProof="1"/>
          </a:p>
        </p:txBody>
      </p:sp>
      <p:sp>
        <p:nvSpPr>
          <p:cNvPr id="9224" name="日期占位符 2"/>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3E1062F3-2A39-4840-9D34-9A399DC5EEB4}" type="datetime1">
              <a:rPr lang="zh-CN" altLang="en-US" sz="900">
                <a:ea typeface="黑体" pitchFamily="49" charset="-122"/>
              </a:rPr>
              <a:t>*</a:t>
            </a:fld>
            <a:endParaRPr lang="zh-CN" altLang="en-US" sz="900">
              <a:ea typeface="黑体" pitchFamily="49" charset="-122"/>
            </a:endParaRPr>
          </a:p>
        </p:txBody>
      </p:sp>
      <p:sp>
        <p:nvSpPr>
          <p:cNvPr id="9225" name="页脚占位符 3"/>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9226" name="灯片编号占位符 4"/>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8B146B0B-EBED-4237-929D-187AF1475B96}"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195F1E60-640F-4A78-A13A-66354F1D88FE}" type="datetime1">
              <a:rPr lang="zh-CN" altLang="en-US" sz="900">
                <a:ea typeface="黑体" pitchFamily="49" charset="-122"/>
              </a:rPr>
              <a:t>*</a:t>
            </a:fld>
            <a:endParaRPr lang="zh-CN" altLang="en-US" sz="900">
              <a:ea typeface="黑体" pitchFamily="49" charset="-122"/>
            </a:endParaRPr>
          </a:p>
        </p:txBody>
      </p:sp>
      <p:sp>
        <p:nvSpPr>
          <p:cNvPr id="3" name="页脚占位符 4"/>
          <p:cNvSpPr>
            <a:spLocks noGrp="1"/>
          </p:cNvSpPr>
          <p:nvPr>
            <p:ph type="ftr" sz="quarter" idx="11"/>
          </p:nvPr>
        </p:nvSpPr>
        <p:spPr>
          <a:xfrm>
            <a:off x="3028950" y="6356350"/>
            <a:ext cx="3086100" cy="365125"/>
          </a:xfrm>
          <a:prstGeom prst="rect">
            <a:avLst/>
          </a:prstGeom>
        </p:spPr>
        <p:txBody>
          <a:bodyPr lIns="91440" tIns="45720" rIns="91440" bIns="45720" rtlCol="0" anchor="ctr" anchorCtr="0"/>
          <a:lstStyle>
            <a:defPPr>
              <a:defRPr lang="zh-CN"/>
            </a:defPPr>
            <a:lvl1pPr marL="0" indent="0" algn="ct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4" name="灯片编号占位符 5"/>
          <p:cNvSpPr>
            <a:spLocks noGrp="1"/>
          </p:cNvSpPr>
          <p:nvPr>
            <p:ph type="sldNum" sz="quarter" idx="12"/>
          </p:nvPr>
        </p:nvSpPr>
        <p:spPr>
          <a:xfrm>
            <a:off x="6457950" y="6356350"/>
            <a:ext cx="2057400" cy="365125"/>
          </a:xfrm>
          <a:prstGeom prst="rect">
            <a:avLst/>
          </a:prstGeom>
        </p:spPr>
        <p:txBody>
          <a:bodyPr lIns="91440" tIns="45720" rIns="91440" bIns="45720" rtlCol="0" anchor="ctr" anchorCtr="0"/>
          <a:lstStyle>
            <a:defPPr>
              <a:defRPr lang="zh-CN"/>
            </a:defPPr>
            <a:lvl1pPr marL="0" indent="0" algn="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96F27EC8-AAAD-4778-B129-E59984BB4196}" type="slidenum">
              <a:rPr lang="zh-CN" altLang="en-US" sz="900">
                <a:ea typeface="黑体" pitchFamily="49" charset="-122"/>
              </a:rPr>
              <a:t>‹#›</a:t>
            </a:fld>
            <a:endParaRPr lang="zh-CN" altLang="en-US" sz="900">
              <a:ea typeface="黑体" pitchFamily="49"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11.xml" /><Relationship Id="rId15" Type="http://schemas.openxmlformats.org/officeDocument/2006/relationships/tags" Target="../tags/tag12.xml" /><Relationship Id="rId16" Type="http://schemas.openxmlformats.org/officeDocument/2006/relationships/tags" Target="../tags/tag13.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4.pn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p:bgPr>
    </p:bg>
    <p:spTree>
      <p:nvGrpSpPr>
        <p:cNvPr id="1" name="" title=""/>
        <p:cNvGrpSpPr/>
        <p:nvPr/>
      </p:nvGrpSpPr>
      <p:grpSpPr/>
      <p:sp>
        <p:nvSpPr>
          <p:cNvPr id="1026" name="标题占位符 1" title=""/>
          <p:cNvSpPr>
            <a:spLocks noGrp="1"/>
          </p:cNvSpPr>
          <p:nvPr>
            <p:ph type="title" idx="4294967295"/>
            <p:custDataLst>
              <p:tags r:id="rId14"/>
            </p:custDataLst>
          </p:nvPr>
        </p:nvSpPr>
        <p:spPr>
          <a:xfrm>
            <a:off x="628650" y="365125"/>
            <a:ext cx="7886700" cy="1325563"/>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t>单击此处编辑母版标题样式</a:t>
            </a:r>
          </a:p>
        </p:txBody>
      </p:sp>
      <p:sp>
        <p:nvSpPr>
          <p:cNvPr id="1027" name="文本占位符 2" title=""/>
          <p:cNvSpPr>
            <a:spLocks noGrp="1"/>
          </p:cNvSpPr>
          <p:nvPr>
            <p:ph type="body" idx="1"/>
            <p:custDataLst>
              <p:tags r:id="rId15"/>
            </p:custDataLst>
          </p:nvPr>
        </p:nvSpPr>
        <p:spPr>
          <a:xfrm>
            <a:off x="628650" y="1825625"/>
            <a:ext cx="7886700" cy="4351338"/>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3"/>
          <p:cNvSpPr>
            <a:spLocks noGrp="1"/>
          </p:cNvSpPr>
          <p:nvPr>
            <p:ph type="dt" sz="half" idx="2"/>
          </p:nvPr>
        </p:nvSpPr>
        <p:spPr>
          <a:xfrm>
            <a:off x="628650" y="6356350"/>
            <a:ext cx="2057400" cy="365125"/>
          </a:xfrm>
          <a:prstGeom prst="rect">
            <a:avLst/>
          </a:prstGeom>
        </p:spPr>
        <p:txBody>
          <a:bodyPr lIns="91440" tIns="45720" rIns="91440" bIns="45720" rtlCol="0" anchor="ctr" anchorCtr="0"/>
          <a:lstStyle>
            <a:defPPr>
              <a:defRPr lang="zh-CN"/>
            </a:defPPr>
            <a:lvl1pPr marL="0" indent="0" algn="l"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fontAlgn="base">
              <a:buFontTx/>
            </a:pPr>
            <a:fld id="{195F1E60-640F-4A78-A13A-66354F1D88FE}" type="datetime1">
              <a:rPr lang="zh-CN" altLang="en-US" sz="900">
                <a:ea typeface="黑体" pitchFamily="49" charset="-122"/>
              </a:rPr>
              <a:t>*</a:t>
            </a:fld>
            <a:endParaRPr lang="zh-CN" altLang="en-US" sz="900">
              <a:ea typeface="黑体" pitchFamily="49" charset="-122"/>
            </a:endParaRPr>
          </a:p>
        </p:txBody>
      </p:sp>
      <p:sp>
        <p:nvSpPr>
          <p:cNvPr id="1029" name="页脚占位符 4"/>
          <p:cNvSpPr>
            <a:spLocks noGrp="1"/>
          </p:cNvSpPr>
          <p:nvPr>
            <p:ph type="ftr" sz="quarter" idx="3"/>
          </p:nvPr>
        </p:nvSpPr>
        <p:spPr>
          <a:xfrm>
            <a:off x="3028950" y="6356350"/>
            <a:ext cx="3086100" cy="365125"/>
          </a:xfrm>
          <a:prstGeom prst="rect">
            <a:avLst/>
          </a:prstGeom>
        </p:spPr>
        <p:txBody>
          <a:bodyPr lIns="91440" tIns="45720" rIns="91440" bIns="45720" rtlCol="0" anchor="ctr" anchorCtr="0"/>
          <a:lstStyle>
            <a:defPPr>
              <a:defRPr lang="zh-CN"/>
            </a:defPPr>
            <a:lvl1pPr marL="0" indent="0" algn="ct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900"/>
          </a:p>
        </p:txBody>
      </p:sp>
      <p:sp>
        <p:nvSpPr>
          <p:cNvPr id="1030" name="灯片编号占位符 5"/>
          <p:cNvSpPr>
            <a:spLocks noGrp="1"/>
          </p:cNvSpPr>
          <p:nvPr>
            <p:ph type="sldNum" sz="quarter" idx="4"/>
          </p:nvPr>
        </p:nvSpPr>
        <p:spPr>
          <a:xfrm>
            <a:off x="6457950" y="6356350"/>
            <a:ext cx="2057400" cy="365125"/>
          </a:xfrm>
          <a:prstGeom prst="rect">
            <a:avLst/>
          </a:prstGeom>
        </p:spPr>
        <p:txBody>
          <a:bodyPr lIns="91440" tIns="45720" rIns="91440" bIns="45720" rtlCol="0" anchor="ctr" anchorCtr="0"/>
          <a:lstStyle>
            <a:defPPr>
              <a:defRPr lang="zh-CN"/>
            </a:defPPr>
            <a:lvl1pPr marL="0" indent="0" algn="r" defTabSz="914400" rtl="0" eaLnBrk="1" fontAlgn="auto" hangingPunct="1">
              <a:lnSpc>
                <a:spcPct val="100000"/>
              </a:lnSpc>
              <a:spcBef>
                <a:spcPct val="0"/>
              </a:spcBef>
              <a:spcAft>
                <a:spcPct val="0"/>
              </a:spcAft>
              <a:buClrTx/>
              <a:buSzTx/>
              <a:buFontTx/>
              <a:buNone/>
              <a:defRPr lang="zh-CN" altLang="en-US" sz="900" b="0" i="0" u="none" baseline="0" noProof="1">
                <a:solidFill>
                  <a:schemeClr val="tx1"/>
                </a:solidFill>
                <a:latin typeface="+mn-lt"/>
                <a:ea typeface="+mn-ea"/>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fontAlgn="base">
              <a:buFontTx/>
            </a:pPr>
            <a:fld id="{96F27EC8-AAAD-4778-B129-E59984BB4196}" type="slidenum">
              <a:rPr lang="zh-CN" altLang="en-US" sz="900">
                <a:ea typeface="黑体" pitchFamily="49" charset="-122"/>
              </a:rPr>
              <a:t>‹#›</a:t>
            </a:fld>
            <a:endParaRPr lang="zh-CN" altLang="en-US" sz="900">
              <a:ea typeface="黑体" pitchFamily="49" charset="-122"/>
            </a:endParaRPr>
          </a:p>
        </p:txBody>
      </p:sp>
      <p:sp>
        <p:nvSpPr>
          <p:cNvPr id="1031" name="KSO_TEMPLATE" hidden="1"/>
          <p:cNvSpPr/>
          <p:nvPr>
            <p:custDataLst>
              <p:tags r:id="rId1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fontAlgn="base">
              <a:buFontTx/>
            </a:pPr>
            <a:endParaRPr lang="zh-CN" altLang="en-US" sz="100">
              <a:solidFill>
                <a:srgbClr val="FFFFFF"/>
              </a:solidFill>
              <a:latin typeface="Arial" pitchFamily="34" charset="0"/>
              <a:ea typeface="黑体" pitchFamily="49" charset="-122"/>
            </a:endParaRPr>
          </a:p>
        </p:txBody>
      </p:sp>
      <p:pic>
        <p:nvPicPr>
          <p:cNvPr id="1032" name="图片 1073743875" descr="学科网 zxxk.com" title=""/>
          <p:cNvPicPr>
            <a:picLocks noChangeAspect="1"/>
          </p:cNvPicPr>
          <p:nvPr/>
        </p:nvPicPr>
        <p:blipFill>
          <a:blip r:embed="rId18" r:link="rId1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28" r:id="rId1"/>
    <p:sldLayoutId id="2147483730" r:id="rId2"/>
    <p:sldLayoutId id="2147483732" r:id="rId3"/>
    <p:sldLayoutId id="2147483734" r:id="rId4"/>
    <p:sldLayoutId id="2147483736" r:id="rId5"/>
    <p:sldLayoutId id="2147483738" r:id="rId6"/>
    <p:sldLayoutId id="2147483740" r:id="rId7"/>
    <p:sldLayoutId id="2147483742" r:id="rId8"/>
    <p:sldLayoutId id="2147483743" r:id="rId9"/>
    <p:sldLayoutId id="2147483745" r:id="rId10"/>
    <p:sldLayoutId id="2147483747" r:id="rId11"/>
    <p:sldLayoutId id="2147483749" r:id="rId12"/>
    <p:sldLayoutId id="2147483750" r:id="rId13"/>
  </p:sldLayoutIdLst>
  <p:transition/>
  <p:timing/>
  <p:txStyles>
    <p:titleStyle>
      <a:lvl1pPr marL="0" indent="0" algn="l" defTabSz="914400" rtl="0" eaLnBrk="1" fontAlgn="base" hangingPunct="1">
        <a:lnSpc>
          <a:spcPct val="90000"/>
        </a:lnSpc>
        <a:spcBef>
          <a:spcPct val="0"/>
        </a:spcBef>
        <a:spcAft>
          <a:spcPct val="0"/>
        </a:spcAft>
        <a:buClrTx/>
        <a:buSzTx/>
        <a:buFontTx/>
        <a:buNone/>
        <a:defRPr sz="2400" kern="1200">
          <a:solidFill>
            <a:schemeClr val="accent1"/>
          </a:solidFill>
          <a:latin typeface="Arial" pitchFamily="34" charset="0"/>
          <a:ea typeface="黑体" pitchFamily="49" charset="-122"/>
          <a:cs typeface="+mj-cs"/>
        </a:defRPr>
      </a:lvl1pPr>
    </p:titleStyle>
    <p:bodyStyle>
      <a:lvl1pPr marL="171450" indent="-171450" algn="l" defTabSz="914400" rtl="0" eaLnBrk="1" fontAlgn="base" hangingPunct="1">
        <a:lnSpc>
          <a:spcPct val="90000"/>
        </a:lnSpc>
        <a:spcBef>
          <a:spcPts val="750"/>
        </a:spcBef>
        <a:spcAft>
          <a:spcPct val="0"/>
        </a:spcAft>
        <a:buClrTx/>
        <a:buSzTx/>
        <a:buFont typeface="Arial" pitchFamily="34" charset="0"/>
        <a:buChar char="•"/>
        <a:defRPr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1pPr>
      <a:lvl2pPr marL="3429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2pPr>
      <a:lvl3pPr marL="6858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3pPr>
      <a:lvl4pPr marL="10287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4pPr>
      <a:lvl5pPr marL="1371600" indent="0" algn="l" defTabSz="685800" rtl="0" eaLnBrk="1" fontAlgn="base" latinLnBrk="0" hangingPunct="1">
        <a:lnSpc>
          <a:spcPct val="100000"/>
        </a:lnSpc>
        <a:spcBef>
          <a:spcPct val="0"/>
        </a:spcBef>
        <a:spcAft>
          <a:spcPct val="0"/>
        </a:spcAft>
        <a:buClrTx/>
        <a:buSzTx/>
        <a:buFontTx/>
        <a:buNone/>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tags" Target="../tags/tag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png" /><Relationship Id="rId3" Type="http://schemas.openxmlformats.org/officeDocument/2006/relationships/tags" Target="../tags/tag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2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tags" Target="../tags/tag2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3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3313" name="标题 3073" title=""/>
          <p:cNvSpPr>
            <a:spLocks noGrp="1"/>
          </p:cNvSpPr>
          <p:nvPr>
            <p:ph type="ctrTitle"/>
          </p:nvPr>
        </p:nvSpPr>
        <p:spPr>
          <a:xfrm>
            <a:off x="398145" y="1572895"/>
            <a:ext cx="3696335" cy="2839720"/>
          </a:xfrm>
          <a:prstGeom prst="rect">
            <a:avLst/>
          </a:prstGeom>
        </p:spPr>
        <p:txBody>
          <a:bodyPr wrap="square" lIns="91440" tIns="45720" rIns="91440" bIns="45720" anchor="ctr" anchorCtr="0">
            <a:normAutofit/>
          </a:bodyPr>
          <a:lstStyle>
            <a:lvl1pPr marL="0" indent="0" algn="l" defTabSz="914400" rtl="0" eaLnBrk="1" fontAlgn="base" hangingPunct="1">
              <a:lnSpc>
                <a:spcPct val="90000"/>
              </a:lnSpc>
              <a:spcBef>
                <a:spcPct val="0"/>
              </a:spcBef>
              <a:spcAft>
                <a:spcPct val="0"/>
              </a:spcAft>
              <a:buClrTx/>
              <a:buSzTx/>
              <a:buFontTx/>
              <a:buNone/>
              <a:defRPr lang="zh-CN" altLang="en-US" sz="2400">
                <a:solidFill>
                  <a:schemeClr val="accent1"/>
                </a:solidFill>
                <a:latin typeface="Arial" pitchFamily="34" charset="0"/>
                <a:ea typeface="黑体" pitchFamily="49" charset="-122"/>
              </a:defRPr>
            </a:lvl1pPr>
          </a:lstStyle>
          <a:p>
            <a:pPr marL="0" lvl="0" indent="0" algn="ctr" defTabSz="914400" hangingPunct="0">
              <a:buClrTx/>
              <a:buNone/>
            </a:pPr>
            <a:r>
              <a:rPr lang="zh-CN" altLang="zh-CN" sz="4400" b="1" spc="0" baseline="0">
                <a:solidFill>
                  <a:srgbClr val="364148"/>
                </a:solidFill>
                <a:effectLst>
                  <a:outerShdw blurRad="38100" dist="38100" dir="2700000" algn="tl">
                    <a:srgbClr val="000000">
                      <a:alpha val="43137"/>
                    </a:srgbClr>
                  </a:outerShdw>
                </a:effectLst>
                <a:ea typeface="宋体" pitchFamily="2" charset="-122"/>
              </a:rPr>
              <a:t>《立在地球边上放号》</a:t>
            </a:r>
            <a:endParaRPr lang="zh-CN" altLang="zh-CN" sz="4400" b="1" baseline="0">
              <a:solidFill>
                <a:srgbClr val="364148"/>
              </a:solidFill>
              <a:effectLst>
                <a:outerShdw blurRad="38100" dist="38100" dir="2700000" algn="tl">
                  <a:srgbClr val="000000">
                    <a:alpha val="43137"/>
                  </a:srgbClr>
                </a:outerShdw>
              </a:effectLst>
              <a:ea typeface="宋体" pitchFamily="2" charset="-122"/>
            </a:endParaRPr>
          </a:p>
        </p:txBody>
      </p:sp>
      <p:pic>
        <p:nvPicPr>
          <p:cNvPr id="13314" name="图片 1" title=""/>
          <p:cNvPicPr>
            <a:picLocks noChangeAspect="1"/>
          </p:cNvPicPr>
          <p:nvPr/>
        </p:nvPicPr>
        <p:blipFill>
          <a:blip r:embed="rId2"/>
          <a:stretch>
            <a:fillRect/>
          </a:stretch>
        </p:blipFill>
        <p:spPr>
          <a:xfrm>
            <a:off x="4676775" y="-9525"/>
            <a:ext cx="4762500" cy="6823075"/>
          </a:xfrm>
          <a:prstGeom prst="rect">
            <a:avLst/>
          </a:prstGeom>
          <a:noFill/>
          <a:ln>
            <a:noFill/>
            <a:miter lim="800000"/>
          </a:ln>
        </p:spPr>
      </p:pic>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pic>
        <p:nvPicPr>
          <p:cNvPr id="22529" name="图片 8" title=""/>
          <p:cNvPicPr>
            <a:picLocks noChangeAspect="1"/>
          </p:cNvPicPr>
          <p:nvPr/>
        </p:nvPicPr>
        <p:blipFill>
          <a:blip r:embed="rId2"/>
          <a:srcRect l="-4639" t="174" r="12009" b="-172"/>
          <a:stretch>
            <a:fillRect/>
          </a:stretch>
        </p:blipFill>
        <p:spPr>
          <a:xfrm>
            <a:off x="-293687" y="-9525"/>
            <a:ext cx="5610225" cy="6859588"/>
          </a:xfrm>
          <a:prstGeom prst="rect">
            <a:avLst/>
          </a:prstGeom>
          <a:noFill/>
          <a:ln>
            <a:noFill/>
            <a:miter lim="800000"/>
          </a:ln>
        </p:spPr>
      </p:pic>
      <p:sp>
        <p:nvSpPr>
          <p:cNvPr id="22530" name="文本框 9" title=""/>
          <p:cNvSpPr txBox="1"/>
          <p:nvPr/>
        </p:nvSpPr>
        <p:spPr>
          <a:xfrm>
            <a:off x="6756400" y="1223963"/>
            <a:ext cx="796925" cy="4248150"/>
          </a:xfrm>
          <a:prstGeom prst="rect">
            <a:avLst/>
          </a:prstGeom>
          <a:noFill/>
          <a:ln>
            <a:noFill/>
            <a:miter lim="800000"/>
          </a:ln>
        </p:spPr>
        <p:txBody>
          <a:bodyPr vert="eaVert"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4000"/>
              <a:t>《红烛》   闻一多</a:t>
            </a:r>
            <a:endParaRPr lang="zh-CN" altLang="en-US" sz="4000"/>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3553" name="内容占位符 1" title=""/>
          <p:cNvSpPr>
            <a:spLocks noGrp="1"/>
          </p:cNvSpPr>
          <p:nvPr>
            <p:ph idx="1"/>
          </p:nvPr>
        </p:nvSpPr>
        <p:spPr>
          <a:xfrm>
            <a:off x="1271588" y="1778000"/>
            <a:ext cx="7886700" cy="4676775"/>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4400"/>
              <a:t>原指对爱情的忠贞不渝</a:t>
            </a:r>
            <a:endParaRPr lang="zh-CN" altLang="en-US" sz="4400"/>
          </a:p>
        </p:txBody>
      </p:sp>
      <p:sp>
        <p:nvSpPr>
          <p:cNvPr id="23554" name="标题 2"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600" b="1"/>
              <a:t>蜡炬成灰泪始干</a:t>
            </a:r>
            <a:endParaRPr lang="zh-CN" altLang="en-US" sz="3600" b="1"/>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4577" name="内容占位符 1" title=""/>
          <p:cNvSpPr>
            <a:spLocks noGrp="1"/>
          </p:cNvSpPr>
          <p:nvPr>
            <p:ph idx="1"/>
          </p:nvPr>
        </p:nvSpPr>
        <p:spPr>
          <a:xfrm>
            <a:off x="381000" y="1397000"/>
            <a:ext cx="8378825"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3600"/>
              <a:t>，“音乐美”强调“有音尺、有平仄，有韵脚”；</a:t>
            </a:r>
            <a:endParaRPr lang="zh-CN" altLang="en-US" sz="3600"/>
          </a:p>
          <a:p>
            <a:pPr lvl="0"/>
            <a:r>
              <a:rPr lang="zh-CN" altLang="en-US" sz="3600"/>
              <a:t>“绘画美”强调词藻的选择要秾丽、鲜明，有色彩感；每一句诗都可以形成一个独立存在的画面。</a:t>
            </a:r>
            <a:endParaRPr lang="zh-CN" altLang="en-US" sz="3600"/>
          </a:p>
          <a:p>
            <a:pPr lvl="0"/>
            <a:r>
              <a:rPr lang="zh-CN" altLang="en-US" sz="3600"/>
              <a:t>“建筑美”强调“有节的匀称，有句的均齐”。</a:t>
            </a:r>
            <a:endParaRPr lang="zh-CN" altLang="en-US" sz="3600"/>
          </a:p>
          <a:p>
            <a:pPr lvl="0"/>
            <a:r>
              <a:rPr lang="zh-CN" altLang="en-US" sz="3600"/>
              <a:t>其主要目的是在诗的内容和诗的格式上都拥有美。</a:t>
            </a:r>
            <a:endParaRPr lang="zh-CN" altLang="en-US" sz="3600"/>
          </a:p>
        </p:txBody>
      </p:sp>
      <p:sp>
        <p:nvSpPr>
          <p:cNvPr id="24578" name="标题 2"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4000" b="1"/>
              <a:t>诗歌</a:t>
            </a:r>
            <a:r>
              <a:rPr lang="en-US" altLang="zh-CN" sz="4000" b="1"/>
              <a:t>“</a:t>
            </a:r>
            <a:r>
              <a:rPr lang="zh-CN" altLang="en-US" sz="4000" b="1"/>
              <a:t>三美</a:t>
            </a:r>
            <a:r>
              <a:rPr lang="en-US" altLang="zh-CN" sz="4000" b="1"/>
              <a:t>”</a:t>
            </a:r>
            <a:endParaRPr lang="en-US" altLang="zh-CN" sz="4000" b="1"/>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5601" name="标题 2" title=""/>
          <p:cNvSpPr>
            <a:spLocks noGrp="1"/>
          </p:cNvSpPr>
          <p:nvPr>
            <p:ph type="title"/>
          </p:nvPr>
        </p:nvSpPr>
        <p:spPr>
          <a:xfrm>
            <a:off x="381000" y="495300"/>
            <a:ext cx="7835900" cy="620713"/>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200" b="1"/>
              <a:t>探究：作者与红烛对话，每一节的情感是如何变化的？</a:t>
            </a:r>
            <a:endParaRPr lang="zh-CN" altLang="en-US" sz="3200" b="1"/>
          </a:p>
        </p:txBody>
      </p:sp>
      <p:pic>
        <p:nvPicPr>
          <p:cNvPr id="25602" name="内容占位符 3" title=""/>
          <p:cNvPicPr>
            <a:picLocks noChangeAspect="1"/>
          </p:cNvPicPr>
          <p:nvPr>
            <p:ph idx="1"/>
          </p:nvPr>
        </p:nvPicPr>
        <p:blipFill>
          <a:blip r:embed="rId2"/>
          <a:stretch>
            <a:fillRect/>
          </a:stretch>
        </p:blipFill>
        <p:spPr>
          <a:xfrm>
            <a:off x="949325" y="1447800"/>
            <a:ext cx="7581900" cy="4678363"/>
          </a:xfrm>
          <a:prstGeom prst="rect">
            <a:avLst/>
          </a:prstGeom>
          <a:noFill/>
          <a:ln>
            <a:noFill/>
            <a:miter lim="800000"/>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6625" name="内容占位符 1" title=""/>
          <p:cNvSpPr>
            <a:spLocks noGrp="1"/>
          </p:cNvSpPr>
          <p:nvPr>
            <p:ph idx="1"/>
          </p:nvPr>
        </p:nvSpPr>
        <p:spPr>
          <a:xfrm>
            <a:off x="628650" y="1397000"/>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3600"/>
              <a:t>作者化用</a:t>
            </a:r>
            <a:r>
              <a:rPr lang="en-US" altLang="zh-CN" sz="3600"/>
              <a:t>“</a:t>
            </a:r>
            <a:r>
              <a:rPr lang="zh-CN" altLang="en-US" sz="3600"/>
              <a:t>蜡炬</a:t>
            </a:r>
            <a:r>
              <a:rPr lang="en-US" altLang="zh-CN" sz="3600"/>
              <a:t>”</a:t>
            </a:r>
            <a:r>
              <a:rPr lang="zh-CN" altLang="en-US" sz="3600"/>
              <a:t>这一古典意象，赋予它新的涵义，赞美红烛燃烧成灰、点亮世界的奉献精神。反复使用</a:t>
            </a:r>
            <a:r>
              <a:rPr lang="en-US" altLang="zh-CN" sz="3600"/>
              <a:t>“</a:t>
            </a:r>
            <a:r>
              <a:rPr lang="zh-CN" altLang="en-US" sz="3600"/>
              <a:t>红烛啊</a:t>
            </a:r>
            <a:r>
              <a:rPr lang="en-US" altLang="zh-CN" sz="3600"/>
              <a:t>”</a:t>
            </a:r>
            <a:r>
              <a:rPr lang="zh-CN" altLang="en-US" sz="3600"/>
              <a:t>，回环往复，诗句长短错落，富含节奏美</a:t>
            </a:r>
            <a:endParaRPr lang="zh-CN" altLang="en-US" sz="3600"/>
          </a:p>
        </p:txBody>
      </p:sp>
      <p:sp>
        <p:nvSpPr>
          <p:cNvPr id="26626" name="标题 2"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4400" b="1"/>
              <a:t>总结</a:t>
            </a:r>
            <a:endParaRPr lang="zh-CN" altLang="en-US" sz="4400" b="1"/>
          </a:p>
        </p:txBody>
      </p:sp>
      <p:pic>
        <p:nvPicPr>
          <p:cNvPr id="2" name="Picture 2"/>
          <p:cNvPicPr>
            <a:picLocks noChangeAspect="1"/>
          </p:cNvPicPr>
          <p:nvPr/>
        </p:nvPicPr>
        <p:blipFill>
          <a:blip r:embed="rId2"/>
          <a:stretch>
            <a:fillRect/>
          </a:stretch>
        </p:blipFill>
        <p:spPr>
          <a:xfrm flipH="1">
            <a:off x="10287000" y="10299700"/>
            <a:ext cx="0" cy="0"/>
          </a:xfrm>
          <a:prstGeom prst="rect">
            <a:avLst/>
          </a:prstGeom>
          <a:ln>
            <a:noFill/>
          </a:ln>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pic>
        <p:nvPicPr>
          <p:cNvPr id="27649" name="图片 5" title=""/>
          <p:cNvPicPr>
            <a:picLocks noChangeAspect="1"/>
          </p:cNvPicPr>
          <p:nvPr/>
        </p:nvPicPr>
        <p:blipFill>
          <a:blip r:embed="rId2"/>
          <a:stretch>
            <a:fillRect/>
          </a:stretch>
        </p:blipFill>
        <p:spPr>
          <a:xfrm>
            <a:off x="677863" y="1233488"/>
            <a:ext cx="3171825" cy="4762500"/>
          </a:xfrm>
          <a:prstGeom prst="rect">
            <a:avLst/>
          </a:prstGeom>
          <a:noFill/>
          <a:ln>
            <a:noFill/>
            <a:miter lim="800000"/>
          </a:ln>
        </p:spPr>
      </p:pic>
      <p:sp>
        <p:nvSpPr>
          <p:cNvPr id="27650" name="矩形 6" title=""/>
          <p:cNvSpPr/>
          <p:nvPr/>
        </p:nvSpPr>
        <p:spPr>
          <a:xfrm>
            <a:off x="4392930" y="2245360"/>
            <a:ext cx="4467860" cy="829945"/>
          </a:xfrm>
          <a:prstGeom prst="rect">
            <a:avLst/>
          </a:prstGeom>
          <a:noFill/>
          <a:ln>
            <a:noFill/>
          </a:ln>
        </p:spPr>
        <p:txBody>
          <a:bodyPr wrap="none" rtlCol="0" anchor="t">
            <a:spAutoFit/>
          </a:bodyPr>
          <a:lstStyle/>
          <a:p>
            <a:pPr algn="ctr" fontAlgn="base"/>
            <a:r>
              <a:rPr lang="zh-CN" altLang="en-US" sz="4800" b="1" strike="noStrike" noProof="1">
                <a:ln w="12700">
                  <a:solidFill>
                    <a:schemeClr val="accent5"/>
                  </a:solidFill>
                  <a:prstDash val="solid"/>
                </a:ln>
                <a:pattFill prst="ltDnDiag">
                  <a:fgClr>
                    <a:schemeClr val="accent5">
                      <a:lumMod val="60000"/>
                      <a:lumOff val="40000"/>
                    </a:schemeClr>
                  </a:fgClr>
                  <a:bgClr>
                    <a:schemeClr val="bg1"/>
                  </a:bgClr>
                </a:pattFill>
                <a:effectLst/>
                <a:latin typeface="Arial" pitchFamily="34" charset="0"/>
                <a:ea typeface="宋体" pitchFamily="2" charset="-122"/>
                <a:cs typeface="+mn-cs"/>
              </a:rPr>
              <a:t>峨日朵雪峰之侧</a:t>
            </a:r>
            <a:endParaRPr lang="zh-CN" altLang="en-US" sz="4800" b="1" strike="noStrike" noProof="1">
              <a:ln w="12700">
                <a:solidFill>
                  <a:schemeClr val="accent5"/>
                </a:solidFill>
                <a:prstDash val="solid"/>
              </a:ln>
              <a:pattFill prst="ltDnDiag">
                <a:fgClr>
                  <a:schemeClr val="accent5">
                    <a:lumMod val="60000"/>
                    <a:lumOff val="40000"/>
                  </a:schemeClr>
                </a:fgClr>
                <a:bgClr>
                  <a:schemeClr val="bg1"/>
                </a:bgClr>
              </a:pattFill>
              <a:effectLst/>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8673" name="标题 2"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b="1"/>
              <a:t>走近作者</a:t>
            </a:r>
            <a:endParaRPr lang="zh-CN" altLang="en-US" b="1"/>
          </a:p>
        </p:txBody>
      </p:sp>
      <p:sp>
        <p:nvSpPr>
          <p:cNvPr id="28674" name="文本框 16" title=""/>
          <p:cNvSpPr txBox="1"/>
          <p:nvPr/>
        </p:nvSpPr>
        <p:spPr>
          <a:xfrm>
            <a:off x="637105" y="1314856"/>
            <a:ext cx="8465754" cy="584327"/>
          </a:xfrm>
          <a:prstGeom prst="rect">
            <a:avLst/>
          </a:prstGeom>
          <a:noFill/>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rtl="0" eaLnBrk="0" hangingPunct="0">
              <a:lnSpc>
                <a:spcPct val="120000"/>
              </a:lnSpc>
              <a:buClrTx/>
              <a:buFontTx/>
            </a:pPr>
            <a:r>
              <a:rPr lang="zh-CN" altLang="en-US" sz="2800" b="1" spc="0">
                <a:solidFill>
                  <a:srgbClr val="333333"/>
                </a:solidFill>
                <a:latin typeface="Arial" pitchFamily="34" charset="0"/>
                <a:ea typeface="微软雅黑" panose="020b0503020204020204" charset="-122"/>
                <a:sym typeface="Arial" pitchFamily="34" charset="0"/>
              </a:rPr>
              <a:t>原名王昌耀，湖南省桃源县人，诗人</a:t>
            </a:r>
            <a:endParaRPr lang="en-US" altLang="zh-CN" sz="2800" b="1">
              <a:solidFill>
                <a:srgbClr val="333333"/>
              </a:solidFill>
              <a:latin typeface="Arial" pitchFamily="34" charset="0"/>
              <a:ea typeface="微软雅黑" panose="020b0503020204020204" charset="-122"/>
              <a:sym typeface="Arial" pitchFamily="34" charset="0"/>
            </a:endParaRPr>
          </a:p>
        </p:txBody>
      </p:sp>
      <p:sp>
        <p:nvSpPr>
          <p:cNvPr id="28675" name="文本框 35" title=""/>
          <p:cNvSpPr txBox="1"/>
          <p:nvPr/>
        </p:nvSpPr>
        <p:spPr>
          <a:xfrm>
            <a:off x="688340" y="1982470"/>
            <a:ext cx="7686675" cy="4092575"/>
          </a:xfrm>
          <a:prstGeom prst="rect">
            <a:avLst/>
          </a:prstGeom>
          <a:noFill/>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just" rtl="0" fontAlgn="base" hangingPunct="0">
              <a:lnSpc>
                <a:spcPct val="130000"/>
              </a:lnSpc>
              <a:spcBef>
                <a:spcPct val="0"/>
              </a:spcBef>
              <a:spcAft>
                <a:spcPct val="0"/>
              </a:spcAft>
              <a:buClrTx/>
              <a:buFontTx/>
            </a:pPr>
            <a:r>
              <a:rPr lang="en-US" altLang="zh-CN" sz="2000" b="1" spc="0">
                <a:solidFill>
                  <a:srgbClr val="000000"/>
                </a:solidFill>
                <a:latin typeface="Arial" pitchFamily="34" charset="0"/>
                <a:ea typeface="微软雅黑" panose="020b0503020204020204" charset="-122"/>
                <a:sym typeface="Arial" pitchFamily="34" charset="0"/>
              </a:rPr>
              <a:t>1950</a:t>
            </a:r>
            <a:r>
              <a:rPr lang="zh-CN" altLang="en-US" sz="2000" b="1" spc="0">
                <a:solidFill>
                  <a:srgbClr val="000000"/>
                </a:solidFill>
                <a:latin typeface="Arial" pitchFamily="34" charset="0"/>
                <a:ea typeface="微软雅黑" panose="020b0503020204020204" charset="-122"/>
                <a:sym typeface="Arial" pitchFamily="34" charset="0"/>
              </a:rPr>
              <a:t>年</a:t>
            </a:r>
            <a:r>
              <a:rPr lang="zh-CN" altLang="en-US" sz="2000" spc="0">
                <a:solidFill>
                  <a:srgbClr val="000000"/>
                </a:solidFill>
                <a:latin typeface="Arial" pitchFamily="34" charset="0"/>
                <a:ea typeface="微软雅黑" panose="020b0503020204020204" charset="-122"/>
                <a:sym typeface="Arial" pitchFamily="34" charset="0"/>
              </a:rPr>
              <a:t>参加中国人民解放军，任宣传队员。同年，赴朝鲜参加抗美援朝。期间，推出处女作</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人桥</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，从此与诗歌艺术结下不解之缘。</a:t>
            </a:r>
            <a:r>
              <a:rPr lang="en-US" altLang="zh-CN" sz="2000" b="1" spc="0">
                <a:solidFill>
                  <a:srgbClr val="000000"/>
                </a:solidFill>
                <a:latin typeface="Arial" pitchFamily="34" charset="0"/>
                <a:ea typeface="微软雅黑" panose="020b0503020204020204" charset="-122"/>
                <a:sym typeface="Arial" pitchFamily="34" charset="0"/>
              </a:rPr>
              <a:t>1953</a:t>
            </a:r>
            <a:r>
              <a:rPr lang="zh-CN" altLang="en-US" sz="2000" b="1" spc="0">
                <a:solidFill>
                  <a:srgbClr val="000000"/>
                </a:solidFill>
                <a:latin typeface="Arial" pitchFamily="34" charset="0"/>
                <a:ea typeface="微软雅黑" panose="020b0503020204020204" charset="-122"/>
                <a:sym typeface="Arial" pitchFamily="34" charset="0"/>
              </a:rPr>
              <a:t>年</a:t>
            </a:r>
            <a:r>
              <a:rPr lang="zh-CN" altLang="en-US" sz="2000" spc="0">
                <a:solidFill>
                  <a:srgbClr val="000000"/>
                </a:solidFill>
                <a:latin typeface="Arial" pitchFamily="34" charset="0"/>
                <a:ea typeface="微软雅黑" panose="020b0503020204020204" charset="-122"/>
                <a:sym typeface="Arial" pitchFamily="34" charset="0"/>
              </a:rPr>
              <a:t>，在战场上负伤后转入河北省荣军学校读书，</a:t>
            </a:r>
            <a:r>
              <a:rPr lang="en-US" altLang="zh-CN" sz="2000" spc="0">
                <a:solidFill>
                  <a:srgbClr val="000000"/>
                </a:solidFill>
                <a:latin typeface="Arial" pitchFamily="34" charset="0"/>
                <a:ea typeface="微软雅黑" panose="020b0503020204020204" charset="-122"/>
                <a:sym typeface="Arial" pitchFamily="34" charset="0"/>
              </a:rPr>
              <a:t>1954</a:t>
            </a:r>
            <a:r>
              <a:rPr lang="zh-CN" altLang="en-US" sz="2000" spc="0">
                <a:solidFill>
                  <a:srgbClr val="000000"/>
                </a:solidFill>
                <a:latin typeface="Arial" pitchFamily="34" charset="0"/>
                <a:ea typeface="微软雅黑" panose="020b0503020204020204" charset="-122"/>
                <a:sym typeface="Arial" pitchFamily="34" charset="0"/>
              </a:rPr>
              <a:t>年开始发表诗作。代表作：</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慈航</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意绪</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哈拉库图</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等，绝笔作</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一十一枝红玫瑰</a:t>
            </a:r>
            <a:r>
              <a:rPr lang="en-US" altLang="zh-CN" sz="2000" spc="0">
                <a:solidFill>
                  <a:srgbClr val="000000"/>
                </a:solidFill>
                <a:latin typeface="Arial" pitchFamily="34" charset="0"/>
                <a:ea typeface="微软雅黑" panose="020b0503020204020204" charset="-122"/>
                <a:sym typeface="Arial" pitchFamily="34" charset="0"/>
              </a:rPr>
              <a:t>》</a:t>
            </a:r>
            <a:r>
              <a:rPr lang="zh-CN" altLang="en-US" sz="2000" spc="0">
                <a:solidFill>
                  <a:srgbClr val="000000"/>
                </a:solidFill>
                <a:latin typeface="Arial" pitchFamily="34" charset="0"/>
                <a:ea typeface="微软雅黑" panose="020b0503020204020204" charset="-122"/>
                <a:sym typeface="Arial" pitchFamily="34" charset="0"/>
              </a:rPr>
              <a:t>。</a:t>
            </a:r>
            <a:r>
              <a:rPr lang="en-US" altLang="zh-CN" sz="2000" b="1" spc="0">
                <a:solidFill>
                  <a:srgbClr val="000000"/>
                </a:solidFill>
                <a:latin typeface="Arial" pitchFamily="34" charset="0"/>
                <a:ea typeface="微软雅黑" panose="020b0503020204020204" charset="-122"/>
                <a:sym typeface="Arial" pitchFamily="34" charset="0"/>
              </a:rPr>
              <a:t>2000</a:t>
            </a:r>
            <a:r>
              <a:rPr lang="zh-CN" altLang="en-US" sz="2000" b="1" spc="0">
                <a:solidFill>
                  <a:srgbClr val="000000"/>
                </a:solidFill>
                <a:latin typeface="Arial" pitchFamily="34" charset="0"/>
                <a:ea typeface="微软雅黑" panose="020b0503020204020204" charset="-122"/>
                <a:sym typeface="Arial" pitchFamily="34" charset="0"/>
              </a:rPr>
              <a:t>年</a:t>
            </a:r>
            <a:r>
              <a:rPr lang="zh-CN" altLang="en-US" sz="2000" spc="0">
                <a:solidFill>
                  <a:srgbClr val="000000"/>
                </a:solidFill>
                <a:latin typeface="Arial" pitchFamily="34" charset="0"/>
                <a:ea typeface="微软雅黑" panose="020b0503020204020204" charset="-122"/>
                <a:sym typeface="Arial" pitchFamily="34" charset="0"/>
              </a:rPr>
              <a:t>，身患腺性肺癌的昌耀在医院跳楼自杀。</a:t>
            </a:r>
            <a:endParaRPr lang="zh-CN" altLang="en-US" sz="2000">
              <a:solidFill>
                <a:srgbClr val="000000"/>
              </a:solidFill>
              <a:latin typeface="Arial" pitchFamily="34" charset="0"/>
              <a:ea typeface="微软雅黑" panose="020b0503020204020204" charset="-122"/>
              <a:sym typeface="Arial" pitchFamily="34" charset="0"/>
            </a:endParaRPr>
          </a:p>
          <a:p>
            <a:pPr marL="0" lvl="0" indent="0" algn="just" rtl="0" fontAlgn="base" hangingPunct="0">
              <a:lnSpc>
                <a:spcPct val="130000"/>
              </a:lnSpc>
              <a:spcBef>
                <a:spcPct val="0"/>
              </a:spcBef>
              <a:spcAft>
                <a:spcPct val="0"/>
              </a:spcAft>
              <a:buClrTx/>
              <a:buFontTx/>
            </a:pPr>
            <a:r>
              <a:rPr lang="en-US" altLang="zh-CN" sz="2000" b="1">
                <a:solidFill>
                  <a:srgbClr val="000000"/>
                </a:solidFill>
                <a:latin typeface="Arial" pitchFamily="34" charset="0"/>
                <a:ea typeface="微软雅黑" panose="020b0503020204020204" charset="-122"/>
                <a:sym typeface="Arial" pitchFamily="34" charset="0"/>
              </a:rPr>
              <a:t> 1957</a:t>
            </a:r>
            <a:r>
              <a:rPr lang="zh-CN" altLang="en-US" sz="2000" b="1">
                <a:solidFill>
                  <a:srgbClr val="000000"/>
                </a:solidFill>
                <a:latin typeface="Arial" pitchFamily="34" charset="0"/>
                <a:ea typeface="微软雅黑" panose="020b0503020204020204" charset="-122"/>
                <a:sym typeface="Arial" pitchFamily="34" charset="0"/>
              </a:rPr>
              <a:t>年</a:t>
            </a:r>
            <a:r>
              <a:rPr lang="zh-CN" altLang="en-US" sz="2000">
                <a:solidFill>
                  <a:srgbClr val="000000"/>
                </a:solidFill>
                <a:latin typeface="Arial" pitchFamily="34" charset="0"/>
                <a:ea typeface="微软雅黑" panose="020b0503020204020204" charset="-122"/>
                <a:sym typeface="Arial" pitchFamily="34" charset="0"/>
              </a:rPr>
              <a:t>，昌耀因诗作被错划成右派，此后不得已以一“赎罪者”的身份辗转于青海西部荒原，从事农垦，本诗初稿写于</a:t>
            </a:r>
            <a:r>
              <a:rPr lang="en-US" altLang="zh-CN" sz="2000">
                <a:solidFill>
                  <a:srgbClr val="000000"/>
                </a:solidFill>
                <a:latin typeface="Arial" pitchFamily="34" charset="0"/>
                <a:ea typeface="微软雅黑" panose="020b0503020204020204" charset="-122"/>
                <a:sym typeface="Arial" pitchFamily="34" charset="0"/>
              </a:rPr>
              <a:t>1962</a:t>
            </a:r>
            <a:r>
              <a:rPr lang="zh-CN" altLang="en-US" sz="2000">
                <a:solidFill>
                  <a:srgbClr val="000000"/>
                </a:solidFill>
                <a:latin typeface="Arial" pitchFamily="34" charset="0"/>
                <a:ea typeface="微软雅黑" panose="020b0503020204020204" charset="-122"/>
                <a:sym typeface="Arial" pitchFamily="34" charset="0"/>
              </a:rPr>
              <a:t>年。此时写作的他想用理智和清醒，来关照和揣摩这一时期的冷寂和苦闷。</a:t>
            </a:r>
            <a:endParaRPr lang="zh-CN" altLang="en-US" sz="2000">
              <a:solidFill>
                <a:srgbClr val="000000"/>
              </a:solidFill>
              <a:latin typeface="Arial" pitchFamily="34" charset="0"/>
              <a:ea typeface="微软雅黑" panose="020b0503020204020204" charset="-122"/>
              <a:sym typeface="Arial" pitchFamily="34" charset="0"/>
            </a:endParaRPr>
          </a:p>
          <a:p>
            <a:pPr marL="0" lvl="0" indent="0" algn="just" rtl="0" fontAlgn="base" hangingPunct="0">
              <a:lnSpc>
                <a:spcPct val="130000"/>
              </a:lnSpc>
              <a:spcBef>
                <a:spcPct val="0"/>
              </a:spcBef>
              <a:spcAft>
                <a:spcPct val="0"/>
              </a:spcAft>
              <a:buClrTx/>
              <a:buFontTx/>
            </a:pPr>
            <a:endParaRPr lang="zh-CN" altLang="en-US" sz="2000">
              <a:solidFill>
                <a:srgbClr val="000000"/>
              </a:solidFill>
              <a:latin typeface="Arial" pitchFamily="34" charset="0"/>
              <a:ea typeface="微软雅黑" panose="020b0503020204020204" charset="-122"/>
              <a:sym typeface="Arial" pitchFamily="34" charset="0"/>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9697" name="内容占位符 1" title=""/>
          <p:cNvSpPr>
            <a:spLocks noGrp="1"/>
          </p:cNvSpPr>
          <p:nvPr>
            <p:ph idx="1"/>
          </p:nvPr>
        </p:nvSpPr>
        <p:spPr>
          <a:xfrm>
            <a:off x="628650" y="1397000"/>
            <a:ext cx="6864350" cy="38655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3600"/>
              <a:t>这是我此刻仅能征服的高度了</a:t>
            </a:r>
            <a:endParaRPr lang="zh-CN" altLang="en-US" sz="3600"/>
          </a:p>
          <a:p>
            <a:pPr lvl="0"/>
            <a:r>
              <a:rPr lang="zh-CN" altLang="en-US" sz="3600"/>
              <a:t>我小心地探出前额，</a:t>
            </a:r>
            <a:endParaRPr lang="zh-CN" altLang="en-US" sz="3600"/>
          </a:p>
          <a:p>
            <a:pPr lvl="0"/>
            <a:r>
              <a:rPr lang="zh-CN" altLang="en-US" sz="3600"/>
              <a:t> 惊异于薄壁那边 </a:t>
            </a:r>
            <a:endParaRPr lang="zh-CN" altLang="en-US" sz="3600"/>
          </a:p>
          <a:p>
            <a:pPr lvl="0"/>
            <a:r>
              <a:rPr lang="zh-CN" altLang="en-US" sz="3600"/>
              <a:t>朝向峨日朵之雪</a:t>
            </a:r>
            <a:r>
              <a:rPr lang="zh-CN" altLang="en-US" sz="3600">
                <a:solidFill>
                  <a:srgbClr val="FF0000"/>
                </a:solidFill>
              </a:rPr>
              <a:t>彷徨许久</a:t>
            </a:r>
            <a:r>
              <a:rPr lang="zh-CN" altLang="en-US" sz="3600"/>
              <a:t>的太阳 </a:t>
            </a:r>
            <a:endParaRPr lang="zh-CN" altLang="en-US" sz="3600"/>
          </a:p>
          <a:p>
            <a:pPr lvl="0"/>
            <a:r>
              <a:rPr lang="zh-CN" altLang="en-US" sz="3600"/>
              <a:t>正</a:t>
            </a:r>
            <a:r>
              <a:rPr lang="zh-CN" altLang="en-US" sz="3600">
                <a:solidFill>
                  <a:srgbClr val="FF0000"/>
                </a:solidFill>
              </a:rPr>
              <a:t>决然</a:t>
            </a:r>
            <a:r>
              <a:rPr lang="zh-CN" altLang="en-US" sz="3600"/>
              <a:t>跃入一片引力无穷的 </a:t>
            </a:r>
            <a:endParaRPr lang="zh-CN" altLang="en-US" sz="3600"/>
          </a:p>
          <a:p>
            <a:pPr lvl="0"/>
            <a:r>
              <a:rPr lang="zh-CN" altLang="en-US" sz="3600"/>
              <a:t>山海</a:t>
            </a:r>
            <a:endParaRPr lang="zh-CN" altLang="en-US" sz="3600"/>
          </a:p>
        </p:txBody>
      </p:sp>
      <p:sp>
        <p:nvSpPr>
          <p:cNvPr id="29698" name="标题 2" title=""/>
          <p:cNvSpPr>
            <a:spLocks noGrp="1"/>
          </p:cNvSpPr>
          <p:nvPr>
            <p:ph type="title"/>
          </p:nvPr>
        </p:nvSpPr>
        <p:spPr>
          <a:xfrm>
            <a:off x="381000" y="493713"/>
            <a:ext cx="4495800" cy="622300"/>
          </a:xfrm>
          <a:prstGeom prst="rect">
            <a:avLst/>
          </a:prstGeom>
          <a:noFill/>
          <a:ln>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endParaRPr lang="zh-CN" altLang="en-US" b="1"/>
          </a:p>
        </p:txBody>
      </p:sp>
      <p:sp>
        <p:nvSpPr>
          <p:cNvPr id="29699" name="文本框 3" title=""/>
          <p:cNvSpPr txBox="1"/>
          <p:nvPr/>
        </p:nvSpPr>
        <p:spPr>
          <a:xfrm>
            <a:off x="7878763" y="2433638"/>
            <a:ext cx="776287" cy="206057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a:latin typeface="Arial" pitchFamily="34" charset="0"/>
                <a:ea typeface="宋体" pitchFamily="2" charset="-122"/>
              </a:rPr>
              <a:t>山海落日</a:t>
            </a:r>
            <a:endParaRPr lang="zh-CN" altLang="en-US" sz="3200">
              <a:latin typeface="Arial" pitchFamily="34" charset="0"/>
              <a:ea typeface="宋体" pitchFamily="2" charset="-122"/>
            </a:endParaRPr>
          </a:p>
        </p:txBody>
      </p:sp>
      <p:sp>
        <p:nvSpPr>
          <p:cNvPr id="29700" name="文本框 4" title=""/>
          <p:cNvSpPr txBox="1"/>
          <p:nvPr/>
        </p:nvSpPr>
        <p:spPr>
          <a:xfrm>
            <a:off x="5486400" y="5262563"/>
            <a:ext cx="2011363" cy="6445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600">
                <a:latin typeface="Arial" pitchFamily="34" charset="0"/>
                <a:ea typeface="宋体" pitchFamily="2" charset="-122"/>
              </a:rPr>
              <a:t>拟人修辞</a:t>
            </a:r>
            <a:endParaRPr lang="zh-CN" altLang="en-US" sz="3600">
              <a:latin typeface="Arial" pitchFamily="34" charset="0"/>
              <a:ea typeface="宋体" pitchFamily="2"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0721" name="标题 2" title=""/>
          <p:cNvSpPr>
            <a:spLocks noGrp="1"/>
          </p:cNvSpPr>
          <p:nvPr>
            <p:ph type="title"/>
          </p:nvPr>
        </p:nvSpPr>
        <p:spPr>
          <a:xfrm>
            <a:off x="769938" y="520700"/>
            <a:ext cx="5932487" cy="620713"/>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200" b="1"/>
              <a:t>雪豹、雄鹰和小的可怜的蜘蛛</a:t>
            </a:r>
            <a:endParaRPr lang="zh-CN" altLang="en-US" sz="3200" b="1"/>
          </a:p>
        </p:txBody>
      </p:sp>
      <p:sp>
        <p:nvSpPr>
          <p:cNvPr id="30722" name="文本框 3" title=""/>
          <p:cNvSpPr txBox="1"/>
          <p:nvPr/>
        </p:nvSpPr>
        <p:spPr>
          <a:xfrm>
            <a:off x="842963" y="1071563"/>
            <a:ext cx="7559675" cy="50768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zh-CN" altLang="en-US" sz="3600">
              <a:latin typeface="Arial" pitchFamily="34" charset="0"/>
              <a:ea typeface="宋体" pitchFamily="2" charset="-122"/>
            </a:endParaRPr>
          </a:p>
          <a:p>
            <a:pPr lvl="0"/>
            <a:r>
              <a:rPr lang="zh-CN" altLang="en-US" sz="3600">
                <a:solidFill>
                  <a:srgbClr val="7F7F7F"/>
                </a:solidFill>
                <a:latin typeface="微软雅黑" charset="-122"/>
                <a:ea typeface="微软雅黑" panose="020b0503020204020204" charset="-122"/>
                <a:sym typeface="Arial" pitchFamily="34" charset="0"/>
              </a:rPr>
              <a:t>    强大和弱小、光明与幽暗、热闹与沉寂、高拔与低矮。</a:t>
            </a:r>
            <a:r>
              <a:rPr lang="zh-CN" altLang="en-US" sz="3600" b="1">
                <a:solidFill>
                  <a:srgbClr val="7F7F7F"/>
                </a:solidFill>
                <a:latin typeface="Arial" pitchFamily="34" charset="0"/>
                <a:ea typeface="微软雅黑" panose="020b0503020204020204" charset="-122"/>
                <a:sym typeface="Arial" pitchFamily="34" charset="0"/>
              </a:rPr>
              <a:t>很多时候，不起眼的细小意象比司空见惯的“波澜壮阔“更有力量。</a:t>
            </a:r>
            <a:r>
              <a:rPr lang="zh-CN" altLang="en-US" sz="3600">
                <a:latin typeface="Arial" pitchFamily="34" charset="0"/>
                <a:ea typeface="宋体" pitchFamily="2" charset="-122"/>
              </a:rPr>
              <a:t>不是每个人都是雪豹和雄鹰，我们都是那只小的可怜的蜘蛛，但这并不妨碍我们享受这自然的赐予的快慰。</a:t>
            </a:r>
            <a:endParaRPr lang="zh-CN" altLang="en-US" sz="3600" b="1">
              <a:solidFill>
                <a:srgbClr val="7F7F7F"/>
              </a:solidFill>
              <a:latin typeface="Arial" pitchFamily="34" charset="0"/>
              <a:ea typeface="微软雅黑" panose="020b0503020204020204" charset="-122"/>
              <a:sym typeface="Arial" pitchFamily="34" charset="0"/>
            </a:endParaRPr>
          </a:p>
          <a:p>
            <a:pPr lvl="0"/>
            <a:endParaRPr lang="zh-CN" altLang="en-US" sz="3600">
              <a:latin typeface="Arial" pitchFamily="34" charset="0"/>
              <a:ea typeface="宋体" pitchFamily="2"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1745" name="内容占位符 1" title=""/>
          <p:cNvSpPr>
            <a:spLocks noGrp="1"/>
          </p:cNvSpPr>
          <p:nvPr>
            <p:ph idx="1"/>
          </p:nvPr>
        </p:nvSpPr>
        <p:spPr>
          <a:xfrm>
            <a:off x="628650" y="1397000"/>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endParaRPr lang="zh-CN" altLang="en-US">
              <a:solidFill>
                <a:srgbClr val="7F7F7F"/>
              </a:solidFill>
              <a:latin typeface="微软雅黑" charset="-122"/>
              <a:ea typeface="微软雅黑" panose="020b0503020204020204" charset="-122"/>
              <a:sym typeface="Arial" pitchFamily="34" charset="0"/>
            </a:endParaRPr>
          </a:p>
          <a:p>
            <a:pPr lvl="0"/>
            <a:endParaRPr lang="zh-CN" altLang="en-US"/>
          </a:p>
        </p:txBody>
      </p:sp>
      <p:sp>
        <p:nvSpPr>
          <p:cNvPr id="31746" name="标题 2" title=""/>
          <p:cNvSpPr>
            <a:spLocks noGrp="1"/>
          </p:cNvSpPr>
          <p:nvPr>
            <p:ph type="title"/>
          </p:nvPr>
        </p:nvSpPr>
        <p:spPr>
          <a:xfrm>
            <a:off x="1319213" y="2244725"/>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4800" b="1"/>
              <a:t>致云雀</a:t>
            </a:r>
            <a:br>
              <a:rPr lang="zh-CN" altLang="en-US" sz="4800" b="1"/>
            </a:br>
            <a:r>
              <a:rPr lang="zh-CN" altLang="en-US" sz="4800" b="1"/>
              <a:t>        </a:t>
            </a:r>
            <a:r>
              <a:rPr lang="zh-CN" altLang="en-US" sz="3200" b="1"/>
              <a:t>雪莱</a:t>
            </a:r>
            <a:endParaRPr lang="zh-CN" altLang="en-US" sz="3200" b="1"/>
          </a:p>
        </p:txBody>
      </p:sp>
      <p:pic>
        <p:nvPicPr>
          <p:cNvPr id="31747" name="图片 17" title=""/>
          <p:cNvPicPr>
            <a:picLocks noChangeAspect="1"/>
          </p:cNvPicPr>
          <p:nvPr/>
        </p:nvPicPr>
        <p:blipFill>
          <a:blip r:embed="rId2"/>
          <a:stretch>
            <a:fillRect/>
          </a:stretch>
        </p:blipFill>
        <p:spPr>
          <a:xfrm rot="300000" flipH="1">
            <a:off x="5476875" y="873125"/>
            <a:ext cx="2224088" cy="4283075"/>
          </a:xfrm>
          <a:prstGeom prst="rect">
            <a:avLst/>
          </a:prstGeom>
          <a:noFill/>
          <a:ln>
            <a:noFill/>
            <a:miter lim="800000"/>
          </a:ln>
          <a:effectLst>
            <a:outerShdw blurRad="63500" dist="635000" algn="l">
              <a:srgbClr val="5A583F">
                <a:alpha val="29999"/>
              </a:srgbClr>
            </a:outerShdw>
          </a:effectLst>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4337" name="标题 1"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600" b="1"/>
              <a:t>现代新诗的缘起</a:t>
            </a:r>
            <a:endParaRPr lang="zh-CN" altLang="en-US" sz="3600" b="1"/>
          </a:p>
        </p:txBody>
      </p:sp>
      <p:sp>
        <p:nvSpPr>
          <p:cNvPr id="14338" name="内容占位符 2" title=""/>
          <p:cNvSpPr>
            <a:spLocks noGrp="1"/>
          </p:cNvSpPr>
          <p:nvPr>
            <p:ph idx="1"/>
          </p:nvPr>
        </p:nvSpPr>
        <p:spPr>
          <a:xfrm>
            <a:off x="654050" y="1319213"/>
            <a:ext cx="8316913" cy="4351337"/>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3600"/>
              <a:t>新文化运动（the New Culture Movement）是20世纪初中国一些先进知识分子发起的反对封建主义的思想解放运动，其基本口号是拥护“德先生”（Democracy）和“赛先生”（Science），也就是提倡民主和科学。新文化运动的倡导者以进化论观点和个性解放思想为主要武器，猛烈抨击以孔子为代表的“往圣先贤”，</a:t>
            </a:r>
            <a:r>
              <a:rPr lang="zh-CN" altLang="en-US" sz="3600" b="1"/>
              <a:t>大力提倡新道德、反对旧道德，</a:t>
            </a:r>
            <a:r>
              <a:rPr lang="zh-CN" altLang="en-US" sz="3600" b="1">
                <a:solidFill>
                  <a:srgbClr val="FF0000"/>
                </a:solidFill>
              </a:rPr>
              <a:t>提倡新文学，反对文言文。</a:t>
            </a:r>
            <a:endParaRPr lang="zh-CN" altLang="en-US" sz="3600" b="1">
              <a:solidFill>
                <a:srgbClr val="FF0000"/>
              </a:solidFill>
            </a:endParaRPr>
          </a:p>
          <a:p>
            <a:pPr lvl="0"/>
            <a:endParaRPr lang="zh-CN" altLang="en-US" sz="3600" b="1">
              <a:solidFill>
                <a:srgbClr val="FF0000"/>
              </a:solidFill>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2769" name="内容占位符 1" title=""/>
          <p:cNvSpPr>
            <a:spLocks noGrp="1"/>
          </p:cNvSpPr>
          <p:nvPr>
            <p:ph idx="1"/>
          </p:nvPr>
        </p:nvSpPr>
        <p:spPr>
          <a:xfrm>
            <a:off x="628650" y="1397000"/>
            <a:ext cx="7886700" cy="4678045"/>
          </a:xfrm>
          <a:prstGeom prst="rect">
            <a:avLst/>
          </a:prstGeom>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171450" lvl="0" indent="-171450" hangingPunct="0"/>
            <a:r>
              <a:rPr lang="zh-CN" altLang="en-US" sz="4000" b="1" spc="0">
                <a:solidFill>
                  <a:srgbClr val="000000"/>
                </a:solidFill>
                <a:ea typeface="微软雅黑" panose="020b0503020204020204" charset="-122"/>
                <a:sym typeface="Arial" pitchFamily="34" charset="0"/>
              </a:rPr>
              <a:t>诗歌中的“云雀”有什么特点？诗人为何要塑造“云雀”这一形象？</a:t>
            </a:r>
            <a:endParaRPr lang="zh-CN" altLang="en-US" sz="4000" b="1" u="none" baseline="0">
              <a:solidFill>
                <a:srgbClr val="000000"/>
              </a:solidFill>
              <a:ea typeface="微软雅黑" panose="020b0503020204020204" charset="-122"/>
              <a:sym typeface="Arial" pitchFamily="34" charset="0"/>
            </a:endParaRPr>
          </a:p>
          <a:p>
            <a:pPr marL="171450" lvl="0" indent="-171450" hangingPunct="0"/>
            <a:endParaRPr lang="zh-CN" altLang="en-US" sz="4000" b="1" u="none" baseline="0">
              <a:solidFill>
                <a:srgbClr val="000000"/>
              </a:solidFill>
              <a:ea typeface="微软雅黑" panose="020b0503020204020204" charset="-122"/>
              <a:sym typeface="Arial" pitchFamily="34" charset="0"/>
            </a:endParaRPr>
          </a:p>
        </p:txBody>
      </p:sp>
      <p:sp>
        <p:nvSpPr>
          <p:cNvPr id="32770" name="标题 2" title=""/>
          <p:cNvSpPr>
            <a:spLocks noGrp="1"/>
          </p:cNvSpPr>
          <p:nvPr>
            <p:ph type="title"/>
          </p:nvPr>
        </p:nvSpPr>
        <p:spPr>
          <a:xfrm>
            <a:off x="785813" y="409575"/>
            <a:ext cx="4497387" cy="620713"/>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4800" b="1"/>
              <a:t>合作探究：</a:t>
            </a:r>
            <a:endParaRPr lang="zh-CN" altLang="en-US" sz="4800" b="1"/>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3793" name="内容占位符 1" title=""/>
          <p:cNvSpPr>
            <a:spLocks noGrp="1"/>
          </p:cNvSpPr>
          <p:nvPr>
            <p:ph idx="1"/>
          </p:nvPr>
        </p:nvSpPr>
        <p:spPr>
          <a:xfrm>
            <a:off x="628650" y="1397000"/>
            <a:ext cx="7886700" cy="4678045"/>
          </a:xfrm>
          <a:prstGeom prst="rect">
            <a:avLst/>
          </a:prstGeom>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defTabSz="914400" eaLnBrk="1" fontAlgn="base" hangingPunct="0">
              <a:lnSpc>
                <a:spcPct val="140000"/>
              </a:lnSpc>
              <a:spcBef>
                <a:spcPct val="0"/>
              </a:spcBef>
              <a:spcAft>
                <a:spcPct val="0"/>
              </a:spcAft>
              <a:buFontTx/>
              <a:buNone/>
            </a:pPr>
            <a:r>
              <a:rPr lang="zh-CN" altLang="en-US" sz="3600" spc="0">
                <a:solidFill>
                  <a:srgbClr val="FF0000"/>
                </a:solidFill>
                <a:effectLst>
                  <a:outerShdw blurRad="38100" dist="38100" dir="2700000" algn="tl">
                    <a:srgbClr val="000000"/>
                  </a:outerShdw>
                </a:effectLst>
                <a:ea typeface="微软雅黑" panose="020b0503020204020204" charset="-122"/>
                <a:sym typeface="Arial" pitchFamily="34" charset="0"/>
              </a:rPr>
              <a:t>欢乐、自由翱翔、自由歌唱。</a:t>
            </a:r>
            <a:endParaRPr lang="zh-CN" altLang="en-US" sz="3600">
              <a:solidFill>
                <a:srgbClr val="FF0000"/>
              </a:solidFill>
              <a:effectLst>
                <a:outerShdw blurRad="38100" dist="38100" dir="2700000" algn="tl">
                  <a:srgbClr val="000000"/>
                </a:outerShdw>
              </a:effectLst>
              <a:ea typeface="微软雅黑" panose="020b0503020204020204" charset="-122"/>
              <a:sym typeface="Arial" pitchFamily="34" charset="0"/>
            </a:endParaRPr>
          </a:p>
          <a:p>
            <a:pPr marL="0" lvl="0" indent="0" defTabSz="914400" eaLnBrk="1" fontAlgn="base" hangingPunct="0">
              <a:lnSpc>
                <a:spcPct val="140000"/>
              </a:lnSpc>
              <a:spcBef>
                <a:spcPct val="0"/>
              </a:spcBef>
              <a:spcAft>
                <a:spcPct val="0"/>
              </a:spcAft>
              <a:buFontTx/>
              <a:buNone/>
            </a:pPr>
            <a:r>
              <a:rPr lang="zh-CN" altLang="en-US" sz="3600" spc="0">
                <a:solidFill>
                  <a:schemeClr val="tx1"/>
                </a:solidFill>
                <a:effectLst>
                  <a:outerShdw blurRad="38100" dist="38100" dir="2700000" algn="tl">
                    <a:srgbClr val="000000">
                      <a:alpha val="43137"/>
                    </a:srgbClr>
                  </a:outerShdw>
                </a:effectLst>
                <a:ea typeface="微软雅黑" panose="020b0503020204020204" charset="-122"/>
                <a:sym typeface="Arial" pitchFamily="34" charset="0"/>
              </a:rPr>
              <a:t> </a:t>
            </a:r>
            <a:r>
              <a:rPr lang="en-US" altLang="zh-CN" sz="3600" spc="0">
                <a:solidFill>
                  <a:schemeClr val="tx1"/>
                </a:solidFill>
                <a:effectLst>
                  <a:outerShdw blurRad="38100" dist="38100" dir="2700000" algn="tl">
                    <a:srgbClr val="000000">
                      <a:alpha val="43137"/>
                    </a:srgbClr>
                  </a:outerShdw>
                </a:effectLst>
                <a:ea typeface="微软雅黑" panose="020b0503020204020204" charset="-122"/>
                <a:sym typeface="Arial" pitchFamily="34" charset="0"/>
              </a:rPr>
              <a:t>       </a:t>
            </a:r>
            <a:r>
              <a:rPr lang="zh-CN" altLang="en-US" sz="3600" spc="0">
                <a:solidFill>
                  <a:schemeClr val="tx1"/>
                </a:solidFill>
                <a:ea typeface="微软雅黑" panose="020b0503020204020204" charset="-122"/>
                <a:sym typeface="Arial" pitchFamily="34" charset="0"/>
              </a:rPr>
              <a:t>在诗人的笔下，云雀是欢乐、光明、美丽的象征，通过对云雀的描写与赞美，表达了作者追求光明、蔑视黑暗以及向往理想世界的人生追求。</a:t>
            </a:r>
            <a:endParaRPr lang="zh-CN" altLang="en-US" sz="3600" b="1" u="none" baseline="0">
              <a:solidFill>
                <a:schemeClr val="tx1"/>
              </a:solidFill>
              <a:ea typeface="微软雅黑" panose="020b0503020204020204" charset="-122"/>
              <a:sym typeface="Arial" pitchFamily="34" charset="0"/>
            </a:endParaRPr>
          </a:p>
          <a:p>
            <a:pPr marL="171450" lvl="0" indent="-171450" defTabSz="914400" hangingPunct="0"/>
            <a:endParaRPr lang="zh-CN" altLang="en-US" sz="3600" b="1" u="none" baseline="0">
              <a:solidFill>
                <a:schemeClr val="tx1"/>
              </a:solidFill>
              <a:ea typeface="微软雅黑" panose="020b0503020204020204" charset="-122"/>
              <a:sym typeface="Arial" pitchFamily="34" charset="0"/>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4817" name="内容占位符 1" title=""/>
          <p:cNvSpPr>
            <a:spLocks noGrp="1"/>
          </p:cNvSpPr>
          <p:nvPr>
            <p:ph idx="1"/>
          </p:nvPr>
        </p:nvSpPr>
        <p:spPr>
          <a:xfrm>
            <a:off x="628650" y="1397000"/>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4000"/>
              <a:t>写诗要有赤子之心，要有超越常人的敏感，每位诗人都有自己独特的感知和情感。有人说：孩子是天生的诗人他们不止能看见美，也看见我们所忽略的东西。</a:t>
            </a:r>
            <a:endParaRPr lang="zh-CN" altLang="en-US" sz="4000"/>
          </a:p>
          <a:p>
            <a:pPr lvl="0"/>
            <a:r>
              <a:rPr lang="zh-CN" altLang="en-US" sz="4000"/>
              <a:t>他们写的诗，笔触真实自然又情感丰富，每每读来，感觉世界都温柔了许多！</a:t>
            </a:r>
            <a:endParaRPr lang="zh-CN" altLang="en-US" sz="4000"/>
          </a:p>
        </p:txBody>
      </p:sp>
      <p:sp>
        <p:nvSpPr>
          <p:cNvPr id="34818" name="标题 2" title=""/>
          <p:cNvSpPr>
            <a:spLocks noGrp="1"/>
          </p:cNvSpPr>
          <p:nvPr>
            <p:ph type="title"/>
          </p:nvPr>
        </p:nvSpPr>
        <p:spPr>
          <a:xfrm>
            <a:off x="828675" y="4175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4000" b="1"/>
              <a:t>拓展</a:t>
            </a:r>
            <a:endParaRPr lang="zh-CN" altLang="en-US" sz="4000" b="1"/>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5841" name="内容占位符 1" title=""/>
          <p:cNvSpPr>
            <a:spLocks noGrp="1"/>
          </p:cNvSpPr>
          <p:nvPr>
            <p:ph idx="1"/>
          </p:nvPr>
        </p:nvSpPr>
        <p:spPr>
          <a:xfrm>
            <a:off x="164465" y="1090295"/>
            <a:ext cx="7886700" cy="4678045"/>
          </a:xfrm>
          <a:prstGeom prst="rect">
            <a:avLst/>
          </a:prstGeom>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algn="ctr" hangingPunct="0">
              <a:buNone/>
            </a:pPr>
            <a:r>
              <a:rPr lang="zh-CN" altLang="en-US" sz="3200" spc="0"/>
              <a:t>《灯》</a:t>
            </a:r>
            <a:endParaRPr lang="zh-CN" altLang="en-US" sz="3200"/>
          </a:p>
          <a:p>
            <a:pPr marL="171450" lvl="0" indent="-171450" hangingPunct="0"/>
            <a:endParaRPr lang="zh-CN" altLang="en-US" sz="3200"/>
          </a:p>
          <a:p>
            <a:pPr marL="0" lvl="0" indent="0" hangingPunct="0">
              <a:buNone/>
            </a:pPr>
            <a:r>
              <a:rPr lang="zh-CN" altLang="en-US" sz="3200" spc="0"/>
              <a:t>                          姜二嫚 | 七岁</a:t>
            </a:r>
            <a:endParaRPr lang="zh-CN" altLang="en-US" sz="3200"/>
          </a:p>
          <a:p>
            <a:pPr marL="0" lvl="0" indent="0" hangingPunct="0">
              <a:buNone/>
            </a:pPr>
            <a:endParaRPr lang="zh-CN" altLang="en-US" sz="3200"/>
          </a:p>
          <a:p>
            <a:pPr marL="0" lvl="0" indent="0" hangingPunct="0">
              <a:buNone/>
            </a:pPr>
            <a:r>
              <a:rPr lang="zh-CN" altLang="en-US" sz="3200" spc="0"/>
              <a:t>                           灯把黑夜</a:t>
            </a:r>
            <a:endParaRPr lang="zh-CN" altLang="en-US" sz="3200"/>
          </a:p>
          <a:p>
            <a:pPr marL="171450" lvl="0" indent="-171450" hangingPunct="0"/>
            <a:endParaRPr lang="zh-CN" altLang="en-US" sz="3200"/>
          </a:p>
          <a:p>
            <a:pPr marL="0" lvl="0" indent="0" hangingPunct="0">
              <a:buNone/>
            </a:pPr>
            <a:r>
              <a:rPr lang="zh-CN" altLang="en-US" sz="3200" spc="0"/>
              <a:t>                           烫了一个洞</a:t>
            </a:r>
            <a:endParaRPr lang="zh-CN" altLang="en-US" sz="32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6865" name="内容占位符 1" title=""/>
          <p:cNvSpPr>
            <a:spLocks noGrp="1"/>
          </p:cNvSpPr>
          <p:nvPr>
            <p:ph idx="1"/>
          </p:nvPr>
        </p:nvSpPr>
        <p:spPr>
          <a:xfrm>
            <a:off x="409575" y="396875"/>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algn="ctr">
              <a:buNone/>
            </a:pPr>
            <a:r>
              <a:rPr lang="zh-CN" altLang="en-US"/>
              <a:t>《春天》</a:t>
            </a:r>
            <a:endParaRPr lang="zh-CN" altLang="en-US"/>
          </a:p>
          <a:p>
            <a:pPr marL="0" lvl="0" indent="0" algn="ctr">
              <a:buNone/>
            </a:pPr>
            <a:endParaRPr lang="zh-CN" altLang="en-US"/>
          </a:p>
          <a:p>
            <a:pPr marL="0" lvl="0" indent="0" algn="ctr">
              <a:buNone/>
            </a:pPr>
            <a:r>
              <a:rPr lang="zh-CN" altLang="en-US"/>
              <a:t>熊博宇 | 八岁</a:t>
            </a:r>
            <a:endParaRPr lang="zh-CN" altLang="en-US"/>
          </a:p>
          <a:p>
            <a:pPr marL="0" lvl="0" indent="0" algn="ctr">
              <a:buNone/>
            </a:pPr>
            <a:endParaRPr lang="zh-CN" altLang="en-US"/>
          </a:p>
          <a:p>
            <a:pPr marL="0" lvl="0" indent="0" algn="ctr">
              <a:buNone/>
            </a:pPr>
            <a:r>
              <a:rPr lang="zh-CN" altLang="en-US"/>
              <a:t>春天</a:t>
            </a:r>
            <a:endParaRPr lang="zh-CN" altLang="en-US"/>
          </a:p>
          <a:p>
            <a:pPr marL="0" lvl="0" indent="0" algn="ctr">
              <a:buNone/>
            </a:pPr>
            <a:r>
              <a:rPr lang="zh-CN" altLang="en-US"/>
              <a:t>是只大懒虫</a:t>
            </a:r>
            <a:endParaRPr lang="zh-CN" altLang="en-US"/>
          </a:p>
          <a:p>
            <a:pPr marL="0" lvl="0" indent="0" algn="ctr">
              <a:buNone/>
            </a:pPr>
            <a:r>
              <a:rPr lang="zh-CN" altLang="en-US"/>
              <a:t>妈妈叫了好久</a:t>
            </a:r>
            <a:endParaRPr lang="zh-CN" altLang="en-US"/>
          </a:p>
          <a:p>
            <a:pPr marL="0" lvl="0" indent="0" algn="ctr">
              <a:buNone/>
            </a:pPr>
            <a:r>
              <a:rPr lang="zh-CN" altLang="en-US"/>
              <a:t>也不醒</a:t>
            </a:r>
            <a:endParaRPr lang="zh-CN" altLang="en-US"/>
          </a:p>
          <a:p>
            <a:pPr marL="0" lvl="0" indent="0" algn="ctr">
              <a:buNone/>
            </a:pPr>
            <a:endParaRPr lang="zh-CN" altLang="en-US"/>
          </a:p>
          <a:p>
            <a:pPr marL="0" lvl="0" indent="0" algn="ctr">
              <a:buNone/>
            </a:pPr>
            <a:r>
              <a:rPr lang="zh-CN" altLang="en-US"/>
              <a:t>春雷公公来了</a:t>
            </a:r>
            <a:endParaRPr lang="zh-CN" altLang="en-US"/>
          </a:p>
          <a:p>
            <a:pPr marL="0" lvl="0" indent="0" algn="ctr">
              <a:buNone/>
            </a:pPr>
            <a:r>
              <a:rPr lang="zh-CN" altLang="en-US"/>
              <a:t>把它的大鼓</a:t>
            </a:r>
            <a:endParaRPr lang="zh-CN" altLang="en-US"/>
          </a:p>
          <a:p>
            <a:pPr marL="0" lvl="0" indent="0" algn="ctr">
              <a:buNone/>
            </a:pPr>
            <a:r>
              <a:rPr lang="zh-CN" altLang="en-US"/>
              <a:t>一敲</a:t>
            </a:r>
            <a:endParaRPr lang="zh-CN" altLang="en-US"/>
          </a:p>
          <a:p>
            <a:pPr marL="0" lvl="0" indent="0" algn="ctr">
              <a:buNone/>
            </a:pPr>
            <a:r>
              <a:rPr lang="zh-CN" altLang="en-US"/>
              <a:t>吓得春天</a:t>
            </a:r>
            <a:endParaRPr lang="zh-CN" altLang="en-US"/>
          </a:p>
          <a:p>
            <a:pPr marL="0" lvl="0" indent="0" algn="ctr">
              <a:buNone/>
            </a:pPr>
            <a:r>
              <a:rPr lang="zh-CN" altLang="en-US"/>
              <a:t>滚到了</a:t>
            </a:r>
            <a:endParaRPr lang="zh-CN" altLang="en-US"/>
          </a:p>
          <a:p>
            <a:pPr marL="0" lvl="0" indent="0" algn="ctr">
              <a:buNone/>
            </a:pPr>
            <a:r>
              <a:rPr lang="zh-CN" altLang="en-US"/>
              <a:t>大地上</a:t>
            </a:r>
            <a:endParaRPr lang="zh-CN" altLang="en-US"/>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7889" name="内容占位符 1" title=""/>
          <p:cNvSpPr>
            <a:spLocks noGrp="1"/>
          </p:cNvSpPr>
          <p:nvPr>
            <p:ph idx="1"/>
          </p:nvPr>
        </p:nvSpPr>
        <p:spPr>
          <a:xfrm>
            <a:off x="409575" y="396875"/>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algn="ctr">
              <a:buNone/>
            </a:pPr>
            <a:r>
              <a:rPr lang="zh-CN" altLang="en-US"/>
              <a:t>《回到地面》</a:t>
            </a:r>
            <a:endParaRPr lang="zh-CN" altLang="en-US"/>
          </a:p>
          <a:p>
            <a:pPr marL="0" lvl="0" indent="0" algn="ctr">
              <a:buNone/>
            </a:pPr>
            <a:endParaRPr lang="zh-CN" altLang="en-US"/>
          </a:p>
          <a:p>
            <a:pPr marL="0" lvl="0" indent="0" algn="ctr">
              <a:buNone/>
            </a:pPr>
            <a:r>
              <a:rPr lang="zh-CN" altLang="en-US"/>
              <a:t>朵朵 | 五岁</a:t>
            </a:r>
            <a:endParaRPr lang="zh-CN" altLang="en-US"/>
          </a:p>
          <a:p>
            <a:pPr marL="0" lvl="0" indent="0" algn="ctr">
              <a:buNone/>
            </a:pPr>
            <a:endParaRPr lang="zh-CN" altLang="en-US"/>
          </a:p>
          <a:p>
            <a:pPr marL="0" lvl="0" indent="0" algn="ctr">
              <a:buNone/>
            </a:pPr>
            <a:endParaRPr lang="zh-CN" altLang="en-US"/>
          </a:p>
          <a:p>
            <a:pPr marL="0" lvl="0" indent="0" algn="ctr">
              <a:buNone/>
            </a:pPr>
            <a:r>
              <a:rPr lang="zh-CN" altLang="en-US"/>
              <a:t>要是笑过了头</a:t>
            </a:r>
            <a:endParaRPr lang="zh-CN" altLang="en-US"/>
          </a:p>
          <a:p>
            <a:pPr marL="0" lvl="0" indent="0" algn="ctr">
              <a:buNone/>
            </a:pPr>
            <a:endParaRPr lang="zh-CN" altLang="en-US"/>
          </a:p>
          <a:p>
            <a:pPr marL="0" lvl="0" indent="0" algn="ctr">
              <a:buNone/>
            </a:pPr>
            <a:r>
              <a:rPr lang="zh-CN" altLang="en-US"/>
              <a:t>你就会飞到天上去</a:t>
            </a:r>
            <a:endParaRPr lang="zh-CN" altLang="en-US"/>
          </a:p>
          <a:p>
            <a:pPr marL="0" lvl="0" indent="0" algn="ctr">
              <a:buNone/>
            </a:pPr>
            <a:endParaRPr lang="zh-CN" altLang="en-US"/>
          </a:p>
          <a:p>
            <a:pPr marL="0" lvl="0" indent="0" algn="ctr">
              <a:buNone/>
            </a:pPr>
            <a:r>
              <a:rPr lang="zh-CN" altLang="en-US"/>
              <a:t>要想回到地面</a:t>
            </a:r>
            <a:endParaRPr lang="zh-CN" altLang="en-US"/>
          </a:p>
          <a:p>
            <a:pPr marL="0" lvl="0" indent="0" algn="ctr">
              <a:buNone/>
            </a:pPr>
            <a:endParaRPr lang="zh-CN" altLang="en-US"/>
          </a:p>
          <a:p>
            <a:pPr marL="0" lvl="0" indent="0" algn="ctr">
              <a:buNone/>
            </a:pPr>
            <a:r>
              <a:rPr lang="zh-CN" altLang="en-US"/>
              <a:t>你必须做一件伤心事</a:t>
            </a:r>
            <a:endParaRPr lang="zh-CN" altLang="en-US"/>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8913" name="内容占位符 1" title=""/>
          <p:cNvSpPr>
            <a:spLocks noGrp="1"/>
          </p:cNvSpPr>
          <p:nvPr>
            <p:ph idx="1"/>
          </p:nvPr>
        </p:nvSpPr>
        <p:spPr>
          <a:xfrm>
            <a:off x="628650" y="777875"/>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algn="ctr">
              <a:buNone/>
            </a:pPr>
            <a:r>
              <a:rPr lang="zh-CN" altLang="en-US"/>
              <a:t>《眼睛》</a:t>
            </a:r>
            <a:endParaRPr lang="zh-CN" altLang="en-US"/>
          </a:p>
          <a:p>
            <a:pPr marL="0" lvl="0" indent="0" algn="ctr">
              <a:buNone/>
            </a:pPr>
            <a:endParaRPr lang="zh-CN" altLang="en-US"/>
          </a:p>
          <a:p>
            <a:pPr marL="0" lvl="0" indent="0" algn="ctr">
              <a:buNone/>
            </a:pPr>
            <a:r>
              <a:rPr lang="zh-CN" altLang="en-US"/>
              <a:t>陈科全 | 八岁</a:t>
            </a:r>
            <a:endParaRPr lang="zh-CN" altLang="en-US"/>
          </a:p>
          <a:p>
            <a:pPr marL="0" lvl="0" indent="0" algn="ctr">
              <a:buNone/>
            </a:pPr>
            <a:r>
              <a:rPr lang="zh-CN" altLang="en-US"/>
              <a:t>我的眼睛很大很大</a:t>
            </a:r>
            <a:endParaRPr lang="zh-CN" altLang="en-US"/>
          </a:p>
          <a:p>
            <a:pPr marL="0" lvl="0" indent="0" algn="ctr">
              <a:buNone/>
            </a:pPr>
            <a:r>
              <a:rPr lang="zh-CN" altLang="en-US"/>
              <a:t>装得下高山</a:t>
            </a:r>
            <a:endParaRPr lang="zh-CN" altLang="en-US"/>
          </a:p>
          <a:p>
            <a:pPr marL="0" lvl="0" indent="0" algn="ctr">
              <a:buNone/>
            </a:pPr>
            <a:r>
              <a:rPr lang="zh-CN" altLang="en-US"/>
              <a:t>装得下大海</a:t>
            </a:r>
            <a:endParaRPr lang="zh-CN" altLang="en-US"/>
          </a:p>
          <a:p>
            <a:pPr marL="0" lvl="0" indent="0" algn="ctr">
              <a:buNone/>
            </a:pPr>
            <a:r>
              <a:rPr lang="zh-CN" altLang="en-US"/>
              <a:t>装得下蓝天</a:t>
            </a:r>
            <a:endParaRPr lang="zh-CN" altLang="en-US"/>
          </a:p>
          <a:p>
            <a:pPr marL="0" lvl="0" indent="0" algn="ctr">
              <a:buNone/>
            </a:pPr>
            <a:r>
              <a:rPr lang="zh-CN" altLang="en-US"/>
              <a:t>装得下整个世界</a:t>
            </a:r>
            <a:endParaRPr lang="zh-CN" altLang="en-US"/>
          </a:p>
          <a:p>
            <a:pPr marL="0" lvl="0" indent="0" algn="ctr">
              <a:buNone/>
            </a:pPr>
            <a:endParaRPr lang="zh-CN" altLang="en-US"/>
          </a:p>
          <a:p>
            <a:pPr marL="0" lvl="0" indent="0" algn="ctr">
              <a:buNone/>
            </a:pPr>
            <a:r>
              <a:rPr lang="zh-CN" altLang="en-US"/>
              <a:t>我的眼睛很小很小</a:t>
            </a:r>
            <a:endParaRPr lang="zh-CN" altLang="en-US"/>
          </a:p>
          <a:p>
            <a:pPr marL="0" lvl="0" indent="0" algn="ctr">
              <a:buNone/>
            </a:pPr>
            <a:r>
              <a:rPr lang="zh-CN" altLang="en-US"/>
              <a:t>有时遇到心事</a:t>
            </a:r>
            <a:endParaRPr lang="zh-CN" altLang="en-US"/>
          </a:p>
          <a:p>
            <a:pPr marL="0" lvl="0" indent="0" algn="ctr">
              <a:buNone/>
            </a:pPr>
            <a:r>
              <a:rPr lang="zh-CN" altLang="en-US"/>
              <a:t>就连两行泪</a:t>
            </a:r>
            <a:endParaRPr lang="zh-CN" altLang="en-US"/>
          </a:p>
          <a:p>
            <a:pPr marL="0" lvl="0" indent="0" algn="ctr">
              <a:buNone/>
            </a:pPr>
            <a:r>
              <a:rPr lang="zh-CN" altLang="en-US"/>
              <a:t>也装不下</a:t>
            </a:r>
            <a:endParaRPr lang="zh-CN" altLang="en-US"/>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39937" name="内容占位符 1" title=""/>
          <p:cNvSpPr>
            <a:spLocks noGrp="1"/>
          </p:cNvSpPr>
          <p:nvPr>
            <p:ph idx="1"/>
          </p:nvPr>
        </p:nvSpPr>
        <p:spPr>
          <a:xfrm>
            <a:off x="628650" y="777875"/>
            <a:ext cx="7886700" cy="4678363"/>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marL="0" lvl="0" indent="0" algn="ctr">
              <a:buNone/>
            </a:pPr>
            <a:r>
              <a:rPr lang="zh-CN" altLang="en-US">
                <a:sym typeface="黑体" pitchFamily="49" charset="-122"/>
              </a:rPr>
              <a:t>《原谅》</a:t>
            </a:r>
            <a:endParaRPr lang="zh-CN" altLang="en-US">
              <a:sym typeface="黑体" pitchFamily="49" charset="-122"/>
            </a:endParaRPr>
          </a:p>
          <a:p>
            <a:pPr marL="0" lvl="0" indent="0" algn="ctr">
              <a:buNone/>
            </a:pPr>
            <a:endParaRPr lang="zh-CN" altLang="en-US">
              <a:sym typeface="黑体" pitchFamily="49" charset="-122"/>
            </a:endParaRPr>
          </a:p>
          <a:p>
            <a:pPr marL="0" lvl="0" indent="0" algn="ctr">
              <a:buNone/>
            </a:pPr>
            <a:r>
              <a:rPr lang="zh-CN" altLang="en-US">
                <a:sym typeface="黑体" pitchFamily="49" charset="-122"/>
              </a:rPr>
              <a:t>铁头 | 八岁</a:t>
            </a:r>
            <a:endParaRPr lang="zh-CN" altLang="en-US">
              <a:sym typeface="黑体" pitchFamily="49" charset="-122"/>
            </a:endParaRPr>
          </a:p>
          <a:p>
            <a:pPr marL="0" lvl="0" indent="0" algn="ctr">
              <a:buNone/>
            </a:pPr>
            <a:endParaRPr lang="zh-CN" altLang="en-US">
              <a:sym typeface="黑体" pitchFamily="49" charset="-122"/>
            </a:endParaRPr>
          </a:p>
          <a:p>
            <a:pPr marL="0" lvl="0" indent="0" algn="ctr">
              <a:buNone/>
            </a:pPr>
            <a:r>
              <a:rPr lang="zh-CN" altLang="en-US">
                <a:sym typeface="黑体" pitchFamily="49" charset="-122"/>
              </a:rPr>
              <a:t>春天来了</a:t>
            </a:r>
            <a:endParaRPr lang="zh-CN" altLang="en-US">
              <a:sym typeface="黑体" pitchFamily="49" charset="-122"/>
            </a:endParaRPr>
          </a:p>
          <a:p>
            <a:pPr marL="0" lvl="0" indent="0" algn="ctr">
              <a:buNone/>
            </a:pPr>
            <a:r>
              <a:rPr lang="zh-CN" altLang="en-US">
                <a:sym typeface="黑体" pitchFamily="49" charset="-122"/>
              </a:rPr>
              <a:t>我去小溪边砸冰</a:t>
            </a:r>
            <a:endParaRPr lang="zh-CN" altLang="en-US">
              <a:sym typeface="黑体" pitchFamily="49" charset="-122"/>
            </a:endParaRPr>
          </a:p>
          <a:p>
            <a:pPr marL="0" lvl="0" indent="0" algn="ctr">
              <a:buNone/>
            </a:pPr>
            <a:r>
              <a:rPr lang="zh-CN" altLang="en-US">
                <a:sym typeface="黑体" pitchFamily="49" charset="-122"/>
              </a:rPr>
              <a:t>把春天砸得头破血流</a:t>
            </a:r>
            <a:endParaRPr lang="zh-CN" altLang="en-US">
              <a:sym typeface="黑体" pitchFamily="49" charset="-122"/>
            </a:endParaRPr>
          </a:p>
          <a:p>
            <a:pPr marL="0" lvl="0" indent="0" algn="ctr">
              <a:buNone/>
            </a:pPr>
            <a:r>
              <a:rPr lang="zh-CN" altLang="en-US">
                <a:sym typeface="黑体" pitchFamily="49" charset="-122"/>
              </a:rPr>
              <a:t>直淌眼泪</a:t>
            </a:r>
            <a:endParaRPr lang="zh-CN" altLang="en-US">
              <a:sym typeface="黑体" pitchFamily="49" charset="-122"/>
            </a:endParaRPr>
          </a:p>
          <a:p>
            <a:pPr marL="0" lvl="0" indent="0" algn="ctr">
              <a:buNone/>
            </a:pPr>
            <a:endParaRPr lang="zh-CN" altLang="en-US">
              <a:sym typeface="黑体" pitchFamily="49" charset="-122"/>
            </a:endParaRPr>
          </a:p>
          <a:p>
            <a:pPr marL="0" lvl="0" indent="0" algn="ctr">
              <a:buNone/>
            </a:pPr>
            <a:r>
              <a:rPr lang="zh-CN" altLang="en-US">
                <a:sym typeface="黑体" pitchFamily="49" charset="-122"/>
              </a:rPr>
              <a:t>到了花开的时候</a:t>
            </a:r>
            <a:endParaRPr lang="zh-CN" altLang="en-US">
              <a:sym typeface="黑体" pitchFamily="49" charset="-122"/>
            </a:endParaRPr>
          </a:p>
          <a:p>
            <a:pPr marL="0" lvl="0" indent="0" algn="ctr">
              <a:buNone/>
            </a:pPr>
            <a:r>
              <a:rPr lang="zh-CN" altLang="en-US">
                <a:sym typeface="黑体" pitchFamily="49" charset="-122"/>
              </a:rPr>
              <a:t>它就把那些事儿忘了</a:t>
            </a:r>
            <a:endParaRPr lang="zh-CN" altLang="en-US">
              <a:sym typeface="黑体" pitchFamily="49" charset="-122"/>
            </a:endParaRPr>
          </a:p>
          <a:p>
            <a:pPr marL="0" lvl="0" indent="0" algn="ctr">
              <a:buNone/>
            </a:pPr>
            <a:r>
              <a:rPr lang="zh-CN" altLang="en-US">
                <a:sym typeface="黑体" pitchFamily="49" charset="-122"/>
              </a:rPr>
              <a:t>真正原谅了我</a:t>
            </a:r>
            <a:endParaRPr lang="zh-CN" altLang="en-US">
              <a:sym typeface="黑体" pitchFamily="49" charset="-122"/>
            </a:endParaRP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5361" name="标题 1" title=""/>
          <p:cNvSpPr>
            <a:spLocks noGrp="1"/>
          </p:cNvSpPr>
          <p:nvPr>
            <p:ph type="title"/>
          </p:nvPr>
        </p:nvSpPr>
        <p:spPr>
          <a:xfrm>
            <a:off x="1041400" y="685800"/>
            <a:ext cx="7473950" cy="549275"/>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2800" b="1"/>
              <a:t>胡适先生《尝试集》系中国现代文学史上第一部白话诗集，开新文学运动之风气</a:t>
            </a:r>
            <a:br>
              <a:rPr lang="zh-CN" altLang="en-US" sz="2800" b="1"/>
            </a:br>
            <a:endParaRPr lang="zh-CN" altLang="en-US" sz="2800" b="1"/>
          </a:p>
        </p:txBody>
      </p:sp>
      <p:sp>
        <p:nvSpPr>
          <p:cNvPr id="15362" name="内容占位符 2" title=""/>
          <p:cNvSpPr>
            <a:spLocks noGrp="1"/>
          </p:cNvSpPr>
          <p:nvPr>
            <p:ph idx="1"/>
          </p:nvPr>
        </p:nvSpPr>
        <p:spPr>
          <a:xfrm>
            <a:off x="730250" y="1444625"/>
            <a:ext cx="7886700" cy="3397250"/>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lgn="ctr"/>
            <a:r>
              <a:rPr lang="zh-CN" altLang="en-US" sz="3600"/>
              <a:t>蝴蝶</a:t>
            </a:r>
            <a:endParaRPr lang="zh-CN" altLang="en-US" sz="3600"/>
          </a:p>
          <a:p>
            <a:pPr lvl="0" algn="ctr"/>
            <a:r>
              <a:rPr lang="zh-CN" altLang="en-US" sz="3600"/>
              <a:t>两个黄蝴蝶，双双飞上天。</a:t>
            </a:r>
            <a:endParaRPr lang="zh-CN" altLang="en-US" sz="3600"/>
          </a:p>
          <a:p>
            <a:pPr lvl="0" algn="ctr"/>
            <a:r>
              <a:rPr lang="zh-CN" altLang="en-US" sz="3600"/>
              <a:t>不知为什么，一个忽飞还。</a:t>
            </a:r>
            <a:endParaRPr lang="zh-CN" altLang="en-US" sz="3600"/>
          </a:p>
          <a:p>
            <a:pPr lvl="0" algn="ctr"/>
            <a:r>
              <a:rPr lang="zh-CN" altLang="en-US" sz="3600"/>
              <a:t>剩下那一个，孤单怪可怜；</a:t>
            </a:r>
            <a:endParaRPr lang="zh-CN" altLang="en-US" sz="3600"/>
          </a:p>
          <a:p>
            <a:pPr lvl="0" algn="ctr"/>
            <a:r>
              <a:rPr lang="zh-CN" altLang="en-US" sz="3600"/>
              <a:t>也无心上天，天上太孤单。</a:t>
            </a:r>
            <a:endParaRPr lang="zh-CN" altLang="en-US" sz="3600"/>
          </a:p>
          <a:p>
            <a:pPr lvl="0" algn="ctr"/>
            <a:endParaRPr lang="zh-CN" altLang="en-US" sz="3600"/>
          </a:p>
        </p:txBody>
      </p:sp>
      <p:sp>
        <p:nvSpPr>
          <p:cNvPr id="15363" name="文本框 3" title=""/>
          <p:cNvSpPr txBox="1"/>
          <p:nvPr/>
        </p:nvSpPr>
        <p:spPr>
          <a:xfrm>
            <a:off x="1312863" y="5089525"/>
            <a:ext cx="7089775"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a:solidFill>
                  <a:srgbClr val="FF0000"/>
                </a:solidFill>
                <a:latin typeface="Arial" pitchFamily="34" charset="0"/>
                <a:ea typeface="宋体" pitchFamily="2" charset="-122"/>
              </a:rPr>
              <a:t>没有完全摆脱古代诗歌的束缚和影响</a:t>
            </a:r>
            <a:endParaRPr lang="zh-CN" altLang="en-US" sz="3200">
              <a:solidFill>
                <a:srgbClr val="FF0000"/>
              </a:solidFill>
              <a:latin typeface="Arial" pitchFamily="34" charset="0"/>
              <a:ea typeface="宋体"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6385" name="标题 1" title=""/>
          <p:cNvSpPr>
            <a:spLocks noGrp="1"/>
          </p:cNvSpPr>
          <p:nvPr>
            <p:ph type="title"/>
          </p:nvPr>
        </p:nvSpPr>
        <p:spPr>
          <a:xfrm>
            <a:off x="1041400" y="685800"/>
            <a:ext cx="7473950" cy="549275"/>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2800" b="1">
                <a:sym typeface="黑体" pitchFamily="49" charset="-122"/>
              </a:rPr>
              <a:t>胡适先生《尝试集》系中国现代文学史上第一部白话诗集，开新文学运动之风气</a:t>
            </a:r>
            <a:br>
              <a:rPr lang="zh-CN" altLang="en-US" sz="2800" b="1"/>
            </a:br>
            <a:endParaRPr lang="zh-CN" altLang="en-US" sz="2800" b="1"/>
          </a:p>
        </p:txBody>
      </p:sp>
      <p:sp>
        <p:nvSpPr>
          <p:cNvPr id="16386" name="内容占位符 2" title=""/>
          <p:cNvSpPr>
            <a:spLocks noGrp="1"/>
          </p:cNvSpPr>
          <p:nvPr>
            <p:ph idx="1"/>
          </p:nvPr>
        </p:nvSpPr>
        <p:spPr>
          <a:xfrm>
            <a:off x="-284162" y="1352550"/>
            <a:ext cx="7886700" cy="3397250"/>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lgn="ctr"/>
            <a:r>
              <a:rPr lang="zh-CN" altLang="en-US" sz="3600" b="1"/>
              <a:t>鸽子</a:t>
            </a:r>
            <a:endParaRPr lang="zh-CN" altLang="en-US" sz="3600" b="1"/>
          </a:p>
          <a:p>
            <a:pPr lvl="0" algn="ctr"/>
            <a:r>
              <a:rPr lang="zh-CN" altLang="en-US" sz="2400"/>
              <a:t>云淡天高，</a:t>
            </a:r>
            <a:endParaRPr lang="zh-CN" altLang="en-US" sz="2400"/>
          </a:p>
          <a:p>
            <a:pPr lvl="0" algn="ctr"/>
            <a:r>
              <a:rPr lang="zh-CN" altLang="en-US" sz="2400"/>
              <a:t>好一片晚秋天气！</a:t>
            </a:r>
            <a:endParaRPr lang="zh-CN" altLang="en-US" sz="2400"/>
          </a:p>
          <a:p>
            <a:pPr lvl="0" algn="ctr"/>
            <a:r>
              <a:rPr lang="zh-CN" altLang="en-US" sz="2400"/>
              <a:t>有一群鸽子，</a:t>
            </a:r>
            <a:endParaRPr lang="zh-CN" altLang="en-US" sz="2400"/>
          </a:p>
          <a:p>
            <a:pPr lvl="0" algn="ctr"/>
            <a:r>
              <a:rPr lang="zh-CN" altLang="en-US" sz="2400"/>
              <a:t>在空中游戏。</a:t>
            </a:r>
            <a:endParaRPr lang="zh-CN" altLang="en-US" sz="2400"/>
          </a:p>
          <a:p>
            <a:pPr lvl="0" algn="ctr"/>
            <a:r>
              <a:rPr lang="zh-CN" altLang="en-US" sz="2400"/>
              <a:t>看他们三三两两，</a:t>
            </a:r>
            <a:endParaRPr lang="zh-CN" altLang="en-US" sz="2400"/>
          </a:p>
          <a:p>
            <a:pPr lvl="0" algn="ctr"/>
            <a:r>
              <a:rPr lang="zh-CN" altLang="en-US" sz="2400"/>
              <a:t>回环来往，</a:t>
            </a:r>
            <a:endParaRPr lang="zh-CN" altLang="en-US" sz="2400"/>
          </a:p>
          <a:p>
            <a:pPr lvl="0" algn="ctr"/>
            <a:r>
              <a:rPr lang="zh-CN" altLang="en-US" sz="2400"/>
              <a:t>夷犹如意，</a:t>
            </a:r>
            <a:endParaRPr lang="zh-CN" altLang="en-US" sz="2400"/>
          </a:p>
          <a:p>
            <a:pPr lvl="0" algn="ctr"/>
            <a:r>
              <a:rPr lang="zh-CN" altLang="en-US" sz="2400"/>
              <a:t>忽地里，</a:t>
            </a:r>
            <a:endParaRPr lang="zh-CN" altLang="en-US" sz="2400"/>
          </a:p>
          <a:p>
            <a:pPr lvl="0" algn="ctr"/>
            <a:r>
              <a:rPr lang="zh-CN" altLang="en-US" sz="2400"/>
              <a:t>翻身映日，</a:t>
            </a:r>
            <a:endParaRPr lang="zh-CN" altLang="en-US" sz="2400"/>
          </a:p>
          <a:p>
            <a:pPr lvl="0" algn="ctr"/>
            <a:r>
              <a:rPr lang="zh-CN" altLang="en-US" sz="2400"/>
              <a:t>白羽衬青天，</a:t>
            </a:r>
            <a:endParaRPr lang="zh-CN" altLang="en-US" sz="2400"/>
          </a:p>
          <a:p>
            <a:pPr lvl="0" algn="ctr"/>
            <a:r>
              <a:rPr lang="zh-CN" altLang="en-US" sz="2400"/>
              <a:t>十分鲜丽！</a:t>
            </a:r>
            <a:endParaRPr lang="zh-CN" altLang="en-US" sz="2400"/>
          </a:p>
        </p:txBody>
      </p:sp>
      <p:sp>
        <p:nvSpPr>
          <p:cNvPr id="16387" name="文本框 3" title=""/>
          <p:cNvSpPr txBox="1"/>
          <p:nvPr/>
        </p:nvSpPr>
        <p:spPr>
          <a:xfrm>
            <a:off x="6276975" y="3508375"/>
            <a:ext cx="2336800" cy="5842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a:solidFill>
                  <a:srgbClr val="FF0000"/>
                </a:solidFill>
                <a:latin typeface="Arial" pitchFamily="34" charset="0"/>
                <a:ea typeface="宋体" pitchFamily="2" charset="-122"/>
              </a:rPr>
              <a:t>散文化严重</a:t>
            </a:r>
            <a:endParaRPr lang="zh-CN" altLang="en-US" sz="3200">
              <a:solidFill>
                <a:srgbClr val="FF0000"/>
              </a:solidFill>
              <a:latin typeface="Arial" pitchFamily="34" charset="0"/>
              <a:ea typeface="宋体"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ppt_x</p:attrName>
                                        </p:attrNameLst>
                                      </p:cBhvr>
                                      <p:tavLst>
                                        <p:tav tm="0">
                                          <p:val>
                                            <p:strVal val="#ppt_x"/>
                                          </p:val>
                                        </p:tav>
                                        <p:tav tm="100000">
                                          <p:val>
                                            <p:strVal val="#ppt_x"/>
                                          </p:val>
                                        </p:tav>
                                      </p:tavLst>
                                    </p:anim>
                                    <p:anim calcmode="lin" valueType="num">
                                      <p:cBhvr>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7409" name="标题 1"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b="1">
                <a:sym typeface="黑体" pitchFamily="49" charset="-122"/>
              </a:rPr>
              <a:t>新格律诗派</a:t>
            </a:r>
            <a:endParaRPr lang="zh-CN" altLang="en-US" b="1"/>
          </a:p>
        </p:txBody>
      </p:sp>
      <p:sp>
        <p:nvSpPr>
          <p:cNvPr id="17410" name="内容占位符 2" title=""/>
          <p:cNvSpPr>
            <a:spLocks noGrp="1"/>
          </p:cNvSpPr>
          <p:nvPr>
            <p:ph idx="1"/>
          </p:nvPr>
        </p:nvSpPr>
        <p:spPr>
          <a:xfrm>
            <a:off x="444500" y="1352550"/>
            <a:ext cx="7886700" cy="4351338"/>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2800"/>
              <a:t>新月派：现代新诗史上一个重要的诗歌流派，该诗派大体上以1927年为界分为前后两个时期。前期自1926年春始，以北京的《晨报副刊 诗镌》为阵地，主要成员有闻一多、徐志摩、朱湘、饶孟侃、孙大雨、刘梦苇等。</a:t>
            </a:r>
            <a:r>
              <a:rPr lang="zh-CN" altLang="en-US" sz="2800" b="1"/>
              <a:t>他们不满于“五四”以后“自由诗人”忽视诗艺的作风，提倡新格律诗，主张“理性节制情感”，反对滥情主义和诗的散文化倾向，</a:t>
            </a:r>
            <a:r>
              <a:rPr lang="zh-CN" altLang="en-US" sz="2800"/>
              <a:t>从理论到实践上对新诗的格律化进行了认真的探索。闻一多在《诗的格律》中提出了著名的“三美”主张，即“音乐美、绘画美、建筑美”。因此新月派又被称为“新格律诗派”。新月派纠正了早期新诗创作过于散文化弱点，也使新诗进入了自觉创造的时期。</a:t>
            </a:r>
            <a:endParaRPr lang="zh-CN" altLang="en-US" sz="2800"/>
          </a:p>
          <a:p>
            <a:pPr lvl="0"/>
            <a:endParaRPr lang="zh-CN" altLang="en-US" sz="28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8433" name="标题 1" title=""/>
          <p:cNvSpPr>
            <a:spLocks noGrp="1"/>
          </p:cNvSpPr>
          <p:nvPr>
            <p:ph type="title"/>
          </p:nvPr>
        </p:nvSpPr>
        <p:spPr>
          <a:xfrm>
            <a:off x="381000" y="493713"/>
            <a:ext cx="4495800" cy="622300"/>
          </a:xfrm>
          <a:prstGeom prst="rect">
            <a:avLst/>
          </a:prstGeom>
          <a:noFill/>
          <a:ln>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endParaRPr lang="zh-CN" altLang="en-US" b="1"/>
          </a:p>
        </p:txBody>
      </p:sp>
      <p:sp>
        <p:nvSpPr>
          <p:cNvPr id="18434" name="内容占位符 2" title=""/>
          <p:cNvSpPr>
            <a:spLocks noGrp="1"/>
          </p:cNvSpPr>
          <p:nvPr>
            <p:ph idx="1"/>
          </p:nvPr>
        </p:nvSpPr>
        <p:spPr>
          <a:xfrm>
            <a:off x="510540" y="1252855"/>
            <a:ext cx="7886700" cy="4351338"/>
          </a:xfrm>
          <a:prstGeom prst="rect">
            <a:avLst/>
          </a:prstGeom>
        </p:spPr>
        <p:txBody>
          <a:bodyPr/>
          <a:lstStyle/>
          <a:p>
            <a:pPr fontAlgn="base"/>
            <a:r>
              <a:rPr lang="zh-CN" altLang="en-US" strike="noStrike" noProof="1">
                <a:solidFill>
                  <a:srgbClr val="000000"/>
                </a:solidFill>
                <a:latin typeface="隶书" charset="0"/>
                <a:ea typeface="隶书" charset="0"/>
                <a:cs typeface="隶书" charset="0"/>
                <a:sym typeface="+mn-ea"/>
              </a:rPr>
              <a:t>《立在地球边上放号》</a:t>
            </a:r>
            <a:endParaRPr lang="zh-CN" altLang="en-US" strike="noStrike" noProof="1">
              <a:solidFill>
                <a:srgbClr val="000000"/>
              </a:solidFill>
              <a:latin typeface="隶书" charset="0"/>
              <a:ea typeface="隶书" charset="0"/>
              <a:cs typeface="隶书" charset="0"/>
            </a:endParaRPr>
          </a:p>
          <a:p>
            <a:pPr fontAlgn="base"/>
            <a:r>
              <a:rPr lang="zh-CN" altLang="en-US" sz="2800" strike="noStrike" noProof="1">
                <a:solidFill>
                  <a:srgbClr val="000000"/>
                </a:solidFill>
                <a:latin typeface="隶书" charset="0"/>
                <a:ea typeface="隶书" charset="0"/>
                <a:cs typeface="隶书" charset="0"/>
                <a:sym typeface="+mn-ea"/>
              </a:rPr>
              <a:t>一、走近作者，了解作品及写作背景</a:t>
            </a:r>
            <a:endParaRPr lang="zh-CN" altLang="en-US" sz="2800" strike="noStrike" noProof="1">
              <a:solidFill>
                <a:srgbClr val="000000"/>
              </a:solidFill>
              <a:latin typeface="隶书" charset="0"/>
              <a:ea typeface="隶书" charset="0"/>
              <a:cs typeface="隶书" charset="0"/>
            </a:endParaRPr>
          </a:p>
          <a:p>
            <a:pPr fontAlgn="base"/>
            <a:r>
              <a:rPr lang="zh-CN" altLang="en-US" sz="2800" strike="noStrike" noProof="1">
                <a:solidFill>
                  <a:srgbClr val="000000"/>
                </a:solidFill>
                <a:latin typeface="隶书" charset="0"/>
                <a:ea typeface="隶书" charset="0"/>
                <a:cs typeface="隶书" charset="0"/>
                <a:sym typeface="+mn-ea"/>
              </a:rPr>
              <a:t>1．对下句，猜人物</a:t>
            </a:r>
            <a:endParaRPr lang="zh-CN" altLang="en-US" sz="2800" strike="noStrike" noProof="1">
              <a:solidFill>
                <a:srgbClr val="000000"/>
              </a:solidFill>
              <a:latin typeface="隶书" charset="0"/>
              <a:ea typeface="隶书" charset="0"/>
              <a:cs typeface="隶书" charset="0"/>
            </a:endParaRPr>
          </a:p>
          <a:p>
            <a:pPr fontAlgn="base"/>
            <a:r>
              <a:rPr lang="en-US" altLang="zh-CN" sz="2800" strike="noStrike" noProof="1">
                <a:solidFill>
                  <a:srgbClr val="000000"/>
                </a:solidFill>
                <a:latin typeface="隶书" charset="0"/>
                <a:ea typeface="隶书" charset="0"/>
                <a:cs typeface="隶书" charset="0"/>
                <a:sym typeface="+mn-ea"/>
              </a:rPr>
              <a:t>        </a:t>
            </a:r>
            <a:r>
              <a:rPr lang="zh-CN" altLang="en-US" sz="2800" strike="noStrike" noProof="1">
                <a:solidFill>
                  <a:srgbClr val="000000"/>
                </a:solidFill>
                <a:latin typeface="隶书" charset="0"/>
                <a:ea typeface="隶书" charset="0"/>
                <a:cs typeface="隶书" charset="0"/>
                <a:sym typeface="+mn-ea"/>
              </a:rPr>
              <a:t>他幼年在私塾读书，有一次和同学们偷吃了庙里的桃子。和尚找先生告状，先生追责学生，没人承认。先生说，我出个对子，谁能对上免罚。先生曰：昨日偷桃钻狗洞，不知是谁？他思索了片刻，对道：</a:t>
            </a:r>
            <a:r>
              <a:rPr lang="zh-CN" altLang="en-US" sz="2800" u="sng" strike="noStrike" noProof="1">
                <a:solidFill>
                  <a:srgbClr val="000000"/>
                </a:solidFill>
                <a:latin typeface="隶书" charset="0"/>
                <a:ea typeface="隶书" charset="0"/>
                <a:cs typeface="隶书" charset="0"/>
                <a:sym typeface="+mn-ea"/>
              </a:rPr>
              <a:t>          </a:t>
            </a:r>
            <a:r>
              <a:rPr lang="zh-CN" altLang="en-US" sz="2800" strike="noStrike" noProof="1">
                <a:solidFill>
                  <a:srgbClr val="000000"/>
                </a:solidFill>
                <a:latin typeface="隶书" charset="0"/>
                <a:ea typeface="隶书" charset="0"/>
                <a:cs typeface="隶书" charset="0"/>
                <a:sym typeface="+mn-ea"/>
              </a:rPr>
              <a:t> 。由于对句不凡,表现了强烈的进取精神，结果全体偷桃学生，一律免罚了。</a:t>
            </a:r>
            <a:endParaRPr lang="zh-CN" altLang="en-US" sz="2800" strike="noStrike" noProof="1">
              <a:solidFill>
                <a:srgbClr val="000000"/>
              </a:solidFill>
              <a:latin typeface="隶书" charset="0"/>
              <a:ea typeface="隶书" charset="0"/>
              <a:cs typeface="隶书" charset="0"/>
            </a:endParaRPr>
          </a:p>
          <a:p>
            <a:pPr fontAlgn="base"/>
            <a:endParaRPr lang="zh-CN" altLang="en-US" sz="2800" strike="noStrike" noProof="1">
              <a:solidFill>
                <a:srgbClr val="000000"/>
              </a:solidFill>
              <a:latin typeface="隶书" charset="0"/>
              <a:ea typeface="隶书" charset="0"/>
              <a:cs typeface="隶书" charset="0"/>
            </a:endParaRPr>
          </a:p>
          <a:p>
            <a:pPr fontAlgn="base"/>
            <a:r>
              <a:rPr lang="zh-CN" altLang="en-US" sz="2800" strike="noStrike" noProof="1">
                <a:solidFill>
                  <a:srgbClr val="000000"/>
                </a:solidFill>
                <a:latin typeface="隶书" charset="0"/>
                <a:ea typeface="隶书" charset="0"/>
                <a:cs typeface="隶书" charset="0"/>
                <a:sym typeface="+mn-ea"/>
              </a:rPr>
              <a:t>对句：他年攀桂步蟾宫，必定有我。 </a:t>
            </a:r>
            <a:endParaRPr lang="zh-CN" altLang="en-US" sz="2800" strike="noStrike" noProof="1">
              <a:solidFill>
                <a:srgbClr val="000000"/>
              </a:solidFill>
              <a:latin typeface="隶书" charset="0"/>
              <a:ea typeface="隶书" charset="0"/>
              <a:cs typeface="隶书" charset="0"/>
            </a:endParaRPr>
          </a:p>
          <a:p>
            <a:pPr fontAlgn="base"/>
            <a:r>
              <a:rPr lang="zh-CN" altLang="en-US" sz="2800" strike="noStrike" noProof="1">
                <a:solidFill>
                  <a:srgbClr val="000000"/>
                </a:solidFill>
                <a:highlight>
                  <a:srgbClr val="FFFF00"/>
                </a:highlight>
                <a:latin typeface="隶书" charset="0"/>
                <a:ea typeface="隶书" charset="0"/>
                <a:cs typeface="隶书" charset="0"/>
                <a:sym typeface="+mn-ea"/>
              </a:rPr>
              <a:t>人物：郭沫若。</a:t>
            </a:r>
            <a:endParaRPr lang="zh-CN" altLang="en-US" sz="2800" strike="noStrike" noProof="1">
              <a:solidFill>
                <a:srgbClr val="000000"/>
              </a:solidFill>
              <a:highlight>
                <a:srgbClr val="FFFF00"/>
              </a:highlight>
              <a:latin typeface="隶书" charset="0"/>
              <a:ea typeface="隶书" charset="0"/>
              <a:cs typeface="隶书" charset="0"/>
            </a:endParaRPr>
          </a:p>
          <a:p>
            <a:pPr fontAlgn="base"/>
            <a:endParaRPr lang="zh-CN" altLang="en-US" sz="2800" strike="noStrike" noProof="1">
              <a:solidFill>
                <a:srgbClr val="000000"/>
              </a:solidFill>
              <a:highlight>
                <a:srgbClr val="FFFF00"/>
              </a:highlight>
              <a:latin typeface="隶书" charset="0"/>
              <a:ea typeface="隶书" charset="0"/>
              <a:cs typeface="隶书"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pRg st="5" end="5"/>
                                            </p:txEl>
                                          </p:spTgt>
                                        </p:tgtEl>
                                        <p:attrNameLst>
                                          <p:attrName>style.visibility</p:attrName>
                                        </p:attrNameLst>
                                      </p:cBhvr>
                                      <p:to>
                                        <p:strVal val="visible"/>
                                      </p:to>
                                    </p:set>
                                    <p:anim calcmode="lin" valueType="num">
                                      <p:cBhvr additive="base">
                                        <p:cTn id="7" dur="500" fill="hold"/>
                                        <p:tgtEl>
                                          <p:spTgt spid="1843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4">
                                            <p:txEl>
                                              <p:pRg st="6" end="6"/>
                                            </p:txEl>
                                          </p:spTgt>
                                        </p:tgtEl>
                                        <p:attrNameLst>
                                          <p:attrName>style.visibility</p:attrName>
                                        </p:attrNameLst>
                                      </p:cBhvr>
                                      <p:to>
                                        <p:strVal val="visible"/>
                                      </p:to>
                                    </p:set>
                                    <p:anim calcmode="lin" valueType="num">
                                      <p:cBhvr additive="base">
                                        <p:cTn id="13" dur="500" fill="hold"/>
                                        <p:tgtEl>
                                          <p:spTgt spid="18434">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19457" name="标题 1"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b="1"/>
              <a:t>合作探究</a:t>
            </a:r>
            <a:endParaRPr lang="zh-CN" altLang="en-US" b="1"/>
          </a:p>
        </p:txBody>
      </p:sp>
      <p:sp>
        <p:nvSpPr>
          <p:cNvPr id="19458" name="内容占位符 2" title=""/>
          <p:cNvSpPr>
            <a:spLocks noGrp="1"/>
          </p:cNvSpPr>
          <p:nvPr>
            <p:ph idx="1"/>
          </p:nvPr>
        </p:nvSpPr>
        <p:spPr>
          <a:xfrm>
            <a:off x="433705" y="1318260"/>
            <a:ext cx="8444230" cy="4351655"/>
          </a:xfrm>
          <a:prstGeom prst="rect">
            <a:avLst/>
          </a:prstGeom>
        </p:spPr>
        <p:txBody>
          <a:bodyPr/>
          <a:lstStyle/>
          <a:p>
            <a:pPr algn="just" fontAlgn="base">
              <a:lnSpc>
                <a:spcPct val="100000"/>
              </a:lnSpc>
              <a:spcAft>
                <a:spcPct val="0"/>
              </a:spcAft>
              <a:buNone/>
            </a:pPr>
            <a:r>
              <a:rPr sz="3200" b="1" strike="noStrike" noProof="1">
                <a:solidFill>
                  <a:schemeClr val="dk1">
                    <a:lumMod val="85000"/>
                    <a:lumOff val="15000"/>
                  </a:schemeClr>
                </a:solidFill>
                <a:latin typeface="隶书" charset="0"/>
                <a:ea typeface="隶书" charset="0"/>
                <a:cs typeface="隶书" charset="0"/>
                <a:sym typeface="+mn-ea"/>
              </a:rPr>
              <a:t>1．诗歌主要是通过选取特定的意象来塑造形象，表达情感的。《立在地球边上放号》都写了哪些意象？这些意象具有怎样的特点？创造了什么样的形象？</a:t>
            </a:r>
            <a:endParaRPr sz="3200" b="1" strike="noStrike" noProof="1">
              <a:solidFill>
                <a:schemeClr val="dk1">
                  <a:lumMod val="85000"/>
                  <a:lumOff val="15000"/>
                </a:schemeClr>
              </a:solidFill>
              <a:latin typeface="隶书" charset="0"/>
              <a:ea typeface="隶书" charset="0"/>
              <a:cs typeface="隶书" charset="0"/>
            </a:endParaRPr>
          </a:p>
          <a:p>
            <a:pPr algn="just" fontAlgn="base">
              <a:lnSpc>
                <a:spcPct val="100000"/>
              </a:lnSpc>
              <a:spcAft>
                <a:spcPct val="0"/>
              </a:spcAft>
              <a:buNone/>
            </a:pPr>
            <a:r>
              <a:rPr lang="en-US" b="1" strike="noStrike" noProof="1">
                <a:solidFill>
                  <a:schemeClr val="dk1">
                    <a:lumMod val="85000"/>
                    <a:lumOff val="15000"/>
                  </a:schemeClr>
                </a:solidFill>
                <a:latin typeface="隶书" charset="0"/>
                <a:ea typeface="隶书" charset="0"/>
                <a:cs typeface="隶书" charset="0"/>
                <a:sym typeface="+mn-ea"/>
              </a:rPr>
              <a:t>   </a:t>
            </a:r>
            <a:endParaRPr lang="en-US" b="1" strike="noStrike" noProof="1">
              <a:solidFill>
                <a:schemeClr val="dk1">
                  <a:lumMod val="85000"/>
                  <a:lumOff val="15000"/>
                </a:schemeClr>
              </a:solidFill>
              <a:latin typeface="隶书" charset="0"/>
              <a:ea typeface="隶书" charset="0"/>
              <a:cs typeface="隶书" charset="0"/>
              <a:sym typeface="+mn-ea"/>
            </a:endParaRPr>
          </a:p>
          <a:p>
            <a:pPr algn="just" fontAlgn="base">
              <a:lnSpc>
                <a:spcPct val="100000"/>
              </a:lnSpc>
              <a:spcAft>
                <a:spcPct val="0"/>
              </a:spcAft>
              <a:buNone/>
            </a:pPr>
            <a:r>
              <a:rPr lang="en-US" b="1" strike="noStrike" noProof="1">
                <a:solidFill>
                  <a:schemeClr val="dk1">
                    <a:lumMod val="85000"/>
                    <a:lumOff val="15000"/>
                  </a:schemeClr>
                </a:solidFill>
                <a:latin typeface="隶书" charset="0"/>
                <a:ea typeface="隶书" charset="0"/>
                <a:cs typeface="隶书" charset="0"/>
                <a:sym typeface="+mn-ea"/>
              </a:rPr>
              <a:t> </a:t>
            </a:r>
            <a:r>
              <a:rPr sz="2800" b="1" strike="noStrike" noProof="1">
                <a:solidFill>
                  <a:schemeClr val="dk1">
                    <a:lumMod val="85000"/>
                    <a:lumOff val="15000"/>
                  </a:schemeClr>
                </a:solidFill>
                <a:highlight>
                  <a:srgbClr val="FFFF00"/>
                </a:highlight>
                <a:latin typeface="隶书" charset="0"/>
                <a:ea typeface="隶书" charset="0"/>
                <a:cs typeface="隶书" charset="0"/>
                <a:sym typeface="+mn-ea"/>
              </a:rPr>
              <a:t>意象：白云、北冰洋、太平洋、洪涛、我、力。</a:t>
            </a:r>
            <a:endParaRPr sz="2800" b="1" strike="noStrike" noProof="1">
              <a:solidFill>
                <a:schemeClr val="dk1">
                  <a:lumMod val="85000"/>
                  <a:lumOff val="15000"/>
                </a:schemeClr>
              </a:solidFill>
              <a:latin typeface="隶书" charset="0"/>
              <a:ea typeface="隶书" charset="0"/>
              <a:cs typeface="隶书" charset="0"/>
            </a:endParaRPr>
          </a:p>
          <a:p>
            <a:pPr algn="just" fontAlgn="base">
              <a:lnSpc>
                <a:spcPct val="100000"/>
              </a:lnSpc>
              <a:spcAft>
                <a:spcPct val="0"/>
              </a:spcAft>
              <a:buNone/>
            </a:pPr>
            <a:r>
              <a:rPr lang="en-US" sz="2800" b="1" strike="noStrike" noProof="1">
                <a:solidFill>
                  <a:schemeClr val="dk1">
                    <a:lumMod val="85000"/>
                    <a:lumOff val="15000"/>
                  </a:schemeClr>
                </a:solidFill>
                <a:latin typeface="隶书" charset="0"/>
                <a:ea typeface="隶书" charset="0"/>
                <a:cs typeface="隶书" charset="0"/>
                <a:sym typeface="+mn-ea"/>
              </a:rPr>
              <a:t>    </a:t>
            </a:r>
            <a:r>
              <a:rPr sz="2800" b="1" strike="noStrike" noProof="1">
                <a:solidFill>
                  <a:schemeClr val="dk1">
                    <a:lumMod val="85000"/>
                    <a:lumOff val="15000"/>
                  </a:schemeClr>
                </a:solidFill>
                <a:highlight>
                  <a:srgbClr val="FFFF00"/>
                </a:highlight>
                <a:latin typeface="隶书" charset="0"/>
                <a:ea typeface="隶书" charset="0"/>
                <a:cs typeface="隶书" charset="0"/>
                <a:sym typeface="+mn-ea"/>
              </a:rPr>
              <a:t>特点：宏大、阔远、雄奇、气势磅礴。它们引起读者惊异、赞叹，一种狂暴的激情荡涤心胸，从而使人由这种自然形象产生对社会生活的某种关于崇高和伟大的联想。</a:t>
            </a:r>
            <a:endParaRPr sz="2800" b="1" strike="noStrike" noProof="1">
              <a:solidFill>
                <a:schemeClr val="dk1">
                  <a:lumMod val="85000"/>
                  <a:lumOff val="15000"/>
                </a:schemeClr>
              </a:solidFill>
              <a:highlight>
                <a:srgbClr val="FFFF00"/>
              </a:highlight>
              <a:latin typeface="隶书" charset="0"/>
              <a:ea typeface="隶书" charset="0"/>
              <a:cs typeface="隶书" charset="0"/>
            </a:endParaRPr>
          </a:p>
          <a:p>
            <a:pPr fontAlgn="base"/>
            <a:endParaRPr lang="zh-CN" altLang="en-US" sz="2800" b="1" strike="noStrike" noProof="1">
              <a:solidFill>
                <a:schemeClr val="dk1">
                  <a:lumMod val="85000"/>
                  <a:lumOff val="15000"/>
                </a:schemeClr>
              </a:solidFill>
              <a:highlight>
                <a:srgbClr val="FFFF00"/>
              </a:highlight>
              <a:latin typeface="隶书" charset="0"/>
              <a:ea typeface="隶书" charset="0"/>
              <a:cs typeface="隶书"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pRg st="2" end="2"/>
                                            </p:txEl>
                                          </p:spTgt>
                                        </p:tgtEl>
                                        <p:attrNameLst>
                                          <p:attrName>style.visibility</p:attrName>
                                        </p:attrNameLst>
                                      </p:cBhvr>
                                      <p:to>
                                        <p:strVal val="visible"/>
                                      </p:to>
                                    </p:set>
                                    <p:anim calcmode="lin" valueType="num">
                                      <p:cBhvr additive="base">
                                        <p:cTn id="7" dur="500" fill="hold"/>
                                        <p:tgtEl>
                                          <p:spTgt spid="1945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xEl>
                                              <p:pRg st="3" end="3"/>
                                            </p:txEl>
                                          </p:spTgt>
                                        </p:tgtEl>
                                        <p:attrNameLst>
                                          <p:attrName>style.visibility</p:attrName>
                                        </p:attrNameLst>
                                      </p:cBhvr>
                                      <p:to>
                                        <p:strVal val="visible"/>
                                      </p:to>
                                    </p:set>
                                    <p:anim calcmode="lin" valueType="num">
                                      <p:cBhvr additive="base">
                                        <p:cTn id="13"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0481" name="标题 1"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200" b="1"/>
              <a:t>合作探究：</a:t>
            </a:r>
            <a:r>
              <a:rPr lang="zh-CN" altLang="en-US" sz="3200" b="1">
                <a:solidFill>
                  <a:srgbClr val="000000"/>
                </a:solidFill>
                <a:latin typeface="隶书" charset="0"/>
                <a:ea typeface="隶书" charset="0"/>
              </a:rPr>
              <a:t>本诗的的艺术手法有哪些？</a:t>
            </a:r>
            <a:endParaRPr lang="zh-CN" altLang="en-US" sz="3200" b="1">
              <a:solidFill>
                <a:srgbClr val="000000"/>
              </a:solidFill>
              <a:latin typeface="隶书" charset="0"/>
              <a:ea typeface="隶书" charset="0"/>
            </a:endParaRPr>
          </a:p>
        </p:txBody>
      </p:sp>
      <p:sp>
        <p:nvSpPr>
          <p:cNvPr id="20482" name="内容占位符 2" title=""/>
          <p:cNvSpPr>
            <a:spLocks noGrp="1"/>
          </p:cNvSpPr>
          <p:nvPr>
            <p:ph idx="1"/>
          </p:nvPr>
        </p:nvSpPr>
        <p:spPr>
          <a:xfrm>
            <a:off x="433705" y="1318260"/>
            <a:ext cx="8444230" cy="4351655"/>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2400" strike="noStrike" noProof="0">
                <a:ln>
                  <a:noFill/>
                </a:ln>
                <a:solidFill>
                  <a:schemeClr val="dk1"/>
                </a:solidFill>
                <a:effectLst/>
                <a:uLnTx/>
                <a:uFillTx/>
                <a:latin typeface="隶书" charset="0"/>
                <a:ea typeface="隶书" charset="0"/>
                <a:cs typeface="隶书" charset="0"/>
                <a:sym typeface="+mn-ea"/>
              </a:rPr>
              <a:t> </a:t>
            </a:r>
            <a:r>
              <a:rPr lang="en-US" altLang="zh-CN" sz="2400" b="1" strike="noStrike" noProof="0">
                <a:ln>
                  <a:noFill/>
                </a:ln>
                <a:solidFill>
                  <a:schemeClr val="dk1"/>
                </a:solidFill>
                <a:effectLst/>
                <a:uLnTx/>
                <a:uFillTx/>
                <a:latin typeface="隶书" charset="0"/>
                <a:ea typeface="隶书" charset="0"/>
                <a:cs typeface="隶书" charset="0"/>
                <a:sym typeface="+mn-ea"/>
              </a:rPr>
              <a:t>1.</a:t>
            </a:r>
            <a:r>
              <a:rPr lang="zh-CN" altLang="en-US" sz="2400" b="1" strike="noStrike" noProof="0">
                <a:ln>
                  <a:noFill/>
                </a:ln>
                <a:solidFill>
                  <a:schemeClr val="dk1"/>
                </a:solidFill>
                <a:effectLst/>
                <a:uLnTx/>
                <a:uFillTx/>
                <a:latin typeface="隶书" charset="0"/>
                <a:ea typeface="隶书" charset="0"/>
                <a:cs typeface="隶书" charset="0"/>
                <a:sym typeface="+mn-ea"/>
              </a:rPr>
              <a:t>奇特</a:t>
            </a:r>
            <a:r>
              <a:rPr lang="zh-CN" altLang="zh-CN" sz="2400" b="1" strike="noStrike" noProof="0">
                <a:ln>
                  <a:noFill/>
                </a:ln>
                <a:solidFill>
                  <a:schemeClr val="dk1"/>
                </a:solidFill>
                <a:effectLst/>
                <a:uLnTx/>
                <a:uFillTx/>
                <a:latin typeface="隶书" charset="0"/>
                <a:ea typeface="隶书" charset="0"/>
                <a:cs typeface="隶书" charset="0"/>
                <a:sym typeface="+mn-ea"/>
              </a:rPr>
              <a:t>而大胆的想象。</a:t>
            </a:r>
            <a:endParaRPr kumimoji="0" lang="en-US" altLang="zh-CN"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2400" b="1" strike="noStrike" noProof="0">
                <a:ln>
                  <a:noFill/>
                </a:ln>
                <a:solidFill>
                  <a:schemeClr val="dk1"/>
                </a:solidFill>
                <a:effectLst/>
                <a:uLnTx/>
                <a:uFillTx/>
                <a:latin typeface="隶书" charset="0"/>
                <a:ea typeface="隶书" charset="0"/>
                <a:cs typeface="隶书" charset="0"/>
                <a:sym typeface="+mn-ea"/>
              </a:rPr>
              <a:t>   </a:t>
            </a:r>
            <a:r>
              <a:rPr lang="zh-CN" altLang="zh-CN" sz="2400" b="1" strike="noStrike" noProof="0">
                <a:ln>
                  <a:noFill/>
                </a:ln>
                <a:solidFill>
                  <a:schemeClr val="dk1"/>
                </a:solidFill>
                <a:effectLst/>
                <a:uLnTx/>
                <a:uFillTx/>
                <a:latin typeface="隶书" charset="0"/>
                <a:ea typeface="隶书" charset="0"/>
                <a:cs typeface="隶书" charset="0"/>
                <a:sym typeface="+mn-ea"/>
              </a:rPr>
              <a:t>在诗歌中塑造了一个巨人的形象，又通过展示巨人站在地球边上见、闻、感的描写，表现出不断的毁坏和不断的创造的巨大力量之美。</a:t>
            </a:r>
            <a:endParaRPr kumimoji="0" lang="zh-CN" altLang="zh-CN"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2400" b="1" strike="noStrike" noProof="0">
                <a:ln>
                  <a:noFill/>
                </a:ln>
                <a:solidFill>
                  <a:schemeClr val="dk1"/>
                </a:solidFill>
                <a:effectLst/>
                <a:uLnTx/>
                <a:uFillTx/>
                <a:latin typeface="隶书" charset="0"/>
                <a:ea typeface="隶书" charset="0"/>
                <a:cs typeface="隶书" charset="0"/>
                <a:sym typeface="+mn-ea"/>
              </a:rPr>
              <a:t>    2.运用多种修辞手法</a:t>
            </a:r>
            <a:r>
              <a:rPr lang="zh-CN" altLang="zh-CN" sz="2400" b="1" strike="noStrike" noProof="0">
                <a:ln>
                  <a:noFill/>
                </a:ln>
                <a:solidFill>
                  <a:schemeClr val="dk1"/>
                </a:solidFill>
                <a:effectLst/>
                <a:uLnTx/>
                <a:uFillTx/>
                <a:latin typeface="隶书" charset="0"/>
                <a:ea typeface="隶书" charset="0"/>
                <a:cs typeface="隶书" charset="0"/>
                <a:sym typeface="+mn-ea"/>
              </a:rPr>
              <a:t>。</a:t>
            </a:r>
            <a:endParaRPr kumimoji="0" lang="en-US" altLang="zh-CN"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2400" b="1" strike="noStrike" noProof="0">
                <a:ln>
                  <a:noFill/>
                </a:ln>
                <a:solidFill>
                  <a:schemeClr val="dk1"/>
                </a:solidFill>
                <a:effectLst/>
                <a:uLnTx/>
                <a:uFillTx/>
                <a:latin typeface="隶书" charset="0"/>
                <a:ea typeface="隶书" charset="0"/>
                <a:cs typeface="隶书" charset="0"/>
                <a:sym typeface="+mn-ea"/>
              </a:rPr>
              <a:t>   </a:t>
            </a:r>
            <a:r>
              <a:rPr lang="zh-CN" altLang="zh-CN" sz="2400" b="1" strike="noStrike" noProof="0">
                <a:ln>
                  <a:noFill/>
                </a:ln>
                <a:solidFill>
                  <a:schemeClr val="dk1"/>
                </a:solidFill>
                <a:effectLst/>
                <a:uLnTx/>
                <a:uFillTx/>
                <a:latin typeface="隶书" charset="0"/>
                <a:ea typeface="隶书" charset="0"/>
                <a:cs typeface="隶书" charset="0"/>
                <a:sym typeface="+mn-ea"/>
              </a:rPr>
              <a:t>（</a:t>
            </a:r>
            <a:r>
              <a:rPr lang="en-US" altLang="zh-CN" sz="2400" b="1" strike="noStrike" noProof="0">
                <a:ln>
                  <a:noFill/>
                </a:ln>
                <a:solidFill>
                  <a:schemeClr val="dk1"/>
                </a:solidFill>
                <a:effectLst/>
                <a:uLnTx/>
                <a:uFillTx/>
                <a:latin typeface="隶书" charset="0"/>
                <a:ea typeface="隶书" charset="0"/>
                <a:cs typeface="隶书" charset="0"/>
                <a:sym typeface="+mn-ea"/>
              </a:rPr>
              <a:t>1</a:t>
            </a:r>
            <a:r>
              <a:rPr lang="zh-CN" altLang="zh-CN" sz="2400" b="1" strike="noStrike" noProof="0">
                <a:ln>
                  <a:noFill/>
                </a:ln>
                <a:solidFill>
                  <a:schemeClr val="dk1"/>
                </a:solidFill>
                <a:effectLst/>
                <a:uLnTx/>
                <a:uFillTx/>
                <a:latin typeface="隶书" charset="0"/>
                <a:ea typeface="隶书" charset="0"/>
                <a:cs typeface="隶书" charset="0"/>
                <a:sym typeface="+mn-ea"/>
              </a:rPr>
              <a:t>）运用拟人的修辞手法。“无限的太平洋提起他全身的力量来要把地球推倒。” 将太平洋拟人化。</a:t>
            </a:r>
            <a:endParaRPr kumimoji="0" lang="en-US" altLang="zh-CN"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2400" b="1" strike="noStrike" noProof="0">
                <a:ln>
                  <a:noFill/>
                </a:ln>
                <a:solidFill>
                  <a:schemeClr val="dk1"/>
                </a:solidFill>
                <a:effectLst/>
                <a:uLnTx/>
                <a:uFillTx/>
                <a:latin typeface="隶书" charset="0"/>
                <a:ea typeface="隶书" charset="0"/>
                <a:cs typeface="隶书" charset="0"/>
                <a:sym typeface="+mn-ea"/>
              </a:rPr>
              <a:t>   </a:t>
            </a:r>
            <a:r>
              <a:rPr lang="zh-CN" altLang="zh-CN" sz="2400" b="1" strike="noStrike" noProof="0">
                <a:ln>
                  <a:noFill/>
                </a:ln>
                <a:solidFill>
                  <a:schemeClr val="dk1"/>
                </a:solidFill>
                <a:effectLst/>
                <a:uLnTx/>
                <a:uFillTx/>
                <a:latin typeface="隶书" charset="0"/>
                <a:ea typeface="隶书" charset="0"/>
                <a:cs typeface="隶书" charset="0"/>
                <a:sym typeface="+mn-ea"/>
              </a:rPr>
              <a:t>（</a:t>
            </a:r>
            <a:r>
              <a:rPr lang="en-US" altLang="zh-CN" sz="2400" b="1" strike="noStrike" noProof="0">
                <a:ln>
                  <a:noFill/>
                </a:ln>
                <a:solidFill>
                  <a:schemeClr val="dk1"/>
                </a:solidFill>
                <a:effectLst/>
                <a:uLnTx/>
                <a:uFillTx/>
                <a:latin typeface="隶书" charset="0"/>
                <a:ea typeface="隶书" charset="0"/>
                <a:cs typeface="隶书" charset="0"/>
                <a:sym typeface="+mn-ea"/>
              </a:rPr>
              <a:t>2</a:t>
            </a:r>
            <a:r>
              <a:rPr lang="zh-CN" altLang="zh-CN" sz="2400" b="1" strike="noStrike" noProof="0">
                <a:ln>
                  <a:noFill/>
                </a:ln>
                <a:solidFill>
                  <a:schemeClr val="dk1"/>
                </a:solidFill>
                <a:effectLst/>
                <a:uLnTx/>
                <a:uFillTx/>
                <a:latin typeface="隶书" charset="0"/>
                <a:ea typeface="隶书" charset="0"/>
                <a:cs typeface="隶书" charset="0"/>
                <a:sym typeface="+mn-ea"/>
              </a:rPr>
              <a:t>）运用排比的修辞手法。“力的绘画，力的舞蹈，力的音乐，力的诗歌，力的律吕哟！” 描述了“力”强大与曼妙，抒发了诗人对“力”的赞美之情。</a:t>
            </a:r>
            <a:endParaRPr kumimoji="0" lang="zh-CN" altLang="zh-CN"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zh-CN" altLang="zh-CN" sz="2400" b="1" strike="noStrike" noProof="0">
                <a:ln>
                  <a:noFill/>
                </a:ln>
                <a:solidFill>
                  <a:schemeClr val="dk1"/>
                </a:solidFill>
                <a:effectLst/>
                <a:uLnTx/>
                <a:uFillTx/>
                <a:latin typeface="隶书" charset="0"/>
                <a:ea typeface="隶书" charset="0"/>
                <a:cs typeface="隶书" charset="0"/>
                <a:sym typeface="+mn-ea"/>
              </a:rPr>
              <a:t>   </a:t>
            </a:r>
            <a:r>
              <a:rPr lang="en-US" altLang="zh-CN" sz="2400" b="1" strike="noStrike" noProof="0">
                <a:ln>
                  <a:noFill/>
                </a:ln>
                <a:solidFill>
                  <a:schemeClr val="dk1"/>
                </a:solidFill>
                <a:effectLst/>
                <a:uLnTx/>
                <a:uFillTx/>
                <a:latin typeface="隶书" charset="0"/>
                <a:ea typeface="隶书" charset="0"/>
                <a:cs typeface="隶书" charset="0"/>
                <a:sym typeface="+mn-ea"/>
              </a:rPr>
              <a:t> 3、直抒胸臆，激情澎湃</a:t>
            </a:r>
            <a:r>
              <a:rPr lang="zh-CN" altLang="en-US" sz="2400" b="1" strike="noStrike" noProof="0">
                <a:ln>
                  <a:noFill/>
                </a:ln>
                <a:solidFill>
                  <a:schemeClr val="dk1"/>
                </a:solidFill>
                <a:effectLst/>
                <a:uLnTx/>
                <a:uFillTx/>
                <a:latin typeface="隶书" charset="0"/>
                <a:ea typeface="隶书" charset="0"/>
                <a:cs typeface="隶书" charset="0"/>
                <a:sym typeface="+mn-ea"/>
              </a:rPr>
              <a:t>。</a:t>
            </a:r>
            <a:endParaRPr kumimoji="0" lang="zh-CN" altLang="en-US"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marL="0" marR="0" lvl="0" indent="0" algn="l" defTabSz="914400" rtl="0" eaLnBrk="1" fontAlgn="base" latinLnBrk="0" hangingPunct="1">
              <a:lnSpc>
                <a:spcPct val="100000"/>
              </a:lnSpc>
              <a:spcBef>
                <a:spcPct val="0"/>
              </a:spcBef>
              <a:spcAft>
                <a:spcPct val="0"/>
              </a:spcAft>
              <a:buClrTx/>
              <a:buSzTx/>
              <a:buFontTx/>
              <a:buNone/>
            </a:pPr>
            <a:r>
              <a:rPr lang="zh-CN" altLang="en-US" sz="2400" b="1" strike="noStrike" noProof="1">
                <a:solidFill>
                  <a:schemeClr val="dk1"/>
                </a:solidFill>
                <a:latin typeface="隶书" charset="0"/>
                <a:ea typeface="隶书" charset="0"/>
                <a:cs typeface="隶书" charset="0"/>
                <a:sym typeface="+mn-ea"/>
              </a:rPr>
              <a:t>啊啊！好幅壮丽的北冰洋的晴景哟！</a:t>
            </a:r>
            <a:endParaRPr lang="zh-CN" altLang="en-US" sz="2400" b="1" strike="noStrike" noProof="1">
              <a:solidFill>
                <a:schemeClr val="dk1"/>
              </a:solidFill>
              <a:latin typeface="隶书" charset="0"/>
              <a:ea typeface="隶书" charset="0"/>
              <a:cs typeface="隶书" charset="0"/>
              <a:sym typeface="+mn-ea"/>
            </a:endParaRPr>
          </a:p>
          <a:p>
            <a:pPr marL="0" marR="0" lvl="0" indent="0" algn="l" defTabSz="914400" rtl="0" eaLnBrk="1" fontAlgn="base" latinLnBrk="0" hangingPunct="1">
              <a:lnSpc>
                <a:spcPct val="100000"/>
              </a:lnSpc>
              <a:spcBef>
                <a:spcPct val="0"/>
              </a:spcBef>
              <a:spcAft>
                <a:spcPct val="0"/>
              </a:spcAft>
              <a:buClrTx/>
              <a:buSzTx/>
              <a:buFontTx/>
              <a:buNone/>
            </a:pPr>
            <a:r>
              <a:rPr lang="zh-CN" altLang="en-US" sz="2400" b="1" strike="noStrike" noProof="1">
                <a:solidFill>
                  <a:schemeClr val="dk1"/>
                </a:solidFill>
                <a:latin typeface="隶书" charset="0"/>
                <a:ea typeface="隶书" charset="0"/>
                <a:cs typeface="隶书" charset="0"/>
                <a:sym typeface="+mn-ea"/>
              </a:rPr>
              <a:t>啊啊！不断的毁坏，不断的创造，不断的努力哟！</a:t>
            </a:r>
            <a:endParaRPr kumimoji="0" lang="zh-CN" altLang="en-US" sz="2400" b="1" i="0" u="none" strike="noStrike" kern="1200" cap="none" spc="0" normalizeH="0" baseline="0" noProof="0">
              <a:ln>
                <a:noFill/>
              </a:ln>
              <a:solidFill>
                <a:schemeClr val="dk1"/>
              </a:solidFill>
              <a:effectLst/>
              <a:uLnTx/>
              <a:uFillTx/>
              <a:latin typeface="隶书" charset="0"/>
              <a:ea typeface="隶书" charset="0"/>
              <a:cs typeface="隶书" charset="0"/>
            </a:endParaRPr>
          </a:p>
          <a:p>
            <a:pPr fontAlgn="base"/>
            <a:endParaRPr kumimoji="0" lang="zh-CN" altLang="en-US" sz="2400" b="1" i="0" u="none" strike="noStrike" kern="1200" cap="none" spc="0" normalizeH="0" baseline="0" noProof="0">
              <a:ln>
                <a:noFill/>
              </a:ln>
              <a:solidFill>
                <a:schemeClr val="dk1"/>
              </a:solidFill>
              <a:effectLst/>
              <a:highlight>
                <a:srgbClr val="FFFF00"/>
              </a:highlight>
              <a:uLnTx/>
              <a:uFillTx/>
              <a:latin typeface="隶书" charset="0"/>
              <a:ea typeface="隶书" charset="0"/>
              <a:cs typeface="隶书" charset="0"/>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nvGrpSpPr>
      <p:grpSpPr>
        <a:xfrm>
          <a:off x="0" y="0"/>
          <a:ext cx="0" cy="0"/>
        </a:xfrm>
      </p:grpSpPr>
      <p:sp>
        <p:nvSpPr>
          <p:cNvPr id="21505" name="标题 1" title=""/>
          <p:cNvSpPr>
            <a:spLocks noGrp="1"/>
          </p:cNvSpPr>
          <p:nvPr>
            <p:ph type="title"/>
          </p:nvPr>
        </p:nvSpPr>
        <p:spPr>
          <a:xfrm>
            <a:off x="381000" y="493713"/>
            <a:ext cx="4495800" cy="622300"/>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2400" kern="1200">
                <a:solidFill>
                  <a:schemeClr val="accent1"/>
                </a:solidFill>
                <a:latin typeface="Arial" pitchFamily="34" charset="0"/>
                <a:ea typeface="黑体" pitchFamily="49" charset="-122"/>
                <a:cs typeface="+mj-cs"/>
              </a:defRPr>
            </a:lvl1pPr>
          </a:lstStyle>
          <a:p>
            <a:pPr lvl="0"/>
            <a:r>
              <a:rPr lang="zh-CN" altLang="en-US" sz="3600" b="1"/>
              <a:t>总结</a:t>
            </a:r>
            <a:endParaRPr lang="zh-CN" altLang="en-US" sz="3600" b="1"/>
          </a:p>
        </p:txBody>
      </p:sp>
      <p:sp>
        <p:nvSpPr>
          <p:cNvPr id="21506" name="内容占位符 2" title=""/>
          <p:cNvSpPr>
            <a:spLocks noGrp="1"/>
          </p:cNvSpPr>
          <p:nvPr>
            <p:ph idx="1"/>
          </p:nvPr>
        </p:nvSpPr>
        <p:spPr>
          <a:xfrm>
            <a:off x="501650" y="1317625"/>
            <a:ext cx="7886700" cy="4351338"/>
          </a:xfrm>
          <a:prstGeom prst="rect">
            <a:avLst/>
          </a:prstGeom>
          <a:noFill/>
          <a:ln>
            <a:noFill/>
            <a:miter lim="800000"/>
          </a:ln>
        </p:spPr>
        <p:txBody>
          <a:bodyPr wrap="square" lIns="91440" tIns="45720" rIns="91440" bIns="45720" anchor="t" anchorCtr="0"/>
          <a:lstStyle>
            <a:lvl1pPr marL="171450" indent="-171450" algn="l" defTabSz="914400" rtl="0" eaLnBrk="1" fontAlgn="base" hangingPunct="1">
              <a:lnSpc>
                <a:spcPct val="90000"/>
              </a:lnSpc>
              <a:spcBef>
                <a:spcPts val="750"/>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1pPr>
            <a:lvl2pPr marL="514350" indent="-171450" algn="l" defTabSz="914400" rtl="0" eaLnBrk="1" fontAlgn="base" hangingPunct="1">
              <a:lnSpc>
                <a:spcPct val="90000"/>
              </a:lnSpc>
              <a:spcBef>
                <a:spcPts val="375"/>
              </a:spcBef>
              <a:spcAft>
                <a:spcPct val="0"/>
              </a:spcAft>
              <a:buClrTx/>
              <a:buSzTx/>
              <a:buFont typeface="Arial" pitchFamily="34" charset="0"/>
              <a:buChar char="•"/>
              <a:defRPr lang="zh-CN" altLang="en-US" sz="1500" kern="1200">
                <a:solidFill>
                  <a:srgbClr val="293136"/>
                </a:solidFill>
                <a:latin typeface="+mn-lt"/>
                <a:ea typeface="黑体" pitchFamily="49" charset="-122"/>
                <a:cs typeface="+mn-cs"/>
              </a:defRPr>
            </a:lvl2pPr>
            <a:lvl3pPr marL="8572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3pPr>
            <a:lvl4pPr marL="12001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4pPr>
            <a:lvl5pPr marL="1543050" indent="-171450" algn="l" defTabSz="914400" rtl="0" eaLnBrk="1" fontAlgn="base" hangingPunct="1">
              <a:lnSpc>
                <a:spcPct val="90000"/>
              </a:lnSpc>
              <a:spcBef>
                <a:spcPts val="375"/>
              </a:spcBef>
              <a:spcAft>
                <a:spcPct val="0"/>
              </a:spcAft>
              <a:buClrTx/>
              <a:buSzTx/>
              <a:buFont typeface="Arial" pitchFamily="34" charset="0"/>
              <a:buChar char="•"/>
              <a:defRPr lang="zh-CN" altLang="en-US" sz="1800" kern="1200">
                <a:solidFill>
                  <a:srgbClr val="293136"/>
                </a:solidFill>
                <a:latin typeface="+mn-lt"/>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lang="zh-CN" altLang="en-US" sz="1350" kern="1200">
                <a:solidFill>
                  <a:schemeClr val="tx1"/>
                </a:solidFill>
                <a:latin typeface="+mn-lt"/>
                <a:ea typeface="+mn-ea"/>
                <a:cs typeface="+mn-cs"/>
              </a:defRPr>
            </a:lvl9pPr>
          </a:lstStyle>
          <a:p>
            <a:pPr lvl="0"/>
            <a:r>
              <a:rPr lang="zh-CN" altLang="en-US" sz="3200" b="1">
                <a:solidFill>
                  <a:srgbClr val="000000"/>
                </a:solidFill>
                <a:latin typeface="隶书" charset="0"/>
                <a:ea typeface="隶书" charset="0"/>
                <a:sym typeface="黑体" pitchFamily="49" charset="-122"/>
              </a:rPr>
              <a:t>郭沫若受五四运动和俄国十月革命的影响</a:t>
            </a:r>
            <a:r>
              <a:rPr lang="en-US" altLang="zh-CN" sz="3200" b="1">
                <a:solidFill>
                  <a:srgbClr val="000000"/>
                </a:solidFill>
                <a:latin typeface="隶书" charset="0"/>
                <a:ea typeface="隶书" charset="0"/>
                <a:sym typeface="黑体" pitchFamily="49" charset="-122"/>
              </a:rPr>
              <a:t>,</a:t>
            </a:r>
            <a:r>
              <a:rPr lang="zh-CN" altLang="en-US" sz="3200" b="1">
                <a:solidFill>
                  <a:srgbClr val="000000"/>
                </a:solidFill>
                <a:latin typeface="隶书" charset="0"/>
                <a:ea typeface="隶书" charset="0"/>
                <a:sym typeface="黑体" pitchFamily="49" charset="-122"/>
              </a:rPr>
              <a:t>决然从日本渡海回国。当他置身于日本横滨的海岸</a:t>
            </a:r>
            <a:r>
              <a:rPr lang="en-US" altLang="zh-CN" sz="3200" b="1">
                <a:solidFill>
                  <a:srgbClr val="000000"/>
                </a:solidFill>
                <a:latin typeface="隶书" charset="0"/>
                <a:ea typeface="隶书" charset="0"/>
                <a:sym typeface="黑体" pitchFamily="49" charset="-122"/>
              </a:rPr>
              <a:t>,</a:t>
            </a:r>
            <a:r>
              <a:rPr lang="zh-CN" altLang="en-US" sz="3200" b="1">
                <a:solidFill>
                  <a:srgbClr val="000000"/>
                </a:solidFill>
                <a:latin typeface="隶书" charset="0"/>
                <a:ea typeface="隶书" charset="0"/>
                <a:sym typeface="黑体" pitchFamily="49" charset="-122"/>
              </a:rPr>
              <a:t>面对浩渺无边的大海</a:t>
            </a:r>
            <a:r>
              <a:rPr lang="en-US" altLang="zh-CN" sz="3200" b="1">
                <a:solidFill>
                  <a:srgbClr val="000000"/>
                </a:solidFill>
                <a:latin typeface="隶书" charset="0"/>
                <a:ea typeface="隶书" charset="0"/>
                <a:sym typeface="黑体" pitchFamily="49" charset="-122"/>
              </a:rPr>
              <a:t>,</a:t>
            </a:r>
            <a:r>
              <a:rPr lang="zh-CN" altLang="en-US" sz="3200" b="1">
                <a:solidFill>
                  <a:srgbClr val="000000"/>
                </a:solidFill>
                <a:latin typeface="隶书" charset="0"/>
                <a:ea typeface="隶书" charset="0"/>
                <a:sym typeface="黑体" pitchFamily="49" charset="-122"/>
              </a:rPr>
              <a:t>那惊天的激浪和着时代的洪流一起撞击着他的胸怀。于是</a:t>
            </a:r>
            <a:r>
              <a:rPr lang="en-US" altLang="zh-CN" sz="3200" b="1">
                <a:solidFill>
                  <a:srgbClr val="000000"/>
                </a:solidFill>
                <a:latin typeface="隶书" charset="0"/>
                <a:ea typeface="隶书" charset="0"/>
                <a:sym typeface="黑体" pitchFamily="49" charset="-122"/>
              </a:rPr>
              <a:t>,</a:t>
            </a:r>
            <a:r>
              <a:rPr lang="zh-CN" altLang="en-US" sz="3200" b="1">
                <a:solidFill>
                  <a:srgbClr val="000000"/>
                </a:solidFill>
                <a:latin typeface="隶书" charset="0"/>
                <a:ea typeface="隶书" charset="0"/>
                <a:sym typeface="黑体" pitchFamily="49" charset="-122"/>
              </a:rPr>
              <a:t>在诗人的笔下出现了一幅雄奇壮伟、流动奔突的画面。诗人写下的这首对于力的赞歌</a:t>
            </a:r>
            <a:r>
              <a:rPr lang="en-US" altLang="zh-CN" sz="3200" b="1">
                <a:solidFill>
                  <a:srgbClr val="000000"/>
                </a:solidFill>
                <a:latin typeface="隶书" charset="0"/>
                <a:ea typeface="隶书" charset="0"/>
                <a:sym typeface="黑体" pitchFamily="49" charset="-122"/>
              </a:rPr>
              <a:t>,</a:t>
            </a:r>
            <a:r>
              <a:rPr lang="zh-CN" altLang="en-US" sz="3200" b="1">
                <a:solidFill>
                  <a:srgbClr val="000000"/>
                </a:solidFill>
                <a:latin typeface="隶书" charset="0"/>
                <a:ea typeface="隶书" charset="0"/>
                <a:sym typeface="黑体" pitchFamily="49" charset="-122"/>
              </a:rPr>
              <a:t>正是那种</a:t>
            </a:r>
            <a:r>
              <a:rPr lang="zh-CN" altLang="en-US" sz="3200" b="1">
                <a:solidFill>
                  <a:srgbClr val="FF0000"/>
                </a:solidFill>
                <a:latin typeface="隶书" charset="0"/>
                <a:ea typeface="隶书" charset="0"/>
                <a:sym typeface="黑体" pitchFamily="49" charset="-122"/>
              </a:rPr>
              <a:t>向旧世界、旧文化、旧传统猛烈冲击的时代精神的象征。它以崭新的形式和内容，表达了</a:t>
            </a:r>
            <a:r>
              <a:rPr lang="en-US" altLang="zh-CN" sz="3200" b="1">
                <a:solidFill>
                  <a:srgbClr val="FF0000"/>
                </a:solidFill>
                <a:latin typeface="隶书" charset="0"/>
                <a:ea typeface="隶书" charset="0"/>
                <a:sym typeface="黑体" pitchFamily="49" charset="-122"/>
              </a:rPr>
              <a:t>“</a:t>
            </a:r>
            <a:r>
              <a:rPr lang="zh-CN" altLang="en-US" sz="3200" b="1">
                <a:solidFill>
                  <a:srgbClr val="FF0000"/>
                </a:solidFill>
                <a:latin typeface="隶书" charset="0"/>
                <a:ea typeface="隶书" charset="0"/>
                <a:sym typeface="黑体" pitchFamily="49" charset="-122"/>
              </a:rPr>
              <a:t>五四</a:t>
            </a:r>
            <a:r>
              <a:rPr lang="en-US" altLang="zh-CN" sz="3200" b="1">
                <a:solidFill>
                  <a:srgbClr val="FF0000"/>
                </a:solidFill>
                <a:latin typeface="隶书" charset="0"/>
                <a:ea typeface="隶书" charset="0"/>
                <a:sym typeface="黑体" pitchFamily="49" charset="-122"/>
              </a:rPr>
              <a:t>”</a:t>
            </a:r>
            <a:r>
              <a:rPr lang="zh-CN" altLang="en-US" sz="3200" b="1">
                <a:solidFill>
                  <a:srgbClr val="FF0000"/>
                </a:solidFill>
                <a:latin typeface="隶书" charset="0"/>
                <a:ea typeface="隶书" charset="0"/>
                <a:sym typeface="黑体" pitchFamily="49" charset="-122"/>
              </a:rPr>
              <a:t>时期狂飙突进的时代精神。</a:t>
            </a:r>
            <a:endParaRPr lang="zh-CN" altLang="en-US" sz="3200" b="1">
              <a:solidFill>
                <a:srgbClr val="FF0000"/>
              </a:solidFill>
              <a:latin typeface="隶书" charset="0"/>
              <a:ea typeface="隶书" charset="0"/>
            </a:endParaRPr>
          </a:p>
          <a:p>
            <a:pPr lvl="0"/>
            <a:endParaRPr lang="zh-CN" altLang="en-US" sz="3200" b="1">
              <a:solidFill>
                <a:srgbClr val="FF0000"/>
              </a:solidFill>
              <a:latin typeface="隶书" charset="0"/>
              <a:ea typeface="隶书" charset="0"/>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1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11.xml><?xml version="1.0" encoding="utf-8"?>
<p:tagLst xmlns:p="http://schemas.openxmlformats.org/presentationml/2006/main">
  <p:tag name="KSO_WM_TAG_VERSION" val="1.0"/>
  <p:tag name="KSO_WM_TEMPLATE_CATEGORY" val="custom"/>
  <p:tag name="KSO_WM_TEMPLATE_INDEX" val="20184686"/>
</p:tagLst>
</file>

<file path=ppt/tags/tag12.xml><?xml version="1.0" encoding="utf-8"?>
<p:tagLst xmlns:p="http://schemas.openxmlformats.org/presentationml/2006/main">
  <p:tag name="KSO_WM_TAG_VERSION" val="1.0"/>
  <p:tag name="KSO_WM_TEMPLATE_CATEGORY" val="custom"/>
  <p:tag name="KSO_WM_TEMPLATE_INDEX" val="20184686"/>
</p:tagLst>
</file>

<file path=ppt/tags/tag13.xml><?xml version="1.0" encoding="utf-8"?>
<p:tagLst xmlns:p="http://schemas.openxmlformats.org/presentationml/2006/main">
  <p:tag name="KSO_WM_BEAUTIFY_FLAG" val="#wm#"/>
  <p:tag name="KSO_WM_COMBINE_RELATE_SLIDE_ID" val="custom925310_1"/>
  <p:tag name="KSO_WM_TAG_VERSION" val="1.0"/>
  <p:tag name="KSO_WM_TEMPLATE_CATEGORY" val="custom"/>
  <p:tag name="KSO_WM_TEMPLATE_INDEX" val="0"/>
  <p:tag name="KSO_WM_TEMPLATE_SUBCATEGORY" val="combine"/>
  <p:tag name="KSO_WM_TEMPLATE_THUMBS_INDEX" val="1、8、11、15、21、27、28、31、"/>
</p:tagLst>
</file>

<file path=ppt/tags/tag14.xml><?xml version="1.0" encoding="utf-8"?>
<p:tagLst xmlns:p="http://schemas.openxmlformats.org/presentationml/2006/main">
  <p:tag name="KSO_WM_TEMPLATE_CATEGORY" val="custom"/>
  <p:tag name="KSO_WM_TEMPLATE_INDEX" val="20186830"/>
</p:tagLst>
</file>

<file path=ppt/tags/tag15.xml><?xml version="1.0" encoding="utf-8"?>
<p:tagLst xmlns:p="http://schemas.openxmlformats.org/presentationml/2006/main">
  <p:tag name="KSO_WM_BEAUTIFY_FLAG" val="#wm#"/>
  <p:tag name="KSO_WM_TEMPLATE_CATEGORY" val="custom"/>
  <p:tag name="KSO_WM_TEMPLATE_INDEX" val="20186830"/>
</p:tagLst>
</file>

<file path=ppt/tags/tag16.xml><?xml version="1.0" encoding="utf-8"?>
<p:tagLst xmlns:p="http://schemas.openxmlformats.org/presentationml/2006/main">
  <p:tag name="KSO_WM_BEAUTIFY_FLAG" val="#wm#"/>
  <p:tag name="KSO_WM_TEMPLATE_CATEGORY" val="custom"/>
  <p:tag name="KSO_WM_TEMPLATE_INDEX" val="20186830"/>
</p:tagLst>
</file>

<file path=ppt/tags/tag17.xml><?xml version="1.0" encoding="utf-8"?>
<p:tagLst xmlns:p="http://schemas.openxmlformats.org/presentationml/2006/main">
  <p:tag name="KSO_WM_BEAUTIFY_FLAG" val="#wm#"/>
  <p:tag name="KSO_WM_TEMPLATE_CATEGORY" val="custom"/>
  <p:tag name="KSO_WM_TEMPLATE_INDEX" val="20186830"/>
</p:tagLst>
</file>

<file path=ppt/tags/tag18.xml><?xml version="1.0" encoding="utf-8"?>
<p:tagLst xmlns:p="http://schemas.openxmlformats.org/presentationml/2006/main">
  <p:tag name="KSO_WM_BEAUTIFY_FLAG" val="#wm#"/>
  <p:tag name="KSO_WM_TEMPLATE_CATEGORY" val="custom"/>
  <p:tag name="KSO_WM_TEMPLATE_INDEX" val="20186830"/>
</p:tagLst>
</file>

<file path=ppt/tags/tag19.xml><?xml version="1.0" encoding="utf-8"?>
<p:tagLst xmlns:p="http://schemas.openxmlformats.org/presentationml/2006/main">
  <p:tag name="KSO_WM_BEAUTIFY_FLAG" val="#wm#"/>
  <p:tag name="KSO_WM_TEMPLATE_CATEGORY" val="custom"/>
  <p:tag name="KSO_WM_TEMPLATE_INDEX" val="20186830"/>
</p:tagLst>
</file>

<file path=ppt/tags/tag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20.xml><?xml version="1.0" encoding="utf-8"?>
<p:tagLst xmlns:p="http://schemas.openxmlformats.org/presentationml/2006/main">
  <p:tag name="KSO_WM_BEAUTIFY_FLAG" val="#wm#"/>
  <p:tag name="KSO_WM_TEMPLATE_CATEGORY" val="custom"/>
  <p:tag name="KSO_WM_TEMPLATE_INDEX" val="20186830"/>
</p:tagLst>
</file>

<file path=ppt/tags/tag21.xml><?xml version="1.0" encoding="utf-8"?>
<p:tagLst xmlns:p="http://schemas.openxmlformats.org/presentationml/2006/main">
  <p:tag name="KSO_WM_BEAUTIFY_FLAG" val="#wm#"/>
  <p:tag name="KSO_WM_TEMPLATE_CATEGORY" val="custom"/>
  <p:tag name="KSO_WM_TEMPLATE_INDEX" val="20186830"/>
</p:tagLst>
</file>

<file path=ppt/tags/tag22.xml><?xml version="1.0" encoding="utf-8"?>
<p:tagLst xmlns:p="http://schemas.openxmlformats.org/presentationml/2006/main">
  <p:tag name="KSO_WM_BEAUTIFY_FLAG" val="#wm#"/>
  <p:tag name="KSO_WM_TEMPLATE_CATEGORY" val="custom"/>
  <p:tag name="KSO_WM_TEMPLATE_INDEX" val="20186830"/>
</p:tagLst>
</file>

<file path=ppt/tags/tag23.xml><?xml version="1.0" encoding="utf-8"?>
<p:tagLst xmlns:p="http://schemas.openxmlformats.org/presentationml/2006/main">
  <p:tag name="KSO_WM_BEAUTIFY_FLAG" val="#wm#"/>
  <p:tag name="KSO_WM_TEMPLATE_CATEGORY" val="custom"/>
  <p:tag name="KSO_WM_TEMPLATE_INDEX" val="20186830"/>
</p:tagLst>
</file>

<file path=ppt/tags/tag24.xml><?xml version="1.0" encoding="utf-8"?>
<p:tagLst xmlns:p="http://schemas.openxmlformats.org/presentationml/2006/main">
  <p:tag name="KSO_WM_BEAUTIFY_FLAG" val="#wm#"/>
  <p:tag name="KSO_WM_TEMPLATE_CATEGORY" val="custom"/>
  <p:tag name="KSO_WM_TEMPLATE_INDEX" val="20186830"/>
</p:tagLst>
</file>

<file path=ppt/tags/tag25.xml><?xml version="1.0" encoding="utf-8"?>
<p:tagLst xmlns:p="http://schemas.openxmlformats.org/presentationml/2006/main">
  <p:tag name="KSO_WM_BEAUTIFY_FLAG" val="#wm#"/>
  <p:tag name="KSO_WM_TEMPLATE_CATEGORY" val="custom"/>
  <p:tag name="KSO_WM_TEMPLATE_INDEX" val="20186830"/>
</p:tagLst>
</file>

<file path=ppt/tags/tag26.xml><?xml version="1.0" encoding="utf-8"?>
<p:tagLst xmlns:p="http://schemas.openxmlformats.org/presentationml/2006/main">
  <p:tag name="KSO_WM_BEAUTIFY_FLAG" val="#wm#"/>
  <p:tag name="KSO_WM_TEMPLATE_CATEGORY" val="custom"/>
  <p:tag name="KSO_WM_TEMPLATE_INDEX" val="20186830"/>
</p:tagLst>
</file>

<file path=ppt/tags/tag27.xml><?xml version="1.0" encoding="utf-8"?>
<p:tagLst xmlns:p="http://schemas.openxmlformats.org/presentationml/2006/main">
  <p:tag name="KSO_WM_BEAUTIFY_FLAG" val="#wm#"/>
  <p:tag name="KSO_WM_TEMPLATE_CATEGORY" val="custom"/>
  <p:tag name="KSO_WM_TEMPLATE_INDEX" val="20186830"/>
</p:tagLst>
</file>

<file path=ppt/tags/tag28.xml><?xml version="1.0" encoding="utf-8"?>
<p:tagLst xmlns:p="http://schemas.openxmlformats.org/presentationml/2006/main">
  <p:tag name="KSO_WM_BEAUTIFY_FLAG" val="#wm#"/>
  <p:tag name="KSO_WM_TEMPLATE_CATEGORY" val="custom"/>
  <p:tag name="KSO_WM_TEMPLATE_INDEX" val="20186830"/>
</p:tagLst>
</file>

<file path=ppt/tags/tag29.xml><?xml version="1.0" encoding="utf-8"?>
<p:tagLst xmlns:p="http://schemas.openxmlformats.org/presentationml/2006/main">
  <p:tag name="KSO_WM_BEAUTIFY_FLAG" val="#wm#"/>
  <p:tag name="KSO_WM_TEMPLATE_CATEGORY" val="custom"/>
  <p:tag name="KSO_WM_TEMPLATE_INDEX" val="20186830"/>
</p:tagLst>
</file>

<file path=ppt/tags/tag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30.xml><?xml version="1.0" encoding="utf-8"?>
<p:tagLst xmlns:p="http://schemas.openxmlformats.org/presentationml/2006/main">
  <p:tag name="KSO_WM_BEAUTIFY_FLAG" val="#wm#"/>
  <p:tag name="KSO_WM_TEMPLATE_CATEGORY" val="custom"/>
  <p:tag name="KSO_WM_TEMPLATE_INDEX" val="20186830"/>
</p:tagLst>
</file>

<file path=ppt/tags/tag31.xml><?xml version="1.0" encoding="utf-8"?>
<p:tagLst xmlns:p="http://schemas.openxmlformats.org/presentationml/2006/main">
  <p:tag name="KSO_WM_BEAUTIFY_FLAG" val="#wm#"/>
  <p:tag name="KSO_WM_TEMPLATE_CATEGORY" val="custom"/>
  <p:tag name="KSO_WM_TEMPLATE_INDEX" val="20186830"/>
</p:tagLst>
</file>

<file path=ppt/tags/tag32.xml><?xml version="1.0" encoding="utf-8"?>
<p:tagLst xmlns:p="http://schemas.openxmlformats.org/presentationml/2006/main">
  <p:tag name="KSO_WM_BEAUTIFY_FLAG" val="#wm#"/>
  <p:tag name="KSO_WM_TEMPLATE_CATEGORY" val="custom"/>
  <p:tag name="KSO_WM_TEMPLATE_INDEX" val="20186830"/>
</p:tagLst>
</file>

<file path=ppt/tags/tag33.xml><?xml version="1.0" encoding="utf-8"?>
<p:tagLst xmlns:p="http://schemas.openxmlformats.org/presentationml/2006/main">
  <p:tag name="KSO_WM_BEAUTIFY_FLAG" val="#wm#"/>
  <p:tag name="KSO_WM_TEMPLATE_CATEGORY" val="custom"/>
  <p:tag name="KSO_WM_TEMPLATE_INDEX" val="20186830"/>
</p:tagLst>
</file>

<file path=ppt/tags/tag34.xml><?xml version="1.0" encoding="utf-8"?>
<p:tagLst xmlns:p="http://schemas.openxmlformats.org/presentationml/2006/main">
  <p:tag name="KSO_WM_BEAUTIFY_FLAG" val="#wm#"/>
  <p:tag name="KSO_WM_TEMPLATE_CATEGORY" val="custom"/>
  <p:tag name="KSO_WM_TEMPLATE_INDEX" val="20186830"/>
</p:tagLst>
</file>

<file path=ppt/tags/tag35.xml><?xml version="1.0" encoding="utf-8"?>
<p:tagLst xmlns:p="http://schemas.openxmlformats.org/presentationml/2006/main">
  <p:tag name="KSO_WM_BEAUTIFY_FLAG" val="#wm#"/>
  <p:tag name="KSO_WM_TEMPLATE_CATEGORY" val="custom"/>
  <p:tag name="KSO_WM_TEMPLATE_INDEX" val="20186830"/>
</p:tagLst>
</file>

<file path=ppt/tags/tag36.xml><?xml version="1.0" encoding="utf-8"?>
<p:tagLst xmlns:p="http://schemas.openxmlformats.org/presentationml/2006/main">
  <p:tag name="KSO_WM_BEAUTIFY_FLAG" val="#wm#"/>
  <p:tag name="KSO_WM_TEMPLATE_CATEGORY" val="custom"/>
  <p:tag name="KSO_WM_TEMPLATE_INDEX" val="20186830"/>
</p:tagLst>
</file>

<file path=ppt/tags/tag37.xml><?xml version="1.0" encoding="utf-8"?>
<p:tagLst xmlns:p="http://schemas.openxmlformats.org/presentationml/2006/main">
  <p:tag name="KSO_WM_BEAUTIFY_FLAG" val="#wm#"/>
  <p:tag name="KSO_WM_TEMPLATE_CATEGORY" val="custom"/>
  <p:tag name="KSO_WM_TEMPLATE_INDEX" val="20186830"/>
</p:tagLst>
</file>

<file path=ppt/tags/tag38.xml><?xml version="1.0" encoding="utf-8"?>
<p:tagLst xmlns:p="http://schemas.openxmlformats.org/presentationml/2006/main">
  <p:tag name="KSO_WM_BEAUTIFY_FLAG" val="#wm#"/>
  <p:tag name="KSO_WM_TEMPLATE_CATEGORY" val="custom"/>
  <p:tag name="KSO_WM_TEMPLATE_INDEX" val="20186830"/>
</p:tagLst>
</file>

<file path=ppt/tags/tag39.xml><?xml version="1.0" encoding="utf-8"?>
<p:tagLst xmlns:p="http://schemas.openxmlformats.org/presentationml/2006/main">
  <p:tag name="KSO_WM_BEAUTIFY_FLAG" val="#wm#"/>
  <p:tag name="KSO_WM_TEMPLATE_CATEGORY" val="custom"/>
  <p:tag name="KSO_WM_TEMPLATE_INDEX" val="20186830"/>
</p:tagLst>
</file>

<file path=ppt/tags/tag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40.xml><?xml version="1.0" encoding="utf-8"?>
<p:tagLst xmlns:p="http://schemas.openxmlformats.org/presentationml/2006/main">
  <p:tag name="KSO_WM_BEAUTIFY_FLAG" val="#wm#"/>
  <p:tag name="KSO_WM_TEMPLATE_CATEGORY" val="custom"/>
  <p:tag name="KSO_WM_TEMPLATE_INDEX" val="20186830"/>
</p:tagLst>
</file>

<file path=ppt/tags/tag41.xml><?xml version="1.0" encoding="utf-8"?>
<p:tagLst xmlns:p="http://schemas.openxmlformats.org/presentationml/2006/main">
  <p:tag name="AS_OS" val="Unix 3.10 unknown"/>
  <p:tag name="AS_RELEASE_DATE" val="2023.03.31"/>
  <p:tag name="AS_TITLE" val="Aspose.Slides for Java"/>
  <p:tag name="AS_VERSION" val="23.3"/>
</p:tagLst>
</file>

<file path=ppt/tags/tag5.xml><?xml version="1.0" encoding="utf-8"?>
<p:tagLst xmlns:p="http://schemas.openxmlformats.org/presentationml/2006/main">
  <p:tag name="KSO_WM_BEAUTIFY_FLAG" val="#wm#"/>
  <p:tag name="KSO_WM_DIAGRAM_GROUP_CODE" val="l1r1-1"/>
  <p:tag name="KSO_WM_TAG_VERSION" val="1.0"/>
  <p:tag name="KSO_WM_TEMPLATE_CATEGORY" val="custom"/>
  <p:tag name="KSO_WM_TEMPLATE_INDEX" val="0"/>
  <p:tag name="KSO_WM_UNIT_COMPATIBLE" val="0"/>
  <p:tag name="KSO_WM_UNIT_DIAGRAM_CONTRAST_TITLE_CNT" val="6"/>
  <p:tag name="KSO_WM_UNIT_DIAGRAM_DIMENSION_TITLE_CNT" val="2"/>
  <p:tag name="KSO_WM_UNIT_HIGHLIGHT" val="0"/>
  <p:tag name="KSO_WM_UNIT_ID" val="custom0_10*r_i*1_28"/>
  <p:tag name="KSO_WM_UNIT_INDEX" val="1_28"/>
  <p:tag name="KSO_WM_UNIT_LAYERLEVEL" val="1_1"/>
  <p:tag name="KSO_WM_UNIT_LINE_FILL_TYPE" val="2"/>
  <p:tag name="KSO_WM_UNIT_LINE_FORE_SCHEMECOLOR_INDEX" val="10"/>
  <p:tag name="KSO_WM_UNIT_TEXT_FILL_FORE_SCHEMECOLOR_INDEX" val="13"/>
  <p:tag name="KSO_WM_UNIT_TEXT_FILL_TYPE" val="1"/>
  <p:tag name="KSO_WM_UNIT_TYPE" val="r_i"/>
  <p:tag name="KSO_WM_UNIT_USESOURCEFORMAT_APPLY" val="1"/>
</p:tagLst>
</file>

<file path=ppt/tags/tag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7.xml><?xml version="1.0" encoding="utf-8"?>
<p:tagLst xmlns:p="http://schemas.openxmlformats.org/presentationml/2006/main">
  <p:tag name="KSO_WM_BEAUTIFY_FLAG" val="#wm#"/>
  <p:tag name="KSO_WM_DIAGRAM_GROUP_CODE" val="r1-1"/>
  <p:tag name="KSO_WM_TAG_VERSION" val="1.0"/>
  <p:tag name="KSO_WM_TEMPLATE_CATEGORY" val="custom"/>
  <p:tag name="KSO_WM_TEMPLATE_INDEX" val="0"/>
  <p:tag name="KSO_WM_UNIT_COMPATIBLE" val="0"/>
  <p:tag name="KSO_WM_UNIT_HIGHLIGHT" val="0"/>
  <p:tag name="KSO_WM_UNIT_ID" val="custom0_9*r_i*1_5"/>
  <p:tag name="KSO_WM_UNIT_INDEX" val="1_5"/>
  <p:tag name="KSO_WM_UNIT_LAYERLEVEL" val="1_1"/>
  <p:tag name="KSO_WM_UNIT_TYPE" val="r_i"/>
  <p:tag name="KSO_WM_UNIT_USESOURCEFORMAT_APPLY" val="0"/>
</p:tagLst>
</file>

<file path=ppt/tags/tag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ags/tag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0"/>
  <p:tag name="KSO_WM_UNIT_COMPATIBLE" val="0"/>
  <p:tag name="KSO_WM_UNIT_HIGHLIGHT" val="0"/>
  <p:tag name="KSO_WM_UNIT_ID" val="custom0_3*i*5"/>
  <p:tag name="KSO_WM_UNIT_INDEX" val="5"/>
  <p:tag name="KSO_WM_UNIT_LAYERLEVEL" val="1"/>
  <p:tag name="KSO_WM_UNIT_TYPE" val="i"/>
</p:tagLst>
</file>

<file path=ppt/theme/theme1.xml><?xml version="1.0" encoding="utf-8"?>
<a:theme xmlns:r="http://schemas.openxmlformats.org/officeDocument/2006/relationships" xmlns:a="http://schemas.openxmlformats.org/drawingml/2006/main" name="project intro">
  <a:themeElements>
    <a:clrScheme name="富察皇后">
      <a:dk1>
        <a:srgbClr val="000000"/>
      </a:dk1>
      <a:lt1>
        <a:srgbClr val="FFFFFF"/>
      </a:lt1>
      <a:dk2>
        <a:srgbClr val="364048"/>
      </a:dk2>
      <a:lt2>
        <a:srgbClr val="F0F0F0"/>
      </a:lt2>
      <a:accent1>
        <a:srgbClr val="8F7046"/>
      </a:accent1>
      <a:accent2>
        <a:srgbClr val="C8AF92"/>
      </a:accent2>
      <a:accent3>
        <a:srgbClr val="C6BCB2"/>
      </a:accent3>
      <a:accent4>
        <a:srgbClr val="D7C9BC"/>
      </a:accent4>
      <a:accent5>
        <a:srgbClr val="364148"/>
      </a:accent5>
      <a:accent6>
        <a:srgbClr val="907046"/>
      </a:accent6>
      <a:hlink>
        <a:srgbClr val="D7C9BC"/>
      </a:hlink>
      <a:folHlink>
        <a:srgbClr val="BFBFBF"/>
      </a:folHlink>
    </a:clrScheme>
    <a:fontScheme name="c5odo011">
      <a:majorFont>
        <a:latin typeface="Arial"/>
        <a:ea typeface="SimHei"/>
        <a:cs typeface="Arial"/>
      </a:majorFont>
      <a:minorFont>
        <a:latin typeface="Arial"/>
        <a:ea typeface="SimHe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124</Paragraphs>
  <Slides>27</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27</vt:i4>
      </vt:variant>
    </vt:vector>
  </HeadingPairs>
  <TitlesOfParts>
    <vt:vector baseType="lpstr" size="34">
      <vt:lpstr>Arial</vt:lpstr>
      <vt:lpstr>SimHei</vt:lpstr>
      <vt:lpstr>黑体</vt:lpstr>
      <vt:lpstr>宋体</vt:lpstr>
      <vt:lpstr>隶书</vt:lpstr>
      <vt:lpstr>微软雅黑</vt:lpstr>
      <vt:lpstr>project intro</vt:lpstr>
      <vt:lpstr>《立在地球边上放号》</vt:lpstr>
      <vt:lpstr>现代新诗的缘起</vt:lpstr>
      <vt:lpstr>胡适先生《尝试集》系中国现代文学史上第一部白话诗集，开新文学运动之风气</vt:lpstr>
      <vt:lpstr>胡适先生《尝试集》系中国现代文学史上第一部白话诗集，开新文学运动之风气</vt:lpstr>
      <vt:lpstr>新格律诗派</vt:lpstr>
      <vt:lpstr>PowerPoint Presentation</vt:lpstr>
      <vt:lpstr>合作探究</vt:lpstr>
      <vt:lpstr>合作探究：本诗的的艺术手法有哪些？</vt:lpstr>
      <vt:lpstr>总结</vt:lpstr>
      <vt:lpstr>PowerPoint Presentation</vt:lpstr>
      <vt:lpstr>蜡炬成灰泪始干</vt:lpstr>
      <vt:lpstr>诗歌“三美”</vt:lpstr>
      <vt:lpstr>探究：作者与红烛对话，每一节的情感是如何变化的？</vt:lpstr>
      <vt:lpstr>总结</vt:lpstr>
      <vt:lpstr>PowerPoint Presentation</vt:lpstr>
      <vt:lpstr>走近作者</vt:lpstr>
      <vt:lpstr>PowerPoint Presentation</vt:lpstr>
      <vt:lpstr>雪豹、雄鹰和小的可怜的蜘蛛</vt:lpstr>
      <vt:lpstr>致云雀        雪莱</vt:lpstr>
      <vt:lpstr>合作探究：</vt:lpstr>
      <vt:lpstr>PowerPoint Presentation</vt:lpstr>
      <vt:lpstr>拓展</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2023-09-12T16:35:07.149</cp:lastPrinted>
  <dcterms:created xsi:type="dcterms:W3CDTF">2023-09-12T16:35:07Z</dcterms:created>
  <dcterms:modified xsi:type="dcterms:W3CDTF">2023-09-12T08:35:07Z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