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748" r:id="rId5"/>
    <p:sldId id="915" r:id="rId6"/>
    <p:sldId id="916" r:id="rId7"/>
    <p:sldId id="917" r:id="rId8"/>
    <p:sldId id="918" r:id="rId9"/>
    <p:sldId id="919" r:id="rId10"/>
    <p:sldId id="920" r:id="rId11"/>
    <p:sldId id="921" r:id="rId12"/>
    <p:sldId id="922" r:id="rId13"/>
    <p:sldId id="923" r:id="rId14"/>
    <p:sldId id="924" r:id="rId15"/>
    <p:sldId id="925" r:id="rId16"/>
    <p:sldId id="926" r:id="rId17"/>
    <p:sldId id="927" r:id="rId18"/>
    <p:sldId id="928" r:id="rId19"/>
    <p:sldId id="929" r:id="rId20"/>
    <p:sldId id="930" r:id="rId21"/>
    <p:sldId id="931" r:id="rId22"/>
    <p:sldId id="932" r:id="rId23"/>
    <p:sldId id="933" r:id="rId24"/>
    <p:sldId id="934" r:id="rId25"/>
    <p:sldId id="935" r:id="rId26"/>
    <p:sldId id="936" r:id="rId27"/>
    <p:sldId id="947" r:id="rId28"/>
    <p:sldId id="948" r:id="rId29"/>
    <p:sldId id="950" r:id="rId30"/>
    <p:sldId id="949" r:id="rId31"/>
    <p:sldId id="953" r:id="rId32"/>
    <p:sldId id="951" r:id="rId33"/>
    <p:sldId id="952" r:id="rId34"/>
    <p:sldId id="937" r:id="rId35"/>
    <p:sldId id="938" r:id="rId36"/>
    <p:sldId id="939" r:id="rId37"/>
    <p:sldId id="940" r:id="rId38"/>
    <p:sldId id="941" r:id="rId39"/>
    <p:sldId id="942" r:id="rId40"/>
    <p:sldId id="943" r:id="rId41"/>
    <p:sldId id="944" r:id="rId42"/>
    <p:sldId id="945" r:id="rId43"/>
    <p:sldId id="946" r:id="rId44"/>
    <p:sldId id="880" r:id="rId45"/>
  </p:sldIdLst>
  <p:sldSz cx="12192000" cy="6858000"/>
  <p:notesSz cx="6858000" cy="9144000"/>
  <p:custDataLst>
    <p:tags r:id="rId46"/>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rgbClr val="000000"/>
        </a:solidFill>
        <a:effectLst/>
        <a:latin typeface="等线" pitchFamily="2" charset="-122"/>
        <a:ea typeface="等线" pitchFamily="2" charset="-122"/>
      </a:defRPr>
    </a:lvl5pPr>
  </p:defaultTextStyle>
</p:presentation>
</file>

<file path=ppt/commentAuthors.xml><?xml version="1.0" encoding="utf-8"?>
<p:cmAuthorLst xmlns:p="http://schemas.openxmlformats.org/presentationml/2006/main">
  <p:cmAuthor id="1" name="User" initials="U" lastIdx="0" clrIdx="0"/>
  <p:cmAuthor id="2" name="作者" initials="A" lastIdx="0" clrIdx="1"/>
  <p:cmAuthor id="0" name="杜B格小生" initials="杜B格小生" lastIdx="0" clrIdx="0"/>
  <p:cmAuthor id="3" name="86135" initials="8"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712" autoAdjust="0"/>
  </p:normalViewPr>
  <p:slideViewPr>
    <p:cSldViewPr>
      <p:cViewPr varScale="1">
        <p:scale>
          <a:sx n="104" d="100"/>
          <a:sy n="104" d="100"/>
        </p:scale>
        <p:origin x="0" y="0"/>
      </p:cViewPr>
      <p:guideLst/>
    </p:cSldViewPr>
  </p:slideViewPr>
  <p:notesViewPr>
    <p:cSldViewPr>
      <p:cViewPr varScale="1">
        <p:scale>
          <a:sx n="10" d="100"/>
          <a:sy n="10"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tags" Target="tags/tag555.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1.xml" /><Relationship Id="rId50"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colors1.xml><?xml version="1.0" encoding="utf-8"?>
<dgm:colorsDef xmlns:a="http://schemas.openxmlformats.org/drawingml/2006/main" xmlns:dgm="http://schemas.openxmlformats.org/drawingml/2006/diagram"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7A0944A9-45C7-4762-86AC-B746DCA4F207}" type="doc">
      <dgm:prSet loTypeId="urn:microsoft.com/office/officeart/2005/8/layout/pyramid2#1" loCatId="pyramid" qsTypeId="urn:microsoft.com/office/officeart/2005/8/quickstyle/3d7#1" qsCatId="3D" csTypeId="urn:microsoft.com/office/officeart/2005/8/colors/accent1_2#1" csCatId="accent1" phldr="1"/>
      <dgm:spPr/>
      <dgm:t>
        <a:bodyPr/>
        <a:lstStyle/>
        <a:p>
          <a:endParaRPr lang="zh-CN" altLang="en-US"/>
        </a:p>
      </dgm:t>
    </dgm:pt>
    <dgm:pt modelId="{39AD3129-DC87-43CD-9BF1-6EE9892C829A}" type="parTrans" cxnId="{2A4064E0-749A-44B2-BCA3-106F73E307FC}">
      <dgm:prSet/>
      <dgm:spPr/>
      <dgm:t>
        <a:bodyPr/>
        <a:lstStyle/>
        <a:p>
          <a:endParaRPr lang="zh-CN" altLang="en-US"/>
        </a:p>
      </dgm:t>
    </dgm:pt>
    <dgm:pt modelId="{0CDBEA56-804F-44DE-8291-3BA3E164C56B}">
      <dgm:prSet phldrT="[文本]" custT="1"/>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sz="3200" b="1" smtClean="0">
              <a:latin typeface="+mj-ea"/>
              <a:ea typeface="+mj-ea"/>
            </a:rPr>
            <a:t>《</a:t>
          </a:r>
          <a:r>
            <a:rPr lang="zh-CN" altLang="en-US" sz="3200" b="1" smtClean="0">
              <a:latin typeface="+mj-ea"/>
              <a:ea typeface="+mj-ea"/>
            </a:rPr>
            <a:t>黄河颂</a:t>
          </a:r>
          <a:r>
            <a:rPr lang="en-US" altLang="zh-CN" sz="3200" b="1" smtClean="0">
              <a:latin typeface="+mj-ea"/>
              <a:ea typeface="+mj-ea"/>
            </a:rPr>
            <a:t>》</a:t>
          </a:r>
          <a:r>
            <a:rPr lang="en-US" altLang="zh-CN" sz="1500" b="1" smtClean="0">
              <a:latin typeface="+mj-ea"/>
              <a:ea typeface="+mj-ea"/>
            </a:rPr>
            <a:t>  </a:t>
          </a:r>
          <a:endParaRPr lang="zh-CN" altLang="en-US" sz="1500" b="1">
            <a:latin typeface="+mj-ea"/>
            <a:ea typeface="+mj-ea"/>
          </a:endParaRPr>
        </a:p>
      </dgm:t>
    </dgm:pt>
    <dgm:pt modelId="{4243DAB5-FCF0-41C8-97DD-152165999BED}" type="sibTrans" cxnId="{2A4064E0-749A-44B2-BCA3-106F73E307FC}">
      <dgm:prSet/>
      <dgm:spPr/>
      <dgm:t>
        <a:bodyPr/>
        <a:lstStyle/>
        <a:p>
          <a:endParaRPr lang="zh-CN" altLang="en-US"/>
        </a:p>
      </dgm:t>
    </dgm:pt>
    <dgm:pt modelId="{9BBAD0C2-66CE-4CD0-AA6C-E1C4FA435EB1}" type="parTrans" cxnId="{853001D3-73F1-425D-BC81-E2A13A3A587C}">
      <dgm:prSet/>
      <dgm:spPr/>
      <dgm:t>
        <a:bodyPr/>
        <a:lstStyle/>
        <a:p>
          <a:endParaRPr lang="zh-CN" altLang="en-US"/>
        </a:p>
      </dgm:t>
    </dgm:pt>
    <dgm:pt modelId="{AD7D4C2C-505C-49B9-BF6F-0B9D61B1E0B0}">
      <dgm:prSet phldrT="[文本]" custT="0"/>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b="1" smtClean="0">
              <a:latin typeface="+mj-ea"/>
              <a:ea typeface="+mj-ea"/>
            </a:rPr>
            <a:t>《</a:t>
          </a:r>
          <a:r>
            <a:rPr lang="zh-CN" b="1">
              <a:latin typeface="+mj-ea"/>
              <a:ea typeface="+mj-ea"/>
              <a:sym typeface="+mn-ea"/>
            </a:rPr>
            <a:t>老山界</a:t>
          </a:r>
          <a:r>
            <a:rPr lang="en-US" altLang="zh-CN" b="1" smtClean="0">
              <a:latin typeface="+mj-ea"/>
              <a:ea typeface="+mj-ea"/>
            </a:rPr>
            <a:t>》</a:t>
          </a:r>
          <a:endParaRPr lang="zh-CN" altLang="en-US" b="1">
            <a:latin typeface="+mj-ea"/>
            <a:ea typeface="+mj-ea"/>
          </a:endParaRPr>
        </a:p>
      </dgm:t>
    </dgm:pt>
    <dgm:pt modelId="{4A244E88-FA6A-476F-A83B-12F0CA908DA8}" type="sibTrans" cxnId="{853001D3-73F1-425D-BC81-E2A13A3A587C}">
      <dgm:prSet/>
      <dgm:spPr/>
      <dgm:t>
        <a:bodyPr/>
        <a:lstStyle/>
        <a:p>
          <a:endParaRPr lang="zh-CN" altLang="en-US"/>
        </a:p>
      </dgm:t>
    </dgm:pt>
    <dgm:pt modelId="{FD41E8B2-2210-4129-9EC8-CD21D5B642F5}" type="parTrans" cxnId="{38513297-5A75-4B1A-A755-74D00C35F810}">
      <dgm:prSet/>
      <dgm:spPr/>
      <dgm:t>
        <a:bodyPr/>
        <a:lstStyle/>
        <a:p>
          <a:endParaRPr lang="zh-CN" altLang="en-US"/>
        </a:p>
      </dgm:t>
    </dgm:pt>
    <dgm:pt modelId="{F6950A96-25F2-4F5B-9C06-46DCE5580055}">
      <dgm:prSet phldrT="[文本]" custT="0"/>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b="1" smtClean="0">
              <a:latin typeface="+mj-ea"/>
              <a:ea typeface="+mj-ea"/>
            </a:rPr>
            <a:t>《</a:t>
          </a:r>
          <a:r>
            <a:rPr lang="zh-CN" altLang="en-US" b="1">
              <a:solidFill>
                <a:schemeClr val="tx1"/>
              </a:solidFill>
              <a:latin typeface="+mj-ea"/>
              <a:ea typeface="+mj-ea"/>
              <a:sym typeface="+mn-ea"/>
            </a:rPr>
            <a:t>谁是最可爱的人</a:t>
          </a:r>
          <a:r>
            <a:rPr lang="en-US" altLang="zh-CN" b="1" smtClean="0">
              <a:latin typeface="+mj-ea"/>
              <a:ea typeface="+mj-ea"/>
            </a:rPr>
            <a:t>》</a:t>
          </a:r>
          <a:endParaRPr lang="zh-CN" altLang="en-US" b="1" smtClean="0">
            <a:latin typeface="+mj-ea"/>
            <a:ea typeface="+mj-ea"/>
          </a:endParaRPr>
        </a:p>
      </dgm:t>
    </dgm:pt>
    <dgm:pt modelId="{5D638D1D-4921-45AE-89D9-C5D06797475B}" type="sibTrans" cxnId="{38513297-5A75-4B1A-A755-74D00C35F810}">
      <dgm:prSet/>
      <dgm:spPr/>
      <dgm:t>
        <a:bodyPr/>
        <a:lstStyle/>
        <a:p>
          <a:endParaRPr lang="zh-CN" altLang="en-US"/>
        </a:p>
      </dgm:t>
    </dgm:pt>
    <dgm:pt modelId="{5D3E9DC6-B065-4D9C-98D6-AE7C62B5C6C1}" type="parTrans" cxnId="{4297E78E-9819-45CE-84B6-51767BEDE8EA}">
      <dgm:prSet/>
      <dgm:spPr/>
      <dgm:t>
        <a:bodyPr/>
        <a:lstStyle/>
        <a:p>
          <a:endParaRPr lang="zh-CN" altLang="en-US"/>
        </a:p>
      </dgm:t>
    </dgm:pt>
    <dgm:pt modelId="{C87C868E-0200-43ED-B149-ED5A3049F29F}">
      <dgm:prSet phldrT="[文本]" custT="0"/>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zh-CN" b="1" smtClean="0">
              <a:latin typeface="+mj-ea"/>
              <a:ea typeface="+mj-ea"/>
            </a:rPr>
            <a:t>《土地的誓言</a:t>
          </a:r>
          <a:r>
            <a:rPr lang="en-US" altLang="zh-CN" b="1" smtClean="0">
              <a:latin typeface="+mj-ea"/>
              <a:ea typeface="+mj-ea"/>
            </a:rPr>
            <a:t>》</a:t>
          </a:r>
          <a:endParaRPr lang="zh-CN" altLang="en-US" b="1">
            <a:latin typeface="+mj-ea"/>
            <a:ea typeface="+mj-ea"/>
          </a:endParaRPr>
        </a:p>
      </dgm:t>
    </dgm:pt>
    <dgm:pt modelId="{6FC2D25F-15C5-4DBC-AA88-689583859ACC}" type="sibTrans" cxnId="{4297E78E-9819-45CE-84B6-51767BEDE8EA}">
      <dgm:prSet/>
      <dgm:spPr/>
      <dgm:t>
        <a:bodyPr/>
        <a:lstStyle/>
        <a:p>
          <a:endParaRPr lang="zh-CN" altLang="en-US"/>
        </a:p>
      </dgm:t>
    </dgm:pt>
    <dgm:pt modelId="{3F718455-4783-4590-BF36-87F3C05ED710}" type="parTrans" cxnId="{CB16B262-0D6E-46E2-A9E9-31C896446C11}">
      <dgm:prSet/>
      <dgm:spPr/>
      <dgm:t>
        <a:bodyPr/>
        <a:lstStyle/>
        <a:p>
          <a:endParaRPr lang="zh-CN" altLang="en-US"/>
        </a:p>
      </dgm:t>
    </dgm:pt>
    <dgm:pt modelId="{DCCBC231-6A07-4738-9145-BE6563ED6ABC}">
      <dgm:prSet phldrT="[文本]" custT="0"/>
      <dgm:spPr>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dgm:spPr>
      <dgm:t>
        <a:bodyPr vert="horz" wrap="square"/>
        <a:lstStyle/>
        <a:p>
          <a:r>
            <a:rPr lang="zh-CN" b="1" smtClean="0">
              <a:latin typeface="+mj-ea"/>
              <a:ea typeface="+mj-ea"/>
            </a:rPr>
            <a:t>《</a:t>
          </a:r>
          <a:r>
            <a:rPr lang="zh-CN" altLang="en-US" b="1" smtClean="0">
              <a:latin typeface="+mj-ea"/>
              <a:ea typeface="+mj-ea"/>
            </a:rPr>
            <a:t>木兰诗</a:t>
          </a:r>
          <a:r>
            <a:rPr lang="en-US" altLang="zh-CN" b="1" smtClean="0">
              <a:latin typeface="+mj-ea"/>
              <a:ea typeface="+mj-ea"/>
            </a:rPr>
            <a:t>》</a:t>
          </a:r>
          <a:endParaRPr lang="zh-CN" altLang="en-US" b="1">
            <a:latin typeface="+mj-ea"/>
            <a:ea typeface="+mj-ea"/>
          </a:endParaRPr>
        </a:p>
      </dgm:t>
    </dgm:pt>
    <dgm:pt modelId="{26242A56-2B74-434F-A884-ECFEA9B2CEC2}" type="sibTrans" cxnId="{CB16B262-0D6E-46E2-A9E9-31C896446C11}">
      <dgm:prSet/>
      <dgm:spPr/>
      <dgm:t>
        <a:bodyPr/>
        <a:lstStyle/>
        <a:p>
          <a:endParaRPr lang="zh-CN" altLang="en-US"/>
        </a:p>
      </dgm:t>
    </dgm:pt>
    <dgm:pt modelId="{BB5620D4-B920-4A37-92D3-15CE7298E542}" type="pres">
      <dgm:prSet presAssocID="{7A0944A9-45C7-4762-86AC-B746DCA4F207}" presName="compositeShape">
        <dgm:presLayoutVars>
          <dgm:dir/>
          <dgm:resizeHandles/>
        </dgm:presLayoutVars>
      </dgm:prSet>
      <dgm:spPr/>
      <dgm:t>
        <a:bodyPr/>
        <a:lstStyle/>
        <a:p>
          <a:endParaRPr lang="zh-CN" altLang="en-US"/>
        </a:p>
      </dgm:t>
    </dgm:pt>
    <dgm:pt modelId="{6CF3DD5F-DE89-4799-857C-94B8FDBF568F}" type="pres">
      <dgm:prSet presAssocID="{7A0944A9-45C7-4762-86AC-B746DCA4F207}" presName="pyramid" presStyleLbl="node1" presStyleCnt="1" custLinFactNeighborX="8000"/>
      <dgm:spPr/>
      <dgm:t>
        <a:bodyPr/>
        <a:lstStyle/>
        <a:p>
          <a:endParaRPr/>
        </a:p>
      </dgm:t>
    </dgm:pt>
    <dgm:pt modelId="{A039FF5C-C37A-4B31-9BF9-132EBAB6C39A}" type="pres">
      <dgm:prSet presAssocID="{7A0944A9-45C7-4762-86AC-B746DCA4F207}" presName="theList"/>
      <dgm:spPr/>
      <dgm:t>
        <a:bodyPr/>
        <a:lstStyle/>
        <a:p>
          <a:endParaRPr/>
        </a:p>
      </dgm:t>
    </dgm:pt>
    <dgm:pt modelId="{EFAC61DB-B12E-4DD6-81E9-9F9D69BDEEA5}" type="pres">
      <dgm:prSet presAssocID="{0CDBEA56-804F-44DE-8291-3BA3E164C56B}" presName="aNode" presStyleLbl="fgAcc1" presStyleCnt="5" custLinFactNeighborX="1406" custLinFactNeighborY="-97904">
        <dgm:presLayoutVars>
          <dgm:bulletEnabled val="1"/>
        </dgm:presLayoutVars>
      </dgm:prSet>
      <dgm:spPr/>
      <dgm:t>
        <a:bodyPr/>
        <a:lstStyle/>
        <a:p>
          <a:endParaRPr lang="zh-CN" altLang="en-US"/>
        </a:p>
      </dgm:t>
    </dgm:pt>
    <dgm:pt modelId="{7C44216B-78BD-4DDC-8C0A-E7CB06C164CE}" type="pres">
      <dgm:prSet presAssocID="{0CDBEA56-804F-44DE-8291-3BA3E164C56B}" presName="aSpace"/>
      <dgm:spPr/>
      <dgm:t>
        <a:bodyPr/>
        <a:lstStyle/>
        <a:p>
          <a:endParaRPr/>
        </a:p>
      </dgm:t>
    </dgm:pt>
    <dgm:pt modelId="{99AFD132-ECD2-418F-AF25-0DF2E36DA04D}" type="pres">
      <dgm:prSet presAssocID="{AD7D4C2C-505C-49B9-BF6F-0B9D61B1E0B0}" presName="aNode" presStyleLbl="fgAcc1" presStyleIdx="1" presStyleCnt="5">
        <dgm:presLayoutVars>
          <dgm:bulletEnabled val="1"/>
        </dgm:presLayoutVars>
      </dgm:prSet>
      <dgm:spPr/>
      <dgm:t>
        <a:bodyPr/>
        <a:lstStyle/>
        <a:p>
          <a:endParaRPr lang="zh-CN" altLang="en-US"/>
        </a:p>
      </dgm:t>
    </dgm:pt>
    <dgm:pt modelId="{6599C109-4650-4F4F-A016-7D6EB711AA6A}" type="pres">
      <dgm:prSet presAssocID="{AD7D4C2C-505C-49B9-BF6F-0B9D61B1E0B0}" presName="aSpace"/>
      <dgm:spPr/>
      <dgm:t>
        <a:bodyPr/>
        <a:lstStyle/>
        <a:p>
          <a:endParaRPr/>
        </a:p>
      </dgm:t>
    </dgm:pt>
    <dgm:pt modelId="{215DC5A0-5480-4849-A78B-00118CDCFF7F}" type="pres">
      <dgm:prSet presAssocID="{F6950A96-25F2-4F5B-9C06-46DCE5580055}" presName="aNode" presStyleLbl="fgAcc1" presStyleIdx="2" presStyleCnt="5" custLinFactNeighborY="51429">
        <dgm:presLayoutVars>
          <dgm:bulletEnabled val="1"/>
        </dgm:presLayoutVars>
      </dgm:prSet>
      <dgm:spPr/>
      <dgm:t>
        <a:bodyPr/>
        <a:lstStyle/>
        <a:p>
          <a:endParaRPr lang="zh-CN" altLang="en-US"/>
        </a:p>
      </dgm:t>
    </dgm:pt>
    <dgm:pt modelId="{0D72F3AB-73AB-472C-856F-28ED9588ABEB}" type="pres">
      <dgm:prSet presAssocID="{F6950A96-25F2-4F5B-9C06-46DCE5580055}" presName="aSpace"/>
      <dgm:spPr/>
      <dgm:t>
        <a:bodyPr/>
        <a:lstStyle/>
        <a:p>
          <a:endParaRPr/>
        </a:p>
      </dgm:t>
    </dgm:pt>
    <dgm:pt modelId="{C0C9DE2D-04A3-47E0-932F-2DAAF6C64275}" type="pres">
      <dgm:prSet presAssocID="{C87C868E-0200-43ED-B149-ED5A3049F29F}" presName="aNode" presStyleLbl="fgAcc1" presStyleIdx="3" presStyleCnt="5" custLinFactY="2833" custLinFactNeighborX="281" custLinFactNeighborY="100000">
        <dgm:presLayoutVars>
          <dgm:bulletEnabled val="1"/>
        </dgm:presLayoutVars>
      </dgm:prSet>
      <dgm:spPr/>
      <dgm:t>
        <a:bodyPr/>
        <a:lstStyle/>
        <a:p>
          <a:endParaRPr lang="zh-CN" altLang="en-US"/>
        </a:p>
      </dgm:t>
    </dgm:pt>
    <dgm:pt modelId="{F36A0072-2C41-43B1-B417-F61C2548D1E7}" type="pres">
      <dgm:prSet presAssocID="{C87C868E-0200-43ED-B149-ED5A3049F29F}" presName="aSpace"/>
      <dgm:spPr/>
      <dgm:t>
        <a:bodyPr/>
        <a:lstStyle/>
        <a:p>
          <a:endParaRPr/>
        </a:p>
      </dgm:t>
    </dgm:pt>
    <dgm:pt modelId="{0198A2A3-FF60-4E12-8309-30D66B532A03}" type="pres">
      <dgm:prSet presAssocID="{DCCBC231-6A07-4738-9145-BE6563ED6ABC}" presName="aNode" presStyleLbl="fgAcc1" presStyleIdx="4" presStyleCnt="5" custLinFactY="20750" custLinFactNeighborX="281" custLinFactNeighborY="100000">
        <dgm:presLayoutVars>
          <dgm:bulletEnabled val="1"/>
        </dgm:presLayoutVars>
      </dgm:prSet>
      <dgm:spPr/>
      <dgm:t>
        <a:bodyPr/>
        <a:lstStyle/>
        <a:p>
          <a:endParaRPr lang="zh-CN" altLang="en-US"/>
        </a:p>
      </dgm:t>
    </dgm:pt>
    <dgm:pt modelId="{23108810-DE1D-4797-81E6-28FA32CB456A}" type="pres">
      <dgm:prSet presAssocID="{DCCBC231-6A07-4738-9145-BE6563ED6ABC}" presName="aSpace"/>
      <dgm:spPr/>
      <dgm:t>
        <a:bodyPr/>
        <a:lstStyle/>
        <a:p/>
      </dgm:t>
    </dgm:pt>
  </dgm:ptLst>
  <dgm:cxnLst>
    <dgm:cxn modelId="{2A4064E0-749A-44B2-BCA3-106F73E307FC}" srcId="{7A0944A9-45C7-4762-86AC-B746DCA4F207}" destId="{0CDBEA56-804F-44DE-8291-3BA3E164C56B}" srcOrd="0" destOrd="0" parTransId="{39AD3129-DC87-43CD-9BF1-6EE9892C829A}" sibTransId="{4243DAB5-FCF0-41C8-97DD-152165999BED}"/>
    <dgm:cxn modelId="{853001D3-73F1-425D-BC81-E2A13A3A587C}" srcId="{7A0944A9-45C7-4762-86AC-B746DCA4F207}" destId="{AD7D4C2C-505C-49B9-BF6F-0B9D61B1E0B0}" srcOrd="1" destOrd="0" parTransId="{9BBAD0C2-66CE-4CD0-AA6C-E1C4FA435EB1}" sibTransId="{4A244E88-FA6A-476F-A83B-12F0CA908DA8}"/>
    <dgm:cxn modelId="{38513297-5A75-4B1A-A755-74D00C35F810}" srcId="{7A0944A9-45C7-4762-86AC-B746DCA4F207}" destId="{F6950A96-25F2-4F5B-9C06-46DCE5580055}" srcOrd="2" destOrd="0" parTransId="{FD41E8B2-2210-4129-9EC8-CD21D5B642F5}" sibTransId="{5D638D1D-4921-45AE-89D9-C5D06797475B}"/>
    <dgm:cxn modelId="{4297E78E-9819-45CE-84B6-51767BEDE8EA}" srcId="{7A0944A9-45C7-4762-86AC-B746DCA4F207}" destId="{C87C868E-0200-43ED-B149-ED5A3049F29F}" srcOrd="3" destOrd="0" parTransId="{5D3E9DC6-B065-4D9C-98D6-AE7C62B5C6C1}" sibTransId="{6FC2D25F-15C5-4DBC-AA88-689583859ACC}"/>
    <dgm:cxn modelId="{CB16B262-0D6E-46E2-A9E9-31C896446C11}" srcId="{7A0944A9-45C7-4762-86AC-B746DCA4F207}" destId="{DCCBC231-6A07-4738-9145-BE6563ED6ABC}" srcOrd="4" destOrd="0" parTransId="{3F718455-4783-4590-BF36-87F3C05ED710}" sibTransId="{26242A56-2B74-434F-A884-ECFEA9B2CEC2}"/>
    <dgm:cxn modelId="{2F48DE20-F496-4375-B042-F7C8DA7CB3D3}" type="presOf" srcId="{7A0944A9-45C7-4762-86AC-B746DCA4F207}" destId="{BB5620D4-B920-4A37-92D3-15CE7298E542}" srcOrd="0" destOrd="0" presId="urn:microsoft.com/office/officeart/2005/8/layout/pyramid2#1"/>
    <dgm:cxn modelId="{55C6457B-1446-4E56-B077-FE7F2F18D92A}" type="presParOf" srcId="{BB5620D4-B920-4A37-92D3-15CE7298E542}" destId="{6CF3DD5F-DE89-4799-857C-94B8FDBF568F}" srcOrd="0" destOrd="0" presId="urn:microsoft.com/office/officeart/2005/8/layout/pyramid2#1"/>
    <dgm:cxn modelId="{FF3ADBCE-B52D-4F9D-8390-2012CA49A486}" type="presParOf" srcId="{BB5620D4-B920-4A37-92D3-15CE7298E542}" destId="{A039FF5C-C37A-4B31-9BF9-132EBAB6C39A}" srcOrd="1" destOrd="0" presId="urn:microsoft.com/office/officeart/2005/8/layout/pyramid2#1"/>
    <dgm:cxn modelId="{32606632-4E85-4CD8-B82F-91D66A47E962}" type="presParOf" srcId="{A039FF5C-C37A-4B31-9BF9-132EBAB6C39A}" destId="{EFAC61DB-B12E-4DD6-81E9-9F9D69BDEEA5}" srcOrd="0" destOrd="0" presId="urn:microsoft.com/office/officeart/2005/8/layout/pyramid2#1"/>
    <dgm:cxn modelId="{EEDB74DF-AE93-4A2F-B8EA-76A5C4F1C62A}" type="presOf" srcId="{0CDBEA56-804F-44DE-8291-3BA3E164C56B}" destId="{EFAC61DB-B12E-4DD6-81E9-9F9D69BDEEA5}" srcOrd="0" destOrd="0" presId="urn:microsoft.com/office/officeart/2005/8/layout/pyramid2#1"/>
    <dgm:cxn modelId="{FB89E658-F0A8-4038-B572-C696069EAF24}" type="presParOf" srcId="{A039FF5C-C37A-4B31-9BF9-132EBAB6C39A}" destId="{7C44216B-78BD-4DDC-8C0A-E7CB06C164CE}" srcOrd="1" destOrd="0" presId="urn:microsoft.com/office/officeart/2005/8/layout/pyramid2#1"/>
    <dgm:cxn modelId="{854B22EA-9A1A-43DE-A5E9-63398AA590FF}" type="presParOf" srcId="{A039FF5C-C37A-4B31-9BF9-132EBAB6C39A}" destId="{99AFD132-ECD2-418F-AF25-0DF2E36DA04D}" srcOrd="2" destOrd="0" presId="urn:microsoft.com/office/officeart/2005/8/layout/pyramid2#1"/>
    <dgm:cxn modelId="{7721F146-F695-4B08-A358-722127D2D121}" type="presOf" srcId="{AD7D4C2C-505C-49B9-BF6F-0B9D61B1E0B0}" destId="{99AFD132-ECD2-418F-AF25-0DF2E36DA04D}" srcOrd="0" destOrd="0" presId="urn:microsoft.com/office/officeart/2005/8/layout/pyramid2#1"/>
    <dgm:cxn modelId="{C76A42E0-6D83-4014-B49A-B40D82855529}" type="presParOf" srcId="{A039FF5C-C37A-4B31-9BF9-132EBAB6C39A}" destId="{6599C109-4650-4F4F-A016-7D6EB711AA6A}" srcOrd="3" destOrd="0" presId="urn:microsoft.com/office/officeart/2005/8/layout/pyramid2#1"/>
    <dgm:cxn modelId="{2DD51A1B-4F7B-4FB5-87AE-867C5BD0917A}" type="presParOf" srcId="{A039FF5C-C37A-4B31-9BF9-132EBAB6C39A}" destId="{215DC5A0-5480-4849-A78B-00118CDCFF7F}" srcOrd="4" destOrd="0" presId="urn:microsoft.com/office/officeart/2005/8/layout/pyramid2#1"/>
    <dgm:cxn modelId="{5493CE29-D520-44B9-8AEA-D67F64502ED4}" type="presOf" srcId="{F6950A96-25F2-4F5B-9C06-46DCE5580055}" destId="{215DC5A0-5480-4849-A78B-00118CDCFF7F}" srcOrd="0" destOrd="0" presId="urn:microsoft.com/office/officeart/2005/8/layout/pyramid2#1"/>
    <dgm:cxn modelId="{D3E5A753-BEE4-4CB4-9A02-8FB6E79D17E8}" type="presParOf" srcId="{A039FF5C-C37A-4B31-9BF9-132EBAB6C39A}" destId="{0D72F3AB-73AB-472C-856F-28ED9588ABEB}" srcOrd="5" destOrd="0" presId="urn:microsoft.com/office/officeart/2005/8/layout/pyramid2#1"/>
    <dgm:cxn modelId="{19532858-E9EA-4D92-9DC3-9581A9476897}" type="presParOf" srcId="{A039FF5C-C37A-4B31-9BF9-132EBAB6C39A}" destId="{C0C9DE2D-04A3-47E0-932F-2DAAF6C64275}" srcOrd="6" destOrd="0" presId="urn:microsoft.com/office/officeart/2005/8/layout/pyramid2#1"/>
    <dgm:cxn modelId="{98D87E58-26E5-41FB-A2BF-7DE27FA8E6E1}" type="presOf" srcId="{C87C868E-0200-43ED-B149-ED5A3049F29F}" destId="{C0C9DE2D-04A3-47E0-932F-2DAAF6C64275}" srcOrd="0" destOrd="0" presId="urn:microsoft.com/office/officeart/2005/8/layout/pyramid2#1"/>
    <dgm:cxn modelId="{CEF4BDDE-F356-45D5-BDE3-96A24D366092}" type="presParOf" srcId="{A039FF5C-C37A-4B31-9BF9-132EBAB6C39A}" destId="{F36A0072-2C41-43B1-B417-F61C2548D1E7}" srcOrd="7" destOrd="0" presId="urn:microsoft.com/office/officeart/2005/8/layout/pyramid2#1"/>
    <dgm:cxn modelId="{ADF6F898-A05C-4ED7-89D9-A7C11021E88A}" type="presParOf" srcId="{A039FF5C-C37A-4B31-9BF9-132EBAB6C39A}" destId="{0198A2A3-FF60-4E12-8309-30D66B532A03}" srcOrd="8" destOrd="0" presId="urn:microsoft.com/office/officeart/2005/8/layout/pyramid2#1"/>
    <dgm:cxn modelId="{BCB32817-9FBA-467A-84A1-DF160D753FDB}" type="presOf" srcId="{DCCBC231-6A07-4738-9145-BE6563ED6ABC}" destId="{0198A2A3-FF60-4E12-8309-30D66B532A03}" srcOrd="0" destOrd="0" presId="urn:microsoft.com/office/officeart/2005/8/layout/pyramid2#1"/>
    <dgm:cxn modelId="{2DBC3227-1B71-4E1C-ABDA-B20612A57FD3}" type="presParOf" srcId="{A039FF5C-C37A-4B31-9BF9-132EBAB6C39A}" destId="{23108810-DE1D-4797-81E6-28FA32CB456A}" srcOrd="9" destOrd="0" presId="urn:microsoft.com/office/officeart/2005/8/layout/pyramid2#1"/>
  </dgm:cxnLst>
  <dgm:bg/>
  <dgm:whole/>
  <dgm:extLst>
    <a:ext uri="http://schemas.microsoft.com/office/drawing/2008/diagram">
      <dsp:dataModelExt xmlns:dsp="http://schemas.microsoft.com/office/drawing/2008/diagram" relId="rId4"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7149596" cy="5884433"/>
        <a:chExt cx="7149596" cy="5884433"/>
      </a:xfrm>
      <a:scene3d>
        <a:camera prst="perspectiveLeft" zoom="91000"/>
        <a:lightRig rig="threePt" dir="t">
          <a:rot lat="0" lon="0" rev="20640000"/>
        </a:lightRig>
      </a:scene3d>
    </dsp:grpSpPr>
    <dsp:sp modelId="{6CF3DD5F-DE89-4799-857C-94B8FDBF568F}">
      <dsp:nvSpPr>
        <dsp:cNvPr id="3" name="等腰三角形 2"/>
        <dsp:cNvSpPr/>
      </dsp:nvSpPr>
      <dsp:spPr bwMode="white">
        <a:xfrm>
          <a:off x="662004" y="0"/>
          <a:ext cx="5884433" cy="5884433"/>
        </a:xfrm>
        <a:prstGeom prst="triangle">
          <a:avLst/>
        </a:prstGeom>
        <a:sp3d extrusionH="50600" prstMaterial="metal">
          <a:bevelT w="101600" h="80600" prst="relaxedInset"/>
          <a:bevelB w="80600" h="80600" prst="relaxedInset"/>
        </a:sp3d>
      </dsp:spPr>
      <dsp:style>
        <a:lnRef idx="0">
          <a:schemeClr val="lt1"/>
        </a:lnRef>
        <a:fillRef idx="1">
          <a:schemeClr val="accent1"/>
        </a:fillRef>
        <a:effectRef idx="1">
          <a:scrgbClr r="0" g="0" b="0"/>
        </a:effectRef>
        <a:fontRef idx="minor">
          <a:schemeClr val="dk1"/>
        </a:fontRef>
      </dsp:style>
      <dsp:txBody>
        <a:bodyPr/>
        <a:lstStyle/>
        <a:p/>
      </dsp:txBody>
      <dsp:txXfrm>
        <a:off x="662004" y="0"/>
        <a:ext cx="5884433" cy="5884433"/>
      </dsp:txXfrm>
    </dsp:sp>
    <dsp:sp modelId="{EFAC61DB-B12E-4DD6-81E9-9F9D69BDEEA5}">
      <dsp:nvSpPr>
        <dsp:cNvPr id="4" name="圆角矩形 3"/>
        <dsp:cNvSpPr/>
      </dsp:nvSpPr>
      <dsp:spPr bwMode="white">
        <a:xfrm>
          <a:off x="3187243" y="486024"/>
          <a:ext cx="3824881" cy="836897"/>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21920" tIns="121920" rIns="121920" bIns="12192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US" altLang="zh-CN" sz="3200" b="1" smtClean="0">
              <a:solidFill>
                <a:schemeClr val="dk1"/>
              </a:solidFill>
              <a:latin typeface="+mj-ea"/>
              <a:ea typeface="+mj-ea"/>
            </a:rPr>
            <a:t>《</a:t>
          </a:r>
          <a:r>
            <a:rPr lang="zh-CN" altLang="en-US" sz="3200" b="1" smtClean="0">
              <a:solidFill>
                <a:schemeClr val="dk1"/>
              </a:solidFill>
              <a:latin typeface="+mj-ea"/>
              <a:ea typeface="+mj-ea"/>
            </a:rPr>
            <a:t>黄河颂</a:t>
          </a:r>
          <a:r>
            <a:rPr lang="en-US" altLang="zh-CN" sz="3200" b="1" smtClean="0">
              <a:solidFill>
                <a:schemeClr val="dk1"/>
              </a:solidFill>
              <a:latin typeface="+mj-ea"/>
              <a:ea typeface="+mj-ea"/>
            </a:rPr>
            <a:t>》</a:t>
          </a:r>
          <a:r>
            <a:rPr lang="en-US" altLang="zh-CN" sz="1500" b="1" smtClean="0">
              <a:solidFill>
                <a:schemeClr val="dk1"/>
              </a:solidFill>
              <a:latin typeface="+mj-ea"/>
              <a:ea typeface="+mj-ea"/>
            </a:rPr>
            <a:t>  </a:t>
          </a:r>
          <a:endParaRPr lang="zh-CN" altLang="en-US" sz="1500" b="1">
            <a:solidFill>
              <a:schemeClr val="dk1"/>
            </a:solidFill>
            <a:latin typeface="+mj-ea"/>
            <a:ea typeface="+mj-ea"/>
          </a:endParaRPr>
        </a:p>
      </dsp:txBody>
      <dsp:txXfrm>
        <a:off x="3228097" y="526878"/>
        <a:ext cx="3743173" cy="755189"/>
      </dsp:txXfrm>
    </dsp:sp>
    <dsp:sp modelId="{99AFD132-ECD2-418F-AF25-0DF2E36DA04D}">
      <dsp:nvSpPr>
        <dsp:cNvPr id="5" name="圆角矩形 4"/>
        <dsp:cNvSpPr/>
      </dsp:nvSpPr>
      <dsp:spPr bwMode="white">
        <a:xfrm>
          <a:off x="3133466" y="1529953"/>
          <a:ext cx="3824881" cy="836897"/>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25730" tIns="125730" rIns="125730"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US" altLang="zh-CN" b="1" smtClean="0">
              <a:solidFill>
                <a:schemeClr val="dk1"/>
              </a:solidFill>
              <a:latin typeface="+mj-ea"/>
              <a:ea typeface="+mj-ea"/>
            </a:rPr>
            <a:t>《</a:t>
          </a:r>
          <a:r>
            <a:rPr lang="zh-CN" b="1">
              <a:solidFill>
                <a:schemeClr val="dk1"/>
              </a:solidFill>
              <a:latin typeface="+mj-ea"/>
              <a:ea typeface="+mj-ea"/>
              <a:sym typeface="+mn-ea"/>
            </a:rPr>
            <a:t>老山界</a:t>
          </a:r>
          <a:r>
            <a:rPr lang="en-US" altLang="zh-CN" b="1" smtClean="0">
              <a:solidFill>
                <a:schemeClr val="dk1"/>
              </a:solidFill>
              <a:latin typeface="+mj-ea"/>
              <a:ea typeface="+mj-ea"/>
            </a:rPr>
            <a:t>》</a:t>
          </a:r>
          <a:endParaRPr lang="zh-CN" altLang="en-US" b="1">
            <a:solidFill>
              <a:schemeClr val="dk1"/>
            </a:solidFill>
            <a:latin typeface="+mj-ea"/>
            <a:ea typeface="+mj-ea"/>
          </a:endParaRPr>
        </a:p>
      </dsp:txBody>
      <dsp:txXfrm>
        <a:off x="3174320" y="1570807"/>
        <a:ext cx="3743173" cy="755189"/>
      </dsp:txXfrm>
    </dsp:sp>
    <dsp:sp modelId="{215DC5A0-5480-4849-A78B-00118CDCFF7F}">
      <dsp:nvSpPr>
        <dsp:cNvPr id="6" name="圆角矩形 5"/>
        <dsp:cNvSpPr/>
      </dsp:nvSpPr>
      <dsp:spPr bwMode="white">
        <a:xfrm>
          <a:off x="3133466" y="2525263"/>
          <a:ext cx="3824881" cy="836897"/>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25730" tIns="125730" rIns="125730"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US" altLang="zh-CN" b="1" smtClean="0">
              <a:solidFill>
                <a:schemeClr val="dk1"/>
              </a:solidFill>
              <a:latin typeface="+mj-ea"/>
              <a:ea typeface="+mj-ea"/>
            </a:rPr>
            <a:t>《</a:t>
          </a:r>
          <a:r>
            <a:rPr lang="zh-CN" altLang="en-US" b="1">
              <a:solidFill>
                <a:schemeClr val="tx1"/>
              </a:solidFill>
              <a:latin typeface="+mj-ea"/>
              <a:ea typeface="+mj-ea"/>
              <a:sym typeface="+mn-ea"/>
            </a:rPr>
            <a:t>谁是最可爱的人</a:t>
          </a:r>
          <a:r>
            <a:rPr lang="en-US" altLang="zh-CN" b="1" smtClean="0">
              <a:solidFill>
                <a:schemeClr val="dk1"/>
              </a:solidFill>
              <a:latin typeface="+mj-ea"/>
              <a:ea typeface="+mj-ea"/>
            </a:rPr>
            <a:t>》</a:t>
          </a:r>
          <a:endParaRPr lang="zh-CN" altLang="en-US" b="1" smtClean="0">
            <a:solidFill>
              <a:schemeClr val="dk1"/>
            </a:solidFill>
            <a:latin typeface="+mj-ea"/>
            <a:ea typeface="+mj-ea"/>
          </a:endParaRPr>
        </a:p>
      </dsp:txBody>
      <dsp:txXfrm>
        <a:off x="3174320" y="2566117"/>
        <a:ext cx="3743173" cy="755189"/>
      </dsp:txXfrm>
    </dsp:sp>
    <dsp:sp modelId="{C0C9DE2D-04A3-47E0-932F-2DAAF6C64275}">
      <dsp:nvSpPr>
        <dsp:cNvPr id="7" name="圆角矩形 6"/>
        <dsp:cNvSpPr/>
      </dsp:nvSpPr>
      <dsp:spPr bwMode="white">
        <a:xfrm>
          <a:off x="3144213" y="3541293"/>
          <a:ext cx="3824881" cy="836897"/>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25730" tIns="125730" rIns="125730"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b="1" smtClean="0">
              <a:solidFill>
                <a:schemeClr val="dk1"/>
              </a:solidFill>
              <a:latin typeface="+mj-ea"/>
              <a:ea typeface="+mj-ea"/>
            </a:rPr>
            <a:t>《土地的誓言</a:t>
          </a:r>
          <a:r>
            <a:rPr lang="en-US" altLang="zh-CN" b="1" smtClean="0">
              <a:solidFill>
                <a:schemeClr val="dk1"/>
              </a:solidFill>
              <a:latin typeface="+mj-ea"/>
              <a:ea typeface="+mj-ea"/>
            </a:rPr>
            <a:t>》</a:t>
          </a:r>
          <a:endParaRPr lang="zh-CN" altLang="en-US" b="1">
            <a:solidFill>
              <a:schemeClr val="dk1"/>
            </a:solidFill>
            <a:latin typeface="+mj-ea"/>
            <a:ea typeface="+mj-ea"/>
          </a:endParaRPr>
        </a:p>
      </dsp:txBody>
      <dsp:txXfrm>
        <a:off x="3185067" y="3582147"/>
        <a:ext cx="3743173" cy="755189"/>
      </dsp:txXfrm>
    </dsp:sp>
    <dsp:sp modelId="{0198A2A3-FF60-4E12-8309-30D66B532A03}">
      <dsp:nvSpPr>
        <dsp:cNvPr id="8" name="圆角矩形 7"/>
        <dsp:cNvSpPr/>
      </dsp:nvSpPr>
      <dsp:spPr bwMode="white">
        <a:xfrm>
          <a:off x="3144213" y="4632749"/>
          <a:ext cx="3824881" cy="836897"/>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sp3d z="57200" extrusionH="600" contourW="3000">
          <a:bevelT w="48600" h="18600" prst="relaxedInset"/>
          <a:bevelB w="48600" h="8600" prst="relaxedInset"/>
        </a:sp3d>
      </dsp:spPr>
      <dsp:style>
        <a:lnRef idx="1">
          <a:schemeClr val="accent1"/>
        </a:lnRef>
        <a:fillRef idx="1">
          <a:schemeClr val="lt1">
            <a:alpha val="90000"/>
          </a:schemeClr>
        </a:fillRef>
        <a:effectRef idx="0">
          <a:scrgbClr r="0" g="0" b="0"/>
        </a:effectRef>
        <a:fontRef idx="minor"/>
      </dsp:style>
      <dsp:txBody>
        <a:bodyPr vert="horz" wrap="square" lIns="125730" tIns="125730" rIns="125730"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b="1" smtClean="0">
              <a:solidFill>
                <a:schemeClr val="dk1"/>
              </a:solidFill>
              <a:latin typeface="+mj-ea"/>
              <a:ea typeface="+mj-ea"/>
            </a:rPr>
            <a:t>《</a:t>
          </a:r>
          <a:r>
            <a:rPr lang="zh-CN" altLang="en-US" b="1" smtClean="0">
              <a:solidFill>
                <a:schemeClr val="dk1"/>
              </a:solidFill>
              <a:latin typeface="+mj-ea"/>
              <a:ea typeface="+mj-ea"/>
            </a:rPr>
            <a:t>木兰诗</a:t>
          </a:r>
          <a:r>
            <a:rPr lang="en-US" altLang="zh-CN" b="1" smtClean="0">
              <a:solidFill>
                <a:schemeClr val="dk1"/>
              </a:solidFill>
              <a:latin typeface="+mj-ea"/>
              <a:ea typeface="+mj-ea"/>
            </a:rPr>
            <a:t>》</a:t>
          </a:r>
          <a:endParaRPr lang="zh-CN" altLang="en-US" b="1">
            <a:solidFill>
              <a:schemeClr val="dk1"/>
            </a:solidFill>
            <a:latin typeface="+mj-ea"/>
            <a:ea typeface="+mj-ea"/>
          </a:endParaRPr>
        </a:p>
      </dsp:txBody>
      <dsp:txXfrm>
        <a:off x="3185067" y="4673603"/>
        <a:ext cx="3743173" cy="755189"/>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type="triangle" r:blip="">
            <dgm:adjLst/>
          </dgm:shape>
          <dgm:presOf/>
          <dgm:constrLst/>
          <dgm:ruleLst/>
        </dgm:layoutNode>
        <dgm:layoutNode name="theList">
          <dgm:alg type="lin">
            <dgm:param type="linDir" val="fromT"/>
          </dgm:alg>
          <dgm:shape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dgm:ruleLst>
            </dgm:layoutNode>
            <dgm:layoutNode name="aSpace">
              <dgm:alg type="sp"/>
              <dgm:shape r:blip="">
                <dgm:adjLst/>
              </dgm:shape>
              <dgm:presOf/>
              <dgm:constrLst/>
              <dgm:ruleLst/>
            </dgm:layoutNode>
          </dgm:forEach>
        </dgm:layoutNode>
      </dgm:if>
      <dgm:else name="Name5"/>
    </dgm:choose>
  </dgm:layoutNode>
</dgm:layoutDef>
</file>

<file path=ppt/diagrams/quickStyle1.xml><?xml version="1.0" encoding="utf-8"?>
<dgm:styleDef xmlns:a="http://schemas.openxmlformats.org/drawingml/2006/main" xmlns:dgm="http://schemas.openxmlformats.org/drawingml/2006/diagram" uniqueId="urn:microsoft.com/office/officeart/2005/8/quickstyle/3d7#1">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68.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50178" name="页眉占位符 1"/>
          <p:cNvSpPr>
            <a:spLocks noGrp="1" noChangeArrowheads="1"/>
          </p:cNvSpPr>
          <p:nvPr>
            <p:ph type="hdr" sz="quarter"/>
            <p:custDataLst>
              <p:tags r:id="rId2"/>
            </p:custDataLst>
          </p:nvPr>
        </p:nvSpPr>
        <p:spPr bwMode="auto">
          <a:xfrm>
            <a:off x="0"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en-US" sz="1200"/>
          </a:p>
        </p:txBody>
      </p:sp>
      <p:sp>
        <p:nvSpPr>
          <p:cNvPr id="50179" name="日期占位符 2"/>
          <p:cNvSpPr>
            <a:spLocks noGrp="1" noChangeArrowheads="1"/>
          </p:cNvSpPr>
          <p:nvPr>
            <p:ph type="dt" idx="2"/>
            <p:custDataLst>
              <p:tags r:id="rId3"/>
            </p:custDataLst>
          </p:nvPr>
        </p:nvSpPr>
        <p:spPr bwMode="auto">
          <a:xfrm>
            <a:off x="3884613" y="0"/>
            <a:ext cx="2971800" cy="458788"/>
          </a:xfrm>
          <a:prstGeom prst="rect">
            <a:avLst/>
          </a:prstGeom>
          <a:noFill/>
          <a:ln w="9525" cap="flat" algn="ctr">
            <a:noFill/>
            <a:prstDash val="solid"/>
            <a:round/>
            <a:headEnd type="none" w="med" len="med"/>
            <a:tailEnd type="none" w="med" len="med"/>
          </a:ln>
        </p:spPr>
        <p:txBody>
          <a:bodyPr numCol="1"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3ED15DF4-49F9-4FDB-84ED-B93DB4F21E08}" type="datetime1">
              <a:rPr lang="zh-CN" altLang="en-US" sz="1200"/>
              <a:t/>
            </a:fld>
            <a:endParaRPr lang="zh-CN" altLang="en-US" sz="1200"/>
          </a:p>
        </p:txBody>
      </p:sp>
      <p:sp>
        <p:nvSpPr>
          <p:cNvPr id="50180" name="幻灯片图像占位符 3"/>
          <p:cNvSpPr>
            <a:spLocks noGrp="1" noRot="1" noChangeAspect="1"/>
          </p:cNvSpPr>
          <p:nvPr>
            <p:ph type="sldImg" idx="5"/>
            <p:custDataLst>
              <p:tags r:id="rId4"/>
            </p:custDataLst>
          </p:nvPr>
        </p:nvSpPr>
        <p:spPr>
          <a:xfrm>
            <a:off x="685800" y="1143000"/>
            <a:ext cx="5486400" cy="3086100"/>
          </a:xfrm>
          <a:prstGeom prst="rect">
            <a:avLst/>
          </a:prstGeom>
          <a:noFill/>
          <a:ln w="12700">
            <a:solidFill>
              <a:prstClr val="black"/>
            </a:solidFill>
            <a:miter lim="800000"/>
          </a:ln>
        </p:spPr>
      </p:sp>
      <p:sp>
        <p:nvSpPr>
          <p:cNvPr id="50181" name="备注占位符 4"/>
          <p:cNvSpPr>
            <a:spLocks noGrp="1" noChangeArrowheads="1"/>
          </p:cNvSpPr>
          <p:nvPr>
            <p:ph type="body" sz="quarter" idx="1"/>
            <p:custDataLst>
              <p:tags r:id="rId5"/>
            </p:custDataLst>
          </p:nvPr>
        </p:nvSpPr>
        <p:spPr bwMode="auto">
          <a:xfrm>
            <a:off x="685800" y="4400550"/>
            <a:ext cx="5486400" cy="3600450"/>
          </a:xfrm>
          <a:prstGeom prst="rect">
            <a:avLst/>
          </a:prstGeom>
          <a:noFill/>
          <a:ln w="9525" cap="flat" algn="ctr">
            <a:noFill/>
            <a:prstDash val="solid"/>
            <a:round/>
            <a:headEnd type="none" w="med" len="med"/>
            <a:tailEnd type="none" w="med" len="med"/>
          </a:ln>
        </p:spPr>
        <p:txBody>
          <a:bodyPr numCol="1" compatLnSpc="1">
            <a:noAutofit/>
          </a:bodyPr>
          <a:lstStyle>
            <a:lvl1pPr marL="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Light" pitchFamily="2" charset="-122"/>
                <a:ea typeface="等线" pitchFamily="2" charset="-122"/>
              </a:defRPr>
            </a:lvl5pPr>
          </a:lstStyle>
          <a:p>
            <a:pPr lvl="0"/>
            <a:r>
              <a:t>单击此处编辑母版文本样式</a:t>
            </a:r>
          </a:p>
          <a:p>
            <a:pPr lvl="1"/>
            <a:r>
              <a:t>二级</a:t>
            </a:r>
          </a:p>
          <a:p>
            <a:pPr lvl="2"/>
            <a:r>
              <a:t>三级</a:t>
            </a:r>
          </a:p>
          <a:p>
            <a:pPr lvl="3"/>
            <a:r>
              <a:t>四级</a:t>
            </a:r>
          </a:p>
          <a:p>
            <a:pPr lvl="4"/>
            <a:r>
              <a:t>五级</a:t>
            </a:r>
          </a:p>
        </p:txBody>
      </p:sp>
      <p:sp>
        <p:nvSpPr>
          <p:cNvPr id="50182" name="页脚占位符 5"/>
          <p:cNvSpPr>
            <a:spLocks noGrp="1" noChangeArrowheads="1"/>
          </p:cNvSpPr>
          <p:nvPr>
            <p:ph type="ftr" sz="quarter" idx="3"/>
            <p:custDataLst>
              <p:tags r:id="rId6"/>
            </p:custDataLst>
          </p:nvPr>
        </p:nvSpPr>
        <p:spPr bwMode="auto">
          <a:xfrm>
            <a:off x="0"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endParaRPr lang="zh-CN" altLang="en-US" sz="1200"/>
          </a:p>
        </p:txBody>
      </p:sp>
      <p:sp>
        <p:nvSpPr>
          <p:cNvPr id="50183" name="灯片编号占位符 6"/>
          <p:cNvSpPr>
            <a:spLocks noGrp="1" noChangeArrowheads="1"/>
          </p:cNvSpPr>
          <p:nvPr>
            <p:ph type="sldNum" sz="quarter" idx="4"/>
            <p:custDataLst>
              <p:tags r:id="rId7"/>
            </p:custDataLst>
          </p:nvPr>
        </p:nvSpPr>
        <p:spPr bwMode="auto">
          <a:xfrm>
            <a:off x="3884613" y="8685213"/>
            <a:ext cx="2971800" cy="458787"/>
          </a:xfrm>
          <a:prstGeom prst="rect">
            <a:avLst/>
          </a:prstGeom>
          <a:noFill/>
          <a:ln w="9525" cap="flat" algn="ctr">
            <a:noFill/>
            <a:prstDash val="solid"/>
            <a:round/>
            <a:headEnd type="none" w="med" len="med"/>
            <a:tailEnd type="none" w="med" len="med"/>
          </a:ln>
        </p:spPr>
        <p:txBody>
          <a:bodyPr numCol="1" anchor="b"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FE753BDD-21AD-4445-A410-F14B8EF2E1A8}" type="slidenum">
              <a:rPr lang="en-US" altLang="en-US" sz="1200"/>
              <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tags" Target="../tags/tag31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434.xml" /><Relationship Id="rId4" Type="http://schemas.openxmlformats.org/officeDocument/2006/relationships/tags" Target="../tags/tag435.xml" /><Relationship Id="rId5" Type="http://schemas.openxmlformats.org/officeDocument/2006/relationships/tags" Target="../tags/tag43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56.xml" /><Relationship Id="rId4" Type="http://schemas.openxmlformats.org/officeDocument/2006/relationships/tags" Target="../tags/tag457.xml" /><Relationship Id="rId5" Type="http://schemas.openxmlformats.org/officeDocument/2006/relationships/tags" Target="../tags/tag45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70.xml" /><Relationship Id="rId4" Type="http://schemas.openxmlformats.org/officeDocument/2006/relationships/tags" Target="../tags/tag471.xml" /><Relationship Id="rId5" Type="http://schemas.openxmlformats.org/officeDocument/2006/relationships/tags" Target="../tags/tag472.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77.xml" /><Relationship Id="rId4" Type="http://schemas.openxmlformats.org/officeDocument/2006/relationships/tags" Target="../tags/tag478.xml" /><Relationship Id="rId5" Type="http://schemas.openxmlformats.org/officeDocument/2006/relationships/tags" Target="../tags/tag47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4274" name="幻灯片图像占位符 1"/>
          <p:cNvSpPr>
            <a:spLocks noGrp="1" noRot="1" noChangeAspect="1" noChangeArrowheads="1" noTextEdit="1"/>
          </p:cNvSpPr>
          <p:nvPr>
            <p:ph type="sldImg"/>
            <p:custDataLst>
              <p:tags r:id="rId4"/>
            </p:custDataLst>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noChangeArrowheads="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54276" name="页眉占位符 3"/>
          <p:cNvSpPr>
            <a:spLocks noGrp="1" noChangeArrowheads="1"/>
          </p:cNvSpPr>
          <p:nvPr>
            <p:ph type="hdr"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mtClean="0"/>
          </a:p>
        </p:txBody>
      </p:sp>
      <p:sp>
        <p:nvSpPr>
          <p:cNvPr id="54277" name="页脚占位符 4"/>
          <p:cNvSpPr>
            <a:spLocks noGrp="1" noChangeArrowheads="1"/>
          </p:cNvSpPr>
          <p:nvPr>
            <p:ph type="ftr" sz="quarter" idx="4"/>
            <p:custDataLst>
              <p:tags r:id="rId7"/>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9457" name="幻灯片图像占位符 1"/>
          <p:cNvSpPr>
            <a:spLocks noGrp="1" noRot="1" noChangeAspect="1" noChangeArrowheads="1" noTextEdit="1"/>
          </p:cNvSpPr>
          <p:nvPr>
            <p:ph type="sldImg" idx="4294967295"/>
            <p:custDataLst>
              <p:tags r:id="rId4"/>
            </p:custDataLst>
          </p:nvPr>
        </p:nvSpPr>
        <p:spPr bwMode="auto">
          <a:ln>
            <a:solidFill>
              <a:srgbClr val="000000"/>
            </a:solidFill>
            <a:miter lim="800000"/>
          </a:ln>
        </p:spPr>
      </p:sp>
      <p:sp>
        <p:nvSpPr>
          <p:cNvPr id="19458" name="备注占位符 2"/>
          <p:cNvSpPr>
            <a:spLocks noGrp="1" noChangeArrowheads="1"/>
          </p:cNvSpPr>
          <p:nvPr>
            <p:ph type="body" idx="5"/>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9459" name="页眉占位符 3"/>
          <p:cNvSpPr>
            <a:spLocks noGrp="1" noChangeArrowheads="1"/>
          </p:cNvSpPr>
          <p:nvPr>
            <p:ph type="hdr" sz="quarter"/>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9460" name="页脚占位符 4"/>
          <p:cNvSpPr>
            <a:spLocks noGrp="1" noChangeArrowheads="1"/>
          </p:cNvSpPr>
          <p:nvPr>
            <p:ph type="ftr" sz="quarter" idx="4"/>
            <p:custDataLst>
              <p:tags r:id="rId7"/>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1.xml" /><Relationship Id="rId10"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42.xml" /><Relationship Id="rId4" Type="http://schemas.openxmlformats.org/officeDocument/2006/relationships/image" Target="../media/image4.emf" /><Relationship Id="rId5" Type="http://schemas.openxmlformats.org/officeDocument/2006/relationships/tags" Target="../tags/tag43.xml" /><Relationship Id="rId6" Type="http://schemas.openxmlformats.org/officeDocument/2006/relationships/image" Target="../media/image5.emf" /><Relationship Id="rId7" Type="http://schemas.openxmlformats.org/officeDocument/2006/relationships/tags" Target="../tags/tag44.xml" /><Relationship Id="rId8" Type="http://schemas.openxmlformats.org/officeDocument/2006/relationships/image" Target="../media/image6.emf" /><Relationship Id="rId9" Type="http://schemas.openxmlformats.org/officeDocument/2006/relationships/tags" Target="../tags/tag45.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6.xml" /><Relationship Id="rId10" Type="http://schemas.openxmlformats.org/officeDocument/2006/relationships/tags" Target="../tags/tag52.xml" /><Relationship Id="rId11" Type="http://schemas.openxmlformats.org/officeDocument/2006/relationships/tags" Target="../tags/tag53.xml" /><Relationship Id="rId12" Type="http://schemas.openxmlformats.org/officeDocument/2006/relationships/tags" Target="../tags/tag54.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47.xml" /><Relationship Id="rId4" Type="http://schemas.openxmlformats.org/officeDocument/2006/relationships/image" Target="../media/image8.png"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image" Target="../media/image9.png" /><Relationship Id="rId8" Type="http://schemas.openxmlformats.org/officeDocument/2006/relationships/tags" Target="../tags/tag50.xml" /><Relationship Id="rId9" Type="http://schemas.openxmlformats.org/officeDocument/2006/relationships/tags" Target="../tags/tag5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5.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56.xml" /><Relationship Id="rId4" Type="http://schemas.openxmlformats.org/officeDocument/2006/relationships/image" Target="../media/image9.png"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63.xml" /><Relationship Id="rId4" Type="http://schemas.openxmlformats.org/officeDocument/2006/relationships/image" Target="../media/image9.png"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9.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0.xml" /><Relationship Id="rId4" Type="http://schemas.openxmlformats.org/officeDocument/2006/relationships/image" Target="../media/image9.png"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7.xml" /><Relationship Id="rId4" Type="http://schemas.openxmlformats.org/officeDocument/2006/relationships/image" Target="../media/image9.pn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84.xml" /><Relationship Id="rId4" Type="http://schemas.openxmlformats.org/officeDocument/2006/relationships/image" Target="../media/image9.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91.xml" /><Relationship Id="rId4" Type="http://schemas.openxmlformats.org/officeDocument/2006/relationships/image" Target="../media/image9.png"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tags" Target="../tags/tag105.xml" /><Relationship Id="rId13"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98.xml" /><Relationship Id="rId4" Type="http://schemas.openxmlformats.org/officeDocument/2006/relationships/image" Target="../media/image8.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image" Target="../media/image9.png" /><Relationship Id="rId8" Type="http://schemas.openxmlformats.org/officeDocument/2006/relationships/tags" Target="../tags/tag101.xml" /><Relationship Id="rId9" Type="http://schemas.openxmlformats.org/officeDocument/2006/relationships/tags" Target="../tags/tag10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image" Target="../media/image1.png"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07.xml" /><Relationship Id="rId4" Type="http://schemas.openxmlformats.org/officeDocument/2006/relationships/image" Target="../media/image9.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14.xml" /><Relationship Id="rId4" Type="http://schemas.openxmlformats.org/officeDocument/2006/relationships/image" Target="../media/image9.png"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21.xml" /><Relationship Id="rId4" Type="http://schemas.openxmlformats.org/officeDocument/2006/relationships/image" Target="../media/image9.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image" Target="../media/image15.png" /><Relationship Id="rId11" Type="http://schemas.openxmlformats.org/officeDocument/2006/relationships/tags" Target="../tags/tag132.xml" /><Relationship Id="rId12" Type="http://schemas.openxmlformats.org/officeDocument/2006/relationships/image" Target="../media/image16.png" /><Relationship Id="rId13" Type="http://schemas.openxmlformats.org/officeDocument/2006/relationships/tags" Target="../tags/tag133.xml" /><Relationship Id="rId14" Type="http://schemas.openxmlformats.org/officeDocument/2006/relationships/image" Target="../media/image9.png" /><Relationship Id="rId15" Type="http://schemas.openxmlformats.org/officeDocument/2006/relationships/tags" Target="../tags/tag134.xml" /><Relationship Id="rId16" Type="http://schemas.openxmlformats.org/officeDocument/2006/relationships/tags" Target="../tags/tag135.xml" /><Relationship Id="rId17" Type="http://schemas.openxmlformats.org/officeDocument/2006/relationships/tags" Target="../tags/tag136.xml" /><Relationship Id="rId18" Type="http://schemas.openxmlformats.org/officeDocument/2006/relationships/tags" Target="../tags/tag137.xml" /><Relationship Id="rId19" Type="http://schemas.openxmlformats.org/officeDocument/2006/relationships/tags" Target="../tags/tag138.xml" /><Relationship Id="rId2" Type="http://schemas.openxmlformats.org/officeDocument/2006/relationships/image" Target="../media/image11.png" /><Relationship Id="rId20" Type="http://schemas.openxmlformats.org/officeDocument/2006/relationships/slideMaster" Target="../slideMasters/slideMaster1.xml" /><Relationship Id="rId3" Type="http://schemas.openxmlformats.org/officeDocument/2006/relationships/tags" Target="../tags/tag128.xml" /><Relationship Id="rId4" Type="http://schemas.openxmlformats.org/officeDocument/2006/relationships/image" Target="../media/image12.png" /><Relationship Id="rId5" Type="http://schemas.openxmlformats.org/officeDocument/2006/relationships/tags" Target="../tags/tag129.xml" /><Relationship Id="rId6" Type="http://schemas.openxmlformats.org/officeDocument/2006/relationships/image" Target="../media/image13.png" /><Relationship Id="rId7" Type="http://schemas.openxmlformats.org/officeDocument/2006/relationships/tags" Target="../tags/tag130.xml" /><Relationship Id="rId8" Type="http://schemas.openxmlformats.org/officeDocument/2006/relationships/image" Target="../media/image14.png" /><Relationship Id="rId9" Type="http://schemas.openxmlformats.org/officeDocument/2006/relationships/tags" Target="../tags/tag13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9.xml" /><Relationship Id="rId10" Type="http://schemas.openxmlformats.org/officeDocument/2006/relationships/tags" Target="../tags/tag146.xml" /><Relationship Id="rId11"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image" Target="../media/image9.png"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7.xml" /><Relationship Id="rId10" Type="http://schemas.openxmlformats.org/officeDocument/2006/relationships/slideMaster" Target="../slideMasters/slideMaster1.xml" /><Relationship Id="rId2" Type="http://schemas.openxmlformats.org/officeDocument/2006/relationships/image" Target="../media/image18.png" /><Relationship Id="rId3" Type="http://schemas.openxmlformats.org/officeDocument/2006/relationships/tags" Target="../tags/tag148.xml" /><Relationship Id="rId4" Type="http://schemas.openxmlformats.org/officeDocument/2006/relationships/image" Target="../media/image19.pn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image" Target="../media/image9.png" /><Relationship Id="rId8" Type="http://schemas.openxmlformats.org/officeDocument/2006/relationships/tags" Target="../tags/tag151.xml" /><Relationship Id="rId9" Type="http://schemas.openxmlformats.org/officeDocument/2006/relationships/tags" Target="../tags/tag15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4.xml" /><Relationship Id="rId10" Type="http://schemas.openxmlformats.org/officeDocument/2006/relationships/tags" Target="../tags/tag159.xml" /><Relationship Id="rId11" Type="http://schemas.openxmlformats.org/officeDocument/2006/relationships/image" Target="../media/image24.png" /><Relationship Id="rId12" Type="http://schemas.openxmlformats.org/officeDocument/2006/relationships/tags" Target="../tags/tag160.xml" /><Relationship Id="rId13" Type="http://schemas.openxmlformats.org/officeDocument/2006/relationships/image" Target="../media/image25.png" /><Relationship Id="rId14" Type="http://schemas.openxmlformats.org/officeDocument/2006/relationships/tags" Target="../tags/tag161.xml" /><Relationship Id="rId15" Type="http://schemas.openxmlformats.org/officeDocument/2006/relationships/slideMaster" Target="../slideMasters/slideMaster1.xml" /><Relationship Id="rId2" Type="http://schemas.openxmlformats.org/officeDocument/2006/relationships/image" Target="../media/image20.jpeg" /><Relationship Id="rId3" Type="http://schemas.openxmlformats.org/officeDocument/2006/relationships/tags" Target="../tags/tag155.xml" /><Relationship Id="rId4" Type="http://schemas.openxmlformats.org/officeDocument/2006/relationships/image" Target="../media/image21.png"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image" Target="../media/image22.png" /><Relationship Id="rId8" Type="http://schemas.openxmlformats.org/officeDocument/2006/relationships/tags" Target="../tags/tag158.xml" /><Relationship Id="rId9" Type="http://schemas.openxmlformats.org/officeDocument/2006/relationships/image" Target="../media/image2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blipFill rotWithShape="1">
          <a:blip r:embed="rId5"/>
          <a:stretch>
            <a:fillRect/>
          </a:stretch>
        </a:blipFill>
        <a:effectLst/>
      </p:bgPr>
    </p:bg>
    <p:spTree>
      <p:nvGrpSpPr>
        <p:cNvPr id="1" name=""/>
        <p:cNvGrpSpPr/>
        <p:nvPr>
          <p:custDataLst>
            <p:tags r:id="rId1"/>
          </p:custDataLst>
        </p:nvPr>
      </p:nvGrpSpPr>
      <p:grpSpPr/>
      <p:sp>
        <p:nvSpPr>
          <p:cNvPr id="2052"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44A0B6D-9016-4BA8-B106-8355D55C41E1}" type="datetime1">
              <a:rPr lang="zh-CN" altLang="en-US" sz="1200">
                <a:solidFill>
                  <a:srgbClr val="898989"/>
                </a:solidFill>
              </a:rPr>
              <a:t/>
            </a:fld>
            <a:endParaRPr lang="zh-CN" altLang="en-US" sz="1200">
              <a:solidFill>
                <a:srgbClr val="898989"/>
              </a:solidFill>
            </a:endParaRPr>
          </a:p>
        </p:txBody>
      </p:sp>
      <p:sp>
        <p:nvSpPr>
          <p:cNvPr id="2053"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2054"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58666313-BB95-46ED-99E4-4A54FC8F2949}"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和内容">
    <p:bg bwMode="auto">
      <p:bgPr>
        <a:blipFill dpi="0"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spTree>
      <p:nvGrpSpPr>
        <p:cNvPr id="1" name=""/>
        <p:cNvGrpSpPr/>
        <p:nvPr>
          <p:custDataLst>
            <p:tags r:id="rId1"/>
          </p:custDataLst>
        </p:nvPr>
      </p:nvGrpSpPr>
      <p:grpSpPr>
        <a:xfrm>
          <a:off x="0" y="0"/>
          <a:ext cx="0" cy="0"/>
        </a:xfrm>
      </p:grpSpPr>
      <p:pic>
        <p:nvPicPr>
          <p:cNvPr id="2" name="图片 6"/>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103717" y="-91017"/>
            <a:ext cx="12399435" cy="702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10441517" y="298451"/>
            <a:ext cx="1365249" cy="116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548217" y="5177367"/>
            <a:ext cx="2023533" cy="142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10081684" y="5702300"/>
            <a:ext cx="1725083" cy="8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8"/>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两栏内容">
    <p:bg>
      <p:bgPr>
        <a:solidFill>
          <a:schemeClr val="bg1"/>
        </a:solidFill>
        <a:effectLst/>
      </p:bgPr>
    </p:bg>
    <p:spTree>
      <p:nvGrpSpPr>
        <p:cNvPr id="1" name=""/>
        <p:cNvGrpSpPr/>
        <p:nvPr>
          <p:custDataLst>
            <p:tags r:id="rId1"/>
          </p:custDataLst>
        </p:nvPr>
      </p:nvGrpSpPr>
      <p:grpSpPr>
        <a:xfrm>
          <a:off x="0" y="0"/>
          <a:ext cx="0" cy="0"/>
        </a:xfrm>
      </p:grpSpPr>
      <p:pic>
        <p:nvPicPr>
          <p:cNvPr id="2560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5603"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5"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和内容">
    <p:bg>
      <p:bgPr>
        <a:solidFill>
          <a:schemeClr val="bg1"/>
        </a:solidFill>
        <a:effectLst/>
      </p:bgPr>
    </p:bg>
    <p:spTree>
      <p:nvGrpSpPr>
        <p:cNvPr id="1" name=""/>
        <p:cNvGrpSpPr/>
        <p:nvPr>
          <p:custDataLst>
            <p:tags r:id="rId1"/>
          </p:custDataLst>
        </p:nvPr>
      </p:nvGrpSpPr>
      <p:grpSpPr>
        <a:xfrm>
          <a:off x="0" y="0"/>
          <a:ext cx="0" cy="0"/>
        </a:xfrm>
      </p:grpSpPr>
      <p:pic>
        <p:nvPicPr>
          <p:cNvPr id="1638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638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和内容">
    <p:bg>
      <p:bgPr>
        <a:solidFill>
          <a:schemeClr val="bg1"/>
        </a:solidFill>
        <a:effectLst/>
      </p:bgPr>
    </p:bg>
    <p:spTree>
      <p:nvGrpSpPr>
        <p:cNvPr id="1" name=""/>
        <p:cNvGrpSpPr/>
        <p:nvPr>
          <p:custDataLst>
            <p:tags r:id="rId1"/>
          </p:custDataLst>
        </p:nvPr>
      </p:nvGrpSpPr>
      <p:grpSpPr>
        <a:xfrm>
          <a:off x="0" y="0"/>
          <a:ext cx="0" cy="0"/>
        </a:xfrm>
      </p:grpSpPr>
      <p:pic>
        <p:nvPicPr>
          <p:cNvPr id="1741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7411"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和内容">
    <p:bg>
      <p:bgPr>
        <a:solidFill>
          <a:schemeClr val="bg1"/>
        </a:solidFill>
        <a:effectLst/>
      </p:bgPr>
    </p:bg>
    <p:spTree>
      <p:nvGrpSpPr>
        <p:cNvPr id="1" name=""/>
        <p:cNvGrpSpPr/>
        <p:nvPr>
          <p:custDataLst>
            <p:tags r:id="rId1"/>
          </p:custDataLst>
        </p:nvPr>
      </p:nvGrpSpPr>
      <p:grpSpPr>
        <a:xfrm>
          <a:off x="0" y="0"/>
          <a:ext cx="0" cy="0"/>
        </a:xfrm>
      </p:grpSpPr>
      <p:pic>
        <p:nvPicPr>
          <p:cNvPr id="1843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843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和内容">
    <p:bg>
      <p:bgPr>
        <a:solidFill>
          <a:schemeClr val="bg1"/>
        </a:solidFill>
        <a:effectLst/>
      </p:bgPr>
    </p:bg>
    <p:spTree>
      <p:nvGrpSpPr>
        <p:cNvPr id="1" name=""/>
        <p:cNvGrpSpPr/>
        <p:nvPr>
          <p:custDataLst>
            <p:tags r:id="rId1"/>
          </p:custDataLst>
        </p:nvPr>
      </p:nvGrpSpPr>
      <p:grpSpPr>
        <a:xfrm>
          <a:off x="0" y="0"/>
          <a:ext cx="0" cy="0"/>
        </a:xfrm>
      </p:grpSpPr>
      <p:pic>
        <p:nvPicPr>
          <p:cNvPr id="1945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945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和内容">
    <p:bg>
      <p:bgPr>
        <a:solidFill>
          <a:schemeClr val="bg1"/>
        </a:solidFill>
        <a:effectLst/>
      </p:bgPr>
    </p:bg>
    <p:spTree>
      <p:nvGrpSpPr>
        <p:cNvPr id="1" name=""/>
        <p:cNvGrpSpPr/>
        <p:nvPr>
          <p:custDataLst>
            <p:tags r:id="rId1"/>
          </p:custDataLst>
        </p:nvPr>
      </p:nvGrpSpPr>
      <p:grpSpPr>
        <a:xfrm>
          <a:off x="0" y="0"/>
          <a:ext cx="0" cy="0"/>
        </a:xfrm>
      </p:grpSpPr>
      <p:pic>
        <p:nvPicPr>
          <p:cNvPr id="20482"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0483"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和内容">
    <p:bg>
      <p:bgPr>
        <a:solidFill>
          <a:schemeClr val="bg1"/>
        </a:solidFill>
        <a:effectLst/>
      </p:bgPr>
    </p:bg>
    <p:spTree>
      <p:nvGrpSpPr>
        <p:cNvPr id="1" name=""/>
        <p:cNvGrpSpPr/>
        <p:nvPr>
          <p:custDataLst>
            <p:tags r:id="rId1"/>
          </p:custDataLst>
        </p:nvPr>
      </p:nvGrpSpPr>
      <p:grpSpPr>
        <a:xfrm>
          <a:off x="0" y="0"/>
          <a:ext cx="0" cy="0"/>
        </a:xfrm>
      </p:grpSpPr>
      <p:pic>
        <p:nvPicPr>
          <p:cNvPr id="2150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150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两栏内容">
    <p:bg>
      <p:bgPr>
        <a:solidFill>
          <a:schemeClr val="bg1"/>
        </a:solidFill>
        <a:effectLst/>
      </p:bgPr>
    </p:bg>
    <p:spTree>
      <p:nvGrpSpPr>
        <p:cNvPr id="1" name=""/>
        <p:cNvGrpSpPr/>
        <p:nvPr>
          <p:custDataLst>
            <p:tags r:id="rId1"/>
          </p:custDataLst>
        </p:nvPr>
      </p:nvGrpSpPr>
      <p:grpSpPr>
        <a:xfrm>
          <a:off x="0" y="0"/>
          <a:ext cx="0" cy="0"/>
        </a:xfrm>
      </p:grpSpPr>
      <p:pic>
        <p:nvPicPr>
          <p:cNvPr id="2253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2531" name="图片 7"/>
          <p:cNvPicPr>
            <a:picLocks noChangeAspect="1"/>
          </p:cNvPicPr>
          <p:nvPr userDrawn="1">
            <p:custDataLst>
              <p:tags r:id="rId5"/>
            </p:custDataLst>
          </p:nvPr>
        </p:nvPicPr>
        <p:blipFill>
          <a:blip r:embed="rId4"/>
          <a:stretch>
            <a:fillRect/>
          </a:stretch>
        </p:blipFill>
        <p:spPr>
          <a:xfrm>
            <a:off x="11113" y="0"/>
            <a:ext cx="12169775" cy="6858000"/>
          </a:xfrm>
          <a:prstGeom prst="rect">
            <a:avLst/>
          </a:prstGeom>
          <a:noFill/>
          <a:ln w="9525">
            <a:noFill/>
          </a:ln>
        </p:spPr>
      </p:pic>
      <p:sp>
        <p:nvSpPr>
          <p:cNvPr id="9" name="矩形 8"/>
          <p:cNvSpPr/>
          <p:nvPr>
            <p:custDataLst>
              <p:tags r:id="rId6"/>
            </p:custDataLst>
          </p:nvPr>
        </p:nvSpPr>
        <p:spPr>
          <a:xfrm>
            <a:off x="-11112"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2533" name="图片 12"/>
          <p:cNvPicPr>
            <a:picLocks noChangeAspect="1"/>
          </p:cNvPicPr>
          <p:nvPr userDrawn="1">
            <p:custDataLst>
              <p:tags r:id="rId8"/>
            </p:custDataLst>
          </p:nvPr>
        </p:nvPicPr>
        <p:blipFill>
          <a:blip r:embed="rId7"/>
          <a:stretch>
            <a:fillRect/>
          </a:stretch>
        </p:blipFill>
        <p:spPr>
          <a:xfrm>
            <a:off x="10387013" y="0"/>
            <a:ext cx="1804987" cy="958850"/>
          </a:xfrm>
          <a:prstGeom prst="rect">
            <a:avLst/>
          </a:prstGeom>
          <a:noFill/>
          <a:ln w="9525">
            <a:noFill/>
          </a:ln>
        </p:spPr>
      </p:pic>
      <p:sp>
        <p:nvSpPr>
          <p:cNvPr id="11" name="文本框 10"/>
          <p:cNvSpPr txBox="1"/>
          <p:nvPr>
            <p:custDataLst>
              <p:tags r:id="rId9"/>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0"/>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1"/>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2"/>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1">
          <a:blip r:embed="rId5"/>
          <a:stretch>
            <a:fillRect/>
          </a:stretch>
        </a:blipFill>
        <a:effectLst/>
      </p:bgPr>
    </p:bg>
    <p:spTree>
      <p:nvGrpSpPr>
        <p:cNvPr id="1" name=""/>
        <p:cNvGrpSpPr/>
        <p:nvPr>
          <p:custDataLst>
            <p:tags r:id="rId1"/>
          </p:custDataLst>
        </p:nvPr>
      </p:nvGrpSpPr>
      <p:grpSpPr/>
      <p:sp>
        <p:nvSpPr>
          <p:cNvPr id="307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5C0A5021-B5D9-4AE7-809F-DF6443FEE274}" type="datetime1">
              <a:rPr lang="zh-CN" altLang="en-US" sz="1200">
                <a:solidFill>
                  <a:srgbClr val="898989"/>
                </a:solidFill>
              </a:rPr>
              <a:t/>
            </a:fld>
            <a:endParaRPr lang="zh-CN" altLang="en-US" sz="1200">
              <a:solidFill>
                <a:srgbClr val="898989"/>
              </a:solidFill>
            </a:endParaRPr>
          </a:p>
        </p:txBody>
      </p:sp>
      <p:sp>
        <p:nvSpPr>
          <p:cNvPr id="307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307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12D72C48-432B-4267-9D1D-661EB6844ACA}"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和内容">
    <p:bg>
      <p:bgPr>
        <a:solidFill>
          <a:schemeClr val="bg1"/>
        </a:solidFill>
        <a:effectLst/>
      </p:bgPr>
    </p:bg>
    <p:spTree>
      <p:nvGrpSpPr>
        <p:cNvPr id="1" name=""/>
        <p:cNvGrpSpPr/>
        <p:nvPr>
          <p:custDataLst>
            <p:tags r:id="rId1"/>
          </p:custDataLst>
        </p:nvPr>
      </p:nvGrpSpPr>
      <p:grpSpPr>
        <a:xfrm>
          <a:off x="0" y="0"/>
          <a:ext cx="0" cy="0"/>
        </a:xfrm>
      </p:grpSpPr>
      <p:pic>
        <p:nvPicPr>
          <p:cNvPr id="23554"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3555"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和内容">
    <p:bg>
      <p:bgPr>
        <a:solidFill>
          <a:schemeClr val="bg1"/>
        </a:solidFill>
        <a:effectLst/>
      </p:bgPr>
    </p:bg>
    <p:spTree>
      <p:nvGrpSpPr>
        <p:cNvPr id="1" name=""/>
        <p:cNvGrpSpPr/>
        <p:nvPr>
          <p:custDataLst>
            <p:tags r:id="rId1"/>
          </p:custDataLst>
        </p:nvPr>
      </p:nvGrpSpPr>
      <p:grpSpPr>
        <a:xfrm>
          <a:off x="0" y="0"/>
          <a:ext cx="0" cy="0"/>
        </a:xfrm>
      </p:grpSpPr>
      <p:pic>
        <p:nvPicPr>
          <p:cNvPr id="24578"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4579"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标题和内容">
    <p:bg>
      <p:bgPr>
        <a:solidFill>
          <a:schemeClr val="bg1"/>
        </a:solidFill>
        <a:effectLst/>
      </p:bgPr>
    </p:bg>
    <p:spTree>
      <p:nvGrpSpPr>
        <p:cNvPr id="1" name=""/>
        <p:cNvGrpSpPr/>
        <p:nvPr>
          <p:custDataLst>
            <p:tags r:id="rId1"/>
          </p:custDataLst>
        </p:nvPr>
      </p:nvGrpSpPr>
      <p:grpSpPr>
        <a:xfrm>
          <a:off x="0" y="0"/>
          <a:ext cx="0" cy="0"/>
        </a:xfrm>
      </p:grpSpPr>
      <p:pic>
        <p:nvPicPr>
          <p:cNvPr id="2662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26627" name="图片 12"/>
          <p:cNvPicPr>
            <a:picLocks noChangeAspect="1"/>
          </p:cNvPicPr>
          <p:nvPr userDrawn="1">
            <p:custDataLst>
              <p:tags r:id="rId5"/>
            </p:custDataLst>
          </p:nvPr>
        </p:nvPicPr>
        <p:blipFill>
          <a:blip r:embed="rId4"/>
          <a:stretch>
            <a:fillRect/>
          </a:stretch>
        </p:blipFill>
        <p:spPr>
          <a:xfrm>
            <a:off x="10387013" y="0"/>
            <a:ext cx="1804987" cy="958850"/>
          </a:xfrm>
          <a:prstGeom prst="rect">
            <a:avLst/>
          </a:prstGeom>
          <a:noFill/>
          <a:ln w="9525">
            <a:noFill/>
          </a:ln>
        </p:spPr>
      </p:pic>
      <p:sp>
        <p:nvSpPr>
          <p:cNvPr id="9" name="文本框 8"/>
          <p:cNvSpPr txBox="1"/>
          <p:nvPr>
            <p:custDataLst>
              <p:tags r:id="rId6"/>
            </p:custDataLst>
          </p:nvPr>
        </p:nvSpPr>
        <p:spPr>
          <a:xfrm rot="20505996">
            <a:off x="4977746" y="3136613"/>
            <a:ext cx="2236510" cy="58477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9"/>
            </p:custDataLst>
          </p:nvPr>
        </p:nvSpPr>
        <p:spPr/>
        <p:txBody>
          <a:bodyPr/>
          <a:lstStyle/>
          <a:p>
            <a:pPr lvl="0">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幻灯片">
    <p:bg>
      <p:bgPr>
        <a:solidFill>
          <a:schemeClr val="bg1"/>
        </a:solidFill>
        <a:effectLst/>
      </p:bgPr>
    </p:bg>
    <p:spTree>
      <p:nvGrpSpPr>
        <p:cNvPr id="1" name=""/>
        <p:cNvGrpSpPr/>
        <p:nvPr>
          <p:custDataLst>
            <p:tags r:id="rId1"/>
          </p:custDataLst>
        </p:nvPr>
      </p:nvGrpSpPr>
      <p:grpSpPr>
        <a:xfrm>
          <a:off x="0" y="0"/>
          <a:ext cx="0" cy="0"/>
        </a:xfrm>
      </p:grpSpPr>
      <p:pic>
        <p:nvPicPr>
          <p:cNvPr id="7170"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7171" name="图片 7"/>
          <p:cNvPicPr>
            <a:picLocks noChangeAspect="1"/>
          </p:cNvPicPr>
          <p:nvPr userDrawn="1">
            <p:custDataLst>
              <p:tags r:id="rId5"/>
            </p:custDataLst>
          </p:nvPr>
        </p:nvPicPr>
        <p:blipFill>
          <a:blip r:embed="rId4"/>
          <a:srcRect t="12888" r="8862" b="6174"/>
          <a:stretch>
            <a:fillRect/>
          </a:stretch>
        </p:blipFill>
        <p:spPr>
          <a:xfrm>
            <a:off x="4349751" y="0"/>
            <a:ext cx="7842249" cy="6963833"/>
          </a:xfrm>
          <a:prstGeom prst="rect">
            <a:avLst/>
          </a:prstGeom>
          <a:noFill/>
          <a:ln w="9525">
            <a:noFill/>
          </a:ln>
        </p:spPr>
      </p:pic>
      <p:pic>
        <p:nvPicPr>
          <p:cNvPr id="7172" name="图片 8"/>
          <p:cNvPicPr>
            <a:picLocks noChangeAspect="1"/>
          </p:cNvPicPr>
          <p:nvPr userDrawn="1">
            <p:custDataLst>
              <p:tags r:id="rId7"/>
            </p:custDataLst>
          </p:nvPr>
        </p:nvPicPr>
        <p:blipFill>
          <a:blip r:embed="rId6"/>
          <a:srcRect l="39645" t="39612" r="-5881" b="6850"/>
          <a:stretch>
            <a:fillRect/>
          </a:stretch>
        </p:blipFill>
        <p:spPr>
          <a:xfrm>
            <a:off x="0" y="0"/>
            <a:ext cx="5721351" cy="4624917"/>
          </a:xfrm>
          <a:prstGeom prst="rect">
            <a:avLst/>
          </a:prstGeom>
          <a:noFill/>
          <a:ln w="9525">
            <a:noFill/>
          </a:ln>
        </p:spPr>
      </p:pic>
      <p:pic>
        <p:nvPicPr>
          <p:cNvPr id="7173" name="图片 9"/>
          <p:cNvPicPr>
            <a:picLocks noChangeAspect="1"/>
          </p:cNvPicPr>
          <p:nvPr userDrawn="1">
            <p:custDataLst>
              <p:tags r:id="rId9"/>
            </p:custDataLst>
          </p:nvPr>
        </p:nvPicPr>
        <p:blipFill>
          <a:blip r:embed="rId8"/>
          <a:stretch>
            <a:fillRect/>
          </a:stretch>
        </p:blipFill>
        <p:spPr>
          <a:xfrm>
            <a:off x="7139517" y="-69849"/>
            <a:ext cx="5120216" cy="6379633"/>
          </a:xfrm>
          <a:prstGeom prst="rect">
            <a:avLst/>
          </a:prstGeom>
          <a:noFill/>
          <a:ln w="9525">
            <a:noFill/>
          </a:ln>
        </p:spPr>
      </p:pic>
      <p:pic>
        <p:nvPicPr>
          <p:cNvPr id="7174" name="图片 10"/>
          <p:cNvPicPr>
            <a:picLocks noChangeAspect="1"/>
          </p:cNvPicPr>
          <p:nvPr userDrawn="1">
            <p:custDataLst>
              <p:tags r:id="rId11"/>
            </p:custDataLst>
          </p:nvPr>
        </p:nvPicPr>
        <p:blipFill>
          <a:blip r:embed="rId10"/>
          <a:stretch>
            <a:fillRect/>
          </a:stretch>
        </p:blipFill>
        <p:spPr>
          <a:xfrm>
            <a:off x="8132233" y="69851"/>
            <a:ext cx="4059767" cy="6858000"/>
          </a:xfrm>
          <a:prstGeom prst="rect">
            <a:avLst/>
          </a:prstGeom>
          <a:noFill/>
          <a:ln w="9525">
            <a:noFill/>
          </a:ln>
        </p:spPr>
      </p:pic>
      <p:pic>
        <p:nvPicPr>
          <p:cNvPr id="7175" name="图片 11"/>
          <p:cNvPicPr>
            <a:picLocks noChangeAspect="1"/>
          </p:cNvPicPr>
          <p:nvPr userDrawn="1">
            <p:custDataLst>
              <p:tags r:id="rId13"/>
            </p:custDataLst>
          </p:nvPr>
        </p:nvPicPr>
        <p:blipFill>
          <a:blip r:embed="rId12"/>
          <a:stretch>
            <a:fillRect/>
          </a:stretch>
        </p:blipFill>
        <p:spPr>
          <a:xfrm>
            <a:off x="421217" y="279400"/>
            <a:ext cx="11349567" cy="6299200"/>
          </a:xfrm>
          <a:prstGeom prst="rect">
            <a:avLst/>
          </a:prstGeom>
          <a:noFill/>
          <a:ln w="9525">
            <a:noFill/>
          </a:ln>
        </p:spPr>
      </p:pic>
      <p:pic>
        <p:nvPicPr>
          <p:cNvPr id="7176" name="图片 12"/>
          <p:cNvPicPr>
            <a:picLocks noChangeAspect="1"/>
          </p:cNvPicPr>
          <p:nvPr userDrawn="1">
            <p:custDataLst>
              <p:tags r:id="rId15"/>
            </p:custDataLst>
          </p:nvPr>
        </p:nvPicPr>
        <p:blipFill>
          <a:blip r:embed="rId14"/>
          <a:stretch>
            <a:fillRect/>
          </a:stretch>
        </p:blipFill>
        <p:spPr>
          <a:xfrm>
            <a:off x="10386484" y="0"/>
            <a:ext cx="1805516" cy="958851"/>
          </a:xfrm>
          <a:prstGeom prst="rect">
            <a:avLst/>
          </a:prstGeom>
          <a:noFill/>
          <a:ln w="9525">
            <a:noFill/>
          </a:ln>
        </p:spPr>
      </p:pic>
      <p:sp>
        <p:nvSpPr>
          <p:cNvPr id="14" name="文本框 13"/>
          <p:cNvSpPr txBox="1"/>
          <p:nvPr>
            <p:custDataLst>
              <p:tags r:id="rId16"/>
            </p:custDataLst>
          </p:nvPr>
        </p:nvSpPr>
        <p:spPr>
          <a:xfrm rot="20505996">
            <a:off x="4946968" y="3121224"/>
            <a:ext cx="2214880" cy="58356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1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26D26F1F-19ED-45A7-BD73-3F975045B44F}"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9"/>
            </p:custDataLst>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F9BF4990-87EF-4B82-9CF9-14EA51E00290}"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bg>
      <p:bgPr>
        <a:solidFill>
          <a:schemeClr val="bg1"/>
        </a:solidFill>
        <a:effectLst/>
      </p:bgPr>
    </p:bg>
    <p:spTree>
      <p:nvGrpSpPr>
        <p:cNvPr id="1" name=""/>
        <p:cNvGrpSpPr/>
        <p:nvPr>
          <p:custDataLst>
            <p:tags r:id="rId1"/>
          </p:custDataLst>
        </p:nvPr>
      </p:nvGrpSpPr>
      <p:grpSpPr>
        <a:xfrm>
          <a:off x="0" y="0"/>
          <a:ext cx="0" cy="0"/>
        </a:xfrm>
      </p:grpSpPr>
      <p:pic>
        <p:nvPicPr>
          <p:cNvPr id="11266" name="图片 6"/>
          <p:cNvPicPr>
            <a:picLocks noChangeAspect="1"/>
          </p:cNvPicPr>
          <p:nvPr userDrawn="1">
            <p:custDataLst>
              <p:tags r:id="rId3"/>
            </p:custDataLst>
          </p:nvPr>
        </p:nvPicPr>
        <p:blipFill>
          <a:blip r:embed="rId2"/>
          <a:srcRect r="523"/>
          <a:stretch>
            <a:fillRect/>
          </a:stretch>
        </p:blipFill>
        <p:spPr>
          <a:xfrm>
            <a:off x="0" y="0"/>
            <a:ext cx="12192000" cy="6858000"/>
          </a:xfrm>
          <a:prstGeom prst="rect">
            <a:avLst/>
          </a:prstGeom>
          <a:noFill/>
          <a:ln w="9525">
            <a:noFill/>
          </a:ln>
        </p:spPr>
      </p:pic>
      <p:sp>
        <p:nvSpPr>
          <p:cNvPr id="8" name="矩形 7"/>
          <p:cNvSpPr/>
          <p:nvPr>
            <p:custDataLst>
              <p:tags r:id="rId4"/>
            </p:custDataLst>
          </p:nvPr>
        </p:nvSpPr>
        <p:spPr>
          <a:xfrm>
            <a:off x="0" y="666751"/>
            <a:ext cx="12192000" cy="552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8"/>
          <p:cNvPicPr>
            <a:picLocks noChangeAspect="1"/>
          </p:cNvPicPr>
          <p:nvPr userDrawn="1">
            <p:custDataLst>
              <p:tags r:id="rId6"/>
            </p:custDataLst>
          </p:nvPr>
        </p:nvPicPr>
        <p:blipFill>
          <a:blip r:embed="rId5"/>
          <a:stretch>
            <a:fillRect/>
          </a:stretch>
        </p:blipFill>
        <p:spPr>
          <a:xfrm>
            <a:off x="10386484" y="0"/>
            <a:ext cx="1805516" cy="958851"/>
          </a:xfrm>
          <a:prstGeom prst="rect">
            <a:avLst/>
          </a:prstGeom>
          <a:noFill/>
          <a:ln w="9525">
            <a:noFill/>
          </a:ln>
        </p:spPr>
      </p:pic>
      <p:sp>
        <p:nvSpPr>
          <p:cNvPr id="10" name="文本框 9"/>
          <p:cNvSpPr txBox="1"/>
          <p:nvPr>
            <p:custDataLst>
              <p:tags r:id="rId7"/>
            </p:custDataLst>
          </p:nvPr>
        </p:nvSpPr>
        <p:spPr>
          <a:xfrm rot="20505996">
            <a:off x="4946968" y="3121224"/>
            <a:ext cx="2214880" cy="583565"/>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
        <p:nvSpPr>
          <p:cNvPr id="2" name="日期占位符 1"/>
          <p:cNvSpPr>
            <a:spLocks noGrp="1"/>
          </p:cNvSpPr>
          <p:nvPr>
            <p:ph type="dt" sz="half" idx="10"/>
            <p:custDataLst>
              <p:tags r:id="rId8"/>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F253A910-AD12-45DB-8379-0F483A193A84}"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9"/>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0"/>
            </p:custDataLst>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A4F8BD6D-70AD-443E-8A4A-D0A21433464F}"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bg>
      <p:bgPr>
        <a:solidFill>
          <a:schemeClr val="bg1"/>
        </a:solidFill>
        <a:effectLst/>
      </p:bgPr>
    </p:bg>
    <p:spTree>
      <p:nvGrpSpPr>
        <p:cNvPr id="1" name=""/>
        <p:cNvGrpSpPr/>
        <p:nvPr>
          <p:custDataLst>
            <p:tags r:id="rId1"/>
          </p:custDataLst>
        </p:nvPr>
      </p:nvGrpSpPr>
      <p:grpSpPr>
        <a:xfrm>
          <a:off x="0" y="0"/>
          <a:ext cx="0" cy="0"/>
        </a:xfrm>
      </p:grpSpPr>
      <p:pic>
        <p:nvPicPr>
          <p:cNvPr id="1026" name="图片 6"/>
          <p:cNvPicPr>
            <a:picLocks noChangeAspect="1"/>
          </p:cNvPicPr>
          <p:nvPr userDrawn="1">
            <p:custDataLst>
              <p:tags r:id="rId3"/>
            </p:custDataLst>
          </p:nvPr>
        </p:nvPicPr>
        <p:blipFill>
          <a:blip r:embed="rId2"/>
          <a:stretch>
            <a:fillRect/>
          </a:stretch>
        </p:blipFill>
        <p:spPr>
          <a:xfrm>
            <a:off x="0" y="0"/>
            <a:ext cx="12192000" cy="6858000"/>
          </a:xfrm>
          <a:prstGeom prst="rect">
            <a:avLst/>
          </a:prstGeom>
          <a:noFill/>
          <a:ln w="9525">
            <a:noFill/>
          </a:ln>
        </p:spPr>
      </p:pic>
      <p:pic>
        <p:nvPicPr>
          <p:cNvPr id="1027" name="图片 7"/>
          <p:cNvPicPr>
            <a:picLocks noChangeAspect="1"/>
          </p:cNvPicPr>
          <p:nvPr userDrawn="1">
            <p:custDataLst>
              <p:tags r:id="rId5"/>
            </p:custDataLst>
          </p:nvPr>
        </p:nvPicPr>
        <p:blipFill>
          <a:blip r:embed="rId4"/>
          <a:srcRect t="52306" r="66681" b="3227"/>
          <a:stretch>
            <a:fillRect/>
          </a:stretch>
        </p:blipFill>
        <p:spPr>
          <a:xfrm>
            <a:off x="0" y="4468284"/>
            <a:ext cx="3185584" cy="2389716"/>
          </a:xfrm>
          <a:prstGeom prst="rect">
            <a:avLst/>
          </a:prstGeom>
          <a:noFill/>
          <a:ln w="9525">
            <a:noFill/>
          </a:ln>
        </p:spPr>
      </p:pic>
      <p:pic>
        <p:nvPicPr>
          <p:cNvPr id="1028" name="图片 8"/>
          <p:cNvPicPr>
            <a:picLocks noChangeAspect="1"/>
          </p:cNvPicPr>
          <p:nvPr userDrawn="1">
            <p:custDataLst>
              <p:tags r:id="rId6"/>
            </p:custDataLst>
          </p:nvPr>
        </p:nvPicPr>
        <p:blipFill>
          <a:blip r:embed="rId4"/>
          <a:srcRect l="4221" t="-327" r="62460" b="55859"/>
          <a:stretch>
            <a:fillRect/>
          </a:stretch>
        </p:blipFill>
        <p:spPr>
          <a:xfrm>
            <a:off x="10157884" y="0"/>
            <a:ext cx="2779183" cy="2087033"/>
          </a:xfrm>
          <a:prstGeom prst="rect">
            <a:avLst/>
          </a:prstGeom>
          <a:noFill/>
          <a:ln w="9525">
            <a:noFill/>
          </a:ln>
        </p:spPr>
      </p:pic>
      <p:pic>
        <p:nvPicPr>
          <p:cNvPr id="1029" name="图片 8"/>
          <p:cNvPicPr>
            <a:picLocks noChangeAspect="1"/>
          </p:cNvPicPr>
          <p:nvPr userDrawn="1">
            <p:custDataLst>
              <p:tags r:id="rId8"/>
            </p:custDataLst>
          </p:nvPr>
        </p:nvPicPr>
        <p:blipFill>
          <a:blip r:embed="rId7"/>
          <a:stretch>
            <a:fillRect/>
          </a:stretch>
        </p:blipFill>
        <p:spPr>
          <a:xfrm>
            <a:off x="10386484" y="0"/>
            <a:ext cx="1805516" cy="958851"/>
          </a:xfrm>
          <a:prstGeom prst="rect">
            <a:avLst/>
          </a:prstGeom>
          <a:noFill/>
          <a:ln w="9525">
            <a:noFill/>
          </a:ln>
        </p:spPr>
      </p:pic>
      <p:sp>
        <p:nvSpPr>
          <p:cNvPr id="6" name="文本框 5"/>
          <p:cNvSpPr txBox="1"/>
          <p:nvPr>
            <p:custDataLst>
              <p:tags r:id="rId9"/>
            </p:custDataLst>
          </p:nvPr>
        </p:nvSpPr>
        <p:spPr>
          <a:xfrm rot="20505996">
            <a:off x="4946968" y="3121224"/>
            <a:ext cx="2214880" cy="583565"/>
          </a:xfrm>
          <a:prstGeom prst="rect">
            <a:avLst/>
          </a:prstGeom>
          <a:noFill/>
        </p:spPr>
        <p:txBody>
          <a:bodyPr wrap="none">
            <a:spAutoFit/>
          </a:bodyPr>
          <a:lstStyle/>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bg>
      <p:bgPr>
        <a:solidFill>
          <a:schemeClr val="bg1"/>
        </a:solidFill>
        <a:effectLst/>
      </p:bgPr>
    </p:bg>
    <p:spTree>
      <p:nvGrpSpPr>
        <p:cNvPr id="1" name=""/>
        <p:cNvGrpSpPr/>
        <p:nvPr>
          <p:custDataLst>
            <p:tags r:id="rId1"/>
          </p:custDataLst>
        </p:nvPr>
      </p:nvGrpSpPr>
      <p:grpSpPr>
        <a:xfrm>
          <a:off x="0" y="0"/>
          <a:ext cx="0" cy="0"/>
        </a:xfrm>
      </p:grpSpPr>
      <p:pic>
        <p:nvPicPr>
          <p:cNvPr id="3074" name="图片 1"/>
          <p:cNvPicPr>
            <a:picLocks noChangeAspect="1"/>
          </p:cNvPicPr>
          <p:nvPr userDrawn="1">
            <p:custDataLst>
              <p:tags r:id="rId3"/>
            </p:custDataLst>
          </p:nvPr>
        </p:nvPicPr>
        <p:blipFill>
          <a:blip r:embed="rId2"/>
          <a:stretch>
            <a:fillRect/>
          </a:stretch>
        </p:blipFill>
        <p:spPr>
          <a:xfrm>
            <a:off x="0" y="6351"/>
            <a:ext cx="12192000" cy="6851649"/>
          </a:xfrm>
          <a:prstGeom prst="rect">
            <a:avLst/>
          </a:prstGeom>
          <a:noFill/>
          <a:ln w="9525">
            <a:noFill/>
          </a:ln>
        </p:spPr>
      </p:pic>
      <p:pic>
        <p:nvPicPr>
          <p:cNvPr id="3075" name="图片 2"/>
          <p:cNvPicPr>
            <a:picLocks noChangeAspect="1"/>
          </p:cNvPicPr>
          <p:nvPr userDrawn="1">
            <p:custDataLst>
              <p:tags r:id="rId5"/>
            </p:custDataLst>
          </p:nvPr>
        </p:nvPicPr>
        <p:blipFill>
          <a:blip r:embed="rId4"/>
          <a:srcRect t="20256" b="22379"/>
          <a:stretch>
            <a:fillRect/>
          </a:stretch>
        </p:blipFill>
        <p:spPr>
          <a:xfrm>
            <a:off x="201084" y="2117"/>
            <a:ext cx="11827933" cy="6860116"/>
          </a:xfrm>
          <a:prstGeom prst="rect">
            <a:avLst/>
          </a:prstGeom>
          <a:noFill/>
          <a:ln w="9525">
            <a:noFill/>
          </a:ln>
        </p:spPr>
      </p:pic>
      <p:sp>
        <p:nvSpPr>
          <p:cNvPr id="4" name="文本框 3"/>
          <p:cNvSpPr txBox="1"/>
          <p:nvPr>
            <p:custDataLst>
              <p:tags r:id="rId6"/>
            </p:custDataLst>
          </p:nvPr>
        </p:nvSpPr>
        <p:spPr>
          <a:xfrm rot="19524300">
            <a:off x="4872328" y="3046164"/>
            <a:ext cx="2768224" cy="58356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rPr>
              <a:t>状元成才路</a:t>
            </a:r>
            <a:endParaRPr kumimoji="0" lang="zh-CN" altLang="en-US" sz="3200" b="0" i="0" u="none" strike="noStrike" kern="1200" cap="none" spc="0" normalizeH="0" baseline="0" noProof="0">
              <a:ln>
                <a:noFill/>
              </a:ln>
              <a:solidFill>
                <a:schemeClr val="bg1">
                  <a:lumMod val="75000"/>
                  <a:alpha val="40000"/>
                </a:schemeClr>
              </a:solidFill>
              <a:effectLst/>
              <a:uLnTx/>
              <a:uFillTx/>
              <a:latin typeface="楷体" panose="02010609060101010101" pitchFamily="49" charset="-122"/>
              <a:ea typeface="楷体" panose="02010609060101010101" pitchFamily="49" charset="-122"/>
              <a:cs typeface="+mn-cs"/>
            </a:endParaRPr>
          </a:p>
        </p:txBody>
      </p:sp>
      <p:pic>
        <p:nvPicPr>
          <p:cNvPr id="3077" name="图片 4"/>
          <p:cNvPicPr>
            <a:picLocks noChangeAspect="1"/>
          </p:cNvPicPr>
          <p:nvPr>
            <p:custDataLst>
              <p:tags r:id="rId8"/>
            </p:custDataLst>
          </p:nvPr>
        </p:nvPicPr>
        <p:blipFill>
          <a:blip r:embed="rId7"/>
          <a:stretch>
            <a:fillRect/>
          </a:stretch>
        </p:blipFill>
        <p:spPr>
          <a:xfrm>
            <a:off x="4233" y="5556251"/>
            <a:ext cx="2106084" cy="1308100"/>
          </a:xfrm>
          <a:prstGeom prst="rect">
            <a:avLst/>
          </a:prstGeom>
          <a:noFill/>
          <a:ln w="9525">
            <a:noFill/>
          </a:ln>
        </p:spPr>
      </p:pic>
      <p:pic>
        <p:nvPicPr>
          <p:cNvPr id="3078" name="图片 5"/>
          <p:cNvPicPr>
            <a:picLocks noChangeAspect="1"/>
          </p:cNvPicPr>
          <p:nvPr>
            <p:custDataLst>
              <p:tags r:id="rId10"/>
            </p:custDataLst>
          </p:nvPr>
        </p:nvPicPr>
        <p:blipFill>
          <a:blip r:embed="rId9"/>
          <a:stretch>
            <a:fillRect/>
          </a:stretch>
        </p:blipFill>
        <p:spPr>
          <a:xfrm>
            <a:off x="4233" y="-71967"/>
            <a:ext cx="2628900" cy="1845733"/>
          </a:xfrm>
          <a:prstGeom prst="rect">
            <a:avLst/>
          </a:prstGeom>
          <a:noFill/>
          <a:ln w="9525">
            <a:noFill/>
          </a:ln>
        </p:spPr>
      </p:pic>
      <p:pic>
        <p:nvPicPr>
          <p:cNvPr id="3079" name="图片 6"/>
          <p:cNvPicPr>
            <a:picLocks noChangeAspect="1"/>
          </p:cNvPicPr>
          <p:nvPr>
            <p:custDataLst>
              <p:tags r:id="rId12"/>
            </p:custDataLst>
          </p:nvPr>
        </p:nvPicPr>
        <p:blipFill>
          <a:blip r:embed="rId11"/>
          <a:stretch>
            <a:fillRect/>
          </a:stretch>
        </p:blipFill>
        <p:spPr>
          <a:xfrm>
            <a:off x="9903884" y="5077884"/>
            <a:ext cx="2281767" cy="1773767"/>
          </a:xfrm>
          <a:prstGeom prst="rect">
            <a:avLst/>
          </a:prstGeom>
          <a:noFill/>
          <a:ln w="9525">
            <a:noFill/>
          </a:ln>
        </p:spPr>
      </p:pic>
      <p:pic>
        <p:nvPicPr>
          <p:cNvPr id="3080" name="图片 11"/>
          <p:cNvPicPr>
            <a:picLocks noChangeAspect="1"/>
          </p:cNvPicPr>
          <p:nvPr userDrawn="1">
            <p:custDataLst>
              <p:tags r:id="rId14"/>
            </p:custDataLst>
          </p:nvPr>
        </p:nvPicPr>
        <p:blipFill>
          <a:blip r:embed="rId13"/>
          <a:stretch>
            <a:fillRect/>
          </a:stretch>
        </p:blipFill>
        <p:spPr>
          <a:xfrm>
            <a:off x="10388600" y="0"/>
            <a:ext cx="1803400" cy="960967"/>
          </a:xfrm>
          <a:prstGeom prst="rect">
            <a:avLst/>
          </a:prstGeom>
          <a:noFill/>
          <a:ln w="9525">
            <a:noFill/>
          </a:ln>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4" name="页脚占位符 3"/>
          <p:cNvSpPr>
            <a:spLocks noGrp="1"/>
          </p:cNvSpPr>
          <p:nvPr>
            <p:ph type="ftr" sz="quarter" idx="11"/>
            <p:custDataLst>
              <p:tags r:id="rId3"/>
            </p:custDataLst>
          </p:nvPr>
        </p:nvSpPr>
        <p:spPr/>
        <p:txBody>
          <a:bodyPr/>
          <a:lstStyle/>
          <a:p>
            <a:pPr marL="0" lvl="0" indent="0" algn="ctr" eaLnBrk="1" hangingPunct="1"/>
            <a:endParaRPr lang="zh-CN" altLang="en-US" sz="1200">
              <a:solidFill>
                <a:srgbClr val="898989"/>
              </a:solidFill>
            </a:endParaRPr>
          </a:p>
        </p:txBody>
      </p:sp>
      <p:sp>
        <p:nvSpPr>
          <p:cNvPr id="5" name="灯片编号占位符 4"/>
          <p:cNvSpPr>
            <a:spLocks noGrp="1"/>
          </p:cNvSpPr>
          <p:nvPr>
            <p:ph type="sldNum" sz="quarter" idx="12"/>
            <p:custDataLst>
              <p:tags r:id="rId4"/>
            </p:custDataLst>
          </p:nvPr>
        </p:nvSpPr>
        <p:spPr/>
        <p:txBody>
          <a:body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noFill/>
        <a:effectLst/>
      </p:bgPr>
    </p:bg>
    <p:spTree>
      <p:nvGrpSpPr>
        <p:cNvPr id="1" name=""/>
        <p:cNvGrpSpPr/>
        <p:nvPr>
          <p:custDataLst>
            <p:tags r:id="rId1"/>
          </p:custDataLst>
        </p:nvPr>
      </p:nvGrpSpPr>
      <p:grpSpPr/>
      <p:sp>
        <p:nvSpPr>
          <p:cNvPr id="4100"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E8DDF857-D529-41F3-8895-610DD278C3C1}" type="datetime1">
              <a:rPr lang="zh-CN" altLang="en-US" sz="1200">
                <a:solidFill>
                  <a:srgbClr val="898989"/>
                </a:solidFill>
              </a:rPr>
              <a:t/>
            </a:fld>
            <a:endParaRPr lang="zh-CN" altLang="en-US" sz="1200">
              <a:solidFill>
                <a:srgbClr val="898989"/>
              </a:solidFill>
            </a:endParaRPr>
          </a:p>
        </p:txBody>
      </p:sp>
      <p:sp>
        <p:nvSpPr>
          <p:cNvPr id="4101"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4102"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8D3038FA-C760-4399-959A-783C3BB46743}"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noFill/>
        <a:effectLst/>
      </p:bgPr>
    </p:bg>
    <p:spTree>
      <p:nvGrpSpPr>
        <p:cNvPr id="1" name=""/>
        <p:cNvGrpSpPr/>
        <p:nvPr>
          <p:custDataLst>
            <p:tags r:id="rId1"/>
          </p:custDataLst>
        </p:nvPr>
      </p:nvGrpSpPr>
      <p:grpSpPr/>
      <p:sp>
        <p:nvSpPr>
          <p:cNvPr id="5124"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9514E42C-09F8-473B-9C3A-D477FA61893F}" type="datetime1">
              <a:rPr lang="zh-CN" altLang="en-US" sz="1200">
                <a:solidFill>
                  <a:srgbClr val="898989"/>
                </a:solidFill>
              </a:rPr>
              <a:t/>
            </a:fld>
            <a:endParaRPr lang="zh-CN" altLang="en-US" sz="1200">
              <a:solidFill>
                <a:srgbClr val="898989"/>
              </a:solidFill>
            </a:endParaRPr>
          </a:p>
        </p:txBody>
      </p:sp>
      <p:sp>
        <p:nvSpPr>
          <p:cNvPr id="5125"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5126"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708A8204-9941-40BE-A9EF-C45677A8B54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noFill/>
        <a:effectLst/>
      </p:bgPr>
    </p:bg>
    <p:spTree>
      <p:nvGrpSpPr>
        <p:cNvPr id="1" name=""/>
        <p:cNvGrpSpPr/>
        <p:nvPr>
          <p:custDataLst>
            <p:tags r:id="rId1"/>
          </p:custDataLst>
        </p:nvPr>
      </p:nvGrpSpPr>
      <p:grpSpPr/>
      <p:sp>
        <p:nvSpPr>
          <p:cNvPr id="4" name="内容占位符 3"/>
          <p:cNvSpPr>
            <a:spLocks noGrp="1"/>
          </p:cNvSpPr>
          <p:nvPr>
            <p:ph sz="half" idx="2"/>
            <p:custDataLst>
              <p:tags r:id="rId2"/>
            </p:custDataLst>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 name="内容占位符 5"/>
          <p:cNvSpPr>
            <a:spLocks noGrp="1"/>
          </p:cNvSpPr>
          <p:nvPr>
            <p:ph sz="quarter" idx="4"/>
            <p:custDataLst>
              <p:tags r:id="rId3"/>
            </p:custDataLst>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6148" name="日期占位符 3"/>
          <p:cNvSpPr>
            <a:spLocks noGrp="1" noChangeArrowheads="1"/>
          </p:cNvSpPr>
          <p:nvPr>
            <p:ph type="dt" sz="half" idx="10"/>
            <p:custDataLst>
              <p:tags r:id="rId4"/>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4242E9C5-EB13-416B-AD5E-609BA7B46761}" type="datetime1">
              <a:rPr lang="zh-CN" altLang="en-US" sz="1200">
                <a:solidFill>
                  <a:srgbClr val="898989"/>
                </a:solidFill>
              </a:rPr>
              <a:t/>
            </a:fld>
            <a:endParaRPr lang="zh-CN" altLang="en-US" sz="1200">
              <a:solidFill>
                <a:srgbClr val="898989"/>
              </a:solidFill>
            </a:endParaRPr>
          </a:p>
        </p:txBody>
      </p:sp>
      <p:sp>
        <p:nvSpPr>
          <p:cNvPr id="6149" name="页脚占位符 4"/>
          <p:cNvSpPr>
            <a:spLocks noGrp="1" noChangeArrowheads="1"/>
          </p:cNvSpPr>
          <p:nvPr>
            <p:ph type="ftr" sz="quarter" idx="11"/>
            <p:custDataLst>
              <p:tags r:id="rId5"/>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6150" name="灯片编号占位符 5"/>
          <p:cNvSpPr>
            <a:spLocks noGrp="1" noChangeArrowheads="1"/>
          </p:cNvSpPr>
          <p:nvPr>
            <p:ph type="sldNum" sz="quarter" idx="12"/>
            <p:custDataLst>
              <p:tags r:id="rId6"/>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98E5E873-1DF0-4049-94A9-56FC065F5025}"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noFill/>
        <a:effectLst/>
      </p:bgPr>
    </p:bg>
    <p:spTree>
      <p:nvGrpSpPr>
        <p:cNvPr id="1" name=""/>
        <p:cNvGrpSpPr/>
        <p:nvPr>
          <p:custDataLst>
            <p:tags r:id="rId1"/>
          </p:custDataLst>
        </p:nvPr>
      </p:nvGrpSpPr>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noProof="1"/>
              <a:t>单击此处编辑母版标题样式</a:t>
            </a:r>
            <a:endParaRPr lang="zh-CN" altLang="en-US" noProof="1"/>
          </a:p>
        </p:txBody>
      </p:sp>
      <p:sp>
        <p:nvSpPr>
          <p:cNvPr id="7172" name="日期占位符 3"/>
          <p:cNvSpPr>
            <a:spLocks noGrp="1" noChangeArrowheads="1"/>
          </p:cNvSpPr>
          <p:nvPr>
            <p:ph type="dt" sz="half" idx="10"/>
            <p:custDataLst>
              <p:tags r:id="rId3"/>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C1B4B65F-D330-45EE-9AAD-CE4EF4C18FBD}" type="datetime1">
              <a:rPr lang="zh-CN" altLang="en-US" sz="1200">
                <a:solidFill>
                  <a:srgbClr val="898989"/>
                </a:solidFill>
              </a:rPr>
              <a:t/>
            </a:fld>
            <a:endParaRPr lang="zh-CN" altLang="en-US" sz="1200">
              <a:solidFill>
                <a:srgbClr val="898989"/>
              </a:solidFill>
            </a:endParaRPr>
          </a:p>
        </p:txBody>
      </p:sp>
      <p:sp>
        <p:nvSpPr>
          <p:cNvPr id="7173" name="页脚占位符 4"/>
          <p:cNvSpPr>
            <a:spLocks noGrp="1" noChangeArrowheads="1"/>
          </p:cNvSpPr>
          <p:nvPr>
            <p:ph type="ftr" sz="quarter" idx="11"/>
            <p:custDataLst>
              <p:tags r:id="rId4"/>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7174" name="灯片编号占位符 5"/>
          <p:cNvSpPr>
            <a:spLocks noGrp="1" noChangeArrowheads="1"/>
          </p:cNvSpPr>
          <p:nvPr>
            <p:ph type="sldNum" sz="quarter" idx="12"/>
            <p:custDataLst>
              <p:tags r:id="rId5"/>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04B8EE3-3114-4D73-A775-D3DDD1A6CE0E}"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noFill/>
        <a:effectLst/>
      </p:bgPr>
    </p:bg>
    <p:spTree>
      <p:nvGrpSpPr>
        <p:cNvPr id="1" name=""/>
        <p:cNvGrpSpPr/>
        <p:nvPr>
          <p:custDataLst>
            <p:tags r:id="rId1"/>
          </p:custDataLst>
        </p:nvPr>
      </p:nvGrpSpPr>
      <p:grpSpPr/>
      <p:sp>
        <p:nvSpPr>
          <p:cNvPr id="8196" name="日期占位符 3"/>
          <p:cNvSpPr>
            <a:spLocks noGrp="1" noChangeArrowheads="1"/>
          </p:cNvSpPr>
          <p:nvPr>
            <p:ph type="dt" sz="half" idx="10"/>
            <p:custDataLst>
              <p:tags r:id="rId2"/>
            </p:custDataLst>
          </p:nvPr>
        </p:nvSpPr>
        <p:spPr bwMode="auto">
          <a:xfrm>
            <a:off x="8382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753BE16E-3603-4AA9-BA9D-B68CC59A2CBC}" type="datetime1">
              <a:rPr lang="zh-CN" altLang="en-US" sz="1200">
                <a:solidFill>
                  <a:srgbClr val="898989"/>
                </a:solidFill>
              </a:rPr>
              <a:t/>
            </a:fld>
            <a:endParaRPr lang="zh-CN" altLang="en-US" sz="1200">
              <a:solidFill>
                <a:srgbClr val="898989"/>
              </a:solidFill>
            </a:endParaRPr>
          </a:p>
        </p:txBody>
      </p:sp>
      <p:sp>
        <p:nvSpPr>
          <p:cNvPr id="8197" name="页脚占位符 4"/>
          <p:cNvSpPr>
            <a:spLocks noGrp="1" noChangeArrowheads="1"/>
          </p:cNvSpPr>
          <p:nvPr>
            <p:ph type="ftr" sz="quarter" idx="11"/>
            <p:custDataLst>
              <p:tags r:id="rId3"/>
            </p:custDataLst>
          </p:nvPr>
        </p:nvSpPr>
        <p:spPr bwMode="auto">
          <a:xfrm>
            <a:off x="4038600" y="6356350"/>
            <a:ext cx="41148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8198" name="灯片编号占位符 5"/>
          <p:cNvSpPr>
            <a:spLocks noGrp="1" noChangeArrowheads="1"/>
          </p:cNvSpPr>
          <p:nvPr>
            <p:ph type="sldNum" sz="quarter" idx="12"/>
            <p:custDataLst>
              <p:tags r:id="rId4"/>
            </p:custDataLst>
          </p:nvPr>
        </p:nvSpPr>
        <p:spPr bwMode="auto">
          <a:xfrm>
            <a:off x="8610600" y="6356350"/>
            <a:ext cx="2743200" cy="365125"/>
          </a:xfrm>
          <a:prstGeom prst="rect">
            <a:avLst/>
          </a:prstGeom>
          <a:ln cap="flat" algn="ctr">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2C035B9F-BC4D-4CA5-8DE7-9B3E11D9E5FB}"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1_节标题">
    <p:bg>
      <p:bgPr>
        <a:solidFill>
          <a:schemeClr val="bg1"/>
        </a:solidFill>
        <a:effectLst/>
      </p:bgPr>
    </p:bg>
    <p:spTree>
      <p:nvGrpSpPr>
        <p:cNvPr id="1" name=""/>
        <p:cNvGrpSpPr/>
        <p:nvPr>
          <p:custDataLst>
            <p:tags r:id="rId1"/>
          </p:custDataLst>
        </p:nvPr>
      </p:nvGrpSpPr>
      <p:grpSpPr/>
      <p:sp>
        <p:nvSpPr>
          <p:cNvPr id="13316" name="日期占位符 1"/>
          <p:cNvSpPr>
            <a:spLocks noGrp="1"/>
          </p:cNvSpPr>
          <p:nvPr>
            <p:ph type="dt" sz="half" idx="10"/>
            <p:custDataLst>
              <p:tags r:id="rId2"/>
            </p:custDataLst>
          </p:nvPr>
        </p:nvSpPr>
        <p:spPr bwMode="auto">
          <a:xfrm>
            <a:off x="881063" y="6350000"/>
            <a:ext cx="2698750"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eaLnBrk="1" hangingPunct="1"/>
            <a:fld id="{BD287421-7835-414E-B3A3-A53E8C643A4C}" type="datetime1">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
        <p:nvSpPr>
          <p:cNvPr id="13317" name="页脚占位符 2"/>
          <p:cNvSpPr>
            <a:spLocks noGrp="1"/>
          </p:cNvSpPr>
          <p:nvPr>
            <p:ph type="ftr" sz="quarter" idx="11"/>
            <p:custDataLst>
              <p:tags r:id="rId3"/>
            </p:custDataLst>
          </p:nvPr>
        </p:nvSpPr>
        <p:spPr bwMode="auto">
          <a:xfrm>
            <a:off x="4116388" y="6350000"/>
            <a:ext cx="3959225"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ct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ctr" eaLnBrk="1" hangingPunct="1"/>
            <a:endParaRPr lang="zh-CN" altLang="en-US" sz="1200">
              <a:solidFill>
                <a:srgbClr val="898989"/>
              </a:solidFill>
              <a:latin typeface="Arial" panose="020b0604020202020204" pitchFamily="34" charset="0"/>
              <a:ea typeface="微软雅黑" panose="020b0503020204020204" charset="-122"/>
            </a:endParaRPr>
          </a:p>
        </p:txBody>
      </p:sp>
      <p:sp>
        <p:nvSpPr>
          <p:cNvPr id="13318" name="灯片编号占位符 3"/>
          <p:cNvSpPr>
            <a:spLocks noGrp="1"/>
          </p:cNvSpPr>
          <p:nvPr>
            <p:ph type="sldNum" sz="quarter" idx="12"/>
            <p:custDataLst>
              <p:tags r:id="rId4"/>
            </p:custDataLst>
          </p:nvPr>
        </p:nvSpPr>
        <p:spPr bwMode="auto">
          <a:xfrm>
            <a:off x="8610600" y="6350000"/>
            <a:ext cx="2700338" cy="315913"/>
          </a:xfrm>
          <a:prstGeom prst="rect">
            <a:avLst/>
          </a:prstGeom>
          <a:ln cap="flat" algn="ctr">
            <a:round/>
            <a:headEnd type="none" w="med" len="med"/>
            <a:tailEnd type="none" w="med" len="med"/>
          </a:ln>
        </p:spPr>
        <p:txBody>
          <a:bodyPr numCol="1" rtlCol="0" anchor="ctr"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rgbClr val="898989"/>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微软雅黑" panose="020b0503020204020204" charset="-122"/>
              </a:defRPr>
            </a:lvl5pPr>
          </a:lstStyle>
          <a:p>
            <a:pPr lvl="0" algn="r" eaLnBrk="1" hangingPunct="1"/>
            <a:fld id="{2817CE6A-1DA5-43A2-B3B6-4603DC8952B2}" type="slidenum">
              <a:rPr lang="zh-CN" altLang="en-US" sz="1200">
                <a:solidFill>
                  <a:srgbClr val="898989"/>
                </a:solidFill>
                <a:latin typeface="Arial" panose="020b0604020202020204" pitchFamily="34" charset="0"/>
                <a:ea typeface="微软雅黑" panose="020b0503020204020204" charset="-122"/>
              </a:rPr>
              <a:t/>
            </a:fld>
            <a:endParaRPr lang="zh-CN" altLang="en-US" sz="1200">
              <a:solidFill>
                <a:srgbClr val="898989"/>
              </a:solidFill>
              <a:latin typeface="Arial" panose="020b0604020202020204" pitchFamily="34" charset="0"/>
              <a:ea typeface="微软雅黑" panose="020b0503020204020204"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tags" Target="../tags/tag162.xml" /><Relationship Id="rId29" Type="http://schemas.openxmlformats.org/officeDocument/2006/relationships/tags" Target="../tags/tag163.xml" /><Relationship Id="rId3" Type="http://schemas.openxmlformats.org/officeDocument/2006/relationships/slideLayout" Target="../slideLayouts/slideLayout3.xml" /><Relationship Id="rId30" Type="http://schemas.openxmlformats.org/officeDocument/2006/relationships/tags" Target="../tags/tag164.xml" /><Relationship Id="rId31" Type="http://schemas.openxmlformats.org/officeDocument/2006/relationships/tags" Target="../tags/tag165.xml" /><Relationship Id="rId32" Type="http://schemas.openxmlformats.org/officeDocument/2006/relationships/image" Target="file:///D:\qq&#25991;&#20214;\712321467\Image\C2C\Image2\%7b75232B38-A165-1FB7-499C-2E1C792CACB5%7d.png" TargetMode="External" /><Relationship Id="rId33" Type="http://schemas.openxmlformats.org/officeDocument/2006/relationships/image" Target="../media/image26.png" /><Relationship Id="rId34" Type="http://schemas.openxmlformats.org/officeDocument/2006/relationships/tags" Target="../tags/tag166.xml" /><Relationship Id="rId35" Type="http://schemas.openxmlformats.org/officeDocument/2006/relationships/tags" Target="../tags/tag167.xml" /><Relationship Id="rId36" Type="http://schemas.openxmlformats.org/officeDocument/2006/relationships/image" Target="../media/image1.png" /><Relationship Id="rId37"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6"/>
          <a:stretch>
            <a:fillRect/>
          </a:stretch>
        </a:blipFill>
        <a:effectLst/>
      </p:bgPr>
    </p:bg>
    <p:spTree>
      <p:nvGrpSpPr>
        <p:cNvPr id="1" name=""/>
        <p:cNvGrpSpPr/>
        <p:nvPr>
          <p:custDataLst>
            <p:tags r:id="rId28"/>
          </p:custDataLst>
        </p:nvPr>
      </p:nvGrpSpPr>
      <p:grpSpPr/>
      <p:sp>
        <p:nvSpPr>
          <p:cNvPr id="1028" name="日期占位符 3"/>
          <p:cNvSpPr>
            <a:spLocks noGrp="1" noChangeArrowheads="1"/>
          </p:cNvSpPr>
          <p:nvPr>
            <p:ph type="dt" sz="half" idx="2"/>
            <p:custDataLst>
              <p:tags r:id="rId29"/>
            </p:custDataLst>
          </p:nvPr>
        </p:nvSpPr>
        <p:spPr bwMode="auto">
          <a:xfrm>
            <a:off x="8382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eaLnBrk="1" hangingPunct="1"/>
            <a:fld id="{85E6D8BF-67A3-43F2-9AD5-D5B3DC6C0A64}" type="datetime1">
              <a:rPr lang="zh-CN" altLang="en-US" sz="1200">
                <a:solidFill>
                  <a:srgbClr val="898989"/>
                </a:solidFill>
              </a:rPr>
              <a:t/>
            </a:fld>
            <a:endParaRPr lang="zh-CN" altLang="en-US" sz="1200">
              <a:solidFill>
                <a:srgbClr val="898989"/>
              </a:solidFill>
            </a:endParaRPr>
          </a:p>
        </p:txBody>
      </p:sp>
      <p:sp>
        <p:nvSpPr>
          <p:cNvPr id="1029" name="页脚占位符 4"/>
          <p:cNvSpPr>
            <a:spLocks noGrp="1" noChangeArrowheads="1"/>
          </p:cNvSpPr>
          <p:nvPr>
            <p:ph type="ftr" sz="quarter" idx="3"/>
            <p:custDataLst>
              <p:tags r:id="rId30"/>
            </p:custDataLst>
          </p:nvPr>
        </p:nvSpPr>
        <p:spPr bwMode="auto">
          <a:xfrm>
            <a:off x="4038600" y="6356350"/>
            <a:ext cx="41148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ctr" eaLnBrk="1" hangingPunct="1"/>
            <a:endParaRPr lang="zh-CN" altLang="en-US" sz="1200">
              <a:solidFill>
                <a:srgbClr val="898989"/>
              </a:solidFill>
            </a:endParaRPr>
          </a:p>
        </p:txBody>
      </p:sp>
      <p:sp>
        <p:nvSpPr>
          <p:cNvPr id="1030" name="灯片编号占位符 5"/>
          <p:cNvSpPr>
            <a:spLocks noGrp="1" noChangeArrowheads="1"/>
          </p:cNvSpPr>
          <p:nvPr>
            <p:ph type="sldNum" sz="quarter" idx="4"/>
            <p:custDataLst>
              <p:tags r:id="rId31"/>
            </p:custDataLst>
          </p:nvPr>
        </p:nvSpPr>
        <p:spPr bwMode="auto">
          <a:xfrm>
            <a:off x="8610600" y="6356350"/>
            <a:ext cx="2743200" cy="365125"/>
          </a:xfrm>
          <a:prstGeom prst="rect">
            <a:avLst/>
          </a:prstGeom>
          <a:noFill/>
          <a:ln w="9525" cap="flat" algn="ctr">
            <a:noFill/>
            <a:prstDash val="solid"/>
            <a:round/>
            <a:headEnd type="none" w="med" len="med"/>
            <a:tailEnd type="none" w="med" len="med"/>
          </a:ln>
        </p:spPr>
        <p:txBody>
          <a:bodyPr numCol="1" anchor="ctr"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rgbClr val="898989"/>
                </a:solidFill>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000000"/>
                </a:solidFill>
                <a:effectLst/>
                <a:latin typeface="等线" pitchFamily="2" charset="-122"/>
                <a:ea typeface="等线" pitchFamily="2" charset="-122"/>
              </a:defRPr>
            </a:lvl5pPr>
          </a:lstStyle>
          <a:p>
            <a:pPr marL="0" lvl="0" indent="0" algn="r" eaLnBrk="1" hangingPunct="1"/>
            <a:fld id="{CC62CAE8-F2F1-4F55-8079-8E58ADDE0BAF}" type="slidenum">
              <a:rPr lang="en-US" altLang="en-US" sz="1200">
                <a:solidFill>
                  <a:srgbClr val="898989"/>
                </a:solidFill>
              </a:rPr>
              <a:t/>
            </a:fld>
            <a:endParaRPr lang="en-US" altLang="en-US" sz="1200">
              <a:solidFill>
                <a:srgbClr val="898989"/>
              </a:solidFill>
            </a:endParaRPr>
          </a:p>
        </p:txBody>
      </p:sp>
      <p:pic>
        <p:nvPicPr>
          <p:cNvPr id="1031" name="图片 1073743875" descr="学科网 zxxk.com"/>
          <p:cNvPicPr>
            <a:picLocks noChangeAspect="1"/>
          </p:cNvPicPr>
          <p:nvPr>
            <p:custDataLst>
              <p:tags r:id="rId34"/>
            </p:custDataLst>
          </p:nvPr>
        </p:nvPicPr>
        <p:blipFill>
          <a:blip r:embed="rId33" r:link="rId32"/>
          <a:stretch>
            <a:fillRect/>
          </a:stretch>
        </p:blipFill>
        <p:spPr>
          <a:xfrm>
            <a:off x="838200" y="365125"/>
            <a:ext cx="9525" cy="9525"/>
          </a:xfrm>
          <a:prstGeom prst="rect">
            <a:avLst/>
          </a:prstGeom>
          <a:noFill/>
          <a:ln>
            <a:noFill/>
            <a:miter lim="800000"/>
          </a:ln>
        </p:spPr>
      </p:pic>
      <p:pic>
        <p:nvPicPr>
          <p:cNvPr id="1032" name="图片 1073743875" descr="学科网 zxxk.com"/>
          <p:cNvPicPr>
            <a:picLocks noChangeAspect="1"/>
          </p:cNvPicPr>
          <p:nvPr>
            <p:custDataLst>
              <p:tags r:id="rId35"/>
            </p:custDataLst>
          </p:nvPr>
        </p:nvPicPr>
        <p:blipFill>
          <a:blip r:embed="rId33" r:link="rId3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rgbClr val="000000"/>
          </a:solidFill>
          <a:effectLst/>
          <a:latin typeface="等线 Light" pitchFamily="2" charset="-122"/>
          <a:ea typeface="等线 Light"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rgbClr val="000000"/>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rgbClr val="000000"/>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rgbClr val="000000"/>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00.xml" /><Relationship Id="rId11" Type="http://schemas.openxmlformats.org/officeDocument/2006/relationships/tags" Target="../tags/tag301.xml" /><Relationship Id="rId12" Type="http://schemas.openxmlformats.org/officeDocument/2006/relationships/tags" Target="../tags/tag302.xml" /><Relationship Id="rId13" Type="http://schemas.openxmlformats.org/officeDocument/2006/relationships/tags" Target="../tags/tag303.xml" /><Relationship Id="rId14" Type="http://schemas.openxmlformats.org/officeDocument/2006/relationships/tags" Target="../tags/tag304.xml" /><Relationship Id="rId15" Type="http://schemas.openxmlformats.org/officeDocument/2006/relationships/tags" Target="../tags/tag305.xml" /><Relationship Id="rId16" Type="http://schemas.openxmlformats.org/officeDocument/2006/relationships/tags" Target="../tags/tag306.xml" /><Relationship Id="rId17" Type="http://schemas.openxmlformats.org/officeDocument/2006/relationships/tags" Target="../tags/tag307.xml" /><Relationship Id="rId18" Type="http://schemas.openxmlformats.org/officeDocument/2006/relationships/tags" Target="../tags/tag308.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1.xml" /><Relationship Id="rId11" Type="http://schemas.openxmlformats.org/officeDocument/2006/relationships/tags" Target="../tags/tag322.xml" /><Relationship Id="rId12" Type="http://schemas.openxmlformats.org/officeDocument/2006/relationships/tags" Target="../tags/tag323.xml" /><Relationship Id="rId13" Type="http://schemas.openxmlformats.org/officeDocument/2006/relationships/tags" Target="../tags/tag324.xml" /><Relationship Id="rId14" Type="http://schemas.openxmlformats.org/officeDocument/2006/relationships/tags" Target="../tags/tag325.xml" /><Relationship Id="rId15" Type="http://schemas.openxmlformats.org/officeDocument/2006/relationships/tags" Target="../tags/tag326.xml" /><Relationship Id="rId16" Type="http://schemas.openxmlformats.org/officeDocument/2006/relationships/tags" Target="../tags/tag327.xml" /><Relationship Id="rId17" Type="http://schemas.openxmlformats.org/officeDocument/2006/relationships/tags" Target="../tags/tag328.xml" /><Relationship Id="rId18" Type="http://schemas.openxmlformats.org/officeDocument/2006/relationships/tags" Target="../tags/tag329.xml" /><Relationship Id="rId19" Type="http://schemas.openxmlformats.org/officeDocument/2006/relationships/tags" Target="../tags/tag330.xml" /><Relationship Id="rId2" Type="http://schemas.openxmlformats.org/officeDocument/2006/relationships/notesSlide" Target="../notesSlides/notesSlide2.xml" /><Relationship Id="rId20" Type="http://schemas.openxmlformats.org/officeDocument/2006/relationships/tags" Target="../tags/tag331.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3.xml" /><Relationship Id="rId11" Type="http://schemas.openxmlformats.org/officeDocument/2006/relationships/tags" Target="../tags/tag344.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ags" Target="../tags/tag341.xml" /><Relationship Id="rId9" Type="http://schemas.openxmlformats.org/officeDocument/2006/relationships/tags" Target="../tags/tag34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3.xml" /><Relationship Id="rId11" Type="http://schemas.openxmlformats.org/officeDocument/2006/relationships/tags" Target="../tags/tag354.xml" /><Relationship Id="rId12" Type="http://schemas.openxmlformats.org/officeDocument/2006/relationships/tags" Target="../tags/tag355.xml" /><Relationship Id="rId13" Type="http://schemas.openxmlformats.org/officeDocument/2006/relationships/tags" Target="../tags/tag356.xml" /><Relationship Id="rId14" Type="http://schemas.openxmlformats.org/officeDocument/2006/relationships/tags" Target="../tags/tag357.xml" /><Relationship Id="rId15" Type="http://schemas.openxmlformats.org/officeDocument/2006/relationships/tags" Target="../tags/tag358.xml" /><Relationship Id="rId16" Type="http://schemas.openxmlformats.org/officeDocument/2006/relationships/tags" Target="../tags/tag359.xml" /><Relationship Id="rId17" Type="http://schemas.openxmlformats.org/officeDocument/2006/relationships/tags" Target="../tags/tag360.xml" /><Relationship Id="rId18" Type="http://schemas.openxmlformats.org/officeDocument/2006/relationships/tags" Target="../tags/tag361.xml" /><Relationship Id="rId19" Type="http://schemas.openxmlformats.org/officeDocument/2006/relationships/tags" Target="../tags/tag362.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tags" Target="../tags/tag35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71.xml" /><Relationship Id="rId11" Type="http://schemas.openxmlformats.org/officeDocument/2006/relationships/tags" Target="../tags/tag372.xml" /><Relationship Id="rId12" Type="http://schemas.openxmlformats.org/officeDocument/2006/relationships/tags" Target="../tags/tag373.xml" /><Relationship Id="rId13" Type="http://schemas.openxmlformats.org/officeDocument/2006/relationships/tags" Target="../tags/tag374.xml" /><Relationship Id="rId14" Type="http://schemas.openxmlformats.org/officeDocument/2006/relationships/tags" Target="../tags/tag375.xml" /><Relationship Id="rId15" Type="http://schemas.openxmlformats.org/officeDocument/2006/relationships/tags" Target="../tags/tag376.xml" /><Relationship Id="rId16" Type="http://schemas.openxmlformats.org/officeDocument/2006/relationships/tags" Target="../tags/tag377.xml" /><Relationship Id="rId17" Type="http://schemas.openxmlformats.org/officeDocument/2006/relationships/tags" Target="../tags/tag378.xml" /><Relationship Id="rId18" Type="http://schemas.openxmlformats.org/officeDocument/2006/relationships/tags" Target="../tags/tag379.xml" /><Relationship Id="rId19" Type="http://schemas.openxmlformats.org/officeDocument/2006/relationships/tags" Target="../tags/tag380.xml" /><Relationship Id="rId2" Type="http://schemas.openxmlformats.org/officeDocument/2006/relationships/tags" Target="../tags/tag363.xml" /><Relationship Id="rId20" Type="http://schemas.openxmlformats.org/officeDocument/2006/relationships/tags" Target="../tags/tag381.xml" /><Relationship Id="rId21" Type="http://schemas.openxmlformats.org/officeDocument/2006/relationships/tags" Target="../tags/tag382.xml" /><Relationship Id="rId22" Type="http://schemas.openxmlformats.org/officeDocument/2006/relationships/tags" Target="../tags/tag383.xml" /><Relationship Id="rId23" Type="http://schemas.openxmlformats.org/officeDocument/2006/relationships/tags" Target="../tags/tag384.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tags" Target="../tags/tag367.xml" /><Relationship Id="rId7" Type="http://schemas.openxmlformats.org/officeDocument/2006/relationships/tags" Target="../tags/tag368.xml" /><Relationship Id="rId8" Type="http://schemas.openxmlformats.org/officeDocument/2006/relationships/tags" Target="../tags/tag369.xml" /><Relationship Id="rId9" Type="http://schemas.openxmlformats.org/officeDocument/2006/relationships/tags" Target="../tags/tag37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3.xml" /><Relationship Id="rId11" Type="http://schemas.openxmlformats.org/officeDocument/2006/relationships/tags" Target="../tags/tag394.xml" /><Relationship Id="rId12" Type="http://schemas.openxmlformats.org/officeDocument/2006/relationships/tags" Target="../tags/tag395.xml" /><Relationship Id="rId13" Type="http://schemas.openxmlformats.org/officeDocument/2006/relationships/tags" Target="../tags/tag396.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tags" Target="../tags/tag390.xml" /><Relationship Id="rId8" Type="http://schemas.openxmlformats.org/officeDocument/2006/relationships/tags" Target="../tags/tag391.xml" /><Relationship Id="rId9" Type="http://schemas.openxmlformats.org/officeDocument/2006/relationships/tags" Target="../tags/tag39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6.xml" /><Relationship Id="rId2" Type="http://schemas.openxmlformats.org/officeDocument/2006/relationships/tags" Target="../tags/tag183.xml" /><Relationship Id="rId3" Type="http://schemas.openxmlformats.org/officeDocument/2006/relationships/tags" Target="../tags/tag184.xml" /><Relationship Id="rId4" Type="http://schemas.microsoft.com/office/2007/relationships/diagramDrawing" Target="../diagrams/drawing1.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openxmlformats.org/officeDocument/2006/relationships/tags" Target="../tags/tag1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08.xml" /><Relationship Id="rId11" Type="http://schemas.openxmlformats.org/officeDocument/2006/relationships/tags" Target="../tags/tag409.xml" /><Relationship Id="rId12" Type="http://schemas.openxmlformats.org/officeDocument/2006/relationships/tags" Target="../tags/tag410.xml" /><Relationship Id="rId13" Type="http://schemas.openxmlformats.org/officeDocument/2006/relationships/tags" Target="../tags/tag411.xml" /><Relationship Id="rId14" Type="http://schemas.openxmlformats.org/officeDocument/2006/relationships/tags" Target="../tags/tag412.xml" /><Relationship Id="rId15" Type="http://schemas.openxmlformats.org/officeDocument/2006/relationships/tags" Target="../tags/tag413.xml" /><Relationship Id="rId16" Type="http://schemas.openxmlformats.org/officeDocument/2006/relationships/tags" Target="../tags/tag414.xml" /><Relationship Id="rId17" Type="http://schemas.openxmlformats.org/officeDocument/2006/relationships/tags" Target="../tags/tag415.xml" /><Relationship Id="rId18" Type="http://schemas.openxmlformats.org/officeDocument/2006/relationships/tags" Target="../tags/tag416.xml" /><Relationship Id="rId19" Type="http://schemas.openxmlformats.org/officeDocument/2006/relationships/tags" Target="../tags/tag417.xml" /><Relationship Id="rId2" Type="http://schemas.openxmlformats.org/officeDocument/2006/relationships/tags" Target="../tags/tag400.xml" /><Relationship Id="rId20" Type="http://schemas.openxmlformats.org/officeDocument/2006/relationships/tags" Target="../tags/tag418.xml" /><Relationship Id="rId21" Type="http://schemas.openxmlformats.org/officeDocument/2006/relationships/tags" Target="../tags/tag419.xml" /><Relationship Id="rId22" Type="http://schemas.openxmlformats.org/officeDocument/2006/relationships/tags" Target="../tags/tag420.xml" /><Relationship Id="rId23" Type="http://schemas.openxmlformats.org/officeDocument/2006/relationships/tags" Target="../tags/tag421.xml" /><Relationship Id="rId24" Type="http://schemas.openxmlformats.org/officeDocument/2006/relationships/tags" Target="../tags/tag422.xml" /><Relationship Id="rId25" Type="http://schemas.openxmlformats.org/officeDocument/2006/relationships/tags" Target="../tags/tag423.xml" /><Relationship Id="rId26" Type="http://schemas.openxmlformats.org/officeDocument/2006/relationships/tags" Target="../tags/tag424.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tags" Target="../tags/tag406.xml" /><Relationship Id="rId9" Type="http://schemas.openxmlformats.org/officeDocument/2006/relationships/tags" Target="../tags/tag40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 Id="rId6" Type="http://schemas.openxmlformats.org/officeDocument/2006/relationships/tags" Target="../tags/tag440.xml" /><Relationship Id="rId7" Type="http://schemas.openxmlformats.org/officeDocument/2006/relationships/tags" Target="../tags/tag44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tags" Target="../tags/tag466.xml" /><Relationship Id="rId4" Type="http://schemas.openxmlformats.org/officeDocument/2006/relationships/tags" Target="../tags/tag467.xml" /><Relationship Id="rId5" Type="http://schemas.openxmlformats.org/officeDocument/2006/relationships/tags" Target="../tags/tag468.xml" /><Relationship Id="rId6" Type="http://schemas.openxmlformats.org/officeDocument/2006/relationships/tags" Target="../tags/tag46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7.xml" /><Relationship Id="rId3" Type="http://schemas.openxmlformats.org/officeDocument/2006/relationships/tags" Target="../tags/tag18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92.xml" /><Relationship Id="rId11" Type="http://schemas.openxmlformats.org/officeDocument/2006/relationships/tags" Target="../tags/tag493.xml" /><Relationship Id="rId12" Type="http://schemas.openxmlformats.org/officeDocument/2006/relationships/tags" Target="../tags/tag494.xml" /><Relationship Id="rId13" Type="http://schemas.openxmlformats.org/officeDocument/2006/relationships/tags" Target="../tags/tag495.xml" /><Relationship Id="rId14" Type="http://schemas.openxmlformats.org/officeDocument/2006/relationships/tags" Target="../tags/tag496.xml" /><Relationship Id="rId15" Type="http://schemas.openxmlformats.org/officeDocument/2006/relationships/tags" Target="../tags/tag497.xml" /><Relationship Id="rId16" Type="http://schemas.openxmlformats.org/officeDocument/2006/relationships/tags" Target="../tags/tag498.xml" /><Relationship Id="rId17" Type="http://schemas.openxmlformats.org/officeDocument/2006/relationships/tags" Target="../tags/tag499.xml" /><Relationship Id="rId18" Type="http://schemas.openxmlformats.org/officeDocument/2006/relationships/tags" Target="../tags/tag500.xml" /><Relationship Id="rId19" Type="http://schemas.openxmlformats.org/officeDocument/2006/relationships/tags" Target="../tags/tag501.xml" /><Relationship Id="rId2" Type="http://schemas.openxmlformats.org/officeDocument/2006/relationships/tags" Target="../tags/tag484.xml" /><Relationship Id="rId20" Type="http://schemas.openxmlformats.org/officeDocument/2006/relationships/tags" Target="../tags/tag502.xml" /><Relationship Id="rId21" Type="http://schemas.openxmlformats.org/officeDocument/2006/relationships/tags" Target="../tags/tag503.xml" /><Relationship Id="rId22" Type="http://schemas.openxmlformats.org/officeDocument/2006/relationships/tags" Target="../tags/tag504.xml" /><Relationship Id="rId23" Type="http://schemas.openxmlformats.org/officeDocument/2006/relationships/tags" Target="../tags/tag505.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 Id="rId7" Type="http://schemas.openxmlformats.org/officeDocument/2006/relationships/tags" Target="../tags/tag489.xml" /><Relationship Id="rId8" Type="http://schemas.openxmlformats.org/officeDocument/2006/relationships/tags" Target="../tags/tag490.xml" /><Relationship Id="rId9" Type="http://schemas.openxmlformats.org/officeDocument/2006/relationships/tags" Target="../tags/tag49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06.xml" /><Relationship Id="rId3" Type="http://schemas.openxmlformats.org/officeDocument/2006/relationships/tags" Target="../tags/tag507.xml" /><Relationship Id="rId4" Type="http://schemas.openxmlformats.org/officeDocument/2006/relationships/tags" Target="../tags/tag50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09.xml" /><Relationship Id="rId3" Type="http://schemas.openxmlformats.org/officeDocument/2006/relationships/tags" Target="../tags/tag51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11.xm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tags" Target="../tags/tag516.xml" /><Relationship Id="rId8" Type="http://schemas.openxmlformats.org/officeDocument/2006/relationships/tags" Target="../tags/tag517.xml" /><Relationship Id="rId9" Type="http://schemas.openxmlformats.org/officeDocument/2006/relationships/tags" Target="../tags/tag51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19.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tags" Target="../tags/tag524.xml" /><Relationship Id="rId8" Type="http://schemas.openxmlformats.org/officeDocument/2006/relationships/tags" Target="../tags/tag52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26.xml" /><Relationship Id="rId3" Type="http://schemas.openxmlformats.org/officeDocument/2006/relationships/tags" Target="../tags/tag527.xml" /><Relationship Id="rId4" Type="http://schemas.openxmlformats.org/officeDocument/2006/relationships/tags" Target="../tags/tag528.xml" /><Relationship Id="rId5" Type="http://schemas.openxmlformats.org/officeDocument/2006/relationships/tags" Target="../tags/tag529.xml" /><Relationship Id="rId6" Type="http://schemas.openxmlformats.org/officeDocument/2006/relationships/tags" Target="../tags/tag530.xml" /><Relationship Id="rId7" Type="http://schemas.openxmlformats.org/officeDocument/2006/relationships/tags" Target="../tags/tag53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32.xml" /><Relationship Id="rId3" Type="http://schemas.openxmlformats.org/officeDocument/2006/relationships/tags" Target="../tags/tag533.xml" /><Relationship Id="rId4" Type="http://schemas.openxmlformats.org/officeDocument/2006/relationships/tags" Target="../tags/tag534.xml" /><Relationship Id="rId5" Type="http://schemas.openxmlformats.org/officeDocument/2006/relationships/tags" Target="../tags/tag535.xml" /><Relationship Id="rId6" Type="http://schemas.openxmlformats.org/officeDocument/2006/relationships/tags" Target="../tags/tag536.xml" /><Relationship Id="rId7" Type="http://schemas.openxmlformats.org/officeDocument/2006/relationships/tags" Target="../tags/tag537.xml" /><Relationship Id="rId8" Type="http://schemas.openxmlformats.org/officeDocument/2006/relationships/tags" Target="../tags/tag53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39.xml" /><Relationship Id="rId3" Type="http://schemas.openxmlformats.org/officeDocument/2006/relationships/tags" Target="../tags/tag540.xml" /><Relationship Id="rId4" Type="http://schemas.openxmlformats.org/officeDocument/2006/relationships/tags" Target="../tags/tag54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42.xml" /><Relationship Id="rId3" Type="http://schemas.openxmlformats.org/officeDocument/2006/relationships/tags" Target="../tags/tag543.xml" /><Relationship Id="rId4" Type="http://schemas.openxmlformats.org/officeDocument/2006/relationships/tags" Target="../tags/tag544.xml" /><Relationship Id="rId5" Type="http://schemas.openxmlformats.org/officeDocument/2006/relationships/tags" Target="../tags/tag545.xml" /><Relationship Id="rId6" Type="http://schemas.openxmlformats.org/officeDocument/2006/relationships/tags" Target="../tags/tag54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47.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 Id="rId6" Type="http://schemas.openxmlformats.org/officeDocument/2006/relationships/tags" Target="../tags/tag55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552.xml" /><Relationship Id="rId3" Type="http://schemas.openxmlformats.org/officeDocument/2006/relationships/tags" Target="../tags/tag553.xml" /><Relationship Id="rId4" Type="http://schemas.openxmlformats.org/officeDocument/2006/relationships/image" Target="../media/image27.png" /><Relationship Id="rId5" Type="http://schemas.openxmlformats.org/officeDocument/2006/relationships/tags" Target="../tags/tag55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0.xml" /><Relationship Id="rId11" Type="http://schemas.openxmlformats.org/officeDocument/2006/relationships/tags" Target="../tags/tag201.xml" /><Relationship Id="rId12" Type="http://schemas.openxmlformats.org/officeDocument/2006/relationships/tags" Target="../tags/tag202.xml" /><Relationship Id="rId13" Type="http://schemas.openxmlformats.org/officeDocument/2006/relationships/tags" Target="../tags/tag203.xml" /><Relationship Id="rId14" Type="http://schemas.openxmlformats.org/officeDocument/2006/relationships/tags" Target="../tags/tag204.xml" /><Relationship Id="rId15" Type="http://schemas.openxmlformats.org/officeDocument/2006/relationships/tags" Target="../tags/tag205.xml" /><Relationship Id="rId16" Type="http://schemas.openxmlformats.org/officeDocument/2006/relationships/tags" Target="../tags/tag206.xml" /><Relationship Id="rId17" Type="http://schemas.openxmlformats.org/officeDocument/2006/relationships/tags" Target="../tags/tag207.xml" /><Relationship Id="rId18" Type="http://schemas.openxmlformats.org/officeDocument/2006/relationships/tags" Target="../tags/tag208.xml" /><Relationship Id="rId19" Type="http://schemas.openxmlformats.org/officeDocument/2006/relationships/tags" Target="../tags/tag209.xml" /><Relationship Id="rId2" Type="http://schemas.openxmlformats.org/officeDocument/2006/relationships/tags" Target="../tags/tag192.xml" /><Relationship Id="rId20" Type="http://schemas.openxmlformats.org/officeDocument/2006/relationships/tags" Target="../tags/tag210.xml" /><Relationship Id="rId21" Type="http://schemas.openxmlformats.org/officeDocument/2006/relationships/tags" Target="../tags/tag211.xml" /><Relationship Id="rId22" Type="http://schemas.openxmlformats.org/officeDocument/2006/relationships/tags" Target="../tags/tag212.xml" /><Relationship Id="rId23" Type="http://schemas.openxmlformats.org/officeDocument/2006/relationships/tags" Target="../tags/tag213.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ags" Target="../tags/tag198.xml" /><Relationship Id="rId9" Type="http://schemas.openxmlformats.org/officeDocument/2006/relationships/tags" Target="../tags/tag19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226.xml" /><Relationship Id="rId11" Type="http://schemas.openxmlformats.org/officeDocument/2006/relationships/tags" Target="../tags/tag227.xml" /><Relationship Id="rId12" Type="http://schemas.openxmlformats.org/officeDocument/2006/relationships/tags" Target="../tags/tag228.xml" /><Relationship Id="rId2" Type="http://schemas.openxmlformats.org/officeDocument/2006/relationships/notesSlide" Target="../notesSlides/notesSlide1.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tags" Target="../tags/tag242.xml" /><Relationship Id="rId16" Type="http://schemas.openxmlformats.org/officeDocument/2006/relationships/tags" Target="../tags/tag243.xml" /><Relationship Id="rId17" Type="http://schemas.openxmlformats.org/officeDocument/2006/relationships/tags" Target="../tags/tag244.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253.xml" /><Relationship Id="rId11" Type="http://schemas.openxmlformats.org/officeDocument/2006/relationships/tags" Target="../tags/tag254.xml" /><Relationship Id="rId12" Type="http://schemas.openxmlformats.org/officeDocument/2006/relationships/tags" Target="../tags/tag255.xml" /><Relationship Id="rId13" Type="http://schemas.openxmlformats.org/officeDocument/2006/relationships/tags" Target="../tags/tag256.xml" /><Relationship Id="rId14" Type="http://schemas.openxmlformats.org/officeDocument/2006/relationships/tags" Target="../tags/tag257.xml" /><Relationship Id="rId15" Type="http://schemas.openxmlformats.org/officeDocument/2006/relationships/tags" Target="../tags/tag258.xml" /><Relationship Id="rId16" Type="http://schemas.openxmlformats.org/officeDocument/2006/relationships/tags" Target="../tags/tag259.xml" /><Relationship Id="rId17" Type="http://schemas.openxmlformats.org/officeDocument/2006/relationships/tags" Target="../tags/tag260.xml" /><Relationship Id="rId18" Type="http://schemas.openxmlformats.org/officeDocument/2006/relationships/tags" Target="../tags/tag261.xml" /><Relationship Id="rId19" Type="http://schemas.openxmlformats.org/officeDocument/2006/relationships/tags" Target="../tags/tag262.xml" /><Relationship Id="rId2" Type="http://schemas.openxmlformats.org/officeDocument/2006/relationships/tags" Target="../tags/tag245.xml" /><Relationship Id="rId20" Type="http://schemas.openxmlformats.org/officeDocument/2006/relationships/tags" Target="../tags/tag263.xml" /><Relationship Id="rId21" Type="http://schemas.openxmlformats.org/officeDocument/2006/relationships/tags" Target="../tags/tag264.xml" /><Relationship Id="rId22" Type="http://schemas.openxmlformats.org/officeDocument/2006/relationships/tags" Target="../tags/tag26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tags" Target="../tags/tag25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274.xml" /><Relationship Id="rId11" Type="http://schemas.openxmlformats.org/officeDocument/2006/relationships/tags" Target="../tags/tag275.xml" /><Relationship Id="rId12" Type="http://schemas.openxmlformats.org/officeDocument/2006/relationships/tags" Target="../tags/tag276.xml" /><Relationship Id="rId13" Type="http://schemas.openxmlformats.org/officeDocument/2006/relationships/tags" Target="../tags/tag277.xml" /><Relationship Id="rId14" Type="http://schemas.openxmlformats.org/officeDocument/2006/relationships/tags" Target="../tags/tag278.xml" /><Relationship Id="rId15" Type="http://schemas.openxmlformats.org/officeDocument/2006/relationships/tags" Target="../tags/tag279.xml" /><Relationship Id="rId16" Type="http://schemas.openxmlformats.org/officeDocument/2006/relationships/tags" Target="../tags/tag280.xml" /><Relationship Id="rId17" Type="http://schemas.openxmlformats.org/officeDocument/2006/relationships/tags" Target="../tags/tag281.xml" /><Relationship Id="rId18" Type="http://schemas.openxmlformats.org/officeDocument/2006/relationships/tags" Target="../tags/tag282.xml" /><Relationship Id="rId19" Type="http://schemas.openxmlformats.org/officeDocument/2006/relationships/tags" Target="../tags/tag283.xml" /><Relationship Id="rId2" Type="http://schemas.openxmlformats.org/officeDocument/2006/relationships/tags" Target="../tags/tag266.xml" /><Relationship Id="rId20" Type="http://schemas.openxmlformats.org/officeDocument/2006/relationships/tags" Target="../tags/tag284.xml" /><Relationship Id="rId21" Type="http://schemas.openxmlformats.org/officeDocument/2006/relationships/tags" Target="../tags/tag285.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7313" y="845671"/>
            <a:ext cx="477162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6400" i="0" u="none" strike="noStrike" kern="1200" cap="none" spc="0" normalizeH="0" baseline="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mn-cs"/>
              </a:rPr>
              <a:t>第二单元</a:t>
            </a:r>
            <a:endParaRPr kumimoji="0" lang="zh-CN" altLang="zh-CN" sz="64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custDataLst>
              <p:tags r:id="rId4"/>
            </p:custDataLst>
          </p:nvPr>
        </p:nvSpPr>
        <p:spPr>
          <a:xfrm>
            <a:off x="2282513" y="2644863"/>
            <a:ext cx="752856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基础知识梳理</a:t>
            </a:r>
            <a:endParaRPr kumimoji="0" lang="zh-CN" altLang="en-US" sz="96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wheel spokes="8"/>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
          <p:cNvSpPr txBox="1">
            <a:spLocks noChangeArrowheads="1"/>
          </p:cNvSpPr>
          <p:nvPr>
            <p:custDataLst>
              <p:tags r:id="rId3"/>
            </p:custDataLst>
          </p:nvPr>
        </p:nvSpPr>
        <p:spPr bwMode="auto">
          <a:xfrm>
            <a:off x="839416" y="1168400"/>
            <a:ext cx="4771628"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rPr>
              <a:t>第二单元</a:t>
            </a:r>
            <a:endPar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endParaRPr>
          </a:p>
        </p:txBody>
      </p:sp>
      <p:sp>
        <p:nvSpPr>
          <p:cNvPr id="4" name="矩形 3"/>
          <p:cNvSpPr/>
          <p:nvPr>
            <p:custDataLst>
              <p:tags r:id="rId4"/>
            </p:custDataLst>
          </p:nvPr>
        </p:nvSpPr>
        <p:spPr>
          <a:xfrm>
            <a:off x="3647730" y="3212976"/>
            <a:ext cx="5128328" cy="156966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rPr>
              <a:t>文学常识</a:t>
            </a:r>
            <a:endPar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
          <p:cNvSpPr txBox="1">
            <a:spLocks noChangeArrowheads="1"/>
          </p:cNvSpPr>
          <p:nvPr>
            <p:custDataLst>
              <p:tags r:id="rId3"/>
            </p:custDataLst>
          </p:nvPr>
        </p:nvSpPr>
        <p:spPr bwMode="auto">
          <a:xfrm>
            <a:off x="839416" y="1168400"/>
            <a:ext cx="4771628"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rPr>
              <a:t>第二单元</a:t>
            </a:r>
            <a:endPar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endParaRPr>
          </a:p>
        </p:txBody>
      </p:sp>
      <p:sp>
        <p:nvSpPr>
          <p:cNvPr id="4" name="矩形 3"/>
          <p:cNvSpPr/>
          <p:nvPr>
            <p:custDataLst>
              <p:tags r:id="rId4"/>
            </p:custDataLst>
          </p:nvPr>
        </p:nvSpPr>
        <p:spPr>
          <a:xfrm>
            <a:off x="2411814" y="3212976"/>
            <a:ext cx="7600159" cy="156966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rPr>
              <a:t>重要字词积累</a:t>
            </a:r>
            <a:endPar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rrowheads="1"/>
          </p:cNvSpPr>
          <p:nvPr>
            <p:custDataLst>
              <p:tags r:id="rId3"/>
            </p:custDataLst>
          </p:nvPr>
        </p:nvSpPr>
        <p:spPr bwMode="auto">
          <a:xfrm>
            <a:off x="920750" y="1268730"/>
            <a:ext cx="11050270" cy="5292090"/>
          </a:xfrm>
          <a:prstGeom prst="rect">
            <a:avLst/>
          </a:prstGeom>
          <a:noFill/>
          <a:ln>
            <a:noFill/>
          </a:ln>
        </p:spPr>
        <p:txBody>
          <a:bodyPr wrap="square" lIns="0" tIns="0" rIns="0" bIns="0">
            <a:spAutoFit/>
          </a:bodyPr>
          <a:lstStyle>
            <a:lvl1pPr indent="80327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sym typeface="+mn-ea"/>
              </a:rPr>
              <a:t>巅</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    ）   澎湃（    ）   浊流（    ）</a:t>
            </a:r>
            <a:endPar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劈（    ）   发源（    ）   哺育（    ）</a:t>
            </a:r>
            <a:endPar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九曲连环（    ） 狂澜（    ）</a:t>
            </a:r>
            <a:r>
              <a:rPr kumimoji="0" lang="en-US" altLang="zh-CN"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冼星海（</a:t>
            </a:r>
            <a:r>
              <a:rPr kumimoji="0" lang="en-US" altLang="zh-CN"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a:t>
            </a:r>
            <a:endPar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lang="zh-CN" altLang="en-US" sz="3600" b="1" noProof="0">
                <a:ln>
                  <a:noFill/>
                </a:ln>
                <a:solidFill>
                  <a:srgbClr val="18E6DA"/>
                </a:solidFill>
                <a:effectLst/>
                <a:uLnTx/>
                <a:uFillTx/>
                <a:latin typeface="宋体" panose="02010600030101010101" pitchFamily="2" charset="-122"/>
                <a:sym typeface="+mn-ea"/>
              </a:rPr>
              <a:t>（    ）</a:t>
            </a:r>
            <a:r>
              <a:rPr lang="zh-CN" altLang="en-US" sz="3735" b="1" noProof="0">
                <a:ln>
                  <a:noFill/>
                </a:ln>
                <a:solidFill>
                  <a:srgbClr val="18E6DA"/>
                </a:solidFill>
                <a:effectLst/>
                <a:uLnTx/>
                <a:uFillTx/>
                <a:latin typeface="宋体" panose="02010600030101010101" pitchFamily="2" charset="-122"/>
                <a:sym typeface="+mn-ea"/>
              </a:rPr>
              <a:t>屏障</a:t>
            </a:r>
            <a:r>
              <a:rPr lang="en-US" altLang="zh-CN" sz="3735" b="1" noProof="0">
                <a:ln>
                  <a:noFill/>
                </a:ln>
                <a:solidFill>
                  <a:srgbClr val="18E6DA"/>
                </a:solidFill>
                <a:effectLst/>
                <a:uLnTx/>
                <a:uFillTx/>
                <a:latin typeface="宋体" panose="02010600030101010101" pitchFamily="2" charset="-122"/>
                <a:sym typeface="+mn-ea"/>
              </a:rPr>
              <a:t>    </a:t>
            </a:r>
            <a:r>
              <a:rPr lang="zh-CN" altLang="en-US" sz="3735" b="1" noProof="0">
                <a:ln>
                  <a:noFill/>
                </a:ln>
                <a:solidFill>
                  <a:srgbClr val="18E6DA"/>
                </a:solidFill>
                <a:effectLst/>
                <a:uLnTx/>
                <a:uFillTx/>
                <a:latin typeface="宋体" panose="02010600030101010101" pitchFamily="2" charset="-122"/>
                <a:sym typeface="+mn-ea"/>
              </a:rPr>
              <a:t>摇篮（</a:t>
            </a:r>
            <a:r>
              <a:rPr lang="en-US" altLang="zh-CN" sz="3735" b="1" noProof="0">
                <a:ln>
                  <a:noFill/>
                </a:ln>
                <a:solidFill>
                  <a:srgbClr val="18E6DA"/>
                </a:solidFill>
                <a:effectLst/>
                <a:uLnTx/>
                <a:uFillTx/>
                <a:latin typeface="宋体" panose="02010600030101010101" pitchFamily="2" charset="-122"/>
                <a:sym typeface="+mn-ea"/>
              </a:rPr>
              <a:t>   </a:t>
            </a:r>
            <a:r>
              <a:rPr lang="zh-CN" altLang="en-US" sz="3735" b="1" noProof="0">
                <a:ln>
                  <a:noFill/>
                </a:ln>
                <a:solidFill>
                  <a:srgbClr val="18E6DA"/>
                </a:solidFill>
                <a:effectLst/>
                <a:uLnTx/>
                <a:uFillTx/>
                <a:latin typeface="宋体" panose="02010600030101010101" pitchFamily="2" charset="-122"/>
                <a:sym typeface="+mn-ea"/>
              </a:rPr>
              <a:t>）</a:t>
            </a:r>
            <a:r>
              <a:rPr lang="en-US" altLang="zh-CN" sz="3735" b="1" noProof="0">
                <a:ln>
                  <a:noFill/>
                </a:ln>
                <a:solidFill>
                  <a:srgbClr val="18E6DA"/>
                </a:solidFill>
                <a:effectLst/>
                <a:uLnTx/>
                <a:uFillTx/>
                <a:latin typeface="宋体" panose="02010600030101010101" pitchFamily="2" charset="-122"/>
                <a:sym typeface="+mn-ea"/>
              </a:rPr>
              <a:t>  </a:t>
            </a:r>
            <a:r>
              <a:rPr lang="zh-CN" altLang="en-US" sz="3735" b="1" noProof="0">
                <a:ln>
                  <a:noFill/>
                </a:ln>
                <a:solidFill>
                  <a:srgbClr val="18E6DA"/>
                </a:solidFill>
                <a:effectLst/>
                <a:uLnTx/>
                <a:uFillTx/>
                <a:latin typeface="宋体" panose="02010600030101010101" pitchFamily="2" charset="-122"/>
                <a:sym typeface="+mn-ea"/>
              </a:rPr>
              <a:t>气魄（</a:t>
            </a:r>
            <a:r>
              <a:rPr lang="en-US" altLang="zh-CN" sz="3735" b="1" noProof="0">
                <a:ln>
                  <a:noFill/>
                </a:ln>
                <a:solidFill>
                  <a:srgbClr val="18E6DA"/>
                </a:solidFill>
                <a:effectLst/>
                <a:uLnTx/>
                <a:uFillTx/>
                <a:latin typeface="宋体" panose="02010600030101010101" pitchFamily="2" charset="-122"/>
                <a:sym typeface="+mn-ea"/>
              </a:rPr>
              <a:t>   </a:t>
            </a:r>
            <a:r>
              <a:rPr lang="zh-CN" altLang="en-US" sz="3735" b="1" noProof="0">
                <a:ln>
                  <a:noFill/>
                </a:ln>
                <a:solidFill>
                  <a:srgbClr val="18E6DA"/>
                </a:solidFill>
                <a:effectLst/>
                <a:uLnTx/>
                <a:uFillTx/>
                <a:latin typeface="宋体" panose="02010600030101010101" pitchFamily="2" charset="-122"/>
                <a:sym typeface="+mn-ea"/>
              </a:rPr>
              <a:t>）</a:t>
            </a:r>
            <a:endParaRPr kumimoji="0" lang="zh-CN" altLang="en-US" sz="2135" b="0"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fontAlgn="base">
              <a:lnSpc>
                <a:spcPct val="20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浩浩荡荡：</a:t>
            </a:r>
            <a:endPar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fontAlgn="base">
              <a:lnSpc>
                <a:spcPct val="20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一泻万丈：</a:t>
            </a:r>
            <a:endPar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endParaRPr>
          </a:p>
        </p:txBody>
      </p:sp>
      <p:sp>
        <p:nvSpPr>
          <p:cNvPr id="3" name="矩形 2"/>
          <p:cNvSpPr/>
          <p:nvPr>
            <p:custDataLst>
              <p:tags r:id="rId4"/>
            </p:custDataLst>
          </p:nvPr>
        </p:nvSpPr>
        <p:spPr>
          <a:xfrm>
            <a:off x="1748367" y="1284817"/>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diān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4" name="矩形 3"/>
          <p:cNvSpPr/>
          <p:nvPr>
            <p:custDataLst>
              <p:tags r:id="rId5"/>
            </p:custDataLst>
          </p:nvPr>
        </p:nvSpPr>
        <p:spPr>
          <a:xfrm>
            <a:off x="5467351" y="1238251"/>
            <a:ext cx="90106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pài</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5" name="矩形 4"/>
          <p:cNvSpPr/>
          <p:nvPr>
            <p:custDataLst>
              <p:tags r:id="rId6"/>
            </p:custDataLst>
          </p:nvPr>
        </p:nvSpPr>
        <p:spPr>
          <a:xfrm>
            <a:off x="8947151" y="1234017"/>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zhuó</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6" name="矩形 5"/>
          <p:cNvSpPr/>
          <p:nvPr>
            <p:custDataLst>
              <p:tags r:id="rId7"/>
            </p:custDataLst>
          </p:nvPr>
        </p:nvSpPr>
        <p:spPr>
          <a:xfrm>
            <a:off x="1919817" y="2061210"/>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pī</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7" name="矩形 6"/>
          <p:cNvSpPr/>
          <p:nvPr>
            <p:custDataLst>
              <p:tags r:id="rId8"/>
            </p:custDataLst>
          </p:nvPr>
        </p:nvSpPr>
        <p:spPr>
          <a:xfrm>
            <a:off x="5346700" y="1930400"/>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yuán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8" name="矩形 7"/>
          <p:cNvSpPr/>
          <p:nvPr>
            <p:custDataLst>
              <p:tags r:id="rId9"/>
            </p:custDataLst>
          </p:nvPr>
        </p:nvSpPr>
        <p:spPr>
          <a:xfrm>
            <a:off x="9184430" y="2063750"/>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bǔ</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9" name="矩形 8"/>
          <p:cNvSpPr/>
          <p:nvPr>
            <p:custDataLst>
              <p:tags r:id="rId10"/>
            </p:custDataLst>
          </p:nvPr>
        </p:nvSpPr>
        <p:spPr>
          <a:xfrm>
            <a:off x="3405718" y="2730500"/>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qū</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10" name="矩形 9"/>
          <p:cNvSpPr/>
          <p:nvPr>
            <p:custDataLst>
              <p:tags r:id="rId11"/>
            </p:custDataLst>
          </p:nvPr>
        </p:nvSpPr>
        <p:spPr>
          <a:xfrm>
            <a:off x="6373495" y="2826385"/>
            <a:ext cx="1282700" cy="66484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730" b="1" noProof="0" err="1">
                <a:ln>
                  <a:noFill/>
                </a:ln>
                <a:solidFill>
                  <a:srgbClr val="FFFF00"/>
                </a:solidFill>
                <a:effectLst/>
                <a:uLnTx/>
                <a:uFillTx/>
                <a:latin typeface="宋体" panose="02010600030101010101" pitchFamily="2" charset="-122"/>
                <a:ea typeface="宋体" panose="02010600030101010101" pitchFamily="2" charset="-122"/>
                <a:sym typeface="+mn-ea"/>
              </a:rPr>
              <a:t>lán</a:t>
            </a:r>
            <a:endParaRPr kumimoji="0" lang="en-US" altLang="zh-CN" sz="3730"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15" name="矩形 14"/>
          <p:cNvSpPr/>
          <p:nvPr>
            <p:custDataLst>
              <p:tags r:id="rId12"/>
            </p:custDataLst>
          </p:nvPr>
        </p:nvSpPr>
        <p:spPr>
          <a:xfrm>
            <a:off x="1250950" y="3544147"/>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pínɡ</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26" name="矩形 25"/>
          <p:cNvSpPr/>
          <p:nvPr>
            <p:custDataLst>
              <p:tags r:id="rId13"/>
            </p:custDataLst>
          </p:nvPr>
        </p:nvSpPr>
        <p:spPr>
          <a:xfrm>
            <a:off x="4071285" y="271532"/>
            <a:ext cx="3776547"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lang="en-US" altLang="zh-CN" sz="3735" b="1">
                <a:ln w="0"/>
                <a:solidFill>
                  <a:srgbClr val="FF0000"/>
                </a:solidFill>
                <a:effectLst>
                  <a:outerShdw blurRad="38100" dist="19050" dir="2700000" algn="tl" rotWithShape="0">
                    <a:prstClr val="black">
                      <a:alpha val="40000"/>
                    </a:prstClr>
                  </a:outerShdw>
                </a:effectLst>
                <a:latin typeface="黑体" panose="02010609060101010101" pitchFamily="49" charset="-122"/>
                <a:ea typeface="黑体" panose="02010609060101010101" pitchFamily="49" charset="-122"/>
              </a:rPr>
              <a:t>5</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a:t>
            </a:r>
            <a:r>
              <a:rPr lang="zh-CN" altLang="en-US" sz="3735" b="1">
                <a:ln w="0"/>
                <a:solidFill>
                  <a:srgbClr val="FF0000"/>
                </a:solidFill>
                <a:effectLst>
                  <a:outerShdw blurRad="38100" dist="19050" dir="2700000" algn="tl" rotWithShape="0">
                    <a:prstClr val="black">
                      <a:alpha val="40000"/>
                    </a:prstClr>
                  </a:outerShdw>
                </a:effectLst>
                <a:latin typeface="黑体" panose="02010609060101010101" pitchFamily="49" charset="-122"/>
                <a:ea typeface="黑体" panose="02010609060101010101" pitchFamily="49" charset="-122"/>
              </a:rPr>
              <a:t>字</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词积累</a:t>
            </a:r>
            <a:endPar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3" name="矩形 22"/>
          <p:cNvSpPr/>
          <p:nvPr>
            <p:custDataLst>
              <p:tags r:id="rId14"/>
            </p:custDataLst>
          </p:nvPr>
        </p:nvSpPr>
        <p:spPr>
          <a:xfrm>
            <a:off x="3262630" y="4653280"/>
            <a:ext cx="9027795" cy="107632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sym typeface="+mn-ea"/>
              </a:rPr>
              <a:t>原指水势汹涌、壮阔的样子。现形容气势雄壮，规模宏大</a:t>
            </a:r>
            <a:endParaRPr kumimoji="0" lang="zh-CN" altLang="en-US" sz="3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sym typeface="+mn-ea"/>
            </a:endParaRPr>
          </a:p>
        </p:txBody>
      </p:sp>
      <p:sp>
        <p:nvSpPr>
          <p:cNvPr id="11" name="矩形 10"/>
          <p:cNvSpPr/>
          <p:nvPr>
            <p:custDataLst>
              <p:tags r:id="rId15"/>
            </p:custDataLst>
          </p:nvPr>
        </p:nvSpPr>
        <p:spPr>
          <a:xfrm>
            <a:off x="5916930" y="3531870"/>
            <a:ext cx="90106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lán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22" name="Text Box 17"/>
          <p:cNvSpPr txBox="1">
            <a:spLocks noChangeArrowheads="1"/>
          </p:cNvSpPr>
          <p:nvPr>
            <p:custDataLst>
              <p:tags r:id="rId16"/>
            </p:custDataLst>
          </p:nvPr>
        </p:nvSpPr>
        <p:spPr bwMode="auto">
          <a:xfrm>
            <a:off x="9040920" y="3491443"/>
            <a:ext cx="105198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pò</a:t>
            </a:r>
            <a:endParaRPr lang="en-US" altLang="zh-CN" sz="4000" b="1">
              <a:solidFill>
                <a:srgbClr val="FFFF00"/>
              </a:solidFill>
              <a:latin typeface="宋体" panose="02010600030101010101" pitchFamily="2" charset="-122"/>
              <a:cs typeface="Times New Roman" panose="02020603050405020304" charset="0"/>
            </a:endParaRPr>
          </a:p>
        </p:txBody>
      </p:sp>
      <p:sp>
        <p:nvSpPr>
          <p:cNvPr id="35" name="矩形 34"/>
          <p:cNvSpPr/>
          <p:nvPr>
            <p:custDataLst>
              <p:tags r:id="rId17"/>
            </p:custDataLst>
          </p:nvPr>
        </p:nvSpPr>
        <p:spPr>
          <a:xfrm>
            <a:off x="9846230" y="2781368"/>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xiǎn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13" name="矩形 12"/>
          <p:cNvSpPr/>
          <p:nvPr>
            <p:custDataLst>
              <p:tags r:id="rId18"/>
            </p:custDataLst>
          </p:nvPr>
        </p:nvSpPr>
        <p:spPr>
          <a:xfrm>
            <a:off x="3262630" y="5906135"/>
            <a:ext cx="4458970" cy="5835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altLang="en-US" sz="3200" b="1" noProof="0">
                <a:ln>
                  <a:noFill/>
                </a:ln>
                <a:solidFill>
                  <a:srgbClr val="FFFF00"/>
                </a:solidFill>
                <a:effectLst/>
                <a:uLnTx/>
                <a:uFillTx/>
                <a:latin typeface="Arial" panose="020b0604020202020204" pitchFamily="34" charset="0"/>
                <a:ea typeface="宋体" panose="02010600030101010101" pitchFamily="2" charset="-122"/>
                <a:sym typeface="+mn-ea"/>
              </a:rPr>
              <a:t>形容江河水流迅速</a:t>
            </a:r>
            <a:endParaRPr kumimoji="0" lang="zh-CN" altLang="en-US" sz="32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1000"/>
                                        <p:tgtEl>
                                          <p:spTgt spid="11"/>
                                        </p:tgtEl>
                                      </p:cBhvr>
                                    </p:animEffect>
                                    <p:anim calcmode="lin" valueType="num">
                                      <p:cBhvr>
                                        <p:cTn id="78" dur="1000" fill="hold"/>
                                        <p:tgtEl>
                                          <p:spTgt spid="11"/>
                                        </p:tgtEl>
                                        <p:attrNameLst>
                                          <p:attrName>ppt_x</p:attrName>
                                        </p:attrNameLst>
                                      </p:cBhvr>
                                      <p:tavLst>
                                        <p:tav tm="0">
                                          <p:val>
                                            <p:strVal val="#ppt_x"/>
                                          </p:val>
                                        </p:tav>
                                        <p:tav tm="100000">
                                          <p:val>
                                            <p:strVal val="#ppt_x"/>
                                          </p:val>
                                        </p:tav>
                                      </p:tavLst>
                                    </p:anim>
                                    <p:anim calcmode="lin" valueType="num">
                                      <p:cBhvr>
                                        <p:cTn id="79" dur="1000" fill="hold"/>
                                        <p:tgtEl>
                                          <p:spTgt spid="11"/>
                                        </p:tgtEl>
                                        <p:attrNameLst>
                                          <p:attrName>ppt_y</p:attrName>
                                        </p:attrNameLst>
                                      </p:cBhvr>
                                      <p:tavLst>
                                        <p:tav tm="0">
                                          <p:val>
                                            <p:strVal val="#ppt_y+.1"/>
                                          </p:val>
                                        </p:tav>
                                        <p:tav tm="100000">
                                          <p:val>
                                            <p:strVal val="#ppt_y"/>
                                          </p:val>
                                        </p:tav>
                                      </p:tavLst>
                                    </p:anim>
                                  </p:childTnLst>
                                </p:cTn>
                              </p:par>
                              <p:par>
                                <p:cTn id="80" presetID="21" presetClass="entr" presetSubtype="4"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heel(4)">
                                      <p:cBhvr>
                                        <p:cTn id="82" dur="1000"/>
                                        <p:tgtEl>
                                          <p:spTgt spid="22"/>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0" fill="hold" nodeType="clickPar">
                      <p:stCondLst>
                        <p:cond delay="indefinite"/>
                      </p:stCondLst>
                      <p:childTnLst>
                        <p:par>
                          <p:cTn id="91" fill="hold" nodeType="afterGroup">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1000"/>
                                        <p:tgtEl>
                                          <p:spTgt spid="13"/>
                                        </p:tgtEl>
                                      </p:cBhvr>
                                    </p:animEffect>
                                    <p:anim calcmode="lin" valueType="num">
                                      <p:cBhvr>
                                        <p:cTn id="95" dur="1000" fill="hold"/>
                                        <p:tgtEl>
                                          <p:spTgt spid="13"/>
                                        </p:tgtEl>
                                        <p:attrNameLst>
                                          <p:attrName>ppt_x</p:attrName>
                                        </p:attrNameLst>
                                      </p:cBhvr>
                                      <p:tavLst>
                                        <p:tav tm="0">
                                          <p:val>
                                            <p:strVal val="#ppt_x"/>
                                          </p:val>
                                        </p:tav>
                                        <p:tav tm="100000">
                                          <p:val>
                                            <p:strVal val="#ppt_x"/>
                                          </p:val>
                                        </p:tav>
                                      </p:tavLst>
                                    </p:anim>
                                    <p:anim calcmode="lin" valueType="num">
                                      <p:cBhvr>
                                        <p:cTn id="9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5" grpId="0"/>
      <p:bldP spid="23" grpId="0"/>
      <p:bldP spid="11" grpId="0"/>
      <p:bldP spid="22" grpId="0"/>
      <p:bldP spid="35" grpId="0"/>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矩形 8"/>
          <p:cNvSpPr>
            <a:spLocks noChangeArrowheads="1"/>
          </p:cNvSpPr>
          <p:nvPr>
            <p:custDataLst>
              <p:tags r:id="rId4"/>
            </p:custDataLst>
          </p:nvPr>
        </p:nvSpPr>
        <p:spPr bwMode="auto">
          <a:xfrm>
            <a:off x="632461" y="1889193"/>
            <a:ext cx="10538883" cy="3738245"/>
          </a:xfrm>
          <a:prstGeom prst="rect">
            <a:avLst/>
          </a:prstGeom>
          <a:noFill/>
          <a:ln>
            <a:noFill/>
          </a:ln>
        </p:spPr>
        <p:txBody>
          <a:bodyPr lIns="0" tIns="0" rIns="0" bIns="0">
            <a:spAutoFit/>
          </a:bodyPr>
          <a:lstStyle>
            <a:lvl1pPr indent="80327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smtClean="0">
                <a:ln>
                  <a:noFill/>
                </a:ln>
                <a:solidFill>
                  <a:srgbClr val="18E6DA"/>
                </a:solidFill>
                <a:effectLst/>
                <a:uLnTx/>
                <a:uFillTx/>
                <a:latin typeface="宋体" panose="02010600030101010101" pitchFamily="2" charset="-122"/>
                <a:ea typeface="宋体" panose="02010600030101010101" pitchFamily="2" charset="-122"/>
                <a:cs typeface="+mn-cs"/>
                <a:sym typeface="+mn-ea"/>
              </a:rPr>
              <a:t>攀</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谈（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苛</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捐杂税（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缴</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endPar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欺</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侮</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篱</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笆（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骨碌</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endPar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酣</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然（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蜷</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 缀</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endPar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矗</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立（    ）</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0000CC"/>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峭</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壁（    ）</a:t>
            </a:r>
            <a:r>
              <a:rPr kumimoji="0" lang="en-US" altLang="zh-CN"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督</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促（</a:t>
            </a:r>
            <a:r>
              <a:rPr kumimoji="0" lang="en-US" altLang="zh-CN"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a:t>
            </a:r>
            <a:endPar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咀嚼</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en-US" altLang="zh-CN"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a:t>
            </a:r>
            <a:r>
              <a:rPr kumimoji="0" lang="zh-CN" altLang="en-US"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灌</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输（</a:t>
            </a:r>
            <a:r>
              <a:rPr kumimoji="0" lang="en-US" altLang="zh-CN"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a:t>
            </a:r>
            <a:r>
              <a:rPr kumimoji="0" lang="en-US" altLang="zh-CN" sz="3735"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en-US" altLang="zh-CN"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rgbClr val="18E6DA"/>
                </a:solidFill>
                <a:effectLst/>
                <a:uLnTx/>
                <a:uFillTx/>
                <a:latin typeface="宋体" panose="02010600030101010101" pitchFamily="2" charset="-122"/>
                <a:ea typeface="宋体" panose="02010600030101010101" pitchFamily="2" charset="-122"/>
                <a:cs typeface="+mn-cs"/>
                <a:sym typeface="+mn-ea"/>
              </a:rPr>
              <a:t>呜咽</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a:t>
            </a:r>
            <a:r>
              <a:rPr kumimoji="0" lang="en-US" altLang="zh-CN"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    </a:t>
            </a:r>
            <a:r>
              <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rPr>
              <a:t>）</a:t>
            </a:r>
            <a:endParaRPr kumimoji="0" lang="zh-CN" altLang="en-US" sz="3735" b="1" i="0" u="none" strike="noStrike" kern="1200" cap="none" spc="0" normalizeH="0" baseline="0" noProof="0">
              <a:ln>
                <a:noFill/>
              </a:ln>
              <a:solidFill>
                <a:schemeClr val="bg1"/>
              </a:solidFill>
              <a:effectLst/>
              <a:uLnTx/>
              <a:uFillTx/>
              <a:latin typeface="宋体" panose="02010600030101010101" pitchFamily="2" charset="-122"/>
              <a:ea typeface="宋体" panose="02010600030101010101" pitchFamily="2" charset="-122"/>
              <a:cs typeface="+mn-cs"/>
              <a:sym typeface="+mn-ea"/>
            </a:endParaRPr>
          </a:p>
        </p:txBody>
      </p:sp>
      <p:sp>
        <p:nvSpPr>
          <p:cNvPr id="2" name="矩形 1"/>
          <p:cNvSpPr/>
          <p:nvPr>
            <p:custDataLst>
              <p:tags r:id="rId5"/>
            </p:custDataLst>
          </p:nvPr>
        </p:nvSpPr>
        <p:spPr>
          <a:xfrm>
            <a:off x="2021376" y="1889193"/>
            <a:ext cx="90106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pān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 name="矩形 2"/>
          <p:cNvSpPr/>
          <p:nvPr>
            <p:custDataLst>
              <p:tags r:id="rId6"/>
            </p:custDataLst>
          </p:nvPr>
        </p:nvSpPr>
        <p:spPr>
          <a:xfrm>
            <a:off x="6549541" y="1889193"/>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kē</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5" name="矩形 34"/>
          <p:cNvSpPr/>
          <p:nvPr>
            <p:custDataLst>
              <p:tags r:id="rId7"/>
            </p:custDataLst>
          </p:nvPr>
        </p:nvSpPr>
        <p:spPr>
          <a:xfrm>
            <a:off x="9121060" y="1889193"/>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jiǎo</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6" name="矩形 35"/>
          <p:cNvSpPr/>
          <p:nvPr>
            <p:custDataLst>
              <p:tags r:id="rId8"/>
            </p:custDataLst>
          </p:nvPr>
        </p:nvSpPr>
        <p:spPr>
          <a:xfrm>
            <a:off x="2183802" y="2613093"/>
            <a:ext cx="913119"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wǔ</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7" name="矩形 36"/>
          <p:cNvSpPr/>
          <p:nvPr>
            <p:custDataLst>
              <p:tags r:id="rId9"/>
            </p:custDataLst>
          </p:nvPr>
        </p:nvSpPr>
        <p:spPr>
          <a:xfrm>
            <a:off x="5598584" y="2716021"/>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lí</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8" name="矩形 37"/>
          <p:cNvSpPr/>
          <p:nvPr>
            <p:custDataLst>
              <p:tags r:id="rId10"/>
            </p:custDataLst>
          </p:nvPr>
        </p:nvSpPr>
        <p:spPr>
          <a:xfrm>
            <a:off x="9649046" y="2637858"/>
            <a:ext cx="137985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ɡū lu</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9" name="矩形 38"/>
          <p:cNvSpPr/>
          <p:nvPr>
            <p:custDataLst>
              <p:tags r:id="rId11"/>
            </p:custDataLst>
          </p:nvPr>
        </p:nvSpPr>
        <p:spPr>
          <a:xfrm>
            <a:off x="2223629" y="3382807"/>
            <a:ext cx="90106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hān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40" name="矩形 39"/>
          <p:cNvSpPr/>
          <p:nvPr>
            <p:custDataLst>
              <p:tags r:id="rId12"/>
            </p:custDataLst>
          </p:nvPr>
        </p:nvSpPr>
        <p:spPr>
          <a:xfrm>
            <a:off x="4920578" y="3326617"/>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quán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41" name="矩形 40"/>
          <p:cNvSpPr/>
          <p:nvPr>
            <p:custDataLst>
              <p:tags r:id="rId13"/>
            </p:custDataLst>
          </p:nvPr>
        </p:nvSpPr>
        <p:spPr>
          <a:xfrm>
            <a:off x="9192227" y="3438925"/>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zhuì</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42" name="矩形 41"/>
          <p:cNvSpPr/>
          <p:nvPr>
            <p:custDataLst>
              <p:tags r:id="rId14"/>
            </p:custDataLst>
          </p:nvPr>
        </p:nvSpPr>
        <p:spPr>
          <a:xfrm>
            <a:off x="2183802" y="4087372"/>
            <a:ext cx="90106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chù</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43" name="矩形 42"/>
          <p:cNvSpPr/>
          <p:nvPr>
            <p:custDataLst>
              <p:tags r:id="rId15"/>
            </p:custDataLst>
          </p:nvPr>
        </p:nvSpPr>
        <p:spPr>
          <a:xfrm>
            <a:off x="5403073" y="4124824"/>
            <a:ext cx="114046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qiào</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19" name="矩形 18"/>
          <p:cNvSpPr/>
          <p:nvPr>
            <p:custDataLst>
              <p:tags r:id="rId16"/>
            </p:custDataLst>
          </p:nvPr>
        </p:nvSpPr>
        <p:spPr>
          <a:xfrm>
            <a:off x="4077258" y="594648"/>
            <a:ext cx="3454565"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kumimoji="0" lang="en-US" altLang="zh-CN"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6</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课字词积累</a:t>
            </a:r>
            <a:endPar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4" name="矩形 3"/>
          <p:cNvSpPr/>
          <p:nvPr>
            <p:custDataLst>
              <p:tags r:id="rId17"/>
            </p:custDataLst>
          </p:nvPr>
        </p:nvSpPr>
        <p:spPr>
          <a:xfrm>
            <a:off x="9784928" y="4125595"/>
            <a:ext cx="661670"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dū</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5" name="矩形 4"/>
          <p:cNvSpPr/>
          <p:nvPr>
            <p:custDataLst>
              <p:tags r:id="rId18"/>
            </p:custDataLst>
          </p:nvPr>
        </p:nvSpPr>
        <p:spPr>
          <a:xfrm>
            <a:off x="2021205" y="4946015"/>
            <a:ext cx="1435100"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jǔ</a:t>
            </a:r>
            <a:r>
              <a:rPr lang="en-US" altLang="zh-CN" sz="3730" b="1" noProof="0" err="1">
                <a:ln>
                  <a:noFill/>
                </a:ln>
                <a:solidFill>
                  <a:srgbClr val="FFFF00"/>
                </a:solidFill>
                <a:effectLst/>
                <a:uLnTx/>
                <a:uFillTx/>
                <a:latin typeface="宋体" panose="02010600030101010101" pitchFamily="2" charset="-122"/>
                <a:ea typeface="宋体" panose="02010600030101010101" pitchFamily="2" charset="-122"/>
                <a:sym typeface="+mn-ea"/>
              </a:rPr>
              <a:t>ju</a:t>
            </a:r>
            <a:r>
              <a:rPr lang="en-US" altLang="zh-CN" sz="3730" b="1" noProof="0" err="1">
                <a:ln>
                  <a:noFill/>
                </a:ln>
                <a:solidFill>
                  <a:srgbClr val="FFFF00"/>
                </a:solidFill>
                <a:effectLst/>
                <a:uLnTx/>
                <a:uFillTx/>
                <a:latin typeface="宋体" panose="02010600030101010101" pitchFamily="2" charset="-122"/>
                <a:sym typeface="+mn-ea"/>
              </a:rPr>
              <a:t>é</a:t>
            </a:r>
            <a:endParaRPr kumimoji="0" lang="en-US" altLang="zh-CN" sz="3730"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6" name="矩形 5"/>
          <p:cNvSpPr/>
          <p:nvPr>
            <p:custDataLst>
              <p:tags r:id="rId19"/>
            </p:custDataLst>
          </p:nvPr>
        </p:nvSpPr>
        <p:spPr>
          <a:xfrm>
            <a:off x="5734543" y="4923019"/>
            <a:ext cx="113982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730" b="1" noProof="0" err="1">
                <a:ln>
                  <a:noFill/>
                </a:ln>
                <a:solidFill>
                  <a:srgbClr val="FFFF00"/>
                </a:solidFill>
                <a:effectLst/>
                <a:uLnTx/>
                <a:uFillTx/>
                <a:latin typeface="宋体" panose="02010600030101010101" pitchFamily="2" charset="-122"/>
                <a:ea typeface="宋体" panose="02010600030101010101" pitchFamily="2" charset="-122"/>
                <a:sym typeface="+mn-ea"/>
              </a:rPr>
              <a:t>ɡ</a:t>
            </a: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uàn</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7" name="矩形 6"/>
          <p:cNvSpPr/>
          <p:nvPr>
            <p:custDataLst>
              <p:tags r:id="rId20"/>
            </p:custDataLst>
          </p:nvPr>
        </p:nvSpPr>
        <p:spPr>
          <a:xfrm>
            <a:off x="9480763" y="4923155"/>
            <a:ext cx="1379855" cy="66611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rPr>
              <a:t>wū yè</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1000"/>
                                        <p:tgtEl>
                                          <p:spTgt spid="40"/>
                                        </p:tgtEl>
                                      </p:cBhvr>
                                    </p:animEffect>
                                    <p:anim calcmode="lin" valueType="num">
                                      <p:cBhvr>
                                        <p:cTn id="57" dur="1000" fill="hold"/>
                                        <p:tgtEl>
                                          <p:spTgt spid="40"/>
                                        </p:tgtEl>
                                        <p:attrNameLst>
                                          <p:attrName>ppt_x</p:attrName>
                                        </p:attrNameLst>
                                      </p:cBhvr>
                                      <p:tavLst>
                                        <p:tav tm="0">
                                          <p:val>
                                            <p:strVal val="#ppt_x"/>
                                          </p:val>
                                        </p:tav>
                                        <p:tav tm="100000">
                                          <p:val>
                                            <p:strVal val="#ppt_x"/>
                                          </p:val>
                                        </p:tav>
                                      </p:tavLst>
                                    </p:anim>
                                    <p:anim calcmode="lin" valueType="num">
                                      <p:cBhvr>
                                        <p:cTn id="5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1000"/>
                                        <p:tgtEl>
                                          <p:spTgt spid="41"/>
                                        </p:tgtEl>
                                      </p:cBhvr>
                                    </p:animEffect>
                                    <p:anim calcmode="lin" valueType="num">
                                      <p:cBhvr>
                                        <p:cTn id="64" dur="1000" fill="hold"/>
                                        <p:tgtEl>
                                          <p:spTgt spid="41"/>
                                        </p:tgtEl>
                                        <p:attrNameLst>
                                          <p:attrName>ppt_x</p:attrName>
                                        </p:attrNameLst>
                                      </p:cBhvr>
                                      <p:tavLst>
                                        <p:tav tm="0">
                                          <p:val>
                                            <p:strVal val="#ppt_x"/>
                                          </p:val>
                                        </p:tav>
                                        <p:tav tm="100000">
                                          <p:val>
                                            <p:strVal val="#ppt_x"/>
                                          </p:val>
                                        </p:tav>
                                      </p:tavLst>
                                    </p:anim>
                                    <p:anim calcmode="lin" valueType="num">
                                      <p:cBhvr>
                                        <p:cTn id="6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anim calcmode="lin" valueType="num">
                                      <p:cBhvr>
                                        <p:cTn id="71" dur="1000" fill="hold"/>
                                        <p:tgtEl>
                                          <p:spTgt spid="42"/>
                                        </p:tgtEl>
                                        <p:attrNameLst>
                                          <p:attrName>ppt_x</p:attrName>
                                        </p:attrNameLst>
                                      </p:cBhvr>
                                      <p:tavLst>
                                        <p:tav tm="0">
                                          <p:val>
                                            <p:strVal val="#ppt_x"/>
                                          </p:val>
                                        </p:tav>
                                        <p:tav tm="100000">
                                          <p:val>
                                            <p:strVal val="#ppt_x"/>
                                          </p:val>
                                        </p:tav>
                                      </p:tavLst>
                                    </p:anim>
                                    <p:anim calcmode="lin" valueType="num">
                                      <p:cBhvr>
                                        <p:cTn id="7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1000"/>
                                        <p:tgtEl>
                                          <p:spTgt spid="43"/>
                                        </p:tgtEl>
                                      </p:cBhvr>
                                    </p:animEffect>
                                    <p:anim calcmode="lin" valueType="num">
                                      <p:cBhvr>
                                        <p:cTn id="78" dur="1000" fill="hold"/>
                                        <p:tgtEl>
                                          <p:spTgt spid="43"/>
                                        </p:tgtEl>
                                        <p:attrNameLst>
                                          <p:attrName>ppt_x</p:attrName>
                                        </p:attrNameLst>
                                      </p:cBhvr>
                                      <p:tavLst>
                                        <p:tav tm="0">
                                          <p:val>
                                            <p:strVal val="#ppt_x"/>
                                          </p:val>
                                        </p:tav>
                                        <p:tav tm="100000">
                                          <p:val>
                                            <p:strVal val="#ppt_x"/>
                                          </p:val>
                                        </p:tav>
                                      </p:tavLst>
                                    </p:anim>
                                    <p:anim calcmode="lin" valueType="num">
                                      <p:cBhvr>
                                        <p:cTn id="7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1000"/>
                                        <p:tgtEl>
                                          <p:spTgt spid="4"/>
                                        </p:tgtEl>
                                      </p:cBhvr>
                                    </p:animEffect>
                                    <p:anim calcmode="lin" valueType="num">
                                      <p:cBhvr>
                                        <p:cTn id="85" dur="1000" fill="hold"/>
                                        <p:tgtEl>
                                          <p:spTgt spid="4"/>
                                        </p:tgtEl>
                                        <p:attrNameLst>
                                          <p:attrName>ppt_x</p:attrName>
                                        </p:attrNameLst>
                                      </p:cBhvr>
                                      <p:tavLst>
                                        <p:tav tm="0">
                                          <p:val>
                                            <p:strVal val="#ppt_x"/>
                                          </p:val>
                                        </p:tav>
                                        <p:tav tm="100000">
                                          <p:val>
                                            <p:strVal val="#ppt_x"/>
                                          </p:val>
                                        </p:tav>
                                      </p:tavLst>
                                    </p:anim>
                                    <p:anim calcmode="lin" valueType="num">
                                      <p:cBhvr>
                                        <p:cTn id="8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1000"/>
                                        <p:tgtEl>
                                          <p:spTgt spid="5"/>
                                        </p:tgtEl>
                                      </p:cBhvr>
                                    </p:animEffect>
                                    <p:anim calcmode="lin" valueType="num">
                                      <p:cBhvr>
                                        <p:cTn id="92" dur="1000" fill="hold"/>
                                        <p:tgtEl>
                                          <p:spTgt spid="5"/>
                                        </p:tgtEl>
                                        <p:attrNameLst>
                                          <p:attrName>ppt_x</p:attrName>
                                        </p:attrNameLst>
                                      </p:cBhvr>
                                      <p:tavLst>
                                        <p:tav tm="0">
                                          <p:val>
                                            <p:strVal val="#ppt_x"/>
                                          </p:val>
                                        </p:tav>
                                        <p:tav tm="100000">
                                          <p:val>
                                            <p:strVal val="#ppt_x"/>
                                          </p:val>
                                        </p:tav>
                                      </p:tavLst>
                                    </p:anim>
                                    <p:anim calcmode="lin" valueType="num">
                                      <p:cBhvr>
                                        <p:cTn id="9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4" fill="hold" nodeType="clickPar">
                      <p:stCondLst>
                        <p:cond delay="indefinite"/>
                      </p:stCondLst>
                      <p:childTnLst>
                        <p:par>
                          <p:cTn id="95" fill="hold" nodeType="afterGroup">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1000"/>
                                        <p:tgtEl>
                                          <p:spTgt spid="6"/>
                                        </p:tgtEl>
                                      </p:cBhvr>
                                    </p:animEffect>
                                    <p:anim calcmode="lin" valueType="num">
                                      <p:cBhvr>
                                        <p:cTn id="99" dur="1000" fill="hold"/>
                                        <p:tgtEl>
                                          <p:spTgt spid="6"/>
                                        </p:tgtEl>
                                        <p:attrNameLst>
                                          <p:attrName>ppt_x</p:attrName>
                                        </p:attrNameLst>
                                      </p:cBhvr>
                                      <p:tavLst>
                                        <p:tav tm="0">
                                          <p:val>
                                            <p:strVal val="#ppt_x"/>
                                          </p:val>
                                        </p:tav>
                                        <p:tav tm="100000">
                                          <p:val>
                                            <p:strVal val="#ppt_x"/>
                                          </p:val>
                                        </p:tav>
                                      </p:tavLst>
                                    </p:anim>
                                    <p:anim calcmode="lin" valueType="num">
                                      <p:cBhvr>
                                        <p:cTn id="10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1000"/>
                                        <p:tgtEl>
                                          <p:spTgt spid="7"/>
                                        </p:tgtEl>
                                      </p:cBhvr>
                                    </p:animEffect>
                                    <p:anim calcmode="lin" valueType="num">
                                      <p:cBhvr>
                                        <p:cTn id="106" dur="1000" fill="hold"/>
                                        <p:tgtEl>
                                          <p:spTgt spid="7"/>
                                        </p:tgtEl>
                                        <p:attrNameLst>
                                          <p:attrName>ppt_x</p:attrName>
                                        </p:attrNameLst>
                                      </p:cBhvr>
                                      <p:tavLst>
                                        <p:tav tm="0">
                                          <p:val>
                                            <p:strVal val="#ppt_x"/>
                                          </p:val>
                                        </p:tav>
                                        <p:tav tm="100000">
                                          <p:val>
                                            <p:strVal val="#ppt_x"/>
                                          </p:val>
                                        </p:tav>
                                      </p:tavLst>
                                    </p:anim>
                                    <p:anim calcmode="lin" valueType="num">
                                      <p:cBhvr>
                                        <p:cTn id="10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5" grpId="0"/>
      <p:bldP spid="36" grpId="0"/>
      <p:bldP spid="37" grpId="0"/>
      <p:bldP spid="38" grpId="0"/>
      <p:bldP spid="39" grpId="0"/>
      <p:bldP spid="40" grpId="0"/>
      <p:bldP spid="41" grpId="0"/>
      <p:bldP spid="42" grpId="0"/>
      <p:bldP spid="43"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rrowheads="1"/>
          </p:cNvSpPr>
          <p:nvPr>
            <p:custDataLst>
              <p:tags r:id="rId3"/>
            </p:custDataLst>
          </p:nvPr>
        </p:nvSpPr>
        <p:spPr bwMode="auto">
          <a:xfrm>
            <a:off x="807222" y="1410323"/>
            <a:ext cx="10538884" cy="4485640"/>
          </a:xfrm>
          <a:prstGeom prst="rect">
            <a:avLst/>
          </a:prstGeom>
          <a:noFill/>
          <a:ln>
            <a:noFill/>
          </a:ln>
        </p:spPr>
        <p:txBody>
          <a:bodyPr lIns="0" tIns="0" rIns="0" bIns="0">
            <a:spAutoFit/>
          </a:bodyPr>
          <a:lstStyle>
            <a:lvl1pPr indent="80327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685800" indent="-685800">
              <a:lnSpc>
                <a:spcPct val="130000"/>
              </a:lnSpc>
              <a:buFont typeface="+mj-ea"/>
              <a:buAutoNum type="circleNumDbPlain"/>
              <a:defRPr/>
            </a:pPr>
            <a:r>
              <a:rPr lang="zh-CN" altLang="en-US" sz="3735" b="1" smtClean="0">
                <a:solidFill>
                  <a:srgbClr val="18E6DA"/>
                </a:solidFill>
                <a:latin typeface="+mn-ea"/>
                <a:ea typeface="+mn-ea"/>
              </a:rPr>
              <a:t>满</a:t>
            </a:r>
            <a:r>
              <a:rPr lang="zh-CN" altLang="en-US" sz="3735" b="1">
                <a:solidFill>
                  <a:srgbClr val="18E6DA"/>
                </a:solidFill>
                <a:latin typeface="+mn-ea"/>
                <a:ea typeface="+mn-ea"/>
              </a:rPr>
              <a:t>望：</a:t>
            </a:r>
            <a:r>
              <a:rPr lang="zh-CN" altLang="en-US" sz="3735" b="1">
                <a:solidFill>
                  <a:srgbClr val="FFFF00"/>
                </a:solidFill>
                <a:latin typeface="+mn-ea"/>
                <a:ea typeface="+mn-ea"/>
              </a:rPr>
              <a:t>十分希望。</a:t>
            </a:r>
            <a:endParaRPr lang="zh-CN" altLang="en-US" sz="3735" b="1">
              <a:solidFill>
                <a:srgbClr val="000000"/>
              </a:solidFill>
              <a:latin typeface="+mn-ea"/>
              <a:ea typeface="+mn-ea"/>
            </a:endParaRPr>
          </a:p>
          <a:p>
            <a:pPr marL="685800" indent="-685800">
              <a:lnSpc>
                <a:spcPct val="130000"/>
              </a:lnSpc>
              <a:buFont typeface="+mj-ea"/>
              <a:buAutoNum type="circleNumDbPlain"/>
              <a:defRPr/>
            </a:pPr>
            <a:r>
              <a:rPr lang="zh-CN" altLang="en-US" sz="3735" b="1">
                <a:solidFill>
                  <a:srgbClr val="18E6DA"/>
                </a:solidFill>
                <a:latin typeface="+mn-ea"/>
                <a:ea typeface="+mn-ea"/>
              </a:rPr>
              <a:t>惊惶：</a:t>
            </a:r>
            <a:r>
              <a:rPr lang="zh-CN" altLang="en-US" sz="3735" b="1">
                <a:solidFill>
                  <a:srgbClr val="FFFF00"/>
                </a:solidFill>
                <a:latin typeface="+mn-ea"/>
                <a:ea typeface="+mn-ea"/>
              </a:rPr>
              <a:t>惊慌。惶，恐惧。</a:t>
            </a:r>
            <a:endParaRPr lang="en-US" altLang="zh-CN" sz="3735" b="1">
              <a:solidFill>
                <a:srgbClr val="FFFF00"/>
              </a:solidFill>
              <a:latin typeface="+mn-ea"/>
              <a:ea typeface="+mn-ea"/>
            </a:endParaRPr>
          </a:p>
          <a:p>
            <a:pPr marL="685800" indent="-685800">
              <a:lnSpc>
                <a:spcPct val="130000"/>
              </a:lnSpc>
              <a:buFont typeface="+mj-ea"/>
              <a:buAutoNum type="circleNumDbPlain"/>
              <a:defRPr/>
            </a:pPr>
            <a:r>
              <a:rPr lang="zh-CN" altLang="en-US" sz="3735" b="1">
                <a:solidFill>
                  <a:srgbClr val="18E6DA"/>
                </a:solidFill>
                <a:latin typeface="+mn-ea"/>
                <a:ea typeface="+mn-ea"/>
              </a:rPr>
              <a:t>攀谈：</a:t>
            </a:r>
            <a:r>
              <a:rPr lang="zh-CN" altLang="en-US" sz="3735" b="1">
                <a:solidFill>
                  <a:srgbClr val="FFFF00"/>
                </a:solidFill>
                <a:latin typeface="+mn-ea"/>
                <a:ea typeface="+mn-ea"/>
              </a:rPr>
              <a:t>闲谈。</a:t>
            </a:r>
            <a:endParaRPr lang="zh-CN" altLang="en-US" sz="3735" b="1">
              <a:solidFill>
                <a:srgbClr val="000000"/>
              </a:solidFill>
              <a:latin typeface="+mn-ea"/>
              <a:ea typeface="+mn-ea"/>
            </a:endParaRPr>
          </a:p>
          <a:p>
            <a:pPr marL="685800" indent="-685800">
              <a:lnSpc>
                <a:spcPct val="130000"/>
              </a:lnSpc>
              <a:buFont typeface="+mj-ea"/>
              <a:buAutoNum type="circleNumDbPlain"/>
              <a:defRPr/>
            </a:pPr>
            <a:r>
              <a:rPr lang="zh-CN" altLang="en-US" sz="3735" b="1">
                <a:solidFill>
                  <a:srgbClr val="18E6DA"/>
                </a:solidFill>
                <a:latin typeface="+mn-ea"/>
                <a:ea typeface="+mn-ea"/>
              </a:rPr>
              <a:t>苛捐杂税：</a:t>
            </a:r>
            <a:r>
              <a:rPr lang="zh-CN" altLang="en-US" sz="3735" b="1">
                <a:solidFill>
                  <a:srgbClr val="FFFF00"/>
                </a:solidFill>
                <a:latin typeface="+mn-ea"/>
                <a:ea typeface="+mn-ea"/>
              </a:rPr>
              <a:t>指繁重的捐税。苛，苛细、繁重。捐，赋税。</a:t>
            </a:r>
            <a:endParaRPr lang="en-US" altLang="zh-CN" sz="3735" b="1">
              <a:solidFill>
                <a:srgbClr val="FFFF00"/>
              </a:solidFill>
              <a:latin typeface="+mn-ea"/>
              <a:ea typeface="+mn-ea"/>
            </a:endParaRPr>
          </a:p>
          <a:p>
            <a:pPr marL="685800" indent="-685800">
              <a:lnSpc>
                <a:spcPct val="130000"/>
              </a:lnSpc>
              <a:buFont typeface="+mj-ea"/>
              <a:buAutoNum type="circleNumDbPlain"/>
              <a:defRPr/>
            </a:pPr>
            <a:r>
              <a:rPr lang="zh-CN" altLang="en-US" sz="3735" b="1">
                <a:solidFill>
                  <a:srgbClr val="18E6DA"/>
                </a:solidFill>
                <a:latin typeface="+mn-ea"/>
                <a:ea typeface="+mn-ea"/>
              </a:rPr>
              <a:t>酣然入梦：</a:t>
            </a:r>
            <a:r>
              <a:rPr lang="zh-CN" altLang="en-US" sz="3735" b="1">
                <a:solidFill>
                  <a:srgbClr val="FFFF00"/>
                </a:solidFill>
                <a:latin typeface="+mn-ea"/>
                <a:ea typeface="+mn-ea"/>
              </a:rPr>
              <a:t>畅快地入睡。</a:t>
            </a:r>
            <a:endParaRPr lang="zh-CN" altLang="en-US" sz="3735" b="1">
              <a:solidFill>
                <a:srgbClr val="FFFF00"/>
              </a:solidFill>
              <a:latin typeface="+mn-ea"/>
              <a:ea typeface="+mn-ea"/>
            </a:endParaRPr>
          </a:p>
        </p:txBody>
      </p:sp>
      <p:sp>
        <p:nvSpPr>
          <p:cNvPr id="3" name="矩形 2"/>
          <p:cNvSpPr/>
          <p:nvPr>
            <p:custDataLst>
              <p:tags r:id="rId4"/>
            </p:custDataLst>
          </p:nvPr>
        </p:nvSpPr>
        <p:spPr>
          <a:xfrm>
            <a:off x="3459480" y="604520"/>
            <a:ext cx="4407535"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kumimoji="0" lang="en-US" altLang="zh-CN"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6</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a:t>
            </a:r>
            <a:r>
              <a:rPr kumimoji="0" lang="en-US" altLang="zh-CN"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  </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词语解释</a:t>
            </a:r>
            <a:endPar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a:spLocks noChangeArrowheads="1"/>
          </p:cNvSpPr>
          <p:nvPr>
            <p:custDataLst>
              <p:tags r:id="rId3"/>
            </p:custDataLst>
          </p:nvPr>
        </p:nvSpPr>
        <p:spPr bwMode="auto">
          <a:xfrm>
            <a:off x="1151467" y="980018"/>
            <a:ext cx="10538884" cy="5233035"/>
          </a:xfrm>
          <a:prstGeom prst="rect">
            <a:avLst/>
          </a:prstGeom>
          <a:noFill/>
          <a:ln>
            <a:noFill/>
          </a:ln>
        </p:spPr>
        <p:txBody>
          <a:bodyPr lIns="0" tIns="0" rIns="0" bIns="0">
            <a:spAutoFit/>
          </a:bodyPr>
          <a:lstStyle>
            <a:lvl1pPr indent="80327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685800" indent="-685800">
              <a:lnSpc>
                <a:spcPct val="130000"/>
              </a:lnSpc>
              <a:buFont typeface="+mj-ea"/>
              <a:buAutoNum type="circleNumDbPlain" startAt="6"/>
              <a:defRPr/>
            </a:pPr>
            <a:r>
              <a:rPr lang="zh-CN" altLang="en-US" sz="3735" b="1">
                <a:solidFill>
                  <a:srgbClr val="18E6DA"/>
                </a:solidFill>
                <a:latin typeface="+mn-ea"/>
                <a:ea typeface="+mn-ea"/>
              </a:rPr>
              <a:t>不可</a:t>
            </a:r>
            <a:r>
              <a:rPr lang="zh-CN" altLang="en-US" sz="3735" b="1">
                <a:solidFill>
                  <a:srgbClr val="18E6DA"/>
                </a:solidFill>
                <a:highlight>
                  <a:srgbClr val="FFFF00"/>
                </a:highlight>
                <a:latin typeface="+mn-ea"/>
                <a:ea typeface="+mn-ea"/>
              </a:rPr>
              <a:t>捉摸</a:t>
            </a:r>
            <a:r>
              <a:rPr lang="zh-CN" altLang="en-US" sz="3735" b="1">
                <a:solidFill>
                  <a:srgbClr val="18E6DA"/>
                </a:solidFill>
                <a:latin typeface="+mn-ea"/>
                <a:ea typeface="+mn-ea"/>
              </a:rPr>
              <a:t>：</a:t>
            </a:r>
            <a:r>
              <a:rPr lang="zh-CN" altLang="en-US" sz="3735" b="1">
                <a:solidFill>
                  <a:srgbClr val="FFFF00"/>
                </a:solidFill>
                <a:latin typeface="+mn-ea"/>
                <a:ea typeface="+mn-ea"/>
              </a:rPr>
              <a:t>形容难以猜测或估量。</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latin typeface="+mn-ea"/>
                <a:ea typeface="+mn-ea"/>
              </a:rPr>
              <a:t>细</a:t>
            </a:r>
            <a:r>
              <a:rPr lang="zh-CN" altLang="en-US" sz="3735" b="1">
                <a:solidFill>
                  <a:srgbClr val="18E6DA"/>
                </a:solidFill>
                <a:highlight>
                  <a:srgbClr val="FFFF00"/>
                </a:highlight>
                <a:latin typeface="+mn-ea"/>
                <a:ea typeface="+mn-ea"/>
              </a:rPr>
              <a:t>切</a:t>
            </a:r>
            <a:r>
              <a:rPr lang="zh-CN" altLang="en-US" sz="3735" b="1">
                <a:solidFill>
                  <a:srgbClr val="18E6DA"/>
                </a:solidFill>
                <a:latin typeface="+mn-ea"/>
                <a:ea typeface="+mn-ea"/>
              </a:rPr>
              <a:t>：</a:t>
            </a:r>
            <a:r>
              <a:rPr lang="zh-CN" altLang="en-US" sz="3735" b="1">
                <a:solidFill>
                  <a:srgbClr val="FFFF00"/>
                </a:solidFill>
                <a:latin typeface="+mn-ea"/>
                <a:ea typeface="+mn-ea"/>
              </a:rPr>
              <a:t>形容声音细微急促。</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latin typeface="+mn-ea"/>
                <a:ea typeface="+mn-ea"/>
              </a:rPr>
              <a:t>咀嚼：</a:t>
            </a:r>
            <a:r>
              <a:rPr lang="zh-CN" altLang="en-US" sz="3735" b="1">
                <a:solidFill>
                  <a:srgbClr val="FFFF00"/>
                </a:solidFill>
                <a:latin typeface="+mn-ea"/>
                <a:ea typeface="+mn-ea"/>
              </a:rPr>
              <a:t>用牙齿磨碎食物。</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highlight>
                  <a:srgbClr val="FFFF00"/>
                </a:highlight>
                <a:latin typeface="+mn-ea"/>
                <a:ea typeface="+mn-ea"/>
              </a:rPr>
              <a:t>呜咽</a:t>
            </a:r>
            <a:r>
              <a:rPr lang="zh-CN" altLang="en-US" sz="3735" b="1">
                <a:solidFill>
                  <a:srgbClr val="18E6DA"/>
                </a:solidFill>
                <a:latin typeface="+mn-ea"/>
                <a:ea typeface="+mn-ea"/>
              </a:rPr>
              <a:t>：</a:t>
            </a:r>
            <a:r>
              <a:rPr lang="zh-CN" altLang="en-US" sz="3735" b="1">
                <a:solidFill>
                  <a:srgbClr val="FFFF00"/>
                </a:solidFill>
                <a:latin typeface="+mn-ea"/>
                <a:ea typeface="+mn-ea"/>
              </a:rPr>
              <a:t>（流水、丝竹等）发出凄切的声音。</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highlight>
                  <a:srgbClr val="FFFF00"/>
                </a:highlight>
                <a:latin typeface="+mn-ea"/>
                <a:ea typeface="+mn-ea"/>
              </a:rPr>
              <a:t>澎湃</a:t>
            </a:r>
            <a:r>
              <a:rPr lang="zh-CN" altLang="en-US" sz="3735" b="1">
                <a:solidFill>
                  <a:srgbClr val="18E6DA"/>
                </a:solidFill>
                <a:latin typeface="+mn-ea"/>
                <a:ea typeface="+mn-ea"/>
              </a:rPr>
              <a:t>：</a:t>
            </a:r>
            <a:r>
              <a:rPr lang="zh-CN" altLang="en-US" sz="3735" b="1">
                <a:solidFill>
                  <a:srgbClr val="FFFF00"/>
                </a:solidFill>
                <a:latin typeface="+mn-ea"/>
                <a:ea typeface="+mn-ea"/>
              </a:rPr>
              <a:t>形容波浪互相撞击。</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latin typeface="+mn-ea"/>
                <a:ea typeface="+mn-ea"/>
              </a:rPr>
              <a:t>不管三七二十一：</a:t>
            </a:r>
            <a:r>
              <a:rPr lang="zh-CN" altLang="en-US" sz="3735" b="1">
                <a:solidFill>
                  <a:srgbClr val="FFFF00"/>
                </a:solidFill>
                <a:latin typeface="+mn-ea"/>
                <a:ea typeface="+mn-ea"/>
              </a:rPr>
              <a:t>不顾一切，不问是非情由。</a:t>
            </a:r>
            <a:endParaRPr lang="zh-CN" altLang="en-US" sz="3735" b="1">
              <a:solidFill>
                <a:srgbClr val="000000"/>
              </a:solidFill>
              <a:latin typeface="+mn-ea"/>
              <a:ea typeface="+mn-ea"/>
            </a:endParaRPr>
          </a:p>
          <a:p>
            <a:pPr marL="685800" indent="-685800">
              <a:lnSpc>
                <a:spcPct val="130000"/>
              </a:lnSpc>
              <a:buFont typeface="+mj-ea"/>
              <a:buAutoNum type="circleNumDbPlain" startAt="6"/>
              <a:defRPr/>
            </a:pPr>
            <a:r>
              <a:rPr lang="zh-CN" altLang="en-US" sz="3735" b="1">
                <a:solidFill>
                  <a:srgbClr val="18E6DA"/>
                </a:solidFill>
                <a:latin typeface="+mn-ea"/>
                <a:ea typeface="+mn-ea"/>
              </a:rPr>
              <a:t>索性：</a:t>
            </a:r>
            <a:r>
              <a:rPr lang="zh-CN" altLang="en-US" sz="3735" b="1">
                <a:solidFill>
                  <a:srgbClr val="FFFF00"/>
                </a:solidFill>
                <a:latin typeface="+mn-ea"/>
                <a:ea typeface="+mn-ea"/>
              </a:rPr>
              <a:t>表示直截了当，干脆。</a:t>
            </a:r>
            <a:endParaRPr lang="zh-CN" altLang="en-US" sz="3735" b="1">
              <a:solidFill>
                <a:srgbClr val="FFFF00"/>
              </a:solidFill>
              <a:latin typeface="+mn-ea"/>
              <a:ea typeface="+mn-ea"/>
            </a:endParaRPr>
          </a:p>
        </p:txBody>
      </p:sp>
      <p:sp>
        <p:nvSpPr>
          <p:cNvPr id="7" name="标注: 线形 6"/>
          <p:cNvSpPr/>
          <p:nvPr>
            <p:custDataLst>
              <p:tags r:id="rId4"/>
            </p:custDataLst>
          </p:nvPr>
        </p:nvSpPr>
        <p:spPr>
          <a:xfrm>
            <a:off x="1797051" y="3160185"/>
            <a:ext cx="1043516" cy="721783"/>
          </a:xfrm>
          <a:prstGeom prst="borderCallout1">
            <a:avLst>
              <a:gd name="adj1" fmla="val 31777"/>
              <a:gd name="adj2" fmla="val 102410"/>
              <a:gd name="adj3" fmla="val -27238"/>
              <a:gd name="adj4" fmla="val 533729"/>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zh-CN" altLang="en-US" sz="2400"/>
          </a:p>
        </p:txBody>
      </p:sp>
      <p:sp>
        <p:nvSpPr>
          <p:cNvPr id="5" name="标注: 线形 4"/>
          <p:cNvSpPr/>
          <p:nvPr>
            <p:custDataLst>
              <p:tags r:id="rId5"/>
            </p:custDataLst>
          </p:nvPr>
        </p:nvSpPr>
        <p:spPr>
          <a:xfrm>
            <a:off x="2313518" y="1710267"/>
            <a:ext cx="501649" cy="721784"/>
          </a:xfrm>
          <a:prstGeom prst="borderCallout1">
            <a:avLst>
              <a:gd name="adj1" fmla="val 21086"/>
              <a:gd name="adj2" fmla="val -5019"/>
              <a:gd name="adj3" fmla="val -119179"/>
              <a:gd name="adj4" fmla="val -115117"/>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zh-CN" altLang="en-US" sz="2400"/>
          </a:p>
        </p:txBody>
      </p:sp>
      <p:sp>
        <p:nvSpPr>
          <p:cNvPr id="3" name="标注: 线形 2"/>
          <p:cNvSpPr/>
          <p:nvPr>
            <p:custDataLst>
              <p:tags r:id="rId6"/>
            </p:custDataLst>
          </p:nvPr>
        </p:nvSpPr>
        <p:spPr>
          <a:xfrm>
            <a:off x="2815167" y="984251"/>
            <a:ext cx="965200" cy="721783"/>
          </a:xfrm>
          <a:prstGeom prst="borderCallout1">
            <a:avLst>
              <a:gd name="adj1" fmla="val 1843"/>
              <a:gd name="adj2" fmla="val 56567"/>
              <a:gd name="adj3" fmla="val -42205"/>
              <a:gd name="adj4" fmla="val 100435"/>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zh-CN" altLang="en-US" sz="2400"/>
          </a:p>
        </p:txBody>
      </p:sp>
      <p:sp>
        <p:nvSpPr>
          <p:cNvPr id="4" name="矩形 3"/>
          <p:cNvSpPr>
            <a:spLocks noChangeArrowheads="1"/>
          </p:cNvSpPr>
          <p:nvPr>
            <p:custDataLst>
              <p:tags r:id="rId7"/>
            </p:custDataLst>
          </p:nvPr>
        </p:nvSpPr>
        <p:spPr bwMode="auto">
          <a:xfrm>
            <a:off x="3964518" y="361951"/>
            <a:ext cx="554143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18E6DA"/>
                </a:solidFill>
                <a:latin typeface="楷体" panose="02010609060101010101" pitchFamily="49" charset="-122"/>
                <a:ea typeface="楷体" panose="02010609060101010101" pitchFamily="49" charset="-122"/>
              </a:rPr>
              <a:t>猜测，预料（多用于否定式）。</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6" name="矩形 5"/>
          <p:cNvSpPr>
            <a:spLocks noChangeArrowheads="1"/>
          </p:cNvSpPr>
          <p:nvPr>
            <p:custDataLst>
              <p:tags r:id="rId8"/>
            </p:custDataLst>
          </p:nvPr>
        </p:nvSpPr>
        <p:spPr bwMode="auto">
          <a:xfrm>
            <a:off x="717551" y="361951"/>
            <a:ext cx="21844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FF00"/>
                </a:solidFill>
                <a:latin typeface="楷体" panose="02010609060101010101" pitchFamily="49" charset="-122"/>
                <a:ea typeface="楷体" panose="02010609060101010101" pitchFamily="49" charset="-122"/>
              </a:rPr>
              <a:t>读“</a:t>
            </a:r>
            <a:r>
              <a:rPr lang="en-US" altLang="zh-CN" sz="3200" b="1">
                <a:solidFill>
                  <a:srgbClr val="FFFF00"/>
                </a:solidFill>
                <a:latin typeface="宋体" panose="02010600030101010101" pitchFamily="2" charset="-122"/>
              </a:rPr>
              <a:t>qiè</a:t>
            </a:r>
            <a:r>
              <a:rPr lang="zh-CN" altLang="en-US" sz="3200" b="1">
                <a:solidFill>
                  <a:srgbClr val="FFFF00"/>
                </a:solidFill>
                <a:latin typeface="楷体" panose="02010609060101010101" pitchFamily="49" charset="-122"/>
                <a:ea typeface="楷体" panose="02010609060101010101" pitchFamily="49" charset="-122"/>
              </a:rPr>
              <a:t>”。</a:t>
            </a:r>
            <a:endParaRPr lang="zh-CN" altLang="en-US" sz="3200" b="1">
              <a:solidFill>
                <a:srgbClr val="FFFF00"/>
              </a:solidFill>
              <a:latin typeface="楷体" panose="02010609060101010101" pitchFamily="49" charset="-122"/>
              <a:ea typeface="楷体" panose="02010609060101010101" pitchFamily="49" charset="-122"/>
            </a:endParaRPr>
          </a:p>
        </p:txBody>
      </p:sp>
      <p:sp>
        <p:nvSpPr>
          <p:cNvPr id="8" name="矩形 7"/>
          <p:cNvSpPr>
            <a:spLocks noChangeArrowheads="1"/>
          </p:cNvSpPr>
          <p:nvPr>
            <p:custDataLst>
              <p:tags r:id="rId9"/>
            </p:custDataLst>
          </p:nvPr>
        </p:nvSpPr>
        <p:spPr bwMode="auto">
          <a:xfrm>
            <a:off x="7310968" y="2432051"/>
            <a:ext cx="488103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18E6DA"/>
                </a:solidFill>
                <a:latin typeface="楷体" panose="02010609060101010101" pitchFamily="49" charset="-122"/>
                <a:ea typeface="楷体" panose="02010609060101010101" pitchFamily="49" charset="-122"/>
              </a:rPr>
              <a:t>也有“低声哭泣”的意思。</a:t>
            </a:r>
            <a:endParaRPr lang="zh-CN" altLang="en-US" sz="3200" b="1">
              <a:solidFill>
                <a:srgbClr val="18E6DA"/>
              </a:solidFill>
              <a:latin typeface="楷体" panose="02010609060101010101" pitchFamily="49" charset="-122"/>
              <a:ea typeface="楷体" panose="02010609060101010101" pitchFamily="49" charset="-122"/>
            </a:endParaRPr>
          </a:p>
        </p:txBody>
      </p:sp>
      <p:sp>
        <p:nvSpPr>
          <p:cNvPr id="9" name="标注: 线形 8"/>
          <p:cNvSpPr/>
          <p:nvPr>
            <p:custDataLst>
              <p:tags r:id="rId10"/>
            </p:custDataLst>
          </p:nvPr>
        </p:nvSpPr>
        <p:spPr>
          <a:xfrm>
            <a:off x="1811867" y="3932767"/>
            <a:ext cx="1043517" cy="721784"/>
          </a:xfrm>
          <a:prstGeom prst="borderCallout1">
            <a:avLst>
              <a:gd name="adj1" fmla="val 89508"/>
              <a:gd name="adj2" fmla="val 100931"/>
              <a:gd name="adj3" fmla="val 92499"/>
              <a:gd name="adj4" fmla="val 539644"/>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zh-CN" altLang="en-US" sz="2400"/>
          </a:p>
        </p:txBody>
      </p:sp>
      <p:sp>
        <p:nvSpPr>
          <p:cNvPr id="10" name="矩形 9"/>
          <p:cNvSpPr>
            <a:spLocks noChangeArrowheads="1"/>
          </p:cNvSpPr>
          <p:nvPr>
            <p:custDataLst>
              <p:tags r:id="rId11"/>
            </p:custDataLst>
          </p:nvPr>
        </p:nvSpPr>
        <p:spPr bwMode="auto">
          <a:xfrm>
            <a:off x="7649634" y="3845985"/>
            <a:ext cx="350731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18E6DA"/>
                </a:solidFill>
                <a:latin typeface="楷体" panose="02010609060101010101" pitchFamily="49" charset="-122"/>
                <a:ea typeface="楷体" panose="02010609060101010101" pitchFamily="49" charset="-122"/>
              </a:rPr>
              <a:t>也形容声势浩大，气势雄伟。</a:t>
            </a:r>
            <a:endParaRPr lang="zh-CN" altLang="en-US" sz="3200" b="1">
              <a:solidFill>
                <a:srgbClr val="18E6DA"/>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nodeType="afterGroup">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nodeType="afterGroup">
                            <p:stCondLst>
                              <p:cond delay="500"/>
                            </p:stCondLst>
                            <p:childTnLst>
                              <p:par>
                                <p:cTn id="36" presetID="2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3" grpId="0"/>
      <p:bldP spid="4" grpId="0"/>
      <p:bldP spid="6" grpId="0"/>
      <p:bldP spid="8" grpId="0"/>
      <p:bldP spid="9"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3" name="Text Box 2"/>
          <p:cNvSpPr txBox="1">
            <a:spLocks noChangeArrowheads="1"/>
          </p:cNvSpPr>
          <p:nvPr>
            <p:custDataLst>
              <p:tags r:id="rId3"/>
            </p:custDataLst>
          </p:nvPr>
        </p:nvSpPr>
        <p:spPr bwMode="auto">
          <a:xfrm>
            <a:off x="1217295" y="1661160"/>
            <a:ext cx="1069276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4000" b="1">
                <a:solidFill>
                  <a:srgbClr val="18E6DA"/>
                </a:solidFill>
                <a:latin typeface="楷体" panose="02010609060101010101" pitchFamily="49" charset="-122"/>
                <a:ea typeface="楷体" panose="02010609060101010101" pitchFamily="49" charset="-122"/>
              </a:rPr>
              <a:t>摁（      ）     掰（    ）</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a:solidFill>
                  <a:srgbClr val="18E6DA"/>
                </a:solidFill>
                <a:latin typeface="楷体" panose="02010609060101010101" pitchFamily="49" charset="-122"/>
                <a:ea typeface="楷体" panose="02010609060101010101" pitchFamily="49" charset="-122"/>
              </a:rPr>
              <a:t>什</a:t>
            </a:r>
            <a:r>
              <a:rPr lang="zh-CN" altLang="en-US" sz="4000" b="1">
                <a:solidFill>
                  <a:schemeClr val="bg1"/>
                </a:solidFill>
                <a:latin typeface="楷体" panose="02010609060101010101" pitchFamily="49" charset="-122"/>
                <a:ea typeface="楷体" panose="02010609060101010101" pitchFamily="49" charset="-122"/>
              </a:rPr>
              <a:t>物</a:t>
            </a:r>
            <a:r>
              <a:rPr lang="zh-CN" altLang="en-US" sz="4000" b="1">
                <a:solidFill>
                  <a:srgbClr val="18E6DA"/>
                </a:solidFill>
                <a:latin typeface="楷体" panose="02010609060101010101" pitchFamily="49" charset="-122"/>
                <a:ea typeface="楷体" panose="02010609060101010101" pitchFamily="49" charset="-122"/>
              </a:rPr>
              <a:t>（</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a:solidFill>
                  <a:srgbClr val="18E6DA"/>
                </a:solidFill>
                <a:latin typeface="楷体" panose="02010609060101010101" pitchFamily="49" charset="-122"/>
                <a:ea typeface="楷体" panose="02010609060101010101" pitchFamily="49" charset="-122"/>
              </a:rPr>
              <a:t>）</a:t>
            </a:r>
            <a:endParaRPr lang="en-US" altLang="zh-CN" sz="4000" b="1">
              <a:solidFill>
                <a:srgbClr val="18E6DA"/>
              </a:solidFill>
              <a:latin typeface="楷体" panose="02010609060101010101" pitchFamily="49" charset="-122"/>
              <a:ea typeface="楷体" panose="02010609060101010101" pitchFamily="49" charset="-122"/>
            </a:endParaRPr>
          </a:p>
          <a:p>
            <a:pPr eaLnBrk="1" hangingPunct="1">
              <a:lnSpc>
                <a:spcPct val="150000"/>
              </a:lnSpc>
              <a:defRPr/>
            </a:pPr>
            <a:r>
              <a:rPr lang="zh-CN" altLang="en-US" sz="4000" b="1">
                <a:solidFill>
                  <a:schemeClr val="bg1"/>
                </a:solidFill>
                <a:latin typeface="楷体" panose="02010609060101010101" pitchFamily="49" charset="-122"/>
                <a:ea typeface="楷体" panose="02010609060101010101" pitchFamily="49" charset="-122"/>
              </a:rPr>
              <a:t>坚</a:t>
            </a:r>
            <a:r>
              <a:rPr lang="zh-CN" altLang="en-US" sz="4000" b="1">
                <a:solidFill>
                  <a:srgbClr val="18E6DA"/>
                </a:solidFill>
                <a:latin typeface="楷体" panose="02010609060101010101" pitchFamily="49" charset="-122"/>
                <a:ea typeface="楷体" panose="02010609060101010101" pitchFamily="49" charset="-122"/>
              </a:rPr>
              <a:t>韧（      ）   淳</a:t>
            </a:r>
            <a:r>
              <a:rPr lang="zh-CN" altLang="en-US" sz="4000" b="1">
                <a:solidFill>
                  <a:schemeClr val="bg1"/>
                </a:solidFill>
                <a:latin typeface="楷体" panose="02010609060101010101" pitchFamily="49" charset="-122"/>
                <a:ea typeface="楷体" panose="02010609060101010101" pitchFamily="49" charset="-122"/>
              </a:rPr>
              <a:t>朴</a:t>
            </a:r>
            <a:r>
              <a:rPr lang="zh-CN" altLang="en-US" sz="4000" b="1">
                <a:solidFill>
                  <a:srgbClr val="18E6DA"/>
                </a:solidFill>
                <a:latin typeface="楷体" panose="02010609060101010101" pitchFamily="49" charset="-122"/>
                <a:ea typeface="楷体" panose="02010609060101010101" pitchFamily="49" charset="-122"/>
              </a:rPr>
              <a:t>（    ）</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a:solidFill>
                  <a:schemeClr val="bg1"/>
                </a:solidFill>
                <a:latin typeface="楷体" panose="02010609060101010101" pitchFamily="49" charset="-122"/>
                <a:ea typeface="楷体" panose="02010609060101010101" pitchFamily="49" charset="-122"/>
                <a:sym typeface="+mn-ea"/>
              </a:rPr>
              <a:t>脸</a:t>
            </a:r>
            <a:r>
              <a:rPr lang="zh-CN" altLang="en-US" sz="4000" b="1">
                <a:solidFill>
                  <a:srgbClr val="18E6DA"/>
                </a:solidFill>
                <a:latin typeface="楷体" panose="02010609060101010101" pitchFamily="49" charset="-122"/>
                <a:ea typeface="楷体" panose="02010609060101010101" pitchFamily="49" charset="-122"/>
                <a:sym typeface="+mn-ea"/>
              </a:rPr>
              <a:t>膛（</a:t>
            </a:r>
            <a:r>
              <a:rPr lang="en-US" altLang="zh-CN" sz="4000" b="1">
                <a:solidFill>
                  <a:srgbClr val="18E6DA"/>
                </a:solidFill>
                <a:latin typeface="楷体" panose="02010609060101010101" pitchFamily="49" charset="-122"/>
                <a:ea typeface="楷体" panose="02010609060101010101" pitchFamily="49" charset="-122"/>
                <a:sym typeface="+mn-ea"/>
              </a:rPr>
              <a:t>    </a:t>
            </a:r>
            <a:r>
              <a:rPr lang="zh-CN" altLang="en-US" sz="4000" b="1">
                <a:solidFill>
                  <a:srgbClr val="18E6DA"/>
                </a:solidFill>
                <a:latin typeface="楷体" panose="02010609060101010101" pitchFamily="49" charset="-122"/>
                <a:ea typeface="楷体" panose="02010609060101010101" pitchFamily="49" charset="-122"/>
                <a:sym typeface="+mn-ea"/>
              </a:rPr>
              <a:t>）</a:t>
            </a:r>
            <a:endParaRPr lang="zh-CN" altLang="en-US" sz="4000" b="1">
              <a:solidFill>
                <a:srgbClr val="18E6DA"/>
              </a:solidFill>
              <a:latin typeface="楷体" panose="02010609060101010101" pitchFamily="49" charset="-122"/>
              <a:ea typeface="楷体" panose="02010609060101010101" pitchFamily="49" charset="-122"/>
            </a:endParaRPr>
          </a:p>
          <a:p>
            <a:pPr eaLnBrk="1" hangingPunct="1">
              <a:lnSpc>
                <a:spcPct val="150000"/>
              </a:lnSpc>
              <a:defRPr/>
            </a:pPr>
            <a:r>
              <a:rPr lang="zh-CN" altLang="en-US" sz="4000" b="1">
                <a:solidFill>
                  <a:schemeClr val="bg1"/>
                </a:solidFill>
                <a:latin typeface="楷体" panose="02010609060101010101" pitchFamily="49" charset="-122"/>
                <a:ea typeface="楷体" panose="02010609060101010101" pitchFamily="49" charset="-122"/>
              </a:rPr>
              <a:t>谦</a:t>
            </a:r>
            <a:r>
              <a:rPr lang="zh-CN" altLang="en-US" sz="4000" b="1">
                <a:solidFill>
                  <a:srgbClr val="18E6DA"/>
                </a:solidFill>
                <a:latin typeface="楷体" panose="02010609060101010101" pitchFamily="49" charset="-122"/>
                <a:ea typeface="楷体" panose="02010609060101010101" pitchFamily="49" charset="-122"/>
              </a:rPr>
              <a:t>逊（      ）   覆</a:t>
            </a:r>
            <a:r>
              <a:rPr lang="zh-CN" altLang="en-US" sz="4000" b="1">
                <a:solidFill>
                  <a:schemeClr val="bg1"/>
                </a:solidFill>
                <a:latin typeface="楷体" panose="02010609060101010101" pitchFamily="49" charset="-122"/>
                <a:ea typeface="楷体" panose="02010609060101010101" pitchFamily="49" charset="-122"/>
              </a:rPr>
              <a:t>灭</a:t>
            </a:r>
            <a:r>
              <a:rPr lang="zh-CN" altLang="en-US" sz="4000" b="1">
                <a:solidFill>
                  <a:srgbClr val="18E6DA"/>
                </a:solidFill>
                <a:latin typeface="楷体" panose="02010609060101010101" pitchFamily="49" charset="-122"/>
                <a:ea typeface="楷体" panose="02010609060101010101" pitchFamily="49" charset="-122"/>
              </a:rPr>
              <a:t>（    ）</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a:solidFill>
                  <a:srgbClr val="18E6DA"/>
                </a:solidFill>
                <a:latin typeface="楷体" panose="02010609060101010101" pitchFamily="49" charset="-122"/>
                <a:ea typeface="楷体" panose="02010609060101010101" pitchFamily="49" charset="-122"/>
                <a:sym typeface="+mn-ea"/>
              </a:rPr>
              <a:t>踹</a:t>
            </a:r>
            <a:r>
              <a:rPr lang="zh-CN" altLang="en-US" sz="4000" b="1">
                <a:solidFill>
                  <a:schemeClr val="bg1"/>
                </a:solidFill>
                <a:latin typeface="楷体" panose="02010609060101010101" pitchFamily="49" charset="-122"/>
                <a:ea typeface="楷体" panose="02010609060101010101" pitchFamily="49" charset="-122"/>
                <a:sym typeface="+mn-ea"/>
              </a:rPr>
              <a:t>开</a:t>
            </a:r>
            <a:r>
              <a:rPr lang="zh-CN" altLang="en-US" sz="4000" b="1">
                <a:solidFill>
                  <a:srgbClr val="18E6DA"/>
                </a:solidFill>
                <a:latin typeface="楷体" panose="02010609060101010101" pitchFamily="49" charset="-122"/>
                <a:ea typeface="楷体" panose="02010609060101010101" pitchFamily="49" charset="-122"/>
                <a:sym typeface="+mn-ea"/>
              </a:rPr>
              <a:t>（</a:t>
            </a:r>
            <a:r>
              <a:rPr lang="en-US" altLang="zh-CN" sz="4000" b="1">
                <a:solidFill>
                  <a:srgbClr val="18E6DA"/>
                </a:solidFill>
                <a:latin typeface="楷体" panose="02010609060101010101" pitchFamily="49" charset="-122"/>
                <a:ea typeface="楷体" panose="02010609060101010101" pitchFamily="49" charset="-122"/>
                <a:sym typeface="+mn-ea"/>
              </a:rPr>
              <a:t>    </a:t>
            </a:r>
            <a:r>
              <a:rPr lang="zh-CN" altLang="en-US" sz="4000" b="1">
                <a:solidFill>
                  <a:srgbClr val="18E6DA"/>
                </a:solidFill>
                <a:latin typeface="楷体" panose="02010609060101010101" pitchFamily="49" charset="-122"/>
                <a:ea typeface="楷体" panose="02010609060101010101" pitchFamily="49" charset="-122"/>
                <a:sym typeface="+mn-ea"/>
              </a:rPr>
              <a:t>）</a:t>
            </a:r>
            <a:r>
              <a:rPr lang="en-US" altLang="zh-CN" sz="4000" b="1">
                <a:solidFill>
                  <a:srgbClr val="18E6DA"/>
                </a:solidFill>
                <a:latin typeface="楷体" panose="02010609060101010101" pitchFamily="49" charset="-122"/>
                <a:ea typeface="楷体" panose="02010609060101010101" pitchFamily="49" charset="-122"/>
              </a:rPr>
              <a:t>     </a:t>
            </a:r>
            <a:endParaRPr lang="en-US" altLang="zh-CN" sz="4000" b="1">
              <a:solidFill>
                <a:srgbClr val="18E6DA"/>
              </a:solidFill>
              <a:latin typeface="楷体" panose="02010609060101010101" pitchFamily="49" charset="-122"/>
              <a:ea typeface="楷体" panose="02010609060101010101" pitchFamily="49" charset="-122"/>
            </a:endParaRPr>
          </a:p>
          <a:p>
            <a:pPr eaLnBrk="1" hangingPunct="1">
              <a:lnSpc>
                <a:spcPct val="150000"/>
              </a:lnSpc>
              <a:defRPr/>
            </a:pPr>
            <a:r>
              <a:rPr lang="zh-CN" altLang="en-US" sz="4000" b="1">
                <a:solidFill>
                  <a:schemeClr val="bg1"/>
                </a:solidFill>
                <a:latin typeface="楷体" panose="02010609060101010101" pitchFamily="49" charset="-122"/>
                <a:ea typeface="楷体" panose="02010609060101010101" pitchFamily="49" charset="-122"/>
              </a:rPr>
              <a:t>过</a:t>
            </a:r>
            <a:r>
              <a:rPr lang="zh-CN" altLang="en-US" sz="4000" b="1">
                <a:solidFill>
                  <a:srgbClr val="18E6DA"/>
                </a:solidFill>
                <a:latin typeface="楷体" panose="02010609060101010101" pitchFamily="49" charset="-122"/>
                <a:ea typeface="楷体" panose="02010609060101010101" pitchFamily="49" charset="-122"/>
              </a:rPr>
              <a:t>瘾（      ）   豁</a:t>
            </a:r>
            <a:r>
              <a:rPr lang="zh-CN" altLang="en-US" sz="4000" b="1">
                <a:solidFill>
                  <a:schemeClr val="bg1"/>
                </a:solidFill>
                <a:latin typeface="楷体" panose="02010609060101010101" pitchFamily="49" charset="-122"/>
                <a:ea typeface="楷体" panose="02010609060101010101" pitchFamily="49" charset="-122"/>
              </a:rPr>
              <a:t>亮</a:t>
            </a:r>
            <a:r>
              <a:rPr lang="zh-CN" altLang="en-US" sz="4000" b="1">
                <a:solidFill>
                  <a:srgbClr val="18E6DA"/>
                </a:solidFill>
                <a:latin typeface="楷体" panose="02010609060101010101" pitchFamily="49" charset="-122"/>
                <a:ea typeface="楷体" panose="02010609060101010101" pitchFamily="49" charset="-122"/>
              </a:rPr>
              <a:t>（    ）</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a:solidFill>
                  <a:srgbClr val="18E6DA"/>
                </a:solidFill>
                <a:latin typeface="楷体" panose="02010609060101010101" pitchFamily="49" charset="-122"/>
                <a:ea typeface="楷体" panose="02010609060101010101" pitchFamily="49" charset="-122"/>
                <a:sym typeface="+mn-ea"/>
              </a:rPr>
              <a:t>（</a:t>
            </a:r>
            <a:r>
              <a:rPr lang="en-US" altLang="zh-CN" sz="4000" b="1">
                <a:solidFill>
                  <a:srgbClr val="FFFF00"/>
                </a:solidFill>
                <a:latin typeface="楷体" panose="02010609060101010101" pitchFamily="49" charset="-122"/>
                <a:ea typeface="楷体" panose="02010609060101010101" pitchFamily="49" charset="-122"/>
                <a:sym typeface="+mn-ea"/>
              </a:rPr>
              <a:t> </a:t>
            </a:r>
            <a:r>
              <a:rPr lang="zh-CN" altLang="en-US" sz="4000" b="1">
                <a:solidFill>
                  <a:srgbClr val="FFFF00"/>
                </a:solidFill>
                <a:latin typeface="楷体" panose="02010609060101010101" pitchFamily="49" charset="-122"/>
                <a:ea typeface="楷体" panose="02010609060101010101" pitchFamily="49" charset="-122"/>
                <a:sym typeface="+mn-ea"/>
              </a:rPr>
              <a:t> </a:t>
            </a:r>
            <a:r>
              <a:rPr lang="en-US" altLang="zh-CN" sz="4000" b="1">
                <a:solidFill>
                  <a:srgbClr val="FFFF00"/>
                </a:solidFill>
                <a:latin typeface="楷体" panose="02010609060101010101" pitchFamily="49" charset="-122"/>
                <a:ea typeface="楷体" panose="02010609060101010101" pitchFamily="49" charset="-122"/>
                <a:sym typeface="+mn-ea"/>
              </a:rPr>
              <a:t> </a:t>
            </a:r>
            <a:r>
              <a:rPr lang="zh-CN" altLang="en-US" sz="4000" b="1">
                <a:solidFill>
                  <a:srgbClr val="18E6DA"/>
                </a:solidFill>
                <a:latin typeface="楷体" panose="02010609060101010101" pitchFamily="49" charset="-122"/>
                <a:ea typeface="楷体" panose="02010609060101010101" pitchFamily="49" charset="-122"/>
                <a:sym typeface="+mn-ea"/>
              </a:rPr>
              <a:t>）豁</a:t>
            </a:r>
            <a:r>
              <a:rPr lang="zh-CN" altLang="en-US" sz="4000" b="1">
                <a:solidFill>
                  <a:schemeClr val="bg1"/>
                </a:solidFill>
                <a:latin typeface="楷体" panose="02010609060101010101" pitchFamily="49" charset="-122"/>
                <a:ea typeface="楷体" panose="02010609060101010101" pitchFamily="49" charset="-122"/>
                <a:sym typeface="+mn-ea"/>
              </a:rPr>
              <a:t>口</a:t>
            </a:r>
            <a:endParaRPr lang="en-US" altLang="zh-CN" sz="4000" b="1">
              <a:solidFill>
                <a:srgbClr val="18E6DA"/>
              </a:solidFill>
              <a:latin typeface="楷体" panose="02010609060101010101" pitchFamily="49" charset="-122"/>
              <a:ea typeface="楷体" panose="02010609060101010101" pitchFamily="49" charset="-122"/>
            </a:endParaRPr>
          </a:p>
          <a:p>
            <a:pPr eaLnBrk="1" hangingPunct="1">
              <a:lnSpc>
                <a:spcPct val="150000"/>
              </a:lnSpc>
              <a:defRPr/>
            </a:pPr>
            <a:r>
              <a:rPr lang="zh-CN" altLang="en-US" sz="4000" b="1">
                <a:solidFill>
                  <a:srgbClr val="18E6DA"/>
                </a:solidFill>
                <a:latin typeface="楷体" panose="02010609060101010101" pitchFamily="49" charset="-122"/>
                <a:ea typeface="楷体" panose="02010609060101010101" pitchFamily="49" charset="-122"/>
              </a:rPr>
              <a:t>犁耙（      ）</a:t>
            </a:r>
            <a:r>
              <a:rPr lang="en-US" altLang="zh-CN" sz="4000" b="1">
                <a:solidFill>
                  <a:srgbClr val="18E6DA"/>
                </a:solidFill>
                <a:latin typeface="楷体" panose="02010609060101010101" pitchFamily="49" charset="-122"/>
                <a:ea typeface="楷体" panose="02010609060101010101" pitchFamily="49" charset="-122"/>
              </a:rPr>
              <a:t>   </a:t>
            </a:r>
            <a:r>
              <a:rPr lang="zh-CN" altLang="en-US" sz="4000" b="1" noProof="0">
                <a:ln>
                  <a:noFill/>
                </a:ln>
                <a:solidFill>
                  <a:schemeClr val="bg1"/>
                </a:solidFill>
                <a:effectLst/>
                <a:uLnTx/>
                <a:uFillTx/>
                <a:latin typeface="楷体" panose="02010609060101010101" pitchFamily="49" charset="-122"/>
                <a:ea typeface="楷体" panose="02010609060101010101" pitchFamily="49" charset="-122"/>
                <a:sym typeface="+mn-ea"/>
              </a:rPr>
              <a:t>钉</a:t>
            </a:r>
            <a:r>
              <a:rPr lang="zh-CN" altLang="en-US" sz="4000" b="1" noProof="0">
                <a:ln>
                  <a:noFill/>
                </a:ln>
                <a:solidFill>
                  <a:srgbClr val="18E6DA"/>
                </a:solidFill>
                <a:effectLst/>
                <a:uLnTx/>
                <a:uFillTx/>
                <a:latin typeface="楷体" panose="02010609060101010101" pitchFamily="49" charset="-122"/>
                <a:ea typeface="楷体" panose="02010609060101010101" pitchFamily="49" charset="-122"/>
                <a:sym typeface="+mn-ea"/>
              </a:rPr>
              <a:t>耙（    ）</a:t>
            </a:r>
            <a:r>
              <a:rPr lang="en-US" altLang="zh-CN" sz="4000" b="1" noProof="0">
                <a:ln>
                  <a:noFill/>
                </a:ln>
                <a:solidFill>
                  <a:srgbClr val="18E6DA"/>
                </a:solidFill>
                <a:effectLst/>
                <a:uLnTx/>
                <a:uFillTx/>
                <a:latin typeface="楷体" panose="02010609060101010101" pitchFamily="49" charset="-122"/>
                <a:ea typeface="楷体" panose="02010609060101010101" pitchFamily="49" charset="-122"/>
                <a:sym typeface="+mn-ea"/>
              </a:rPr>
              <a:t>  </a:t>
            </a:r>
            <a:r>
              <a:rPr lang="zh-CN" altLang="en-US" sz="4000" b="1" noProof="0">
                <a:ln>
                  <a:noFill/>
                </a:ln>
                <a:solidFill>
                  <a:schemeClr val="bg1"/>
                </a:solidFill>
                <a:effectLst/>
                <a:uLnTx/>
                <a:uFillTx/>
                <a:latin typeface="楷体" panose="02010609060101010101" pitchFamily="49" charset="-122"/>
                <a:ea typeface="楷体" panose="02010609060101010101" pitchFamily="49" charset="-122"/>
                <a:sym typeface="+mn-ea"/>
              </a:rPr>
              <a:t>投</a:t>
            </a:r>
            <a:r>
              <a:rPr lang="zh-CN" altLang="en-US" sz="4000" b="1" noProof="0">
                <a:ln>
                  <a:noFill/>
                </a:ln>
                <a:solidFill>
                  <a:srgbClr val="18E6DA"/>
                </a:solidFill>
                <a:effectLst/>
                <a:uLnTx/>
                <a:uFillTx/>
                <a:latin typeface="楷体" panose="02010609060101010101" pitchFamily="49" charset="-122"/>
                <a:ea typeface="楷体" panose="02010609060101010101" pitchFamily="49" charset="-122"/>
                <a:sym typeface="+mn-ea"/>
              </a:rPr>
              <a:t>掷（</a:t>
            </a:r>
            <a:r>
              <a:rPr lang="en-US" altLang="zh-CN" sz="4000" b="1">
                <a:solidFill>
                  <a:srgbClr val="18E6DA"/>
                </a:solidFill>
                <a:latin typeface="楷体" panose="02010609060101010101" pitchFamily="49" charset="-122"/>
                <a:ea typeface="楷体" panose="02010609060101010101" pitchFamily="49" charset="-122"/>
                <a:sym typeface="+mn-ea"/>
              </a:rPr>
              <a:t>  </a:t>
            </a:r>
            <a:r>
              <a:rPr lang="zh-CN" altLang="en-US" sz="4000" b="1" noProof="0">
                <a:ln>
                  <a:noFill/>
                </a:ln>
                <a:solidFill>
                  <a:srgbClr val="18E6DA"/>
                </a:solidFill>
                <a:effectLst/>
                <a:uLnTx/>
                <a:uFillTx/>
                <a:latin typeface="楷体" panose="02010609060101010101" pitchFamily="49" charset="-122"/>
                <a:ea typeface="楷体" panose="02010609060101010101" pitchFamily="49" charset="-122"/>
                <a:sym typeface="+mn-ea"/>
              </a:rPr>
              <a:t>）</a:t>
            </a:r>
            <a:endParaRPr lang="zh-CN" altLang="en-US" sz="4000" b="1" noProof="0">
              <a:ln>
                <a:noFill/>
              </a:ln>
              <a:solidFill>
                <a:srgbClr val="18E6DA"/>
              </a:solidFill>
              <a:effectLst/>
              <a:uLnTx/>
              <a:uFillTx/>
              <a:latin typeface="楷体" panose="02010609060101010101" pitchFamily="49" charset="-122"/>
              <a:ea typeface="楷体" panose="02010609060101010101" pitchFamily="49" charset="-122"/>
              <a:sym typeface="+mn-ea"/>
            </a:endParaRPr>
          </a:p>
        </p:txBody>
      </p:sp>
      <p:sp>
        <p:nvSpPr>
          <p:cNvPr id="6" name="Text Box 17"/>
          <p:cNvSpPr txBox="1">
            <a:spLocks noChangeArrowheads="1"/>
          </p:cNvSpPr>
          <p:nvPr>
            <p:custDataLst>
              <p:tags r:id="rId4"/>
            </p:custDataLst>
          </p:nvPr>
        </p:nvSpPr>
        <p:spPr bwMode="auto">
          <a:xfrm>
            <a:off x="2724151" y="1746252"/>
            <a:ext cx="78528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defRPr/>
            </a:pPr>
            <a:r>
              <a:rPr lang="en-US" altLang="zh-CN" sz="4000" b="1" err="1">
                <a:solidFill>
                  <a:srgbClr val="FFFF00"/>
                </a:solidFill>
                <a:latin typeface="宋体" panose="02010600030101010101" pitchFamily="2" charset="-122"/>
                <a:cs typeface="Times New Roman" panose="02020603050405020304" charset="0"/>
              </a:rPr>
              <a:t>èn</a:t>
            </a:r>
            <a:endParaRPr lang="en-US" altLang="zh-CN" sz="4000" b="1" err="1">
              <a:solidFill>
                <a:srgbClr val="FFFF00"/>
              </a:solidFill>
              <a:latin typeface="宋体" panose="02010600030101010101" pitchFamily="2" charset="-122"/>
              <a:cs typeface="Times New Roman" panose="02020603050405020304" charset="0"/>
            </a:endParaRPr>
          </a:p>
        </p:txBody>
      </p:sp>
      <p:sp>
        <p:nvSpPr>
          <p:cNvPr id="16" name="Text Box 17"/>
          <p:cNvSpPr txBox="1">
            <a:spLocks noChangeArrowheads="1"/>
          </p:cNvSpPr>
          <p:nvPr>
            <p:custDataLst>
              <p:tags r:id="rId5"/>
            </p:custDataLst>
          </p:nvPr>
        </p:nvSpPr>
        <p:spPr bwMode="auto">
          <a:xfrm>
            <a:off x="6624321" y="1826262"/>
            <a:ext cx="105621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bāi</a:t>
            </a:r>
            <a:endParaRPr lang="en-US" altLang="zh-CN" sz="4000" b="1">
              <a:solidFill>
                <a:srgbClr val="FFFF00"/>
              </a:solidFill>
              <a:latin typeface="宋体" panose="02010600030101010101" pitchFamily="2" charset="-122"/>
              <a:cs typeface="Times New Roman" panose="02020603050405020304" charset="0"/>
            </a:endParaRPr>
          </a:p>
        </p:txBody>
      </p:sp>
      <p:sp>
        <p:nvSpPr>
          <p:cNvPr id="17" name="Text Box 17"/>
          <p:cNvSpPr txBox="1">
            <a:spLocks noChangeArrowheads="1"/>
          </p:cNvSpPr>
          <p:nvPr>
            <p:custDataLst>
              <p:tags r:id="rId6"/>
            </p:custDataLst>
          </p:nvPr>
        </p:nvSpPr>
        <p:spPr bwMode="auto">
          <a:xfrm>
            <a:off x="3115734" y="2622552"/>
            <a:ext cx="10541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rèn</a:t>
            </a:r>
            <a:endParaRPr lang="en-US" altLang="zh-CN" sz="4000" b="1">
              <a:solidFill>
                <a:srgbClr val="FFFF00"/>
              </a:solidFill>
              <a:latin typeface="宋体" panose="02010600030101010101" pitchFamily="2" charset="-122"/>
              <a:cs typeface="Times New Roman" panose="02020603050405020304" charset="0"/>
            </a:endParaRPr>
          </a:p>
        </p:txBody>
      </p:sp>
      <p:sp>
        <p:nvSpPr>
          <p:cNvPr id="18" name="Text Box 17"/>
          <p:cNvSpPr txBox="1">
            <a:spLocks noChangeArrowheads="1"/>
          </p:cNvSpPr>
          <p:nvPr>
            <p:custDataLst>
              <p:tags r:id="rId7"/>
            </p:custDataLst>
          </p:nvPr>
        </p:nvSpPr>
        <p:spPr bwMode="auto">
          <a:xfrm>
            <a:off x="6880438" y="2735582"/>
            <a:ext cx="143721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chún</a:t>
            </a:r>
            <a:endParaRPr lang="en-US" altLang="zh-CN" sz="4000" b="1">
              <a:solidFill>
                <a:srgbClr val="FFFF00"/>
              </a:solidFill>
              <a:latin typeface="宋体" panose="02010600030101010101" pitchFamily="2" charset="-122"/>
              <a:cs typeface="Times New Roman" panose="02020603050405020304" charset="0"/>
            </a:endParaRPr>
          </a:p>
        </p:txBody>
      </p:sp>
      <p:sp>
        <p:nvSpPr>
          <p:cNvPr id="19" name="Text Box 17"/>
          <p:cNvSpPr txBox="1">
            <a:spLocks noChangeArrowheads="1"/>
          </p:cNvSpPr>
          <p:nvPr>
            <p:custDataLst>
              <p:tags r:id="rId8"/>
            </p:custDataLst>
          </p:nvPr>
        </p:nvSpPr>
        <p:spPr bwMode="auto">
          <a:xfrm>
            <a:off x="3115734" y="3547534"/>
            <a:ext cx="10541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xùn</a:t>
            </a:r>
            <a:endParaRPr lang="en-US" altLang="zh-CN" sz="4000" b="1">
              <a:solidFill>
                <a:srgbClr val="FFFF00"/>
              </a:solidFill>
              <a:latin typeface="宋体" panose="02010600030101010101" pitchFamily="2" charset="-122"/>
              <a:cs typeface="Times New Roman" panose="02020603050405020304" charset="0"/>
            </a:endParaRPr>
          </a:p>
        </p:txBody>
      </p:sp>
      <p:sp>
        <p:nvSpPr>
          <p:cNvPr id="20" name="Text Box 17"/>
          <p:cNvSpPr txBox="1">
            <a:spLocks noChangeArrowheads="1"/>
          </p:cNvSpPr>
          <p:nvPr>
            <p:custDataLst>
              <p:tags r:id="rId9"/>
            </p:custDataLst>
          </p:nvPr>
        </p:nvSpPr>
        <p:spPr bwMode="auto">
          <a:xfrm>
            <a:off x="7162801" y="3644688"/>
            <a:ext cx="105198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fù</a:t>
            </a:r>
            <a:endParaRPr lang="en-US" altLang="zh-CN" sz="4000" b="1">
              <a:solidFill>
                <a:srgbClr val="FFFF00"/>
              </a:solidFill>
              <a:latin typeface="宋体" panose="02010600030101010101" pitchFamily="2" charset="-122"/>
              <a:cs typeface="Times New Roman" panose="02020603050405020304" charset="0"/>
            </a:endParaRPr>
          </a:p>
        </p:txBody>
      </p:sp>
      <p:sp>
        <p:nvSpPr>
          <p:cNvPr id="21" name="Text Box 17"/>
          <p:cNvSpPr txBox="1">
            <a:spLocks noChangeArrowheads="1"/>
          </p:cNvSpPr>
          <p:nvPr>
            <p:custDataLst>
              <p:tags r:id="rId10"/>
            </p:custDataLst>
          </p:nvPr>
        </p:nvSpPr>
        <p:spPr bwMode="auto">
          <a:xfrm>
            <a:off x="3115734" y="4434418"/>
            <a:ext cx="10541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yǐn</a:t>
            </a:r>
            <a:endParaRPr lang="en-US" altLang="zh-CN" sz="4000" b="1">
              <a:solidFill>
                <a:srgbClr val="FFFF00"/>
              </a:solidFill>
              <a:latin typeface="宋体" panose="02010600030101010101" pitchFamily="2" charset="-122"/>
              <a:cs typeface="Times New Roman" panose="02020603050405020304" charset="0"/>
            </a:endParaRPr>
          </a:p>
        </p:txBody>
      </p:sp>
      <p:sp>
        <p:nvSpPr>
          <p:cNvPr id="22" name="Text Box 17"/>
          <p:cNvSpPr txBox="1">
            <a:spLocks noChangeArrowheads="1"/>
          </p:cNvSpPr>
          <p:nvPr>
            <p:custDataLst>
              <p:tags r:id="rId11"/>
            </p:custDataLst>
          </p:nvPr>
        </p:nvSpPr>
        <p:spPr bwMode="auto">
          <a:xfrm>
            <a:off x="7135920" y="4582373"/>
            <a:ext cx="105198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FFFF00"/>
                </a:solidFill>
                <a:latin typeface="宋体" panose="02010600030101010101" pitchFamily="2" charset="-122"/>
                <a:cs typeface="Times New Roman" panose="02020603050405020304" charset="0"/>
              </a:rPr>
              <a:t>huò</a:t>
            </a:r>
            <a:endParaRPr lang="en-US" altLang="zh-CN" sz="4000" b="1">
              <a:solidFill>
                <a:srgbClr val="FFFF00"/>
              </a:solidFill>
              <a:latin typeface="宋体" panose="02010600030101010101" pitchFamily="2" charset="-122"/>
              <a:cs typeface="Times New Roman" panose="02020603050405020304" charset="0"/>
            </a:endParaRPr>
          </a:p>
        </p:txBody>
      </p:sp>
      <p:sp>
        <p:nvSpPr>
          <p:cNvPr id="23" name="Text Box 17"/>
          <p:cNvSpPr txBox="1">
            <a:spLocks noChangeArrowheads="1"/>
          </p:cNvSpPr>
          <p:nvPr>
            <p:custDataLst>
              <p:tags r:id="rId12"/>
            </p:custDataLst>
          </p:nvPr>
        </p:nvSpPr>
        <p:spPr bwMode="auto">
          <a:xfrm>
            <a:off x="2789555" y="5520055"/>
            <a:ext cx="17075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defRPr/>
            </a:pPr>
            <a:r>
              <a:rPr lang="en-US" altLang="zh-CN" sz="4000" b="1" err="1">
                <a:solidFill>
                  <a:srgbClr val="FFFF00"/>
                </a:solidFill>
                <a:latin typeface="宋体" panose="02010600030101010101" pitchFamily="2" charset="-122"/>
                <a:cs typeface="Times New Roman" panose="02020603050405020304" charset="0"/>
              </a:rPr>
              <a:t>lí bà</a:t>
            </a:r>
            <a:endParaRPr lang="en-US" altLang="zh-CN" sz="4000" b="1" err="1">
              <a:solidFill>
                <a:srgbClr val="FFFF00"/>
              </a:solidFill>
              <a:latin typeface="宋体" panose="02010600030101010101" pitchFamily="2" charset="-122"/>
              <a:cs typeface="Times New Roman" panose="02020603050405020304" charset="0"/>
            </a:endParaRPr>
          </a:p>
        </p:txBody>
      </p:sp>
      <p:sp>
        <p:nvSpPr>
          <p:cNvPr id="25" name="矩形 24"/>
          <p:cNvSpPr/>
          <p:nvPr>
            <p:custDataLst>
              <p:tags r:id="rId13"/>
            </p:custDataLst>
          </p:nvPr>
        </p:nvSpPr>
        <p:spPr>
          <a:xfrm>
            <a:off x="4088688" y="439221"/>
            <a:ext cx="3454565"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lang="en-US" altLang="zh-CN" sz="3735" b="1">
                <a:ln w="0"/>
                <a:solidFill>
                  <a:srgbClr val="FF0000"/>
                </a:solidFill>
                <a:effectLst>
                  <a:outerShdw blurRad="38100" dist="19050" dir="2700000" algn="tl" rotWithShape="0">
                    <a:prstClr val="black">
                      <a:alpha val="40000"/>
                    </a:prstClr>
                  </a:outerShdw>
                </a:effectLst>
                <a:latin typeface="黑体" panose="02010609060101010101" pitchFamily="49" charset="-122"/>
                <a:ea typeface="黑体" panose="02010609060101010101" pitchFamily="49" charset="-122"/>
              </a:rPr>
              <a:t>7</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课字词积累</a:t>
            </a:r>
            <a:endPar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Text Box 17"/>
          <p:cNvSpPr txBox="1">
            <a:spLocks noChangeArrowheads="1"/>
          </p:cNvSpPr>
          <p:nvPr>
            <p:custDataLst>
              <p:tags r:id="rId14"/>
            </p:custDataLst>
          </p:nvPr>
        </p:nvSpPr>
        <p:spPr bwMode="auto">
          <a:xfrm>
            <a:off x="6862540" y="5519386"/>
            <a:ext cx="13079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30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charset="0"/>
              </a:rPr>
              <a:t> </a:t>
            </a:r>
            <a:r>
              <a:rPr kumimoji="0" lang="en-US" altLang="zh-CN" sz="4000" b="1" i="0" u="none" strike="noStrike" kern="1200" cap="none" spc="0" normalizeH="0" baseline="0">
                <a:solidFill>
                  <a:srgbClr val="FFFF00"/>
                </a:solidFill>
                <a:latin typeface="宋体" panose="02010600030101010101" pitchFamily="2" charset="-122"/>
                <a:ea typeface="宋体" panose="02010600030101010101" pitchFamily="2" charset="-122"/>
                <a:cs typeface="Times New Roman" panose="02020603050405020304" charset="0"/>
              </a:rPr>
              <a:t>pá</a:t>
            </a:r>
            <a:endParaRPr kumimoji="0" lang="en-US" altLang="zh-CN" sz="4000" b="1" i="0" u="none" strike="noStrike" kern="1200" cap="none" spc="0" normalizeH="0" baseline="0" noProof="0">
              <a:ln>
                <a:noFill/>
              </a:ln>
              <a:solidFill>
                <a:srgbClr val="FFFF00"/>
              </a:solidFill>
              <a:effectLst/>
              <a:highlight>
                <a:srgbClr val="FFFF00"/>
              </a:highlight>
              <a:uLnTx/>
              <a:uFillTx/>
              <a:latin typeface="宋体" panose="02010600030101010101" pitchFamily="2" charset="-122"/>
              <a:ea typeface="宋体" panose="02010600030101010101" pitchFamily="2" charset="-122"/>
              <a:cs typeface="Times New Roman" panose="02020603050405020304" charset="0"/>
            </a:endParaRPr>
          </a:p>
        </p:txBody>
      </p:sp>
      <p:sp>
        <p:nvSpPr>
          <p:cNvPr id="4" name="Text Box 17"/>
          <p:cNvSpPr txBox="1">
            <a:spLocks noChangeArrowheads="1"/>
          </p:cNvSpPr>
          <p:nvPr>
            <p:custDataLst>
              <p:tags r:id="rId15"/>
            </p:custDataLst>
          </p:nvPr>
        </p:nvSpPr>
        <p:spPr bwMode="auto">
          <a:xfrm>
            <a:off x="10375900" y="1827530"/>
            <a:ext cx="1071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defRPr/>
            </a:pPr>
            <a:r>
              <a:rPr lang="en-US" altLang="zh-CN" sz="4000" b="1" err="1">
                <a:solidFill>
                  <a:srgbClr val="FFFF00"/>
                </a:solidFill>
                <a:latin typeface="宋体" panose="02010600030101010101" pitchFamily="2" charset="-122"/>
                <a:cs typeface="Times New Roman" panose="02020603050405020304" charset="0"/>
              </a:rPr>
              <a:t>shí</a:t>
            </a:r>
            <a:r>
              <a:rPr lang="en-US" altLang="zh-CN" sz="4000" b="1" err="1">
                <a:solidFill>
                  <a:srgbClr val="FF0000"/>
                </a:solidFill>
                <a:latin typeface="宋体" panose="02010600030101010101" pitchFamily="2" charset="-122"/>
                <a:cs typeface="Times New Roman" panose="02020603050405020304" charset="0"/>
              </a:rPr>
              <a:t> </a:t>
            </a:r>
            <a:endParaRPr lang="en-US" altLang="zh-CN" sz="4000" b="1" err="1">
              <a:solidFill>
                <a:srgbClr val="FF0000"/>
              </a:solidFill>
              <a:latin typeface="宋体" panose="02010600030101010101" pitchFamily="2" charset="-122"/>
              <a:cs typeface="Times New Roman" panose="02020603050405020304" charset="0"/>
            </a:endParaRPr>
          </a:p>
        </p:txBody>
      </p:sp>
      <p:sp>
        <p:nvSpPr>
          <p:cNvPr id="26" name="矩形 25"/>
          <p:cNvSpPr/>
          <p:nvPr>
            <p:custDataLst>
              <p:tags r:id="rId16"/>
            </p:custDataLst>
          </p:nvPr>
        </p:nvSpPr>
        <p:spPr>
          <a:xfrm>
            <a:off x="9469756" y="4623647"/>
            <a:ext cx="952500" cy="706755"/>
          </a:xfrm>
          <a:prstGeom prst="rect">
            <a:avLst/>
          </a:prstGeom>
        </p:spPr>
        <p:txBody>
          <a:bodyPr wrap="none">
            <a:spAutoFit/>
          </a:bodyPr>
          <a:lstStyle/>
          <a:p>
            <a:pPr eaLnBrk="1" hangingPunct="1">
              <a:defRPr/>
            </a:pPr>
            <a:r>
              <a:rPr lang="en-US" altLang="zh-CN" sz="4000" b="1">
                <a:solidFill>
                  <a:srgbClr val="FF0000"/>
                </a:solidFill>
                <a:latin typeface="宋体" panose="02010600030101010101" pitchFamily="2" charset="-122"/>
                <a:ea typeface="宋体" panose="02010600030101010101" pitchFamily="2" charset="-122"/>
                <a:cs typeface="Times New Roman" panose="02020603050405020304" charset="0"/>
              </a:rPr>
              <a:t>huō</a:t>
            </a:r>
            <a:endParaRPr lang="zh-CN" altLang="en-US" sz="3735" b="1">
              <a:solidFill>
                <a:srgbClr val="0033CC"/>
              </a:solidFill>
              <a:latin typeface="+mn-ea"/>
            </a:endParaRPr>
          </a:p>
        </p:txBody>
      </p:sp>
      <p:sp>
        <p:nvSpPr>
          <p:cNvPr id="8" name="矩形 7"/>
          <p:cNvSpPr/>
          <p:nvPr>
            <p:custDataLst>
              <p:tags r:id="rId17"/>
            </p:custDataLst>
          </p:nvPr>
        </p:nvSpPr>
        <p:spPr>
          <a:xfrm>
            <a:off x="10376112" y="2776856"/>
            <a:ext cx="1272117" cy="706755"/>
          </a:xfrm>
          <a:prstGeom prst="rect">
            <a:avLst/>
          </a:prstGeom>
        </p:spPr>
        <p:txBody>
          <a:bodyPr>
            <a:spAutoFit/>
          </a:bodyPr>
          <a:lstStyle/>
          <a:p>
            <a:pPr algn="ctr" eaLnBrk="1" hangingPunct="1">
              <a:defRPr/>
            </a:pPr>
            <a:r>
              <a:rPr lang="en-US" altLang="zh-CN" sz="4000" b="1" err="1">
                <a:solidFill>
                  <a:srgbClr val="FFFF00"/>
                </a:solidFill>
                <a:latin typeface="宋体" panose="02010600030101010101" pitchFamily="2" charset="-122"/>
                <a:ea typeface="宋体" panose="02010600030101010101" pitchFamily="2" charset="-122"/>
                <a:cs typeface="Times New Roman" panose="02020603050405020304" charset="0"/>
              </a:rPr>
              <a:t>tánɡ</a:t>
            </a:r>
            <a:endParaRPr lang="en-US" altLang="zh-CN" sz="4000" b="1" err="1">
              <a:solidFill>
                <a:srgbClr val="FFFF00"/>
              </a:solidFill>
              <a:latin typeface="宋体" panose="02010600030101010101" pitchFamily="2" charset="-122"/>
              <a:ea typeface="宋体" panose="02010600030101010101" pitchFamily="2" charset="-122"/>
              <a:cs typeface="Times New Roman" panose="02020603050405020304" charset="0"/>
            </a:endParaRPr>
          </a:p>
        </p:txBody>
      </p:sp>
      <p:sp>
        <p:nvSpPr>
          <p:cNvPr id="7" name="矩形 6"/>
          <p:cNvSpPr/>
          <p:nvPr>
            <p:custDataLst>
              <p:tags r:id="rId18"/>
            </p:custDataLst>
          </p:nvPr>
        </p:nvSpPr>
        <p:spPr>
          <a:xfrm>
            <a:off x="10267316" y="3720042"/>
            <a:ext cx="1587500" cy="666115"/>
          </a:xfrm>
          <a:prstGeom prst="rect">
            <a:avLst/>
          </a:prstGeom>
        </p:spPr>
        <p:txBody>
          <a:bodyPr>
            <a:spAutoFit/>
          </a:bodyPr>
          <a:lstStyle/>
          <a:p>
            <a:pPr algn="ctr" eaLnBrk="1" hangingPunct="1">
              <a:defRPr/>
            </a:pPr>
            <a:r>
              <a:rPr lang="en-US" altLang="zh-CN" sz="3735" b="1" err="1">
                <a:solidFill>
                  <a:srgbClr val="FFFF00"/>
                </a:solidFill>
                <a:latin typeface="+mn-ea"/>
              </a:rPr>
              <a:t>chuài</a:t>
            </a:r>
            <a:endParaRPr lang="en-US" altLang="zh-CN" sz="3735" b="1" err="1">
              <a:solidFill>
                <a:srgbClr val="FFFF00"/>
              </a:solidFill>
              <a:latin typeface="+mn-ea"/>
            </a:endParaRPr>
          </a:p>
        </p:txBody>
      </p:sp>
      <p:sp>
        <p:nvSpPr>
          <p:cNvPr id="3" name="矩形 2"/>
          <p:cNvSpPr/>
          <p:nvPr>
            <p:custDataLst>
              <p:tags r:id="rId19"/>
            </p:custDataLst>
          </p:nvPr>
        </p:nvSpPr>
        <p:spPr>
          <a:xfrm>
            <a:off x="10535962" y="5520073"/>
            <a:ext cx="952500" cy="706755"/>
          </a:xfrm>
          <a:prstGeom prst="rect">
            <a:avLst/>
          </a:prstGeom>
        </p:spPr>
        <p:txBody>
          <a:bodyPr wrap="none">
            <a:spAutoFit/>
          </a:bodyPr>
          <a:lstStyle/>
          <a:p>
            <a:pPr algn="ctr" defTabSz="1219200" fontAlgn="base">
              <a:spcBef>
                <a:spcPct val="0"/>
              </a:spcBef>
              <a:spcAft>
                <a:spcPct val="0"/>
              </a:spcAft>
              <a:defRPr/>
            </a:pPr>
            <a:r>
              <a:rPr lang="en-US" altLang="zh-CN" sz="4000" b="1">
                <a:solidFill>
                  <a:srgbClr val="FFFF00"/>
                </a:solidFill>
                <a:latin typeface="宋体" panose="02010600030101010101" pitchFamily="2" charset="-122"/>
                <a:ea typeface="宋体" panose="02010600030101010101" pitchFamily="2" charset="-122"/>
                <a:cs typeface="Times New Roman" panose="02020603050405020304" charset="0"/>
              </a:rPr>
              <a:t>zhì</a:t>
            </a:r>
            <a:endParaRPr lang="en-US" altLang="zh-CN" sz="4000" b="1">
              <a:solidFill>
                <a:srgbClr val="FFFF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4)">
                                      <p:cBhvr>
                                        <p:cTn id="10" dur="1000"/>
                                        <p:tgtEl>
                                          <p:spTgt spid="16"/>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4)">
                                      <p:cBhvr>
                                        <p:cTn id="13" dur="1000"/>
                                        <p:tgtEl>
                                          <p:spTgt spid="17"/>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4)">
                                      <p:cBhvr>
                                        <p:cTn id="16" dur="1000"/>
                                        <p:tgtEl>
                                          <p:spTgt spid="1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4)">
                                      <p:cBhvr>
                                        <p:cTn id="19" dur="1000"/>
                                        <p:tgtEl>
                                          <p:spTgt spid="19"/>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4)">
                                      <p:cBhvr>
                                        <p:cTn id="22" dur="1000"/>
                                        <p:tgtEl>
                                          <p:spTgt spid="20"/>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heel(4)">
                                      <p:cBhvr>
                                        <p:cTn id="25" dur="1000"/>
                                        <p:tgtEl>
                                          <p:spTgt spid="21"/>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heel(4)">
                                      <p:cBhvr>
                                        <p:cTn id="28" dur="1000"/>
                                        <p:tgtEl>
                                          <p:spTgt spid="22"/>
                                        </p:tgtEl>
                                      </p:cBhvr>
                                    </p:animEffect>
                                  </p:childTnLst>
                                </p:cTn>
                              </p:par>
                              <p:par>
                                <p:cTn id="29" presetID="21"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4)">
                                      <p:cBhvr>
                                        <p:cTn id="31" dur="1000"/>
                                        <p:tgtEl>
                                          <p:spTgt spid="23"/>
                                        </p:tgtEl>
                                      </p:cBhvr>
                                    </p:animEffect>
                                  </p:childTnLst>
                                </p:cTn>
                              </p:par>
                              <p:par>
                                <p:cTn id="32" presetID="21" presetClass="entr" presetSubtype="4"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4)">
                                      <p:cBhvr>
                                        <p:cTn id="34" dur="1000"/>
                                        <p:tgtEl>
                                          <p:spTgt spid="2"/>
                                        </p:tgtEl>
                                      </p:cBhvr>
                                    </p:animEffect>
                                  </p:childTnLst>
                                </p:cTn>
                              </p:par>
                              <p:par>
                                <p:cTn id="35" presetID="21"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heel(4)">
                                      <p:cBhvr>
                                        <p:cTn id="37" dur="10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6" grpId="0"/>
      <p:bldP spid="8" grpId="0"/>
      <p:bldP spid="7"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矩形 6"/>
          <p:cNvSpPr/>
          <p:nvPr>
            <p:custDataLst>
              <p:tags r:id="rId3"/>
            </p:custDataLst>
          </p:nvPr>
        </p:nvSpPr>
        <p:spPr>
          <a:xfrm>
            <a:off x="4224203" y="332866"/>
            <a:ext cx="3454565"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lang="en-US" altLang="zh-CN" sz="3735" b="1">
                <a:ln w="0"/>
                <a:solidFill>
                  <a:srgbClr val="FF0000"/>
                </a:solidFill>
                <a:effectLst>
                  <a:outerShdw blurRad="38100" dist="19050" dir="2700000" algn="tl" rotWithShape="0">
                    <a:prstClr val="black">
                      <a:alpha val="40000"/>
                    </a:prstClr>
                  </a:outerShdw>
                </a:effectLst>
                <a:latin typeface="黑体" panose="02010609060101010101" pitchFamily="49" charset="-122"/>
                <a:ea typeface="黑体" panose="02010609060101010101" pitchFamily="49" charset="-122"/>
              </a:rPr>
              <a:t>8</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课词</a:t>
            </a:r>
            <a:r>
              <a:rPr kumimoji="0" lang="zh-CN" altLang="en-US"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语解释</a:t>
            </a:r>
            <a:endParaRPr kumimoji="0" lang="zh-CN" altLang="en-US"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13" name="矩形 12"/>
          <p:cNvSpPr/>
          <p:nvPr>
            <p:custDataLst>
              <p:tags r:id="rId4"/>
            </p:custDataLst>
          </p:nvPr>
        </p:nvSpPr>
        <p:spPr>
          <a:xfrm>
            <a:off x="2649693" y="5039388"/>
            <a:ext cx="309880" cy="52197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16" name="矩形 44"/>
          <p:cNvSpPr>
            <a:spLocks noChangeArrowheads="1"/>
          </p:cNvSpPr>
          <p:nvPr>
            <p:custDataLst>
              <p:tags r:id="rId5"/>
            </p:custDataLst>
          </p:nvPr>
        </p:nvSpPr>
        <p:spPr bwMode="auto">
          <a:xfrm>
            <a:off x="911860" y="1381760"/>
            <a:ext cx="10925175" cy="532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fontAlgn="base">
              <a:lnSpc>
                <a:spcPct val="130000"/>
              </a:lnSpc>
              <a:spcBef>
                <a:spcPct val="0"/>
              </a:spcBef>
              <a:spcAft>
                <a:spcPct val="0"/>
              </a:spcAft>
              <a:defRPr/>
            </a:pPr>
            <a:r>
              <a:rPr lang="zh-CN" altLang="en-US" sz="3735" b="1">
                <a:solidFill>
                  <a:srgbClr val="18E6DA"/>
                </a:solidFill>
                <a:latin typeface="楷体" panose="02010609060101010101" pitchFamily="49" charset="-122"/>
                <a:ea typeface="楷体" panose="02010609060101010101" pitchFamily="49" charset="-122"/>
              </a:rPr>
              <a:t>碾（    ）    誓</a:t>
            </a:r>
            <a:r>
              <a:rPr lang="zh-CN" altLang="en-US" sz="3735" b="1">
                <a:solidFill>
                  <a:schemeClr val="bg1"/>
                </a:solidFill>
                <a:latin typeface="楷体" panose="02010609060101010101" pitchFamily="49" charset="-122"/>
                <a:ea typeface="楷体" panose="02010609060101010101" pitchFamily="49" charset="-122"/>
              </a:rPr>
              <a:t>言</a:t>
            </a:r>
            <a:r>
              <a:rPr lang="zh-CN" altLang="en-US" sz="3735" b="1">
                <a:solidFill>
                  <a:srgbClr val="18E6DA"/>
                </a:solidFill>
                <a:latin typeface="楷体" panose="02010609060101010101" pitchFamily="49" charset="-122"/>
                <a:ea typeface="楷体" panose="02010609060101010101" pitchFamily="49" charset="-122"/>
              </a:rPr>
              <a:t>（</a:t>
            </a:r>
            <a:r>
              <a:rPr lang="zh-CN" altLang="en-US" sz="3735" b="1">
                <a:solidFill>
                  <a:srgbClr val="FFFF00"/>
                </a:solidFill>
                <a:latin typeface="楷体" panose="02010609060101010101" pitchFamily="49" charset="-122"/>
                <a:ea typeface="楷体" panose="02010609060101010101" pitchFamily="49" charset="-122"/>
              </a:rPr>
              <a:t>    </a:t>
            </a:r>
            <a:r>
              <a:rPr lang="zh-CN" altLang="en-US" sz="3735" b="1">
                <a:solidFill>
                  <a:srgbClr val="18E6DA"/>
                </a:solidFill>
                <a:latin typeface="楷体" panose="02010609060101010101" pitchFamily="49" charset="-122"/>
                <a:ea typeface="楷体" panose="02010609060101010101" pitchFamily="49" charset="-122"/>
              </a:rPr>
              <a:t>）    </a:t>
            </a:r>
            <a:r>
              <a:rPr lang="zh-CN" altLang="en-US" sz="3735" b="1" smtClean="0">
                <a:solidFill>
                  <a:srgbClr val="18E6DA"/>
                </a:solidFill>
                <a:latin typeface="楷体" panose="02010609060101010101" pitchFamily="49" charset="-122"/>
                <a:ea typeface="楷体" panose="02010609060101010101" pitchFamily="49" charset="-122"/>
              </a:rPr>
              <a:t>  胸</a:t>
            </a:r>
            <a:r>
              <a:rPr lang="zh-CN" altLang="en-US" sz="3735" b="1" smtClean="0">
                <a:solidFill>
                  <a:schemeClr val="bg1"/>
                </a:solidFill>
                <a:latin typeface="楷体" panose="02010609060101010101" pitchFamily="49" charset="-122"/>
                <a:ea typeface="楷体" panose="02010609060101010101" pitchFamily="49" charset="-122"/>
              </a:rPr>
              <a:t>膛</a:t>
            </a:r>
            <a:r>
              <a:rPr lang="zh-CN" altLang="en-US" sz="3735" b="1" smtClean="0">
                <a:solidFill>
                  <a:srgbClr val="18E6DA"/>
                </a:solidFill>
                <a:latin typeface="楷体" panose="02010609060101010101" pitchFamily="49" charset="-122"/>
                <a:ea typeface="楷体" panose="02010609060101010101" pitchFamily="49" charset="-122"/>
              </a:rPr>
              <a:t>（    ）</a:t>
            </a:r>
            <a:endParaRPr lang="en-US" altLang="zh-CN" sz="3735" b="1">
              <a:solidFill>
                <a:srgbClr val="18E6DA"/>
              </a:solidFill>
              <a:latin typeface="楷体" panose="02010609060101010101" pitchFamily="49" charset="-122"/>
              <a:ea typeface="楷体" panose="02010609060101010101" pitchFamily="49" charset="-122"/>
            </a:endParaRPr>
          </a:p>
          <a:p>
            <a:pPr defTabSz="1219200" fontAlgn="base">
              <a:lnSpc>
                <a:spcPct val="130000"/>
              </a:lnSpc>
              <a:spcBef>
                <a:spcPct val="0"/>
              </a:spcBef>
              <a:spcAft>
                <a:spcPct val="0"/>
              </a:spcAft>
              <a:defRPr/>
            </a:pPr>
            <a:r>
              <a:rPr lang="zh-CN" altLang="en-US" sz="3735" b="1">
                <a:solidFill>
                  <a:srgbClr val="18E6DA"/>
                </a:solidFill>
                <a:latin typeface="楷体" panose="02010609060101010101" pitchFamily="49" charset="-122"/>
                <a:ea typeface="楷体" panose="02010609060101010101" pitchFamily="49" charset="-122"/>
              </a:rPr>
              <a:t>嗥</a:t>
            </a:r>
            <a:r>
              <a:rPr lang="zh-CN" altLang="en-US" sz="3735" b="1">
                <a:solidFill>
                  <a:schemeClr val="bg1"/>
                </a:solidFill>
                <a:latin typeface="楷体" panose="02010609060101010101" pitchFamily="49" charset="-122"/>
                <a:ea typeface="楷体" panose="02010609060101010101" pitchFamily="49" charset="-122"/>
              </a:rPr>
              <a:t>鸣</a:t>
            </a:r>
            <a:r>
              <a:rPr lang="zh-CN" altLang="en-US" sz="3735" b="1">
                <a:solidFill>
                  <a:srgbClr val="18E6DA"/>
                </a:solidFill>
                <a:latin typeface="楷体" panose="02010609060101010101" pitchFamily="49" charset="-122"/>
                <a:ea typeface="楷体" panose="02010609060101010101" pitchFamily="49" charset="-122"/>
              </a:rPr>
              <a:t>（    ）    </a:t>
            </a:r>
            <a:r>
              <a:rPr lang="zh-CN" altLang="en-US" sz="3735" b="1">
                <a:solidFill>
                  <a:schemeClr val="bg1"/>
                </a:solidFill>
                <a:latin typeface="楷体" panose="02010609060101010101" pitchFamily="49" charset="-122"/>
                <a:ea typeface="楷体" panose="02010609060101010101" pitchFamily="49" charset="-122"/>
              </a:rPr>
              <a:t>山</a:t>
            </a:r>
            <a:r>
              <a:rPr lang="zh-CN" altLang="en-US" sz="3735" b="1">
                <a:solidFill>
                  <a:srgbClr val="18E6DA"/>
                </a:solidFill>
                <a:latin typeface="楷体" panose="02010609060101010101" pitchFamily="49" charset="-122"/>
                <a:ea typeface="楷体" panose="02010609060101010101" pitchFamily="49" charset="-122"/>
              </a:rPr>
              <a:t>涧（    ）    </a:t>
            </a:r>
            <a:r>
              <a:rPr lang="zh-CN" altLang="en-US" sz="3735" b="1">
                <a:solidFill>
                  <a:schemeClr val="bg1"/>
                </a:solidFill>
                <a:latin typeface="楷体" panose="02010609060101010101" pitchFamily="49" charset="-122"/>
                <a:ea typeface="楷体" panose="02010609060101010101" pitchFamily="49" charset="-122"/>
              </a:rPr>
              <a:t>高</a:t>
            </a:r>
            <a:r>
              <a:rPr lang="zh-CN" altLang="en-US" sz="3735" b="1" smtClean="0">
                <a:solidFill>
                  <a:srgbClr val="18E6DA"/>
                </a:solidFill>
                <a:latin typeface="楷体" panose="02010609060101010101" pitchFamily="49" charset="-122"/>
                <a:ea typeface="楷体" panose="02010609060101010101" pitchFamily="49" charset="-122"/>
              </a:rPr>
              <a:t>粱（    ）</a:t>
            </a:r>
            <a:endParaRPr lang="en-US" altLang="zh-CN" sz="3735" b="1">
              <a:solidFill>
                <a:srgbClr val="18E6DA"/>
              </a:solidFill>
              <a:latin typeface="楷体" panose="02010609060101010101" pitchFamily="49" charset="-122"/>
              <a:ea typeface="楷体" panose="02010609060101010101" pitchFamily="49" charset="-122"/>
            </a:endParaRPr>
          </a:p>
          <a:p>
            <a:pPr defTabSz="1219200" fontAlgn="base">
              <a:lnSpc>
                <a:spcPct val="130000"/>
              </a:lnSpc>
              <a:spcBef>
                <a:spcPct val="0"/>
              </a:spcBef>
              <a:spcAft>
                <a:spcPct val="0"/>
              </a:spcAft>
              <a:defRPr/>
            </a:pPr>
            <a:r>
              <a:rPr lang="zh-CN" altLang="en-US" sz="3735" b="1">
                <a:solidFill>
                  <a:schemeClr val="bg1"/>
                </a:solidFill>
                <a:latin typeface="楷体" panose="02010609060101010101" pitchFamily="49" charset="-122"/>
                <a:ea typeface="楷体" panose="02010609060101010101" pitchFamily="49" charset="-122"/>
              </a:rPr>
              <a:t>斑</a:t>
            </a:r>
            <a:r>
              <a:rPr lang="zh-CN" altLang="en-US" sz="3735" b="1">
                <a:solidFill>
                  <a:srgbClr val="18E6DA"/>
                </a:solidFill>
                <a:latin typeface="楷体" panose="02010609060101010101" pitchFamily="49" charset="-122"/>
                <a:ea typeface="楷体" panose="02010609060101010101" pitchFamily="49" charset="-122"/>
              </a:rPr>
              <a:t>斓（    ）    缠</a:t>
            </a:r>
            <a:r>
              <a:rPr lang="zh-CN" altLang="en-US" sz="3735" b="1">
                <a:solidFill>
                  <a:schemeClr val="bg1"/>
                </a:solidFill>
                <a:latin typeface="楷体" panose="02010609060101010101" pitchFamily="49" charset="-122"/>
                <a:ea typeface="楷体" panose="02010609060101010101" pitchFamily="49" charset="-122"/>
              </a:rPr>
              <a:t>绕</a:t>
            </a:r>
            <a:r>
              <a:rPr lang="zh-CN" altLang="en-US" sz="3735" b="1">
                <a:solidFill>
                  <a:srgbClr val="18E6DA"/>
                </a:solidFill>
                <a:latin typeface="楷体" panose="02010609060101010101" pitchFamily="49" charset="-122"/>
                <a:ea typeface="楷体" panose="02010609060101010101" pitchFamily="49" charset="-122"/>
              </a:rPr>
              <a:t>（</a:t>
            </a:r>
            <a:r>
              <a:rPr lang="zh-CN" altLang="en-US" sz="3735" b="1">
                <a:solidFill>
                  <a:srgbClr val="FFFF00"/>
                </a:solidFill>
                <a:latin typeface="楷体" panose="02010609060101010101" pitchFamily="49" charset="-122"/>
                <a:ea typeface="楷体" panose="02010609060101010101" pitchFamily="49" charset="-122"/>
              </a:rPr>
              <a:t>    </a:t>
            </a:r>
            <a:r>
              <a:rPr lang="zh-CN" altLang="en-US" sz="3735" b="1">
                <a:solidFill>
                  <a:srgbClr val="18E6DA"/>
                </a:solidFill>
                <a:latin typeface="楷体" panose="02010609060101010101" pitchFamily="49" charset="-122"/>
                <a:ea typeface="楷体" panose="02010609060101010101" pitchFamily="49" charset="-122"/>
              </a:rPr>
              <a:t>）    亘</a:t>
            </a:r>
            <a:r>
              <a:rPr lang="zh-CN" altLang="en-US" sz="3735" b="1">
                <a:solidFill>
                  <a:schemeClr val="bg1"/>
                </a:solidFill>
                <a:latin typeface="楷体" panose="02010609060101010101" pitchFamily="49" charset="-122"/>
                <a:ea typeface="楷体" panose="02010609060101010101" pitchFamily="49" charset="-122"/>
              </a:rPr>
              <a:t>古</a:t>
            </a:r>
            <a:r>
              <a:rPr lang="zh-CN" altLang="en-US" sz="3735" b="1">
                <a:solidFill>
                  <a:srgbClr val="18E6DA"/>
                </a:solidFill>
                <a:latin typeface="楷体" panose="02010609060101010101" pitchFamily="49" charset="-122"/>
                <a:ea typeface="楷体" panose="02010609060101010101" pitchFamily="49" charset="-122"/>
              </a:rPr>
              <a:t>（    ）</a:t>
            </a:r>
            <a:endParaRPr lang="en-US" altLang="zh-CN" sz="3735" b="1">
              <a:solidFill>
                <a:srgbClr val="18E6DA"/>
              </a:solidFill>
              <a:latin typeface="楷体" panose="02010609060101010101" pitchFamily="49" charset="-122"/>
              <a:ea typeface="楷体" panose="02010609060101010101" pitchFamily="49" charset="-122"/>
            </a:endParaRPr>
          </a:p>
          <a:p>
            <a:pPr defTabSz="1219200" fontAlgn="base">
              <a:lnSpc>
                <a:spcPct val="130000"/>
              </a:lnSpc>
              <a:spcBef>
                <a:spcPct val="0"/>
              </a:spcBef>
              <a:spcAft>
                <a:spcPct val="0"/>
              </a:spcAft>
              <a:defRPr/>
            </a:pPr>
            <a:r>
              <a:rPr lang="zh-CN" altLang="en-US" sz="3735" b="1">
                <a:solidFill>
                  <a:schemeClr val="bg1"/>
                </a:solidFill>
                <a:latin typeface="楷体" panose="02010609060101010101" pitchFamily="49" charset="-122"/>
                <a:ea typeface="楷体" panose="02010609060101010101" pitchFamily="49" charset="-122"/>
              </a:rPr>
              <a:t>默</a:t>
            </a:r>
            <a:r>
              <a:rPr lang="zh-CN" altLang="en-US" sz="3735" b="1">
                <a:solidFill>
                  <a:srgbClr val="18E6DA"/>
                </a:solidFill>
                <a:latin typeface="楷体" panose="02010609060101010101" pitchFamily="49" charset="-122"/>
                <a:ea typeface="楷体" panose="02010609060101010101" pitchFamily="49" charset="-122"/>
              </a:rPr>
              <a:t>契（    ）    </a:t>
            </a:r>
            <a:r>
              <a:rPr lang="zh-CN" altLang="en-US" sz="3735" b="1">
                <a:solidFill>
                  <a:schemeClr val="bg1"/>
                </a:solidFill>
                <a:latin typeface="楷体" panose="02010609060101010101" pitchFamily="49" charset="-122"/>
                <a:ea typeface="楷体" panose="02010609060101010101" pitchFamily="49" charset="-122"/>
              </a:rPr>
              <a:t>田</a:t>
            </a:r>
            <a:r>
              <a:rPr lang="zh-CN" altLang="en-US" sz="3735" b="1">
                <a:solidFill>
                  <a:srgbClr val="18E6DA"/>
                </a:solidFill>
                <a:latin typeface="楷体" panose="02010609060101010101" pitchFamily="49" charset="-122"/>
                <a:ea typeface="楷体" panose="02010609060101010101" pitchFamily="49" charset="-122"/>
              </a:rPr>
              <a:t>垄（    ）    </a:t>
            </a:r>
            <a:r>
              <a:rPr lang="zh-CN" altLang="en-US" sz="3735" b="1">
                <a:solidFill>
                  <a:schemeClr val="bg1"/>
                </a:solidFill>
                <a:latin typeface="楷体" panose="02010609060101010101" pitchFamily="49" charset="-122"/>
                <a:ea typeface="楷体" panose="02010609060101010101" pitchFamily="49" charset="-122"/>
              </a:rPr>
              <a:t>埋</a:t>
            </a:r>
            <a:r>
              <a:rPr lang="zh-CN" altLang="en-US" sz="3735" b="1">
                <a:solidFill>
                  <a:srgbClr val="18E6DA"/>
                </a:solidFill>
                <a:latin typeface="楷体" panose="02010609060101010101" pitchFamily="49" charset="-122"/>
                <a:ea typeface="楷体" panose="02010609060101010101" pitchFamily="49" charset="-122"/>
              </a:rPr>
              <a:t>葬（    ）</a:t>
            </a:r>
            <a:endParaRPr lang="en-US" altLang="zh-CN" sz="3735" b="1">
              <a:solidFill>
                <a:srgbClr val="18E6DA"/>
              </a:solidFill>
              <a:latin typeface="楷体" panose="02010609060101010101" pitchFamily="49" charset="-122"/>
              <a:ea typeface="楷体" panose="02010609060101010101" pitchFamily="49" charset="-122"/>
            </a:endParaRPr>
          </a:p>
          <a:p>
            <a:pPr marL="0" marR="0" lvl="0" indent="0" algn="l" defTabSz="914400" rtl="0" eaLnBrk="1" fontAlgn="base" latinLnBrk="0" hangingPunct="1">
              <a:lnSpc>
                <a:spcPct val="130000"/>
              </a:lnSpc>
              <a:spcBef>
                <a:spcPct val="0"/>
              </a:spcBef>
              <a:spcAft>
                <a:spcPct val="0"/>
              </a:spcAft>
              <a:buClrTx/>
              <a:buSzTx/>
              <a:buFontTx/>
              <a:buNone/>
              <a:defRPr/>
            </a:pPr>
            <a:r>
              <a:rPr lang="zh-CN" altLang="en-US" sz="3735" b="1">
                <a:solidFill>
                  <a:srgbClr val="18E6DA"/>
                </a:solidFill>
                <a:latin typeface="楷体" panose="02010609060101010101" pitchFamily="49" charset="-122"/>
                <a:ea typeface="楷体" panose="02010609060101010101" pitchFamily="49" charset="-122"/>
              </a:rPr>
              <a:t>镐</a:t>
            </a:r>
            <a:r>
              <a:rPr lang="zh-CN" altLang="en-US" sz="3735" b="1">
                <a:solidFill>
                  <a:schemeClr val="bg1"/>
                </a:solidFill>
                <a:latin typeface="楷体" panose="02010609060101010101" pitchFamily="49" charset="-122"/>
                <a:ea typeface="楷体" panose="02010609060101010101" pitchFamily="49" charset="-122"/>
              </a:rPr>
              <a:t>头</a:t>
            </a:r>
            <a:r>
              <a:rPr lang="zh-CN" altLang="en-US" sz="3735" b="1">
                <a:solidFill>
                  <a:srgbClr val="18E6DA"/>
                </a:solidFill>
                <a:latin typeface="楷体" panose="02010609060101010101" pitchFamily="49" charset="-122"/>
                <a:ea typeface="楷体" panose="02010609060101010101" pitchFamily="49" charset="-122"/>
              </a:rPr>
              <a:t>（    ）    </a:t>
            </a:r>
            <a:r>
              <a:rPr lang="zh-CN" altLang="en-US" sz="3735" b="1" smtClean="0">
                <a:solidFill>
                  <a:schemeClr val="bg1"/>
                </a:solidFill>
                <a:latin typeface="楷体" panose="02010609060101010101" pitchFamily="49" charset="-122"/>
                <a:ea typeface="楷体" panose="02010609060101010101" pitchFamily="49" charset="-122"/>
              </a:rPr>
              <a:t>丰</a:t>
            </a:r>
            <a:r>
              <a:rPr lang="zh-CN" altLang="en-US" sz="3735" b="1">
                <a:solidFill>
                  <a:srgbClr val="18E6DA"/>
                </a:solidFill>
                <a:latin typeface="楷体" panose="02010609060101010101" pitchFamily="49" charset="-122"/>
                <a:ea typeface="楷体" panose="02010609060101010101" pitchFamily="49" charset="-122"/>
              </a:rPr>
              <a:t>饶（</a:t>
            </a:r>
            <a:r>
              <a:rPr lang="zh-CN" altLang="en-US" sz="3735" b="1">
                <a:solidFill>
                  <a:srgbClr val="FFFF00"/>
                </a:solidFill>
                <a:latin typeface="楷体" panose="02010609060101010101" pitchFamily="49" charset="-122"/>
                <a:ea typeface="楷体" panose="02010609060101010101" pitchFamily="49" charset="-122"/>
              </a:rPr>
              <a:t>   </a:t>
            </a:r>
            <a:r>
              <a:rPr lang="zh-CN" altLang="en-US" sz="3735" b="1">
                <a:solidFill>
                  <a:srgbClr val="18E6DA"/>
                </a:solidFill>
                <a:latin typeface="楷体" panose="02010609060101010101" pitchFamily="49" charset="-122"/>
                <a:ea typeface="楷体" panose="02010609060101010101" pitchFamily="49" charset="-122"/>
              </a:rPr>
              <a:t> </a:t>
            </a:r>
            <a:r>
              <a:rPr lang="zh-CN" altLang="en-US" sz="3735" b="1" smtClean="0">
                <a:solidFill>
                  <a:srgbClr val="18E6DA"/>
                </a:solidFill>
                <a:latin typeface="楷体" panose="02010609060101010101" pitchFamily="49" charset="-122"/>
                <a:ea typeface="楷体" panose="02010609060101010101" pitchFamily="49" charset="-122"/>
              </a:rPr>
              <a:t>）</a:t>
            </a:r>
            <a:r>
              <a:rPr lang="en-US" altLang="zh-CN" sz="3735" b="1">
                <a:solidFill>
                  <a:srgbClr val="18E6DA"/>
                </a:solidFill>
                <a:latin typeface="楷体" panose="02010609060101010101" pitchFamily="49" charset="-122"/>
                <a:ea typeface="楷体" panose="02010609060101010101" pitchFamily="49" charset="-122"/>
              </a:rPr>
              <a:t> </a:t>
            </a:r>
            <a:r>
              <a:rPr lang="en-US" altLang="zh-CN" sz="3735" b="1" smtClean="0">
                <a:solidFill>
                  <a:srgbClr val="18E6DA"/>
                </a:solidFill>
                <a:latin typeface="楷体" panose="02010609060101010101" pitchFamily="49" charset="-122"/>
                <a:ea typeface="楷体" panose="02010609060101010101" pitchFamily="49" charset="-122"/>
              </a:rPr>
              <a:t>  </a:t>
            </a:r>
            <a:r>
              <a:rPr lang="zh-CN" altLang="en-US" sz="3735" b="1" smtClean="0">
                <a:solidFill>
                  <a:schemeClr val="bg1"/>
                </a:solidFill>
                <a:latin typeface="楷体" panose="02010609060101010101" pitchFamily="49" charset="-122"/>
                <a:ea typeface="楷体" panose="02010609060101010101" pitchFamily="49" charset="-122"/>
              </a:rPr>
              <a:t>污</a:t>
            </a:r>
            <a:r>
              <a:rPr lang="zh-CN" altLang="en-US" sz="3735" b="1">
                <a:solidFill>
                  <a:srgbClr val="18E6DA"/>
                </a:solidFill>
                <a:latin typeface="楷体" panose="02010609060101010101" pitchFamily="49" charset="-122"/>
                <a:ea typeface="楷体" panose="02010609060101010101" pitchFamily="49" charset="-122"/>
              </a:rPr>
              <a:t>秽（    </a:t>
            </a:r>
            <a:r>
              <a:rPr lang="zh-CN" altLang="en-US" sz="3735" b="1" smtClean="0">
                <a:solidFill>
                  <a:srgbClr val="18E6DA"/>
                </a:solidFill>
                <a:latin typeface="楷体" panose="02010609060101010101" pitchFamily="49" charset="-122"/>
                <a:ea typeface="楷体" panose="02010609060101010101" pitchFamily="49" charset="-122"/>
              </a:rPr>
              <a:t>）</a:t>
            </a:r>
            <a:r>
              <a:rPr lang="zh-CN" altLang="en-US"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蚱</a:t>
            </a:r>
            <a:r>
              <a:rPr lang="zh-CN" altLang="en-US" sz="3730" b="1" noProof="0">
                <a:ln>
                  <a:noFill/>
                </a:ln>
                <a:solidFill>
                  <a:srgbClr val="18E6DA"/>
                </a:solidFill>
                <a:effectLst/>
                <a:uLnTx/>
                <a:uFillTx/>
                <a:latin typeface="楷体" panose="02010609060101010101" pitchFamily="49" charset="-122"/>
                <a:ea typeface="楷体" panose="02010609060101010101" pitchFamily="49" charset="-122"/>
                <a:sym typeface="+mn-ea"/>
              </a:rPr>
              <a:t>蜢（</a:t>
            </a:r>
            <a:r>
              <a:rPr lang="zh-CN" altLang="en-US" sz="3730" b="1" noProof="0">
                <a:ln>
                  <a:noFill/>
                </a:ln>
                <a:solidFill>
                  <a:srgbClr val="FFFF00"/>
                </a:solidFill>
                <a:effectLst/>
                <a:uLnTx/>
                <a:uFillTx/>
                <a:latin typeface="楷体" panose="02010609060101010101" pitchFamily="49" charset="-122"/>
                <a:ea typeface="楷体" panose="02010609060101010101" pitchFamily="49" charset="-122"/>
                <a:sym typeface="+mn-ea"/>
              </a:rPr>
              <a:t> </a:t>
            </a:r>
            <a:r>
              <a:rPr lang="zh-CN" altLang="en-US" sz="3730" b="1" noProof="0" smtClean="0">
                <a:ln>
                  <a:noFill/>
                </a:ln>
                <a:solidFill>
                  <a:srgbClr val="FFFF00"/>
                </a:solidFill>
                <a:effectLst/>
                <a:uLnTx/>
                <a:uFillTx/>
                <a:latin typeface="楷体" panose="02010609060101010101" pitchFamily="49" charset="-122"/>
                <a:ea typeface="楷体" panose="02010609060101010101" pitchFamily="49" charset="-122"/>
                <a:sym typeface="+mn-ea"/>
              </a:rPr>
              <a:t>      </a:t>
            </a:r>
            <a:r>
              <a:rPr lang="zh-CN" altLang="en-US"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a:t>
            </a:r>
            <a:r>
              <a:rPr lang="zh-CN" altLang="en-US" sz="3730" b="1" noProof="0">
                <a:ln>
                  <a:noFill/>
                </a:ln>
                <a:solidFill>
                  <a:srgbClr val="18E6DA"/>
                </a:solidFill>
                <a:effectLst/>
                <a:uLnTx/>
                <a:uFillTx/>
                <a:latin typeface="楷体" panose="02010609060101010101" pitchFamily="49" charset="-122"/>
                <a:ea typeface="楷体" panose="02010609060101010101" pitchFamily="49" charset="-122"/>
                <a:sym typeface="+mn-ea"/>
              </a:rPr>
              <a:t>溜</a:t>
            </a:r>
            <a:r>
              <a:rPr lang="zh-CN" altLang="en-US" sz="3730" b="1" noProof="0">
                <a:ln>
                  <a:noFill/>
                </a:ln>
                <a:solidFill>
                  <a:schemeClr val="bg1"/>
                </a:solidFill>
                <a:effectLst/>
                <a:uLnTx/>
                <a:uFillTx/>
                <a:latin typeface="楷体" panose="02010609060101010101" pitchFamily="49" charset="-122"/>
                <a:ea typeface="楷体" panose="02010609060101010101" pitchFamily="49" charset="-122"/>
                <a:sym typeface="+mn-ea"/>
              </a:rPr>
              <a:t>直</a:t>
            </a:r>
            <a:r>
              <a:rPr lang="zh-CN" altLang="en-US" sz="3730" b="1" noProof="0">
                <a:ln>
                  <a:noFill/>
                </a:ln>
                <a:solidFill>
                  <a:srgbClr val="18E6DA"/>
                </a:solidFill>
                <a:effectLst/>
                <a:uLnTx/>
                <a:uFillTx/>
                <a:latin typeface="楷体" panose="02010609060101010101" pitchFamily="49" charset="-122"/>
                <a:ea typeface="楷体" panose="02010609060101010101" pitchFamily="49" charset="-122"/>
                <a:sym typeface="+mn-ea"/>
              </a:rPr>
              <a:t>（  </a:t>
            </a:r>
            <a:r>
              <a:rPr lang="zh-CN" altLang="en-US"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  ） </a:t>
            </a:r>
            <a:r>
              <a:rPr lang="zh-CN" altLang="en-US" sz="3730" b="1" noProof="0" smtClean="0">
                <a:ln>
                  <a:noFill/>
                </a:ln>
                <a:solidFill>
                  <a:schemeClr val="bg1"/>
                </a:solidFill>
                <a:effectLst/>
                <a:uLnTx/>
                <a:uFillTx/>
                <a:latin typeface="楷体" panose="02010609060101010101" pitchFamily="49" charset="-122"/>
                <a:ea typeface="楷体" panose="02010609060101010101" pitchFamily="49" charset="-122"/>
                <a:sym typeface="+mn-ea"/>
              </a:rPr>
              <a:t>端</a:t>
            </a:r>
            <a:r>
              <a:rPr lang="zh-CN" altLang="en-US" sz="3730" b="1" noProof="0">
                <a:ln>
                  <a:noFill/>
                </a:ln>
                <a:solidFill>
                  <a:schemeClr val="bg1"/>
                </a:solidFill>
                <a:effectLst/>
                <a:uLnTx/>
                <a:uFillTx/>
                <a:latin typeface="楷体" panose="02010609060101010101" pitchFamily="49" charset="-122"/>
                <a:ea typeface="楷体" panose="02010609060101010101" pitchFamily="49" charset="-122"/>
                <a:sym typeface="+mn-ea"/>
              </a:rPr>
              <a:t>木</a:t>
            </a:r>
            <a:r>
              <a:rPr lang="zh-CN" altLang="en-US" sz="3730" b="1" noProof="0">
                <a:ln>
                  <a:noFill/>
                </a:ln>
                <a:solidFill>
                  <a:srgbClr val="18E6DA"/>
                </a:solidFill>
                <a:effectLst/>
                <a:uLnTx/>
                <a:uFillTx/>
                <a:latin typeface="楷体" panose="02010609060101010101" pitchFamily="49" charset="-122"/>
                <a:ea typeface="楷体" panose="02010609060101010101" pitchFamily="49" charset="-122"/>
                <a:sym typeface="+mn-ea"/>
              </a:rPr>
              <a:t>蕻</a:t>
            </a:r>
            <a:r>
              <a:rPr lang="zh-CN" altLang="en-US" sz="3730" b="1" noProof="0" smtClean="0">
                <a:ln>
                  <a:noFill/>
                </a:ln>
                <a:solidFill>
                  <a:schemeClr val="bg1"/>
                </a:solidFill>
                <a:effectLst/>
                <a:uLnTx/>
                <a:uFillTx/>
                <a:latin typeface="楷体" panose="02010609060101010101" pitchFamily="49" charset="-122"/>
                <a:ea typeface="楷体" panose="02010609060101010101" pitchFamily="49" charset="-122"/>
                <a:sym typeface="+mn-ea"/>
              </a:rPr>
              <a:t>良</a:t>
            </a:r>
            <a:r>
              <a:rPr lang="zh-CN" altLang="en-US"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a:t>
            </a:r>
            <a:r>
              <a:rPr lang="en-US" altLang="zh-CN" sz="3730" b="1" noProof="0" smtClean="0">
                <a:ln>
                  <a:noFill/>
                </a:ln>
                <a:solidFill>
                  <a:srgbClr val="FFFF00"/>
                </a:solidFill>
                <a:effectLst/>
                <a:uLnTx/>
                <a:uFillTx/>
                <a:latin typeface="楷体" panose="02010609060101010101" pitchFamily="49" charset="-122"/>
                <a:ea typeface="楷体" panose="02010609060101010101" pitchFamily="49" charset="-122"/>
                <a:sym typeface="+mn-ea"/>
              </a:rPr>
              <a:t>    </a:t>
            </a:r>
            <a:r>
              <a:rPr lang="en-US" altLang="zh-CN"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 </a:t>
            </a:r>
            <a:r>
              <a:rPr lang="zh-CN" altLang="en-US" sz="3730" b="1" noProof="0" smtClean="0">
                <a:ln>
                  <a:noFill/>
                </a:ln>
                <a:solidFill>
                  <a:srgbClr val="18E6DA"/>
                </a:solidFill>
                <a:effectLst/>
                <a:uLnTx/>
                <a:uFillTx/>
                <a:latin typeface="楷体" panose="02010609060101010101" pitchFamily="49" charset="-122"/>
                <a:ea typeface="楷体" panose="02010609060101010101" pitchFamily="49" charset="-122"/>
                <a:sym typeface="+mn-ea"/>
              </a:rPr>
              <a:t>）</a:t>
            </a:r>
            <a:endParaRPr kumimoji="0" lang="zh-CN" altLang="en-US" sz="373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a:p>
            <a:pPr defTabSz="1219200" fontAlgn="base">
              <a:lnSpc>
                <a:spcPct val="130000"/>
              </a:lnSpc>
              <a:spcBef>
                <a:spcPct val="0"/>
              </a:spcBef>
              <a:spcAft>
                <a:spcPct val="0"/>
              </a:spcAft>
              <a:defRPr/>
            </a:pPr>
            <a:endParaRPr lang="zh-CN" altLang="en-US" sz="3735" b="1">
              <a:solidFill>
                <a:prstClr val="black"/>
              </a:solidFill>
              <a:latin typeface="楷体" panose="02010609060101010101" pitchFamily="49" charset="-122"/>
              <a:ea typeface="楷体" panose="02010609060101010101" pitchFamily="49" charset="-122"/>
            </a:endParaRPr>
          </a:p>
        </p:txBody>
      </p:sp>
      <p:sp>
        <p:nvSpPr>
          <p:cNvPr id="17" name="矩形 16"/>
          <p:cNvSpPr/>
          <p:nvPr>
            <p:custDataLst>
              <p:tags r:id="rId6"/>
            </p:custDataLst>
          </p:nvPr>
        </p:nvSpPr>
        <p:spPr>
          <a:xfrm>
            <a:off x="1941619" y="1381968"/>
            <a:ext cx="114046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niǎn</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18" name="矩形 17"/>
          <p:cNvSpPr/>
          <p:nvPr>
            <p:custDataLst>
              <p:tags r:id="rId7"/>
            </p:custDataLst>
          </p:nvPr>
        </p:nvSpPr>
        <p:spPr>
          <a:xfrm>
            <a:off x="5848189" y="1381968"/>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shì</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19" name="矩形 18"/>
          <p:cNvSpPr/>
          <p:nvPr>
            <p:custDataLst>
              <p:tags r:id="rId8"/>
            </p:custDataLst>
          </p:nvPr>
        </p:nvSpPr>
        <p:spPr>
          <a:xfrm>
            <a:off x="2514325" y="2116601"/>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háo</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0" name="矩形 19"/>
          <p:cNvSpPr/>
          <p:nvPr>
            <p:custDataLst>
              <p:tags r:id="rId9"/>
            </p:custDataLst>
          </p:nvPr>
        </p:nvSpPr>
        <p:spPr>
          <a:xfrm>
            <a:off x="6181500" y="2116601"/>
            <a:ext cx="114046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jiàn</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1" name="矩形 20"/>
          <p:cNvSpPr/>
          <p:nvPr>
            <p:custDataLst>
              <p:tags r:id="rId10"/>
            </p:custDataLst>
          </p:nvPr>
        </p:nvSpPr>
        <p:spPr>
          <a:xfrm>
            <a:off x="2514325" y="2911208"/>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lán</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2" name="矩形 21"/>
          <p:cNvSpPr/>
          <p:nvPr>
            <p:custDataLst>
              <p:tags r:id="rId11"/>
            </p:custDataLst>
          </p:nvPr>
        </p:nvSpPr>
        <p:spPr>
          <a:xfrm>
            <a:off x="9940917" y="1375065"/>
            <a:ext cx="1379855" cy="666115"/>
          </a:xfrm>
          <a:prstGeom prst="rect">
            <a:avLst/>
          </a:prstGeom>
        </p:spPr>
        <p:txBody>
          <a:bodyPr wrap="none">
            <a:spAutoFit/>
          </a:bodyPr>
          <a:lstStyle/>
          <a:p>
            <a:pPr algn="ctr" defTabSz="1219200" fontAlgn="base">
              <a:spcBef>
                <a:spcPct val="0"/>
              </a:spcBef>
              <a:spcAft>
                <a:spcPct val="0"/>
              </a:spcAft>
              <a:defRPr/>
            </a:pPr>
            <a:r>
              <a:rPr lang="en-US" altLang="zh-CN" sz="3735" b="1" smtClean="0">
                <a:solidFill>
                  <a:srgbClr val="FFFF00"/>
                </a:solidFill>
                <a:latin typeface="宋体" panose="02010600030101010101" pitchFamily="2" charset="-122"/>
                <a:ea typeface="宋体" panose="02010600030101010101" pitchFamily="2" charset="-122"/>
              </a:rPr>
              <a:t>xiōng</a:t>
            </a:r>
            <a:endParaRPr lang="en-US" altLang="zh-CN" sz="3735" b="1" smtClean="0">
              <a:solidFill>
                <a:srgbClr val="FFFF00"/>
              </a:solidFill>
              <a:latin typeface="宋体" panose="02010600030101010101" pitchFamily="2" charset="-122"/>
              <a:ea typeface="宋体" panose="02010600030101010101" pitchFamily="2" charset="-122"/>
            </a:endParaRPr>
          </a:p>
        </p:txBody>
      </p:sp>
      <p:sp>
        <p:nvSpPr>
          <p:cNvPr id="23" name="矩形 22"/>
          <p:cNvSpPr/>
          <p:nvPr>
            <p:custDataLst>
              <p:tags r:id="rId12"/>
            </p:custDataLst>
          </p:nvPr>
        </p:nvSpPr>
        <p:spPr>
          <a:xfrm>
            <a:off x="10218472" y="2911208"/>
            <a:ext cx="906017" cy="666115"/>
          </a:xfrm>
          <a:prstGeom prst="rect">
            <a:avLst/>
          </a:prstGeom>
        </p:spPr>
        <p:txBody>
          <a:bodyPr wrap="squar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ɡèn</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4" name="矩形 23"/>
          <p:cNvSpPr/>
          <p:nvPr>
            <p:custDataLst>
              <p:tags r:id="rId13"/>
            </p:custDataLst>
          </p:nvPr>
        </p:nvSpPr>
        <p:spPr>
          <a:xfrm>
            <a:off x="2634022" y="3638568"/>
            <a:ext cx="66167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qì</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5" name="矩形 24"/>
          <p:cNvSpPr/>
          <p:nvPr>
            <p:custDataLst>
              <p:tags r:id="rId14"/>
            </p:custDataLst>
          </p:nvPr>
        </p:nvSpPr>
        <p:spPr>
          <a:xfrm>
            <a:off x="6181500" y="3638568"/>
            <a:ext cx="114046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lǒnɡ</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6" name="矩形 25"/>
          <p:cNvSpPr/>
          <p:nvPr>
            <p:custDataLst>
              <p:tags r:id="rId15"/>
            </p:custDataLst>
          </p:nvPr>
        </p:nvSpPr>
        <p:spPr>
          <a:xfrm>
            <a:off x="10001248" y="3577994"/>
            <a:ext cx="114046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zànɡ</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7" name="矩形 26"/>
          <p:cNvSpPr/>
          <p:nvPr>
            <p:custDataLst>
              <p:tags r:id="rId16"/>
            </p:custDataLst>
          </p:nvPr>
        </p:nvSpPr>
        <p:spPr>
          <a:xfrm>
            <a:off x="2590935" y="4373201"/>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ɡǎo</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8" name="矩形 27"/>
          <p:cNvSpPr/>
          <p:nvPr>
            <p:custDataLst>
              <p:tags r:id="rId17"/>
            </p:custDataLst>
          </p:nvPr>
        </p:nvSpPr>
        <p:spPr>
          <a:xfrm>
            <a:off x="6301197" y="4312627"/>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ráo</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9" name="矩形 28"/>
          <p:cNvSpPr/>
          <p:nvPr>
            <p:custDataLst>
              <p:tags r:id="rId18"/>
            </p:custDataLst>
          </p:nvPr>
        </p:nvSpPr>
        <p:spPr>
          <a:xfrm>
            <a:off x="10000720" y="4372602"/>
            <a:ext cx="901065"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huì</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31" name="矩形 30"/>
          <p:cNvSpPr/>
          <p:nvPr>
            <p:custDataLst>
              <p:tags r:id="rId19"/>
            </p:custDataLst>
          </p:nvPr>
        </p:nvSpPr>
        <p:spPr>
          <a:xfrm>
            <a:off x="9940917" y="2155764"/>
            <a:ext cx="1379855" cy="666115"/>
          </a:xfrm>
          <a:prstGeom prst="rect">
            <a:avLst/>
          </a:prstGeom>
        </p:spPr>
        <p:txBody>
          <a:bodyPr wrap="none">
            <a:spAutoFit/>
          </a:bodyPr>
          <a:lstStyle/>
          <a:p>
            <a:pPr algn="ctr" defTabSz="1219200" fontAlgn="base">
              <a:spcBef>
                <a:spcPct val="0"/>
              </a:spcBef>
              <a:spcAft>
                <a:spcPct val="0"/>
              </a:spcAft>
              <a:defRPr/>
            </a:pPr>
            <a:r>
              <a:rPr lang="en-US" altLang="zh-CN" sz="3735" b="1" smtClean="0">
                <a:solidFill>
                  <a:srgbClr val="FFFF00"/>
                </a:solidFill>
                <a:latin typeface="宋体" panose="02010600030101010101" pitchFamily="2" charset="-122"/>
                <a:ea typeface="宋体" panose="02010600030101010101" pitchFamily="2" charset="-122"/>
              </a:rPr>
              <a:t>lián</a:t>
            </a:r>
            <a:r>
              <a:rPr lang="en-US" altLang="zh-CN" sz="3735" b="1" smtClean="0">
                <a:solidFill>
                  <a:srgbClr val="FFFF00"/>
                </a:solidFill>
                <a:latin typeface="宋体" panose="02010600030101010101" pitchFamily="2" charset="-122"/>
              </a:rPr>
              <a:t>ɡ</a:t>
            </a:r>
            <a:endParaRPr lang="zh-CN" altLang="en-US" sz="3735" b="1">
              <a:solidFill>
                <a:srgbClr val="0033CC"/>
              </a:solidFill>
              <a:latin typeface="宋体" panose="02010600030101010101" pitchFamily="2" charset="-122"/>
              <a:ea typeface="宋体" panose="02010600030101010101" pitchFamily="2" charset="-122"/>
            </a:endParaRPr>
          </a:p>
        </p:txBody>
      </p:sp>
      <p:sp>
        <p:nvSpPr>
          <p:cNvPr id="32" name="矩形 31"/>
          <p:cNvSpPr/>
          <p:nvPr>
            <p:custDataLst>
              <p:tags r:id="rId20"/>
            </p:custDataLst>
          </p:nvPr>
        </p:nvSpPr>
        <p:spPr>
          <a:xfrm>
            <a:off x="6247939" y="2877584"/>
            <a:ext cx="1140460" cy="666115"/>
          </a:xfrm>
          <a:prstGeom prst="rect">
            <a:avLst/>
          </a:prstGeom>
        </p:spPr>
        <p:txBody>
          <a:bodyPr wrap="none">
            <a:spAutoFit/>
          </a:bodyPr>
          <a:lstStyle/>
          <a:p>
            <a:pPr algn="ctr" defTabSz="1219200" fontAlgn="base">
              <a:spcBef>
                <a:spcPct val="0"/>
              </a:spcBef>
              <a:spcAft>
                <a:spcPct val="0"/>
              </a:spcAft>
              <a:defRPr/>
            </a:pPr>
            <a:r>
              <a:rPr lang="en-US" altLang="zh-CN" sz="3735" b="1" err="1">
                <a:solidFill>
                  <a:srgbClr val="FFFF00"/>
                </a:solidFill>
                <a:latin typeface="宋体" panose="02010600030101010101" pitchFamily="2" charset="-122"/>
                <a:ea typeface="宋体" panose="02010600030101010101" pitchFamily="2" charset="-122"/>
              </a:rPr>
              <a:t>chán</a:t>
            </a:r>
            <a:endParaRPr lang="en-US" altLang="zh-CN" sz="3735" b="1" err="1">
              <a:solidFill>
                <a:srgbClr val="FFFF00"/>
              </a:solidFill>
              <a:latin typeface="宋体" panose="02010600030101010101" pitchFamily="2" charset="-122"/>
              <a:ea typeface="宋体" panose="02010600030101010101" pitchFamily="2" charset="-122"/>
            </a:endParaRPr>
          </a:p>
        </p:txBody>
      </p:sp>
      <p:sp>
        <p:nvSpPr>
          <p:cNvPr id="2" name="矩形 1"/>
          <p:cNvSpPr/>
          <p:nvPr>
            <p:custDataLst>
              <p:tags r:id="rId21"/>
            </p:custDataLst>
          </p:nvPr>
        </p:nvSpPr>
        <p:spPr>
          <a:xfrm>
            <a:off x="2207895" y="5157470"/>
            <a:ext cx="2181225" cy="66611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err="1">
                <a:solidFill>
                  <a:srgbClr val="FFFF00"/>
                </a:solidFill>
                <a:latin typeface="宋体" panose="02010600030101010101" pitchFamily="2" charset="-122"/>
                <a:ea typeface="宋体" panose="02010600030101010101" pitchFamily="2" charset="-122"/>
                <a:cs typeface="+mn-cs"/>
              </a:rPr>
              <a:t>zhà měn</a:t>
            </a:r>
            <a:r>
              <a:rPr lang="en-US" altLang="zh-CN" sz="3735" b="1" err="1">
                <a:solidFill>
                  <a:srgbClr val="FFFF00"/>
                </a:solidFill>
                <a:latin typeface="宋体" panose="02010600030101010101" pitchFamily="2" charset="-122"/>
                <a:ea typeface="宋体" panose="02010600030101010101" pitchFamily="2" charset="-122"/>
                <a:sym typeface="+mn-ea"/>
              </a:rPr>
              <a:t>ɡ</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sym typeface="+mn-ea"/>
            </a:endParaRPr>
          </a:p>
        </p:txBody>
      </p:sp>
      <p:sp>
        <p:nvSpPr>
          <p:cNvPr id="3" name="矩形 2"/>
          <p:cNvSpPr/>
          <p:nvPr>
            <p:custDataLst>
              <p:tags r:id="rId22"/>
            </p:custDataLst>
          </p:nvPr>
        </p:nvSpPr>
        <p:spPr>
          <a:xfrm>
            <a:off x="6001227" y="5160645"/>
            <a:ext cx="901065" cy="666115"/>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err="1">
                <a:solidFill>
                  <a:srgbClr val="FFFF00"/>
                </a:solidFill>
                <a:latin typeface="宋体" panose="02010600030101010101" pitchFamily="2" charset="-122"/>
                <a:ea typeface="宋体" panose="02010600030101010101" pitchFamily="2" charset="-122"/>
                <a:cs typeface="+mn-cs"/>
              </a:rPr>
              <a:t>liū</a:t>
            </a:r>
            <a:endParaRPr kumimoji="0" lang="en-US" altLang="zh-CN" sz="3735" b="1" i="0" u="none" strike="noStrike" kern="1200" cap="none" spc="0" normalizeH="0" baseline="0" err="1">
              <a:solidFill>
                <a:srgbClr val="FFFF00"/>
              </a:solidFill>
              <a:latin typeface="宋体" panose="02010600030101010101" pitchFamily="2" charset="-122"/>
              <a:ea typeface="宋体" panose="02010600030101010101" pitchFamily="2" charset="-122"/>
              <a:cs typeface="+mn-cs"/>
            </a:endParaRPr>
          </a:p>
        </p:txBody>
      </p:sp>
      <p:sp>
        <p:nvSpPr>
          <p:cNvPr id="4" name="矩形 3"/>
          <p:cNvSpPr/>
          <p:nvPr>
            <p:custDataLst>
              <p:tags r:id="rId23"/>
            </p:custDataLst>
          </p:nvPr>
        </p:nvSpPr>
        <p:spPr>
          <a:xfrm>
            <a:off x="9998075" y="5166995"/>
            <a:ext cx="1368425" cy="666115"/>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err="1">
                <a:solidFill>
                  <a:srgbClr val="FFFF00"/>
                </a:solidFill>
                <a:latin typeface="宋体" panose="02010600030101010101" pitchFamily="2" charset="-122"/>
                <a:ea typeface="宋体" panose="02010600030101010101" pitchFamily="2" charset="-122"/>
                <a:cs typeface="+mn-cs"/>
              </a:rPr>
              <a:t>hóng</a:t>
            </a:r>
            <a:endParaRPr kumimoji="0" lang="en-US" altLang="zh-CN" sz="3735" b="1" i="0" u="none" strike="noStrike" kern="1200" cap="none" spc="0" normalizeH="0" baseline="0" noProof="0" err="1">
              <a:ln>
                <a:noFill/>
              </a:ln>
              <a:solidFill>
                <a:srgbClr val="FFFF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500" fill="hold"/>
                                        <p:tgtEl>
                                          <p:spTgt spid="28"/>
                                        </p:tgtEl>
                                        <p:attrNameLst>
                                          <p:attrName>ppt_x</p:attrName>
                                        </p:attrNameLst>
                                      </p:cBhvr>
                                      <p:tavLst>
                                        <p:tav tm="0">
                                          <p:val>
                                            <p:strVal val="#ppt_x"/>
                                          </p:val>
                                        </p:tav>
                                        <p:tav tm="100000">
                                          <p:val>
                                            <p:strVal val="#ppt_x"/>
                                          </p:val>
                                        </p:tav>
                                      </p:tavLst>
                                    </p:anim>
                                    <p:anim calcmode="lin" valueType="num">
                                      <p:cBhvr additive="base">
                                        <p:cTn id="8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
                                        </p:tgtEl>
                                        <p:attrNameLst>
                                          <p:attrName>style.visibility</p:attrName>
                                        </p:attrNameLst>
                                      </p:cBhvr>
                                      <p:to>
                                        <p:strVal val="visible"/>
                                      </p:to>
                                    </p:set>
                                    <p:anim calcmode="lin" valueType="num">
                                      <p:cBhvr additive="base">
                                        <p:cTn id="97" dur="500" fill="hold"/>
                                        <p:tgtEl>
                                          <p:spTgt spid="2"/>
                                        </p:tgtEl>
                                        <p:attrNameLst>
                                          <p:attrName>ppt_x</p:attrName>
                                        </p:attrNameLst>
                                      </p:cBhvr>
                                      <p:tavLst>
                                        <p:tav tm="0">
                                          <p:val>
                                            <p:strVal val="#ppt_x"/>
                                          </p:val>
                                        </p:tav>
                                        <p:tav tm="100000">
                                          <p:val>
                                            <p:strVal val="#ppt_x"/>
                                          </p:val>
                                        </p:tav>
                                      </p:tavLst>
                                    </p:anim>
                                    <p:anim calcmode="lin" valueType="num">
                                      <p:cBhvr additive="base">
                                        <p:cTn id="9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
                                        </p:tgtEl>
                                        <p:attrNameLst>
                                          <p:attrName>style.visibility</p:attrName>
                                        </p:attrNameLst>
                                      </p:cBhvr>
                                      <p:to>
                                        <p:strVal val="visible"/>
                                      </p:to>
                                    </p:set>
                                    <p:anim calcmode="lin" valueType="num">
                                      <p:cBhvr additive="base">
                                        <p:cTn id="103" dur="500" fill="hold"/>
                                        <p:tgtEl>
                                          <p:spTgt spid="3"/>
                                        </p:tgtEl>
                                        <p:attrNameLst>
                                          <p:attrName>ppt_x</p:attrName>
                                        </p:attrNameLst>
                                      </p:cBhvr>
                                      <p:tavLst>
                                        <p:tav tm="0">
                                          <p:val>
                                            <p:strVal val="#ppt_x"/>
                                          </p:val>
                                        </p:tav>
                                        <p:tav tm="100000">
                                          <p:val>
                                            <p:strVal val="#ppt_x"/>
                                          </p:val>
                                        </p:tav>
                                      </p:tavLst>
                                    </p:anim>
                                    <p:anim calcmode="lin" valueType="num">
                                      <p:cBhvr additive="base">
                                        <p:cTn id="10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
                                        </p:tgtEl>
                                        <p:attrNameLst>
                                          <p:attrName>style.visibility</p:attrName>
                                        </p:attrNameLst>
                                      </p:cBhvr>
                                      <p:to>
                                        <p:strVal val="visible"/>
                                      </p:to>
                                    </p:set>
                                    <p:anim calcmode="lin" valueType="num">
                                      <p:cBhvr additive="base">
                                        <p:cTn id="109" dur="500" fill="hold"/>
                                        <p:tgtEl>
                                          <p:spTgt spid="4"/>
                                        </p:tgtEl>
                                        <p:attrNameLst>
                                          <p:attrName>ppt_x</p:attrName>
                                        </p:attrNameLst>
                                      </p:cBhvr>
                                      <p:tavLst>
                                        <p:tav tm="0">
                                          <p:val>
                                            <p:strVal val="#ppt_x"/>
                                          </p:val>
                                        </p:tav>
                                        <p:tav tm="100000">
                                          <p:val>
                                            <p:strVal val="#ppt_x"/>
                                          </p:val>
                                        </p:tav>
                                      </p:tavLst>
                                    </p:anim>
                                    <p:anim calcmode="lin" valueType="num">
                                      <p:cBhvr additive="base">
                                        <p:cTn id="11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p:bldP spid="31" grpId="0"/>
      <p:bldP spid="32" grpId="0"/>
      <p:bldP spid="2" grpId="0"/>
      <p:bldP spid="3" grpId="0"/>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ext Box 3"/>
          <p:cNvSpPr txBox="1">
            <a:spLocks noChangeArrowheads="1"/>
          </p:cNvSpPr>
          <p:nvPr>
            <p:custDataLst>
              <p:tags r:id="rId3"/>
            </p:custDataLst>
          </p:nvPr>
        </p:nvSpPr>
        <p:spPr bwMode="auto">
          <a:xfrm>
            <a:off x="531495" y="980440"/>
            <a:ext cx="11090275" cy="505269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a:solidFill>
                  <a:srgbClr val="18E6DA"/>
                </a:solidFill>
                <a:latin typeface="+mn-ea"/>
                <a:ea typeface="+mn-ea"/>
              </a:rPr>
              <a:t>挚痛：</a:t>
            </a:r>
            <a:r>
              <a:rPr lang="zh-CN" altLang="en-US" sz="3735" b="1">
                <a:solidFill>
                  <a:srgbClr val="18E6DA"/>
                </a:solidFill>
                <a:latin typeface="+mn-ea"/>
                <a:ea typeface="+mn-ea"/>
              </a:rPr>
              <a:t>                </a:t>
            </a:r>
            <a:r>
              <a:rPr lang="zh-CN" altLang="en-US" sz="3730" b="1">
                <a:solidFill>
                  <a:srgbClr val="18E6DA"/>
                </a:solidFill>
                <a:latin typeface="+mn-ea"/>
                <a:ea typeface="+mn-ea"/>
                <a:sym typeface="+mn-ea"/>
              </a:rPr>
              <a:t>嗥鸣：</a:t>
            </a:r>
            <a:r>
              <a:rPr lang="zh-CN" altLang="en-US" sz="3735" b="1">
                <a:solidFill>
                  <a:srgbClr val="18E6DA"/>
                </a:solidFill>
                <a:latin typeface="+mn-ea"/>
                <a:ea typeface="+mn-ea"/>
              </a:rPr>
              <a:t>                  </a:t>
            </a:r>
            <a:endParaRPr kumimoji="0" lang="zh-CN" altLang="en-US" sz="3735" b="1" i="0" u="none" strike="noStrike" kern="1200" cap="none" spc="0" normalizeH="0" baseline="0">
              <a:solidFill>
                <a:srgbClr val="18E6DA"/>
              </a:solidFill>
              <a:latin typeface="+mn-ea"/>
              <a:ea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a:solidFill>
                  <a:srgbClr val="18E6DA"/>
                </a:solidFill>
                <a:latin typeface="+mn-ea"/>
                <a:ea typeface="+mn-ea"/>
              </a:rPr>
              <a:t>斑斓：</a:t>
            </a:r>
            <a:r>
              <a:rPr lang="zh-CN" altLang="en-US" sz="3735" b="1">
                <a:solidFill>
                  <a:srgbClr val="18E6DA"/>
                </a:solidFill>
                <a:latin typeface="+mn-ea"/>
                <a:ea typeface="+mn-ea"/>
              </a:rPr>
              <a:t>                </a:t>
            </a:r>
            <a:r>
              <a:rPr lang="zh-CN" altLang="en-US" sz="3730" b="1">
                <a:solidFill>
                  <a:srgbClr val="18E6DA"/>
                </a:solidFill>
                <a:latin typeface="+mn-ea"/>
                <a:ea typeface="+mn-ea"/>
                <a:sym typeface="+mn-ea"/>
              </a:rPr>
              <a:t>谰语：</a:t>
            </a:r>
            <a:r>
              <a:rPr lang="zh-CN" altLang="en-US" sz="3735" b="1">
                <a:solidFill>
                  <a:srgbClr val="18E6DA"/>
                </a:solidFill>
                <a:latin typeface="+mn-ea"/>
                <a:ea typeface="+mn-ea"/>
              </a:rPr>
              <a:t>                     </a:t>
            </a:r>
            <a:endParaRPr kumimoji="0" lang="zh-CN" altLang="en-US" sz="3735" b="1" i="0" u="none" strike="noStrike" kern="1200" cap="none" spc="0" normalizeH="0" baseline="0">
              <a:solidFill>
                <a:srgbClr val="18E6DA"/>
              </a:solidFill>
              <a:latin typeface="+mn-ea"/>
              <a:ea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a:solidFill>
                  <a:srgbClr val="18E6DA"/>
                </a:solidFill>
                <a:latin typeface="+mn-ea"/>
                <a:ea typeface="+mn-ea"/>
              </a:rPr>
              <a:t>怪诞：                </a:t>
            </a:r>
            <a:r>
              <a:rPr lang="zh-CN" altLang="en-US" sz="3730" b="1">
                <a:solidFill>
                  <a:srgbClr val="18E6DA"/>
                </a:solidFill>
                <a:latin typeface="+mn-ea"/>
                <a:ea typeface="+mn-ea"/>
                <a:sym typeface="+mn-ea"/>
              </a:rPr>
              <a:t>亘古：</a:t>
            </a:r>
            <a:r>
              <a:rPr kumimoji="0" lang="zh-CN" altLang="en-US" sz="3735" b="1" i="0" u="none" strike="noStrike" kern="1200" cap="none" spc="0" normalizeH="0" baseline="0">
                <a:solidFill>
                  <a:srgbClr val="18E6DA"/>
                </a:solidFill>
                <a:latin typeface="+mn-ea"/>
                <a:ea typeface="+mn-ea"/>
              </a:rPr>
              <a:t>           </a:t>
            </a:r>
            <a:r>
              <a:rPr lang="zh-CN" altLang="en-US" sz="3735" b="1">
                <a:solidFill>
                  <a:srgbClr val="18E6DA"/>
                </a:solidFill>
                <a:latin typeface="+mn-ea"/>
                <a:ea typeface="+mn-ea"/>
              </a:rPr>
              <a:t>           </a:t>
            </a:r>
            <a:endParaRPr kumimoji="0" lang="zh-CN" altLang="en-US" sz="3735" b="1" i="0" u="none" strike="noStrike" kern="1200" cap="none" spc="0" normalizeH="0" baseline="0">
              <a:solidFill>
                <a:srgbClr val="18E6DA"/>
              </a:solidFill>
              <a:latin typeface="+mn-ea"/>
              <a:ea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a:solidFill>
                  <a:srgbClr val="18E6DA"/>
                </a:solidFill>
                <a:latin typeface="+mn-ea"/>
                <a:ea typeface="+mn-ea"/>
              </a:rPr>
              <a:t>默契：</a:t>
            </a:r>
            <a:endParaRPr kumimoji="0" lang="zh-CN" altLang="en-US" sz="3735" b="1" i="0" u="none" strike="noStrike" kern="1200" cap="none" spc="0" normalizeH="0" baseline="0">
              <a:solidFill>
                <a:srgbClr val="18E6DA"/>
              </a:solidFill>
              <a:latin typeface="+mn-ea"/>
              <a:ea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a:solidFill>
                  <a:srgbClr val="18E6DA"/>
                </a:solidFill>
                <a:latin typeface="+mn-ea"/>
                <a:ea typeface="+mn-ea"/>
              </a:rPr>
              <a:t>污秽：</a:t>
            </a:r>
            <a:endParaRPr kumimoji="0" lang="zh-CN" altLang="en-US" sz="3735" b="1" i="0" u="none" strike="noStrike" kern="1200" cap="none" spc="0" normalizeH="0" baseline="0">
              <a:solidFill>
                <a:srgbClr val="18E6DA"/>
              </a:solidFill>
              <a:latin typeface="+mn-ea"/>
              <a:ea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3735" b="1" i="0" u="none" strike="noStrike" kern="1200" cap="none" spc="0" normalizeH="0" baseline="0" noProof="0">
              <a:ln>
                <a:noFill/>
              </a:ln>
              <a:solidFill>
                <a:srgbClr val="18E6DA"/>
              </a:solidFill>
              <a:effectLst/>
              <a:uLnTx/>
              <a:uFillTx/>
              <a:latin typeface="+mn-ea"/>
              <a:ea typeface="+mn-ea"/>
              <a:cs typeface="+mn-cs"/>
            </a:endParaRPr>
          </a:p>
        </p:txBody>
      </p:sp>
      <p:sp>
        <p:nvSpPr>
          <p:cNvPr id="7" name="矩形 6"/>
          <p:cNvSpPr/>
          <p:nvPr>
            <p:custDataLst>
              <p:tags r:id="rId4"/>
            </p:custDataLst>
          </p:nvPr>
        </p:nvSpPr>
        <p:spPr>
          <a:xfrm>
            <a:off x="4007892" y="314302"/>
            <a:ext cx="3454565"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lang="en-US" altLang="zh-CN" sz="3735" b="1">
                <a:ln w="0"/>
                <a:solidFill>
                  <a:srgbClr val="FF0000"/>
                </a:solidFill>
                <a:effectLst>
                  <a:outerShdw blurRad="38100" dist="19050" dir="2700000" algn="tl" rotWithShape="0">
                    <a:prstClr val="black">
                      <a:alpha val="40000"/>
                    </a:prstClr>
                  </a:outerShdw>
                </a:effectLst>
                <a:latin typeface="黑体" panose="02010609060101010101" pitchFamily="49" charset="-122"/>
                <a:ea typeface="黑体" panose="02010609060101010101" pitchFamily="49" charset="-122"/>
              </a:rPr>
              <a:t>8</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课词</a:t>
            </a:r>
            <a:r>
              <a:rPr kumimoji="0" lang="zh-CN" altLang="en-US"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语解释</a:t>
            </a:r>
            <a:endParaRPr kumimoji="0" lang="zh-CN" altLang="en-US"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2" name="矩形 1"/>
          <p:cNvSpPr/>
          <p:nvPr>
            <p:custDataLst>
              <p:tags r:id="rId5"/>
            </p:custDataLst>
          </p:nvPr>
        </p:nvSpPr>
        <p:spPr>
          <a:xfrm>
            <a:off x="7792759" y="2083081"/>
            <a:ext cx="3044190" cy="666115"/>
          </a:xfrm>
          <a:prstGeom prst="rect">
            <a:avLst/>
          </a:prstGeom>
        </p:spPr>
        <p:txBody>
          <a:bodyPr wrap="none">
            <a:spAutoFit/>
          </a:bodyPr>
          <a:lstStyle/>
          <a:p>
            <a:r>
              <a:rPr lang="zh-CN" altLang="en-US" sz="3735" b="1">
                <a:solidFill>
                  <a:srgbClr val="FFFF00"/>
                </a:solidFill>
                <a:latin typeface="+mn-ea"/>
              </a:rPr>
              <a:t>没有根据的话</a:t>
            </a:r>
            <a:endParaRPr lang="zh-CN" altLang="en-US" sz="3735" b="1">
              <a:solidFill>
                <a:srgbClr val="FFFF00"/>
              </a:solidFill>
              <a:latin typeface="+mn-ea"/>
            </a:endParaRPr>
          </a:p>
        </p:txBody>
      </p:sp>
      <p:sp>
        <p:nvSpPr>
          <p:cNvPr id="3" name="矩形 2"/>
          <p:cNvSpPr/>
          <p:nvPr>
            <p:custDataLst>
              <p:tags r:id="rId6"/>
            </p:custDataLst>
          </p:nvPr>
        </p:nvSpPr>
        <p:spPr>
          <a:xfrm>
            <a:off x="2494054" y="2110583"/>
            <a:ext cx="2090420" cy="666115"/>
          </a:xfrm>
          <a:prstGeom prst="rect">
            <a:avLst/>
          </a:prstGeom>
        </p:spPr>
        <p:txBody>
          <a:bodyPr wrap="none">
            <a:spAutoFit/>
          </a:bodyPr>
          <a:lstStyle/>
          <a:p>
            <a:pPr marR="0" lvl="0" indent="0" fontAlgn="auto">
              <a:lnSpc>
                <a:spcPct val="100000"/>
              </a:lnSpc>
              <a:spcBef>
                <a:spcPct val="0"/>
              </a:spcBef>
              <a:spcAft>
                <a:spcPct val="0"/>
              </a:spcAft>
              <a:buClrTx/>
              <a:buSzTx/>
              <a:buFontTx/>
              <a:buNone/>
              <a:defRPr/>
            </a:pPr>
            <a:r>
              <a:rPr lang="zh-CN" altLang="en-US" sz="3735" b="1">
                <a:solidFill>
                  <a:srgbClr val="FFFF00"/>
                </a:solidFill>
                <a:latin typeface="+mn-ea"/>
              </a:rPr>
              <a:t>灿烂多彩</a:t>
            </a:r>
            <a:endParaRPr lang="zh-CN" altLang="en-US" sz="3735" b="1">
              <a:solidFill>
                <a:srgbClr val="FFFF00"/>
              </a:solidFill>
              <a:latin typeface="+mn-ea"/>
              <a:ea typeface="方正兰亭粗黑_GBK" panose="02000000000000000000" pitchFamily="2" charset="-122"/>
            </a:endParaRPr>
          </a:p>
        </p:txBody>
      </p:sp>
      <p:sp>
        <p:nvSpPr>
          <p:cNvPr id="6" name="矩形 5"/>
          <p:cNvSpPr/>
          <p:nvPr>
            <p:custDataLst>
              <p:tags r:id="rId7"/>
            </p:custDataLst>
          </p:nvPr>
        </p:nvSpPr>
        <p:spPr>
          <a:xfrm>
            <a:off x="7426900" y="1270247"/>
            <a:ext cx="3997960" cy="666115"/>
          </a:xfrm>
          <a:prstGeom prst="rect">
            <a:avLst/>
          </a:prstGeom>
        </p:spPr>
        <p:txBody>
          <a:bodyPr wrap="none">
            <a:spAutoFit/>
          </a:bodyPr>
          <a:lstStyle/>
          <a:p>
            <a:r>
              <a:rPr lang="zh-CN" altLang="en-US" sz="3735" b="1">
                <a:solidFill>
                  <a:srgbClr val="FFFF00"/>
                </a:solidFill>
                <a:latin typeface="+mn-ea"/>
              </a:rPr>
              <a:t>（野兽）大声嚎叫</a:t>
            </a:r>
            <a:endParaRPr lang="zh-CN" altLang="en-US" sz="3735" b="1">
              <a:solidFill>
                <a:srgbClr val="FFFF00"/>
              </a:solidFill>
              <a:latin typeface="+mn-ea"/>
              <a:ea typeface="方正兰亭粗黑_GBK" panose="02000000000000000000" pitchFamily="2" charset="-122"/>
            </a:endParaRPr>
          </a:p>
        </p:txBody>
      </p:sp>
      <p:sp>
        <p:nvSpPr>
          <p:cNvPr id="9" name="矩形 8"/>
          <p:cNvSpPr/>
          <p:nvPr>
            <p:custDataLst>
              <p:tags r:id="rId8"/>
            </p:custDataLst>
          </p:nvPr>
        </p:nvSpPr>
        <p:spPr>
          <a:xfrm>
            <a:off x="2224092" y="1270263"/>
            <a:ext cx="2567305" cy="666115"/>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a:solidFill>
                  <a:srgbClr val="FFFF00"/>
                </a:solidFill>
                <a:latin typeface="+mn-ea"/>
              </a:rPr>
              <a:t>诚恳而热切</a:t>
            </a:r>
            <a:endParaRPr kumimoji="0" lang="zh-CN" altLang="en-US" sz="3735" b="1" i="0" u="none" strike="noStrike" kern="1200" cap="none" spc="0" normalizeH="0" baseline="0" noProof="0">
              <a:ln>
                <a:noFill/>
              </a:ln>
              <a:solidFill>
                <a:srgbClr val="FFFF00"/>
              </a:solidFill>
              <a:effectLst/>
              <a:uLnTx/>
              <a:uFillTx/>
              <a:latin typeface="+mn-ea"/>
              <a:ea typeface="方正兰亭粗黑_GBK" panose="02000000000000000000" pitchFamily="2" charset="-122"/>
            </a:endParaRPr>
          </a:p>
        </p:txBody>
      </p:sp>
      <p:sp>
        <p:nvSpPr>
          <p:cNvPr id="10" name="矩形 9"/>
          <p:cNvSpPr/>
          <p:nvPr>
            <p:custDataLst>
              <p:tags r:id="rId9"/>
            </p:custDataLst>
          </p:nvPr>
        </p:nvSpPr>
        <p:spPr>
          <a:xfrm>
            <a:off x="2310890" y="2874118"/>
            <a:ext cx="2567305" cy="666115"/>
          </a:xfrm>
          <a:prstGeom prst="rect">
            <a:avLst/>
          </a:prstGeom>
        </p:spPr>
        <p:txBody>
          <a:bodyPr wrap="none">
            <a:spAutoFit/>
          </a:bodyPr>
          <a:lstStyle/>
          <a:p>
            <a:pPr marR="0" lvl="0" indent="0" fontAlgn="auto">
              <a:lnSpc>
                <a:spcPct val="100000"/>
              </a:lnSpc>
              <a:spcBef>
                <a:spcPct val="0"/>
              </a:spcBef>
              <a:spcAft>
                <a:spcPct val="0"/>
              </a:spcAft>
              <a:buClrTx/>
              <a:buSzTx/>
              <a:buFontTx/>
              <a:buNone/>
              <a:defRPr/>
            </a:pPr>
            <a:r>
              <a:rPr lang="zh-CN" altLang="en-US" sz="3735" b="1">
                <a:solidFill>
                  <a:srgbClr val="FFFF00"/>
                </a:solidFill>
                <a:latin typeface="+mn-ea"/>
              </a:rPr>
              <a:t>奇怪，古怪</a:t>
            </a:r>
            <a:endParaRPr lang="zh-CN" altLang="en-US" sz="3735" b="1">
              <a:solidFill>
                <a:srgbClr val="FFFF00"/>
              </a:solidFill>
              <a:latin typeface="+mn-ea"/>
              <a:ea typeface="方正兰亭粗黑_GBK" panose="02000000000000000000" pitchFamily="2" charset="-122"/>
            </a:endParaRPr>
          </a:p>
        </p:txBody>
      </p:sp>
      <p:sp>
        <p:nvSpPr>
          <p:cNvPr id="12" name="矩形 11"/>
          <p:cNvSpPr/>
          <p:nvPr>
            <p:custDataLst>
              <p:tags r:id="rId10"/>
            </p:custDataLst>
          </p:nvPr>
        </p:nvSpPr>
        <p:spPr>
          <a:xfrm>
            <a:off x="7978267" y="2976133"/>
            <a:ext cx="1136650" cy="666115"/>
          </a:xfrm>
          <a:prstGeom prst="rect">
            <a:avLst/>
          </a:prstGeom>
        </p:spPr>
        <p:txBody>
          <a:bodyPr wrap="none">
            <a:spAutoFit/>
          </a:bodyPr>
          <a:lstStyle/>
          <a:p>
            <a:r>
              <a:rPr lang="zh-CN" altLang="en-US" sz="3735" b="1">
                <a:solidFill>
                  <a:srgbClr val="FFFF00"/>
                </a:solidFill>
                <a:latin typeface="+mn-ea"/>
              </a:rPr>
              <a:t>远古</a:t>
            </a:r>
            <a:endParaRPr lang="zh-CN" altLang="en-US" sz="3735" b="1">
              <a:solidFill>
                <a:srgbClr val="FFFF00"/>
              </a:solidFill>
              <a:latin typeface="+mn-ea"/>
              <a:ea typeface="方正兰亭粗黑_GBK" panose="02000000000000000000" pitchFamily="2" charset="-122"/>
            </a:endParaRPr>
          </a:p>
        </p:txBody>
      </p:sp>
      <p:sp>
        <p:nvSpPr>
          <p:cNvPr id="13" name="矩形 12"/>
          <p:cNvSpPr/>
          <p:nvPr>
            <p:custDataLst>
              <p:tags r:id="rId11"/>
            </p:custDataLst>
          </p:nvPr>
        </p:nvSpPr>
        <p:spPr>
          <a:xfrm>
            <a:off x="2649693" y="5039388"/>
            <a:ext cx="309880" cy="52197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14" name="矩形 13"/>
          <p:cNvSpPr/>
          <p:nvPr>
            <p:custDataLst>
              <p:tags r:id="rId12"/>
            </p:custDataLst>
          </p:nvPr>
        </p:nvSpPr>
        <p:spPr>
          <a:xfrm>
            <a:off x="2378710" y="4682490"/>
            <a:ext cx="8296275" cy="666115"/>
          </a:xfrm>
          <a:prstGeom prst="rect">
            <a:avLst/>
          </a:prstGeom>
        </p:spPr>
        <p:txBody>
          <a:bodyPr wrap="square">
            <a:spAutoFit/>
          </a:bodyPr>
          <a:lstStyle/>
          <a:p>
            <a:pPr marR="0" lvl="0" indent="0" fontAlgn="auto">
              <a:lnSpc>
                <a:spcPct val="100000"/>
              </a:lnSpc>
              <a:spcBef>
                <a:spcPct val="0"/>
              </a:spcBef>
              <a:spcAft>
                <a:spcPct val="0"/>
              </a:spcAft>
              <a:buClrTx/>
              <a:buSzTx/>
              <a:buFontTx/>
              <a:buNone/>
              <a:defRPr/>
            </a:pPr>
            <a:r>
              <a:rPr lang="zh-CN" altLang="en-US" sz="3735" b="1">
                <a:solidFill>
                  <a:srgbClr val="FFFF00"/>
                </a:solidFill>
                <a:latin typeface="+mn-ea"/>
              </a:rPr>
              <a:t>肮脏的东西</a:t>
            </a:r>
            <a:endParaRPr lang="zh-CN" altLang="en-US" sz="3735" b="1">
              <a:solidFill>
                <a:srgbClr val="FFFF00"/>
              </a:solidFill>
              <a:latin typeface="+mn-ea"/>
            </a:endParaRPr>
          </a:p>
        </p:txBody>
      </p:sp>
      <p:sp>
        <p:nvSpPr>
          <p:cNvPr id="15" name="矩形 14"/>
          <p:cNvSpPr/>
          <p:nvPr>
            <p:custDataLst>
              <p:tags r:id="rId13"/>
            </p:custDataLst>
          </p:nvPr>
        </p:nvSpPr>
        <p:spPr>
          <a:xfrm>
            <a:off x="2233594" y="3795930"/>
            <a:ext cx="10197465" cy="666115"/>
          </a:xfrm>
          <a:prstGeom prst="rect">
            <a:avLst/>
          </a:prstGeom>
        </p:spPr>
        <p:txBody>
          <a:bodyPr wrap="none">
            <a:spAutoFit/>
          </a:bodyPr>
          <a:lstStyle/>
          <a:p>
            <a:r>
              <a:rPr lang="zh-CN" altLang="en-US" sz="3735" b="1">
                <a:solidFill>
                  <a:srgbClr val="FFFF00"/>
                </a:solidFill>
                <a:latin typeface="+mn-ea"/>
              </a:rPr>
              <a:t>双方的意思没有明白说出而彼此有一致的了解。</a:t>
            </a:r>
            <a:endParaRPr lang="zh-CN" altLang="en-US" sz="3735" b="1">
              <a:solidFill>
                <a:srgbClr val="FFFF00"/>
              </a:solidFill>
              <a:latin typeface="+mn-ea"/>
              <a:ea typeface="方正兰亭粗黑_GBK" panose="020000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9" grpId="0"/>
      <p:bldP spid="10" grpId="0"/>
      <p:bldP spid="12" grpId="0"/>
      <p:bldP spid="14" grpId="0"/>
      <p:bldP spid="1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
          <p:cNvSpPr txBox="1">
            <a:spLocks noChangeArrowheads="1"/>
          </p:cNvSpPr>
          <p:nvPr>
            <p:custDataLst>
              <p:tags r:id="rId3"/>
            </p:custDataLst>
          </p:nvPr>
        </p:nvSpPr>
        <p:spPr bwMode="auto">
          <a:xfrm>
            <a:off x="839416" y="1168400"/>
            <a:ext cx="4771628"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rPr>
              <a:t>第二单元</a:t>
            </a:r>
            <a:endPar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endParaRPr>
          </a:p>
        </p:txBody>
      </p:sp>
      <p:sp>
        <p:nvSpPr>
          <p:cNvPr id="4" name="矩形 3"/>
          <p:cNvSpPr/>
          <p:nvPr>
            <p:custDataLst>
              <p:tags r:id="rId4"/>
            </p:custDataLst>
          </p:nvPr>
        </p:nvSpPr>
        <p:spPr>
          <a:xfrm>
            <a:off x="3059754" y="3212976"/>
            <a:ext cx="630428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rPr>
              <a:t>重要文言文</a:t>
            </a:r>
            <a:endParaRPr kumimoji="0" lang="zh-CN" altLang="en-US" sz="9600" b="1" i="0" u="none" strike="noStrike" kern="1200" cap="none" spc="0" normalizeH="0" baseline="0" noProof="0" smtClean="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098" name="图示 4"/>
          <p:cNvGraphicFramePr/>
          <p:nvPr>
            <p:custDataLst>
              <p:tags r:id="rId3"/>
            </p:custDataLst>
          </p:nvPr>
        </p:nvGraphicFramePr>
        <p:xfrm>
          <a:off x="3349868" y="494852"/>
          <a:ext cx="7149596" cy="5884433"/>
        </p:xfrm>
        <a:graphic>
          <a:graphicData uri="http://schemas.openxmlformats.org/drawingml/2006/diagram">
            <dgm:relIds xmlns:dgm="http://schemas.openxmlformats.org/drawingml/2006/diagram" r:dm="rId5" r:lo="rId6" r:qs="rId7" r:cs="rId8"/>
          </a:graphicData>
        </a:graphic>
      </p:graphicFrame>
      <p:sp>
        <p:nvSpPr>
          <p:cNvPr id="4099" name="TextBox 5"/>
          <p:cNvSpPr/>
          <p:nvPr>
            <p:custDataLst>
              <p:tags r:id="rId9"/>
            </p:custDataLst>
          </p:nvPr>
        </p:nvSpPr>
        <p:spPr>
          <a:xfrm>
            <a:off x="1488877" y="1399821"/>
            <a:ext cx="1413510" cy="4564062"/>
          </a:xfrm>
          <a:prstGeom prst="rect">
            <a:avLst/>
          </a:prstGeom>
          <a:noFill/>
          <a:ln w="57150">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itchFamily="2" charset="-122"/>
                <a:ea typeface="等线" pitchFamily="2" charset="-122"/>
              </a:defRPr>
            </a:lvl5pPr>
          </a:lstStyle>
          <a:p>
            <a:pPr marL="0" lvl="0" indent="0" eaLnBrk="1" hangingPunct="1"/>
            <a:r>
              <a:rPr lang="zh-CN" altLang="en-US" sz="8000" b="1">
                <a:solidFill>
                  <a:srgbClr val="FB8322"/>
                </a:solidFill>
                <a:latin typeface="宋体" panose="02010600030101010101" pitchFamily="2" charset="-122"/>
                <a:ea typeface="宋体" panose="02010600030101010101" pitchFamily="2" charset="-122"/>
                <a:sym typeface="+mn-ea"/>
              </a:rPr>
              <a:t>第二单元</a:t>
            </a:r>
            <a:endParaRPr lang="zh-CN" altLang="en-US" sz="8000" b="1">
              <a:solidFill>
                <a:srgbClr val="FB8322"/>
              </a:solidFill>
              <a:latin typeface="宋体" panose="02010600030101010101" pitchFamily="2" charset="-122"/>
              <a:ea typeface="宋体" panose="02010600030101010101" pitchFamily="2" charset="-122"/>
              <a:sym typeface="+mn-ea"/>
            </a:endParaRPr>
          </a:p>
        </p:txBody>
      </p:sp>
      <p:sp>
        <p:nvSpPr>
          <p:cNvPr id="4100" name="矩形 3"/>
          <p:cNvSpPr/>
          <p:nvPr>
            <p:custDataLst>
              <p:tags r:id="rId10"/>
            </p:custDataLst>
          </p:nvPr>
        </p:nvSpPr>
        <p:spPr>
          <a:xfrm>
            <a:off x="3179291" y="3164528"/>
            <a:ext cx="1021091" cy="3415030"/>
          </a:xfrm>
          <a:prstGeom prst="rect">
            <a:avLst/>
          </a:prstGeom>
          <a:noFill/>
        </p:spPr>
        <p:txBody>
          <a:bodyPr wrap="squar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smtClean="0">
                <a:ln>
                  <a:noFill/>
                </a:ln>
                <a:solidFill>
                  <a:srgbClr val="0070C0"/>
                </a:solidFill>
                <a:effectLst/>
                <a:uLnTx/>
                <a:uFillTx/>
                <a:latin typeface="Arial" panose="020b0604020202020204" pitchFamily="34" charset="0"/>
                <a:ea typeface="宋体" panose="02010600030101010101" pitchFamily="2" charset="-122"/>
                <a:cs typeface="+mn-cs"/>
              </a:rPr>
              <a:t>家国情怀</a:t>
            </a:r>
            <a:endParaRPr kumimoji="0" lang="zh-CN" altLang="en-US" sz="5400" b="1" i="0" u="none" strike="noStrike" kern="1200" cap="none" spc="0" normalizeH="0" baseline="0" noProof="0">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44"/>
          <p:cNvSpPr>
            <a:spLocks noChangeArrowheads="1"/>
          </p:cNvSpPr>
          <p:nvPr>
            <p:custDataLst>
              <p:tags r:id="rId3"/>
            </p:custDataLst>
          </p:nvPr>
        </p:nvSpPr>
        <p:spPr bwMode="auto">
          <a:xfrm>
            <a:off x="635958" y="1413426"/>
            <a:ext cx="10585176" cy="441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机杼        可</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汗</a:t>
            </a:r>
            <a:r>
              <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鞍</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鞯</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辔头</a:t>
            </a:r>
            <a:r>
              <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燕</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山        胡</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骑</a:t>
            </a:r>
            <a:r>
              <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戎</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机        朔气          金</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柝</a:t>
            </a:r>
            <a:r>
              <a:rPr kumimoji="0" lang="en-US" altLang="zh-CN"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 </a:t>
            </a:r>
            <a:r>
              <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阿</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姊</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红</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妆</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鸣</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溅</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溅</a:t>
            </a:r>
            <a:endPar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军</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帖</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著我      旧</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时裳 </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      傍地走</a:t>
            </a:r>
            <a:endPar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磨刀</a:t>
            </a: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霍</a:t>
            </a:r>
            <a:r>
              <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rPr>
              <a:t>霍</a:t>
            </a:r>
            <a:endParaRPr kumimoji="0" lang="en-US" altLang="zh-CN"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FF00"/>
                </a:solidFill>
                <a:effectLst/>
                <a:uLnTx/>
                <a:uFillTx/>
                <a:latin typeface="楷体" panose="02010609060101010101" pitchFamily="49" charset="-122"/>
                <a:ea typeface="楷体" panose="02010609060101010101" pitchFamily="49" charset="-122"/>
                <a:cs typeface="+mn-cs"/>
              </a:rPr>
              <a:t>扑朔迷离</a:t>
            </a:r>
            <a:endParaRPr kumimoji="0" lang="zh-CN" altLang="en-US" sz="3600" b="1" i="0" u="none" strike="noStrike" kern="1200" cap="none" spc="0" normalizeH="0" baseline="0" noProof="0" smtClean="0">
              <a:ln>
                <a:noFill/>
              </a:ln>
              <a:solidFill>
                <a:srgbClr val="FFFF00"/>
              </a:solidFill>
              <a:effectLst/>
              <a:uLnTx/>
              <a:uFillTx/>
              <a:latin typeface="楷体" panose="02010609060101010101" pitchFamily="49" charset="-122"/>
              <a:ea typeface="楷体" panose="02010609060101010101" pitchFamily="49" charset="-122"/>
              <a:cs typeface="+mn-cs"/>
            </a:endParaRPr>
          </a:p>
        </p:txBody>
      </p:sp>
      <p:sp>
        <p:nvSpPr>
          <p:cNvPr id="7" name="矩形 6"/>
          <p:cNvSpPr/>
          <p:nvPr>
            <p:custDataLst>
              <p:tags r:id="rId4"/>
            </p:custDataLst>
          </p:nvPr>
        </p:nvSpPr>
        <p:spPr>
          <a:xfrm>
            <a:off x="3215640" y="332740"/>
            <a:ext cx="4828540" cy="66611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第</a:t>
            </a:r>
            <a:r>
              <a:rPr kumimoji="0" lang="en-US" altLang="zh-CN"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9</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课</a:t>
            </a:r>
            <a:r>
              <a:rPr kumimoji="0" lang="en-US" altLang="zh-CN"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   </a:t>
            </a:r>
            <a:r>
              <a:rPr kumimoji="0" lang="zh-CN" altLang="en-US" sz="3735" b="1" i="0" u="none" strike="noStrike" kern="1200" cap="none" spc="0" normalizeH="0" baseline="0" noProof="0" smtClean="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rPr>
              <a:t>字词积累</a:t>
            </a:r>
            <a:endParaRPr kumimoji="0" lang="zh-CN" altLang="en-US" sz="3735" b="1" i="0" u="none" strike="noStrike" kern="1200" cap="none" spc="0" normalizeH="0" baseline="0" noProof="0">
              <a:ln w="0"/>
              <a:solidFill>
                <a:srgbClr val="FF0000"/>
              </a:solidFill>
              <a:effectLst>
                <a:outerShdw blurRad="38100" dist="1905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13" name="矩形 12"/>
          <p:cNvSpPr/>
          <p:nvPr>
            <p:custDataLst>
              <p:tags r:id="rId5"/>
            </p:custDataLst>
          </p:nvPr>
        </p:nvSpPr>
        <p:spPr>
          <a:xfrm>
            <a:off x="2649693" y="5039388"/>
            <a:ext cx="309880" cy="52197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16" name="矩形 44"/>
          <p:cNvSpPr>
            <a:spLocks noChangeArrowheads="1"/>
          </p:cNvSpPr>
          <p:nvPr>
            <p:custDataLst>
              <p:tags r:id="rId6"/>
            </p:custDataLst>
          </p:nvPr>
        </p:nvSpPr>
        <p:spPr bwMode="auto">
          <a:xfrm>
            <a:off x="989330" y="1381760"/>
            <a:ext cx="1092517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fontAlgn="base">
              <a:lnSpc>
                <a:spcPct val="130000"/>
              </a:lnSpc>
              <a:spcBef>
                <a:spcPct val="0"/>
              </a:spcBef>
              <a:spcAft>
                <a:spcPct val="0"/>
              </a:spcAft>
              <a:defRPr/>
            </a:pPr>
            <a:endParaRPr kumimoji="0" lang="zh-CN" altLang="en-US" sz="373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a:p>
            <a:pPr defTabSz="1219200" fontAlgn="base">
              <a:lnSpc>
                <a:spcPct val="130000"/>
              </a:lnSpc>
              <a:spcBef>
                <a:spcPct val="0"/>
              </a:spcBef>
              <a:spcAft>
                <a:spcPct val="0"/>
              </a:spcAft>
              <a:defRPr/>
            </a:pPr>
            <a:endParaRPr lang="zh-CN" altLang="en-US" sz="3735" b="1">
              <a:solidFill>
                <a:prstClr val="black"/>
              </a:solidFill>
              <a:latin typeface="楷体" panose="02010609060101010101" pitchFamily="49" charset="-122"/>
              <a:ea typeface="楷体" panose="02010609060101010101" pitchFamily="49" charset="-122"/>
            </a:endParaRPr>
          </a:p>
        </p:txBody>
      </p:sp>
      <p:sp>
        <p:nvSpPr>
          <p:cNvPr id="5" name="文本框 4"/>
          <p:cNvSpPr txBox="1"/>
          <p:nvPr>
            <p:custDataLst>
              <p:tags r:id="rId7"/>
            </p:custDataLst>
          </p:nvPr>
        </p:nvSpPr>
        <p:spPr>
          <a:xfrm>
            <a:off x="1791335" y="1562735"/>
            <a:ext cx="1372235"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zhù</a:t>
            </a:r>
            <a:endParaRPr lang="en-US" altLang="zh-CN" sz="2800" b="1">
              <a:solidFill>
                <a:srgbClr val="18E6DA"/>
              </a:solidFill>
              <a:latin typeface="Arial" panose="020b0604020202020204" pitchFamily="34" charset="0"/>
              <a:ea typeface="华文细黑" panose="02010600040101010101" charset="-122"/>
              <a:cs typeface="Times New Roman" panose="02020603050405020304" charset="0"/>
            </a:endParaRPr>
          </a:p>
        </p:txBody>
      </p:sp>
      <p:sp>
        <p:nvSpPr>
          <p:cNvPr id="9" name="文本框 8"/>
          <p:cNvSpPr txBox="1"/>
          <p:nvPr>
            <p:custDataLst>
              <p:tags r:id="rId8"/>
            </p:custDataLst>
          </p:nvPr>
        </p:nvSpPr>
        <p:spPr>
          <a:xfrm>
            <a:off x="4425315" y="1606550"/>
            <a:ext cx="1776095"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kè h</a:t>
            </a:r>
            <a:r>
              <a:rPr lang="en-US" altLang="zh-CN" sz="2800" b="1">
                <a:solidFill>
                  <a:srgbClr val="18E6DA"/>
                </a:solidFill>
                <a:latin typeface="华文细黑" panose="02010600040101010101" charset="-122"/>
                <a:ea typeface="华文细黑" panose="02010600040101010101" charset="-122"/>
              </a:rPr>
              <a:t>á</a:t>
            </a:r>
            <a:r>
              <a:rPr lang="en-US" altLang="zh-CN" sz="2800" b="1">
                <a:solidFill>
                  <a:srgbClr val="18E6DA"/>
                </a:solidFill>
                <a:latin typeface="Arial" panose="020b0604020202020204" pitchFamily="34" charset="0"/>
                <a:ea typeface="华文细黑" panose="02010600040101010101" charset="-122"/>
              </a:rPr>
              <a:t>n</a:t>
            </a:r>
            <a:endParaRPr lang="en-US" altLang="zh-CN" sz="2800" b="1">
              <a:solidFill>
                <a:srgbClr val="18E6DA"/>
              </a:solidFill>
              <a:latin typeface="Arial" panose="020b0604020202020204" pitchFamily="34" charset="0"/>
              <a:ea typeface="华文细黑" panose="02010600040101010101" charset="-122"/>
            </a:endParaRPr>
          </a:p>
        </p:txBody>
      </p:sp>
      <p:sp>
        <p:nvSpPr>
          <p:cNvPr id="30" name="文本框 29"/>
          <p:cNvSpPr txBox="1"/>
          <p:nvPr>
            <p:custDataLst>
              <p:tags r:id="rId9"/>
            </p:custDataLst>
          </p:nvPr>
        </p:nvSpPr>
        <p:spPr>
          <a:xfrm>
            <a:off x="7178040" y="1609725"/>
            <a:ext cx="841375"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ji</a:t>
            </a:r>
            <a:r>
              <a:rPr lang="en-US" altLang="zh-CN" sz="2800" b="1">
                <a:solidFill>
                  <a:srgbClr val="18E6DA"/>
                </a:solidFill>
                <a:latin typeface="华文细黑" panose="02010600040101010101" charset="-122"/>
                <a:ea typeface="华文细黑" panose="02010600040101010101" charset="-122"/>
                <a:cs typeface="+mn-ea"/>
              </a:rPr>
              <a:t>ā</a:t>
            </a:r>
            <a:r>
              <a:rPr lang="en-US" altLang="zh-CN" sz="2800" b="1">
                <a:solidFill>
                  <a:srgbClr val="18E6DA"/>
                </a:solidFill>
                <a:latin typeface="Arial" panose="020b0604020202020204" pitchFamily="34" charset="0"/>
                <a:ea typeface="华文细黑" panose="02010600040101010101" charset="-122"/>
              </a:rPr>
              <a:t>n</a:t>
            </a:r>
            <a:endParaRPr lang="en-US" altLang="zh-CN" sz="2800" b="1">
              <a:solidFill>
                <a:srgbClr val="18E6DA"/>
              </a:solidFill>
              <a:latin typeface="Arial" panose="020b0604020202020204" pitchFamily="34" charset="0"/>
              <a:ea typeface="华文细黑" panose="02010600040101010101" charset="-122"/>
            </a:endParaRPr>
          </a:p>
        </p:txBody>
      </p:sp>
      <p:sp>
        <p:nvSpPr>
          <p:cNvPr id="10" name="文本框 9"/>
          <p:cNvSpPr txBox="1"/>
          <p:nvPr>
            <p:custDataLst>
              <p:tags r:id="rId10"/>
            </p:custDataLst>
          </p:nvPr>
        </p:nvSpPr>
        <p:spPr>
          <a:xfrm>
            <a:off x="9857740" y="1606550"/>
            <a:ext cx="80899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pèi</a:t>
            </a:r>
            <a:endParaRPr lang="en-US" altLang="zh-CN" sz="2800" b="1">
              <a:solidFill>
                <a:srgbClr val="18E6DA"/>
              </a:solidFill>
              <a:latin typeface="Arial" panose="020b0604020202020204" pitchFamily="34" charset="0"/>
              <a:ea typeface="华文细黑" panose="02010600040101010101" charset="-122"/>
            </a:endParaRPr>
          </a:p>
        </p:txBody>
      </p:sp>
      <p:sp>
        <p:nvSpPr>
          <p:cNvPr id="33" name="文本框 32"/>
          <p:cNvSpPr txBox="1"/>
          <p:nvPr>
            <p:custDataLst>
              <p:tags r:id="rId11"/>
            </p:custDataLst>
          </p:nvPr>
        </p:nvSpPr>
        <p:spPr>
          <a:xfrm>
            <a:off x="1725930" y="2345690"/>
            <a:ext cx="923925"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y</a:t>
            </a:r>
            <a:r>
              <a:rPr lang="en-US" altLang="zh-CN" sz="2800" b="1">
                <a:solidFill>
                  <a:srgbClr val="18E6DA"/>
                </a:solidFill>
                <a:latin typeface="华文细黑" panose="02010600040101010101" charset="-122"/>
                <a:ea typeface="华文细黑" panose="02010600040101010101" charset="-122"/>
                <a:cs typeface="+mn-ea"/>
              </a:rPr>
              <a:t>ā</a:t>
            </a:r>
            <a:r>
              <a:rPr lang="en-US" altLang="zh-CN" sz="2800" b="1">
                <a:solidFill>
                  <a:srgbClr val="18E6DA"/>
                </a:solidFill>
                <a:latin typeface="Arial" panose="020b0604020202020204" pitchFamily="34" charset="0"/>
                <a:ea typeface="华文细黑" panose="02010600040101010101" charset="-122"/>
              </a:rPr>
              <a:t>n</a:t>
            </a:r>
            <a:endParaRPr lang="en-US" altLang="zh-CN" sz="2800" b="1">
              <a:solidFill>
                <a:srgbClr val="18E6DA"/>
              </a:solidFill>
              <a:latin typeface="Arial" panose="020b0604020202020204" pitchFamily="34" charset="0"/>
              <a:ea typeface="华文细黑" panose="02010600040101010101" charset="-122"/>
            </a:endParaRPr>
          </a:p>
        </p:txBody>
      </p:sp>
      <p:sp>
        <p:nvSpPr>
          <p:cNvPr id="34" name="文本框 33"/>
          <p:cNvSpPr txBox="1"/>
          <p:nvPr>
            <p:custDataLst>
              <p:tags r:id="rId12"/>
            </p:custDataLst>
          </p:nvPr>
        </p:nvSpPr>
        <p:spPr>
          <a:xfrm>
            <a:off x="4425315" y="2345373"/>
            <a:ext cx="765175" cy="583565"/>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q</a:t>
            </a:r>
            <a:r>
              <a:rPr lang="en-US" altLang="zh-CN" sz="3200" b="1">
                <a:solidFill>
                  <a:srgbClr val="18E6DA"/>
                </a:solidFill>
                <a:latin typeface="Times New Roman" panose="02020603050405020304" charset="0"/>
                <a:ea typeface="华文细黑" panose="02010600040101010101" charset="-122"/>
              </a:rPr>
              <a:t>í</a:t>
            </a:r>
            <a:endParaRPr lang="en-US" altLang="zh-CN" sz="3200" b="1">
              <a:solidFill>
                <a:srgbClr val="18E6DA"/>
              </a:solidFill>
              <a:latin typeface="Times New Roman" panose="02020603050405020304" charset="0"/>
              <a:ea typeface="华文细黑" panose="02010600040101010101" charset="-122"/>
            </a:endParaRPr>
          </a:p>
        </p:txBody>
      </p:sp>
      <p:sp>
        <p:nvSpPr>
          <p:cNvPr id="35" name="文本框 34"/>
          <p:cNvSpPr txBox="1"/>
          <p:nvPr>
            <p:custDataLst>
              <p:tags r:id="rId13"/>
            </p:custDataLst>
          </p:nvPr>
        </p:nvSpPr>
        <p:spPr>
          <a:xfrm>
            <a:off x="7178040" y="2345373"/>
            <a:ext cx="1001713"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róng</a:t>
            </a:r>
            <a:endParaRPr lang="en-US" altLang="zh-CN" sz="2800" b="1">
              <a:solidFill>
                <a:srgbClr val="18E6DA"/>
              </a:solidFill>
              <a:latin typeface="Arial" panose="020b0604020202020204" pitchFamily="34" charset="0"/>
              <a:ea typeface="华文细黑" panose="02010600040101010101" charset="-122"/>
            </a:endParaRPr>
          </a:p>
        </p:txBody>
      </p:sp>
      <p:sp>
        <p:nvSpPr>
          <p:cNvPr id="36" name="文本框 35"/>
          <p:cNvSpPr txBox="1"/>
          <p:nvPr>
            <p:custDataLst>
              <p:tags r:id="rId14"/>
            </p:custDataLst>
          </p:nvPr>
        </p:nvSpPr>
        <p:spPr>
          <a:xfrm>
            <a:off x="9857740" y="2345373"/>
            <a:ext cx="1219200"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shuò</a:t>
            </a:r>
            <a:endParaRPr lang="en-US" altLang="zh-CN" sz="2800" b="1">
              <a:solidFill>
                <a:srgbClr val="18E6DA"/>
              </a:solidFill>
              <a:latin typeface="Arial" panose="020b0604020202020204" pitchFamily="34" charset="0"/>
              <a:ea typeface="华文细黑" panose="02010600040101010101" charset="-122"/>
            </a:endParaRPr>
          </a:p>
        </p:txBody>
      </p:sp>
      <p:sp>
        <p:nvSpPr>
          <p:cNvPr id="37" name="文本框 36"/>
          <p:cNvSpPr txBox="1"/>
          <p:nvPr>
            <p:custDataLst>
              <p:tags r:id="rId15"/>
            </p:custDataLst>
          </p:nvPr>
        </p:nvSpPr>
        <p:spPr>
          <a:xfrm>
            <a:off x="1725930" y="3040380"/>
            <a:ext cx="82423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tuò</a:t>
            </a:r>
            <a:endParaRPr lang="en-US" altLang="zh-CN" sz="2800" b="1">
              <a:solidFill>
                <a:srgbClr val="18E6DA"/>
              </a:solidFill>
              <a:latin typeface="Arial" panose="020b0604020202020204" pitchFamily="34" charset="0"/>
              <a:ea typeface="华文细黑" panose="02010600040101010101" charset="-122"/>
            </a:endParaRPr>
          </a:p>
        </p:txBody>
      </p:sp>
      <p:sp>
        <p:nvSpPr>
          <p:cNvPr id="42" name="文本框 41"/>
          <p:cNvSpPr txBox="1"/>
          <p:nvPr>
            <p:custDataLst>
              <p:tags r:id="rId16"/>
            </p:custDataLst>
          </p:nvPr>
        </p:nvSpPr>
        <p:spPr>
          <a:xfrm>
            <a:off x="4597083" y="3084830"/>
            <a:ext cx="808037"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zǐ</a:t>
            </a:r>
            <a:endParaRPr lang="en-US" altLang="zh-CN" sz="2800" b="1">
              <a:solidFill>
                <a:srgbClr val="18E6DA"/>
              </a:solidFill>
              <a:latin typeface="Arial" panose="020b0604020202020204" pitchFamily="34" charset="0"/>
              <a:ea typeface="华文细黑" panose="02010600040101010101" charset="-122"/>
            </a:endParaRPr>
          </a:p>
        </p:txBody>
      </p:sp>
      <p:sp>
        <p:nvSpPr>
          <p:cNvPr id="38" name="文本框 37"/>
          <p:cNvSpPr txBox="1"/>
          <p:nvPr>
            <p:custDataLst>
              <p:tags r:id="rId17"/>
            </p:custDataLst>
          </p:nvPr>
        </p:nvSpPr>
        <p:spPr>
          <a:xfrm>
            <a:off x="7178040" y="3081655"/>
            <a:ext cx="1560195"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zhu</a:t>
            </a:r>
            <a:r>
              <a:rPr lang="en-US" altLang="zh-CN" sz="2800" b="1">
                <a:solidFill>
                  <a:srgbClr val="18E6DA"/>
                </a:solidFill>
                <a:latin typeface="华文细黑" panose="02010600040101010101" charset="-122"/>
                <a:ea typeface="华文细黑" panose="02010600040101010101" charset="-122"/>
                <a:cs typeface="+mn-ea"/>
              </a:rPr>
              <a:t>ā</a:t>
            </a:r>
            <a:r>
              <a:rPr lang="en-US" altLang="zh-CN" sz="2800" b="1">
                <a:solidFill>
                  <a:srgbClr val="18E6DA"/>
                </a:solidFill>
                <a:latin typeface="Arial" panose="020b0604020202020204" pitchFamily="34" charset="0"/>
                <a:ea typeface="华文细黑" panose="02010600040101010101" charset="-122"/>
              </a:rPr>
              <a:t>ng</a:t>
            </a:r>
            <a:endParaRPr lang="en-US" altLang="zh-CN" sz="2800" b="1">
              <a:solidFill>
                <a:srgbClr val="18E6DA"/>
              </a:solidFill>
              <a:latin typeface="Arial" panose="020b0604020202020204" pitchFamily="34" charset="0"/>
              <a:ea typeface="华文细黑" panose="02010600040101010101" charset="-122"/>
            </a:endParaRPr>
          </a:p>
        </p:txBody>
      </p:sp>
      <p:sp>
        <p:nvSpPr>
          <p:cNvPr id="11" name="文本框 10"/>
          <p:cNvSpPr txBox="1"/>
          <p:nvPr>
            <p:custDataLst>
              <p:tags r:id="rId18"/>
            </p:custDataLst>
          </p:nvPr>
        </p:nvSpPr>
        <p:spPr>
          <a:xfrm>
            <a:off x="10341610" y="3081655"/>
            <a:ext cx="87884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ji</a:t>
            </a:r>
            <a:r>
              <a:rPr lang="en-US" altLang="zh-CN" sz="2800" b="1">
                <a:solidFill>
                  <a:srgbClr val="18E6DA"/>
                </a:solidFill>
                <a:latin typeface="华文细黑" panose="02010600040101010101" charset="-122"/>
                <a:ea typeface="华文细黑" panose="02010600040101010101" charset="-122"/>
                <a:cs typeface="+mn-ea"/>
              </a:rPr>
              <a:t>ā</a:t>
            </a:r>
            <a:r>
              <a:rPr lang="en-US" altLang="zh-CN" sz="2800" b="1">
                <a:solidFill>
                  <a:srgbClr val="18E6DA"/>
                </a:solidFill>
                <a:latin typeface="Arial" panose="020b0604020202020204" pitchFamily="34" charset="0"/>
                <a:ea typeface="华文细黑" panose="02010600040101010101" charset="-122"/>
              </a:rPr>
              <a:t>n</a:t>
            </a:r>
            <a:endParaRPr lang="en-US" altLang="zh-CN" sz="2800" b="1">
              <a:solidFill>
                <a:srgbClr val="18E6DA"/>
              </a:solidFill>
              <a:latin typeface="Arial" panose="020b0604020202020204" pitchFamily="34" charset="0"/>
              <a:ea typeface="华文细黑" panose="02010600040101010101" charset="-122"/>
            </a:endParaRPr>
          </a:p>
        </p:txBody>
      </p:sp>
      <p:sp>
        <p:nvSpPr>
          <p:cNvPr id="41" name="文本框 40"/>
          <p:cNvSpPr txBox="1"/>
          <p:nvPr>
            <p:custDataLst>
              <p:tags r:id="rId19"/>
            </p:custDataLst>
          </p:nvPr>
        </p:nvSpPr>
        <p:spPr>
          <a:xfrm>
            <a:off x="1791335" y="3734753"/>
            <a:ext cx="792163"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tiĕ</a:t>
            </a:r>
            <a:endParaRPr lang="en-US" altLang="zh-CN" sz="2800" b="1">
              <a:solidFill>
                <a:srgbClr val="18E6DA"/>
              </a:solidFill>
              <a:latin typeface="Arial" panose="020b0604020202020204" pitchFamily="34" charset="0"/>
              <a:ea typeface="华文细黑" panose="02010600040101010101" charset="-122"/>
            </a:endParaRPr>
          </a:p>
        </p:txBody>
      </p:sp>
      <p:sp>
        <p:nvSpPr>
          <p:cNvPr id="39" name="文本框 38"/>
          <p:cNvSpPr txBox="1"/>
          <p:nvPr>
            <p:custDataLst>
              <p:tags r:id="rId20"/>
            </p:custDataLst>
          </p:nvPr>
        </p:nvSpPr>
        <p:spPr>
          <a:xfrm>
            <a:off x="4597400" y="3820795"/>
            <a:ext cx="128143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zhuó</a:t>
            </a:r>
            <a:endParaRPr lang="en-US" altLang="zh-CN" sz="2800" b="1">
              <a:solidFill>
                <a:srgbClr val="18E6DA"/>
              </a:solidFill>
              <a:latin typeface="Arial" panose="020b0604020202020204" pitchFamily="34" charset="0"/>
              <a:ea typeface="华文细黑" panose="02010600040101010101" charset="-122"/>
            </a:endParaRPr>
          </a:p>
        </p:txBody>
      </p:sp>
      <p:sp>
        <p:nvSpPr>
          <p:cNvPr id="43" name="文本框 42"/>
          <p:cNvSpPr txBox="1"/>
          <p:nvPr>
            <p:custDataLst>
              <p:tags r:id="rId21"/>
            </p:custDataLst>
          </p:nvPr>
        </p:nvSpPr>
        <p:spPr>
          <a:xfrm>
            <a:off x="7362190" y="3735070"/>
            <a:ext cx="1491615"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ch</a:t>
            </a:r>
            <a:r>
              <a:rPr lang="en-US" altLang="zh-CN" sz="2800" b="1">
                <a:solidFill>
                  <a:srgbClr val="18E6DA"/>
                </a:solidFill>
                <a:latin typeface="华文细黑" panose="02010600040101010101" charset="-122"/>
                <a:ea typeface="华文细黑" panose="02010600040101010101" charset="-122"/>
                <a:cs typeface="+mn-ea"/>
              </a:rPr>
              <a:t>á</a:t>
            </a:r>
            <a:r>
              <a:rPr lang="en-US" altLang="zh-CN" sz="2800" b="1">
                <a:solidFill>
                  <a:srgbClr val="18E6DA"/>
                </a:solidFill>
                <a:latin typeface="Arial" panose="020b0604020202020204" pitchFamily="34" charset="0"/>
                <a:ea typeface="华文细黑" panose="02010600040101010101" charset="-122"/>
              </a:rPr>
              <a:t>ng</a:t>
            </a:r>
            <a:endParaRPr lang="en-US" altLang="zh-CN" sz="2800" b="1">
              <a:solidFill>
                <a:srgbClr val="18E6DA"/>
              </a:solidFill>
              <a:latin typeface="Arial" panose="020b0604020202020204" pitchFamily="34" charset="0"/>
              <a:ea typeface="华文细黑" panose="02010600040101010101" charset="-122"/>
            </a:endParaRPr>
          </a:p>
        </p:txBody>
      </p:sp>
      <p:sp>
        <p:nvSpPr>
          <p:cNvPr id="40" name="文本框 39"/>
          <p:cNvSpPr txBox="1"/>
          <p:nvPr>
            <p:custDataLst>
              <p:tags r:id="rId22"/>
            </p:custDataLst>
          </p:nvPr>
        </p:nvSpPr>
        <p:spPr>
          <a:xfrm>
            <a:off x="10337483" y="3765868"/>
            <a:ext cx="1219200" cy="521970"/>
          </a:xfrm>
          <a:prstGeom prst="rect">
            <a:avLst/>
          </a:prstGeom>
          <a:noFill/>
          <a:ln w="9525">
            <a:noFill/>
          </a:ln>
        </p:spPr>
        <p:txBody>
          <a:bodyPr>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b</a:t>
            </a:r>
            <a:r>
              <a:rPr lang="en-US" altLang="zh-CN" sz="2800" b="1">
                <a:solidFill>
                  <a:srgbClr val="18E6DA"/>
                </a:solidFill>
                <a:latin typeface="华文细黑" panose="02010600040101010101" charset="-122"/>
                <a:ea typeface="华文细黑" panose="02010600040101010101" charset="-122"/>
                <a:cs typeface="+mn-ea"/>
              </a:rPr>
              <a:t>à</a:t>
            </a:r>
            <a:r>
              <a:rPr lang="en-US" altLang="zh-CN" sz="2800" b="1">
                <a:solidFill>
                  <a:srgbClr val="18E6DA"/>
                </a:solidFill>
                <a:latin typeface="Arial" panose="020b0604020202020204" pitchFamily="34" charset="0"/>
                <a:ea typeface="华文细黑" panose="02010600040101010101" charset="-122"/>
              </a:rPr>
              <a:t>ng</a:t>
            </a:r>
            <a:endParaRPr lang="en-US" altLang="zh-CN" sz="2800" b="1">
              <a:solidFill>
                <a:srgbClr val="18E6DA"/>
              </a:solidFill>
              <a:latin typeface="Arial" panose="020b0604020202020204" pitchFamily="34" charset="0"/>
              <a:ea typeface="华文细黑" panose="02010600040101010101" charset="-122"/>
            </a:endParaRPr>
          </a:p>
        </p:txBody>
      </p:sp>
      <p:sp>
        <p:nvSpPr>
          <p:cNvPr id="44" name="文本框 43"/>
          <p:cNvSpPr txBox="1"/>
          <p:nvPr>
            <p:custDataLst>
              <p:tags r:id="rId23"/>
            </p:custDataLst>
          </p:nvPr>
        </p:nvSpPr>
        <p:spPr>
          <a:xfrm>
            <a:off x="2550160" y="4479925"/>
            <a:ext cx="136652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huò</a:t>
            </a:r>
            <a:endParaRPr lang="en-US" altLang="zh-CN" sz="2800" b="1">
              <a:solidFill>
                <a:srgbClr val="18E6DA"/>
              </a:solidFill>
              <a:latin typeface="Arial" panose="020b0604020202020204" pitchFamily="34" charset="0"/>
              <a:ea typeface="华文细黑" panose="02010600040101010101" charset="-122"/>
            </a:endParaRPr>
          </a:p>
        </p:txBody>
      </p:sp>
      <p:sp>
        <p:nvSpPr>
          <p:cNvPr id="45" name="文本框 44"/>
          <p:cNvSpPr txBox="1"/>
          <p:nvPr>
            <p:custDataLst>
              <p:tags r:id="rId24"/>
            </p:custDataLst>
          </p:nvPr>
        </p:nvSpPr>
        <p:spPr>
          <a:xfrm>
            <a:off x="2583815" y="5227955"/>
            <a:ext cx="1187450" cy="521970"/>
          </a:xfrm>
          <a:prstGeom prst="rect">
            <a:avLst/>
          </a:prstGeom>
          <a:noFill/>
          <a:ln w="9525">
            <a:noFill/>
          </a:ln>
        </p:spPr>
        <p:txBody>
          <a:bodyPr wrap="square">
            <a:spAutoFit/>
          </a:bodyPr>
          <a:lstStyle/>
          <a:p>
            <a:pPr>
              <a:spcBef>
                <a:spcPct val="50000"/>
              </a:spcBef>
            </a:pPr>
            <a:r>
              <a:rPr lang="en-US" altLang="zh-CN" sz="2800" b="1">
                <a:solidFill>
                  <a:srgbClr val="18E6DA"/>
                </a:solidFill>
                <a:latin typeface="Arial" panose="020b0604020202020204" pitchFamily="34" charset="0"/>
                <a:ea typeface="华文细黑" panose="02010600040101010101" charset="-122"/>
              </a:rPr>
              <a:t>shuò</a:t>
            </a:r>
            <a:endParaRPr lang="en-US" altLang="zh-CN" sz="2800" b="1">
              <a:solidFill>
                <a:srgbClr val="18E6DA"/>
              </a:solidFill>
              <a:latin typeface="Arial" panose="020b0604020202020204" pitchFamily="34" charset="0"/>
              <a:ea typeface="华文细黑" panose="02010600040101010101" charset="-122"/>
            </a:endParaRPr>
          </a:p>
        </p:txBody>
      </p:sp>
      <p:sp>
        <p:nvSpPr>
          <p:cNvPr id="46" name="文本框 45"/>
          <p:cNvSpPr txBox="1"/>
          <p:nvPr>
            <p:custDataLst>
              <p:tags r:id="rId25"/>
            </p:custDataLst>
          </p:nvPr>
        </p:nvSpPr>
        <p:spPr>
          <a:xfrm>
            <a:off x="3634740" y="4447540"/>
            <a:ext cx="8626475" cy="460375"/>
          </a:xfrm>
          <a:prstGeom prst="rect">
            <a:avLst/>
          </a:prstGeom>
          <a:noFill/>
          <a:ln w="9525">
            <a:noFill/>
          </a:ln>
        </p:spPr>
        <p:txBody>
          <a:bodyPr wrap="square">
            <a:spAutoFit/>
          </a:bodyPr>
          <a:lstStyle/>
          <a:p>
            <a:pPr>
              <a:spcBef>
                <a:spcPct val="50000"/>
              </a:spcBef>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磨刀发出霍霍的响亮的声音</a:t>
            </a:r>
            <a:r>
              <a:rPr lang="en-US" altLang="zh-CN" sz="2400" b="1">
                <a:solidFill>
                  <a:schemeClr val="bg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现多</a:t>
            </a:r>
            <a:r>
              <a:rPr lang="zh-CN" altLang="en-US" sz="2400" b="1">
                <a:solidFill>
                  <a:srgbClr val="FF00FF"/>
                </a:solidFill>
                <a:latin typeface="微软雅黑" panose="020b0503020204020204" charset="-122"/>
                <a:ea typeface="微软雅黑" panose="020b0503020204020204" charset="-122"/>
                <a:cs typeface="微软雅黑" panose="020b0503020204020204" charset="-122"/>
              </a:rPr>
              <a:t>形容敌人在行动前频繁活动。</a:t>
            </a:r>
            <a:endParaRPr lang="en-US" altLang="zh-CN" sz="2400" b="1">
              <a:solidFill>
                <a:srgbClr val="FF00FF"/>
              </a:solidFill>
              <a:latin typeface="微软雅黑" panose="020b0503020204020204" charset="-122"/>
              <a:ea typeface="微软雅黑" panose="020b0503020204020204" charset="-122"/>
              <a:cs typeface="微软雅黑" panose="020b0503020204020204" charset="-122"/>
            </a:endParaRPr>
          </a:p>
        </p:txBody>
      </p:sp>
      <p:sp>
        <p:nvSpPr>
          <p:cNvPr id="47" name="文本框 46"/>
          <p:cNvSpPr txBox="1"/>
          <p:nvPr>
            <p:custDataLst>
              <p:tags r:id="rId26"/>
            </p:custDataLst>
          </p:nvPr>
        </p:nvSpPr>
        <p:spPr>
          <a:xfrm>
            <a:off x="3634740" y="5163185"/>
            <a:ext cx="8140700" cy="1198880"/>
          </a:xfrm>
          <a:prstGeom prst="rect">
            <a:avLst/>
          </a:prstGeom>
          <a:noFill/>
          <a:ln w="9525">
            <a:noFill/>
          </a:ln>
        </p:spPr>
        <p:txBody>
          <a:bodyPr wrap="square">
            <a:spAutoFit/>
          </a:bodyPr>
          <a:lstStyle/>
          <a:p>
            <a:pPr>
              <a:spcBef>
                <a:spcPct val="50000"/>
              </a:spcBef>
            </a:pPr>
            <a:r>
              <a:rPr lang="zh-CN" altLang="en-US" sz="2400" b="1">
                <a:solidFill>
                  <a:schemeClr val="bg1"/>
                </a:solidFill>
                <a:latin typeface="微软雅黑" panose="020b0503020204020204" charset="-122"/>
                <a:ea typeface="微软雅黑" panose="020b0503020204020204" charset="-122"/>
              </a:rPr>
              <a:t>原指把兔子耳朵提起，雄兔会扑腾不停，雌兔会眯上眼睛，而在地上跑的时候雌雄难辨。后来</a:t>
            </a:r>
            <a:r>
              <a:rPr lang="zh-CN" altLang="en-US" sz="2400" b="1">
                <a:solidFill>
                  <a:srgbClr val="FF00FF"/>
                </a:solidFill>
                <a:latin typeface="微软雅黑" panose="020b0503020204020204" charset="-122"/>
                <a:ea typeface="微软雅黑" panose="020b0503020204020204" charset="-122"/>
              </a:rPr>
              <a:t>形容事物错综复杂，不容易看清真相</a:t>
            </a:r>
            <a:r>
              <a:rPr lang="zh-CN" altLang="en-US" sz="2400" b="1">
                <a:solidFill>
                  <a:srgbClr val="FF00FF"/>
                </a:solidFill>
                <a:latin typeface="Arial" panose="020b0604020202020204" pitchFamily="34" charset="0"/>
              </a:rPr>
              <a:t>。</a:t>
            </a:r>
            <a:endParaRPr lang="en-US" altLang="zh-CN" sz="2400" b="1">
              <a:solidFill>
                <a:srgbClr val="FF00FF"/>
              </a:solidFill>
              <a:latin typeface="Arial" panose="020b0604020202020204" pitchFamily="34" charset="0"/>
              <a:ea typeface="华文细黑" panose="0201060004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7">
                                            <p:txEl>
                                              <p:pRg st="0" end="0"/>
                                            </p:txEl>
                                          </p:spTgt>
                                        </p:tgtEl>
                                        <p:attrNameLst>
                                          <p:attrName>style.visibility</p:attrName>
                                        </p:attrNameLst>
                                      </p:cBhvr>
                                      <p:to>
                                        <p:strVal val="visible"/>
                                      </p:to>
                                    </p:set>
                                    <p:anim calcmode="lin" valueType="num">
                                      <p:cBhvr additive="base">
                                        <p:cTn id="4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39">
                                            <p:txEl>
                                              <p:pRg st="0" end="0"/>
                                            </p:txEl>
                                          </p:spTgt>
                                        </p:tgtEl>
                                        <p:attrNameLst>
                                          <p:attrName>style.visibility</p:attrName>
                                        </p:attrNameLst>
                                      </p:cBhvr>
                                      <p:to>
                                        <p:strVal val="visible"/>
                                      </p:to>
                                    </p:set>
                                    <p:anim calcmode="lin" valueType="num">
                                      <p:cBhvr additive="base">
                                        <p:cTn id="6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43">
                                            <p:txEl>
                                              <p:pRg st="0" end="0"/>
                                            </p:txEl>
                                          </p:spTgt>
                                        </p:tgtEl>
                                        <p:attrNameLst>
                                          <p:attrName>style.visibility</p:attrName>
                                        </p:attrNameLst>
                                      </p:cBhvr>
                                      <p:to>
                                        <p:strVal val="visible"/>
                                      </p:to>
                                    </p:set>
                                    <p:anim calcmode="lin" valueType="num">
                                      <p:cBhvr additive="base">
                                        <p:cTn id="73"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3">
                                            <p:txEl>
                                              <p:pRg st="0" end="0"/>
                                            </p:txEl>
                                          </p:spTgt>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ppt_x"/>
                                          </p:val>
                                        </p:tav>
                                        <p:tav tm="100000">
                                          <p:val>
                                            <p:strVal val="#ppt_x"/>
                                          </p:val>
                                        </p:tav>
                                      </p:tavLst>
                                    </p:anim>
                                    <p:anim calcmode="lin" valueType="num">
                                      <p:cBhvr additive="base">
                                        <p:cTn id="78" dur="500" fill="hold"/>
                                        <p:tgtEl>
                                          <p:spTgt spid="40"/>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44">
                                            <p:txEl>
                                              <p:pRg st="0" end="0"/>
                                            </p:txEl>
                                          </p:spTgt>
                                        </p:tgtEl>
                                        <p:attrNameLst>
                                          <p:attrName>style.visibility</p:attrName>
                                        </p:attrNameLst>
                                      </p:cBhvr>
                                      <p:to>
                                        <p:strVal val="visible"/>
                                      </p:to>
                                    </p:set>
                                    <p:anim calcmode="lin" valueType="num">
                                      <p:cBhvr additive="base">
                                        <p:cTn id="81"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45">
                                            <p:txEl>
                                              <p:pRg st="0" end="0"/>
                                            </p:txEl>
                                          </p:spTgt>
                                        </p:tgtEl>
                                        <p:attrNameLst>
                                          <p:attrName>style.visibility</p:attrName>
                                        </p:attrNameLst>
                                      </p:cBhvr>
                                      <p:to>
                                        <p:strVal val="visible"/>
                                      </p:to>
                                    </p:set>
                                    <p:anim calcmode="lin" valueType="num">
                                      <p:cBhvr additive="base">
                                        <p:cTn id="85"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41" presetClass="entr" presetSubtype="0" fill="hold" grpId="0" nodeType="clickEffect">
                                  <p:stCondLst>
                                    <p:cond delay="0"/>
                                  </p:stCondLst>
                                  <p:iterate type="lt">
                                    <p:tmPct val="10000"/>
                                  </p:iterate>
                                  <p:childTnLst>
                                    <p:set>
                                      <p:cBhvr>
                                        <p:cTn id="90" dur="1" fill="hold">
                                          <p:stCondLst>
                                            <p:cond delay="0"/>
                                          </p:stCondLst>
                                        </p:cTn>
                                        <p:tgtEl>
                                          <p:spTgt spid="46"/>
                                        </p:tgtEl>
                                        <p:attrNameLst>
                                          <p:attrName>style.visibility</p:attrName>
                                        </p:attrNameLst>
                                      </p:cBhvr>
                                      <p:to>
                                        <p:strVal val="visible"/>
                                      </p:to>
                                    </p:set>
                                    <p:anim calcmode="lin" valueType="num">
                                      <p:cBhvr>
                                        <p:cTn id="9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46"/>
                                        </p:tgtEl>
                                        <p:attrNameLst>
                                          <p:attrName>ppt_y</p:attrName>
                                        </p:attrNameLst>
                                      </p:cBhvr>
                                      <p:tavLst>
                                        <p:tav tm="0">
                                          <p:val>
                                            <p:strVal val="#ppt_y"/>
                                          </p:val>
                                        </p:tav>
                                        <p:tav tm="100000">
                                          <p:val>
                                            <p:strVal val="#ppt_y"/>
                                          </p:val>
                                        </p:tav>
                                      </p:tavLst>
                                    </p:anim>
                                    <p:anim calcmode="lin" valueType="num">
                                      <p:cBhvr>
                                        <p:cTn id="9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46"/>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41" presetClass="entr" presetSubtype="0" fill="hold" grpId="0" nodeType="click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 calcmode="lin" valueType="num">
                                      <p:cBhvr>
                                        <p:cTn id="10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47"/>
                                        </p:tgtEl>
                                        <p:attrNameLst>
                                          <p:attrName>ppt_y</p:attrName>
                                        </p:attrNameLst>
                                      </p:cBhvr>
                                      <p:tavLst>
                                        <p:tav tm="0">
                                          <p:val>
                                            <p:strVal val="#ppt_y"/>
                                          </p:val>
                                        </p:tav>
                                        <p:tav tm="100000">
                                          <p:val>
                                            <p:strVal val="#ppt_y"/>
                                          </p:val>
                                        </p:tav>
                                      </p:tavLst>
                                    </p:anim>
                                    <p:anim calcmode="lin" valueType="num">
                                      <p:cBhvr>
                                        <p:cTn id="10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P spid="9" grpId="0"/>
      <p:bldP spid="30" grpId="0"/>
      <p:bldP spid="10" grpId="0"/>
      <p:bldP spid="33" grpId="0"/>
      <p:bldP spid="34" grpId="0"/>
      <p:bldP spid="35" grpId="0"/>
      <p:bldP spid="36" grpId="0"/>
      <p:bldP spid="42" grpId="0"/>
      <p:bldP spid="38" grpId="0"/>
      <p:bldP spid="11" grpId="0"/>
      <p:bldP spid="41" grpId="0"/>
      <p:bldP spid="40" grpId="0"/>
      <p:bldP spid="46" grpId="0"/>
      <p:bldP spid="4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344805" y="692785"/>
            <a:ext cx="11502390" cy="5926455"/>
          </a:xfrm>
          <a:prstGeom prst="rect">
            <a:avLst/>
          </a:prstGeom>
          <a:solidFill>
            <a:schemeClr val="tx2">
              <a:lumMod val="20000"/>
              <a:lumOff val="80000"/>
            </a:schemeClr>
          </a:solidFill>
        </p:spPr>
        <p:txBody>
          <a:bodyPr wrap="square" rtlCol="0">
            <a:spAutoFit/>
          </a:bodyPr>
          <a:lstStyle/>
          <a:p>
            <a:pPr algn="just" fontAlgn="auto">
              <a:lnSpc>
                <a:spcPts val="3500"/>
              </a:lnSpc>
            </a:pPr>
            <a:r>
              <a:rPr lang="en-US" sz="2400" b="1" smtClean="0"/>
              <a:t>    </a:t>
            </a:r>
            <a:r>
              <a:rPr sz="2000" b="1" smtClean="0">
                <a:solidFill>
                  <a:schemeClr val="accent5">
                    <a:lumMod val="50000"/>
                  </a:schemeClr>
                </a:solidFill>
              </a:rPr>
              <a:t>唧唧</a:t>
            </a:r>
            <a:r>
              <a:rPr sz="2000" b="1" smtClean="0">
                <a:solidFill>
                  <a:srgbClr val="FF0000"/>
                </a:solidFill>
              </a:rPr>
              <a:t>/</a:t>
            </a:r>
            <a:r>
              <a:rPr sz="2000" b="1" smtClean="0">
                <a:solidFill>
                  <a:schemeClr val="accent5">
                    <a:lumMod val="50000"/>
                  </a:schemeClr>
                </a:solidFill>
              </a:rPr>
              <a:t>复唧唧,木兰</a:t>
            </a:r>
            <a:r>
              <a:rPr sz="2000" b="1" smtClean="0">
                <a:solidFill>
                  <a:srgbClr val="FF0000"/>
                </a:solidFill>
              </a:rPr>
              <a:t>/</a:t>
            </a:r>
            <a:r>
              <a:rPr sz="2000" b="1" smtClean="0">
                <a:solidFill>
                  <a:schemeClr val="accent5">
                    <a:lumMod val="50000"/>
                  </a:schemeClr>
                </a:solidFill>
              </a:rPr>
              <a:t>当户织.不闻</a:t>
            </a:r>
            <a:r>
              <a:rPr sz="2000" b="1" smtClean="0">
                <a:solidFill>
                  <a:srgbClr val="FF0000"/>
                </a:solidFill>
              </a:rPr>
              <a:t>/</a:t>
            </a:r>
            <a:r>
              <a:rPr sz="2000" b="1" smtClean="0">
                <a:solidFill>
                  <a:schemeClr val="accent5">
                    <a:lumMod val="50000"/>
                  </a:schemeClr>
                </a:solidFill>
              </a:rPr>
              <a:t>机杼声,惟闻</a:t>
            </a:r>
            <a:r>
              <a:rPr sz="2000" b="1" smtClean="0">
                <a:solidFill>
                  <a:srgbClr val="FF0000"/>
                </a:solidFill>
              </a:rPr>
              <a:t>/</a:t>
            </a:r>
            <a:r>
              <a:rPr sz="2000" b="1" smtClean="0">
                <a:solidFill>
                  <a:schemeClr val="accent5">
                    <a:lumMod val="50000"/>
                  </a:schemeClr>
                </a:solidFill>
              </a:rPr>
              <a:t>女叹息.</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问女</a:t>
            </a:r>
            <a:r>
              <a:rPr sz="2000" b="1" smtClean="0">
                <a:solidFill>
                  <a:srgbClr val="FF0000"/>
                </a:solidFill>
              </a:rPr>
              <a:t>/</a:t>
            </a:r>
            <a:r>
              <a:rPr sz="2000" b="1" smtClean="0">
                <a:solidFill>
                  <a:schemeClr val="accent5">
                    <a:lumMod val="50000"/>
                  </a:schemeClr>
                </a:solidFill>
              </a:rPr>
              <a:t>何所思,问女</a:t>
            </a:r>
            <a:r>
              <a:rPr sz="2000" b="1" smtClean="0">
                <a:solidFill>
                  <a:srgbClr val="FF0000"/>
                </a:solidFill>
              </a:rPr>
              <a:t>/</a:t>
            </a:r>
            <a:r>
              <a:rPr sz="2000" b="1" smtClean="0">
                <a:solidFill>
                  <a:schemeClr val="accent5">
                    <a:lumMod val="50000"/>
                  </a:schemeClr>
                </a:solidFill>
              </a:rPr>
              <a:t>何所忆.女亦</a:t>
            </a:r>
            <a:r>
              <a:rPr sz="2000" b="1" smtClean="0">
                <a:solidFill>
                  <a:srgbClr val="FF0000"/>
                </a:solidFill>
              </a:rPr>
              <a:t>/</a:t>
            </a:r>
            <a:r>
              <a:rPr sz="2000" b="1" smtClean="0">
                <a:solidFill>
                  <a:schemeClr val="accent5">
                    <a:lumMod val="50000"/>
                  </a:schemeClr>
                </a:solidFill>
              </a:rPr>
              <a:t>无所思,女亦</a:t>
            </a:r>
            <a:r>
              <a:rPr sz="2000" b="1" smtClean="0">
                <a:solidFill>
                  <a:srgbClr val="FF0000"/>
                </a:solidFill>
              </a:rPr>
              <a:t>/</a:t>
            </a:r>
            <a:r>
              <a:rPr sz="2000" b="1" smtClean="0">
                <a:solidFill>
                  <a:schemeClr val="accent5">
                    <a:lumMod val="50000"/>
                  </a:schemeClr>
                </a:solidFill>
              </a:rPr>
              <a:t>无所忆.昨夜</a:t>
            </a:r>
            <a:r>
              <a:rPr sz="2000" b="1" smtClean="0">
                <a:solidFill>
                  <a:srgbClr val="FF0000"/>
                </a:solidFill>
              </a:rPr>
              <a:t>/</a:t>
            </a:r>
            <a:r>
              <a:rPr sz="2000" b="1" smtClean="0">
                <a:solidFill>
                  <a:schemeClr val="accent5">
                    <a:lumMod val="50000"/>
                  </a:schemeClr>
                </a:solidFill>
              </a:rPr>
              <a:t>见军帖,可汗</a:t>
            </a:r>
            <a:r>
              <a:rPr sz="2000" b="1" smtClean="0">
                <a:solidFill>
                  <a:srgbClr val="FF0000"/>
                </a:solidFill>
              </a:rPr>
              <a:t>/</a:t>
            </a:r>
            <a:r>
              <a:rPr sz="2000" b="1" smtClean="0">
                <a:solidFill>
                  <a:schemeClr val="accent5">
                    <a:lumMod val="50000"/>
                  </a:schemeClr>
                </a:solidFill>
              </a:rPr>
              <a:t>大点兵,军书</a:t>
            </a:r>
            <a:r>
              <a:rPr sz="2000" b="1" smtClean="0">
                <a:solidFill>
                  <a:srgbClr val="FF0000"/>
                </a:solidFill>
              </a:rPr>
              <a:t>/</a:t>
            </a:r>
            <a:r>
              <a:rPr sz="2000" b="1" smtClean="0">
                <a:solidFill>
                  <a:schemeClr val="accent5">
                    <a:lumMod val="50000"/>
                  </a:schemeClr>
                </a:solidFill>
              </a:rPr>
              <a:t>十二卷,卷卷</a:t>
            </a:r>
            <a:r>
              <a:rPr sz="2000" b="1" smtClean="0">
                <a:solidFill>
                  <a:srgbClr val="FF0000"/>
                </a:solidFill>
              </a:rPr>
              <a:t>/</a:t>
            </a:r>
            <a:r>
              <a:rPr sz="2000" b="1" smtClean="0">
                <a:solidFill>
                  <a:schemeClr val="accent5">
                    <a:lumMod val="50000"/>
                  </a:schemeClr>
                </a:solidFill>
              </a:rPr>
              <a:t>有</a:t>
            </a:r>
            <a:r>
              <a:rPr sz="2000" b="1" smtClean="0">
                <a:solidFill>
                  <a:srgbClr val="FF0000"/>
                </a:solidFill>
              </a:rPr>
              <a:t>/</a:t>
            </a:r>
            <a:r>
              <a:rPr sz="2000" b="1" smtClean="0">
                <a:solidFill>
                  <a:schemeClr val="accent5">
                    <a:lumMod val="50000"/>
                  </a:schemeClr>
                </a:solidFill>
              </a:rPr>
              <a:t>爷名.阿爷</a:t>
            </a:r>
            <a:r>
              <a:rPr sz="2000" b="1" smtClean="0">
                <a:solidFill>
                  <a:srgbClr val="FF0000"/>
                </a:solidFill>
              </a:rPr>
              <a:t>/</a:t>
            </a:r>
            <a:r>
              <a:rPr sz="2000" b="1" smtClean="0">
                <a:solidFill>
                  <a:schemeClr val="accent5">
                    <a:lumMod val="50000"/>
                  </a:schemeClr>
                </a:solidFill>
              </a:rPr>
              <a:t>无大儿,木兰</a:t>
            </a:r>
            <a:r>
              <a:rPr sz="2000" b="1" smtClean="0">
                <a:solidFill>
                  <a:srgbClr val="FF0000"/>
                </a:solidFill>
              </a:rPr>
              <a:t>/</a:t>
            </a:r>
            <a:r>
              <a:rPr sz="2000" b="1" smtClean="0">
                <a:solidFill>
                  <a:schemeClr val="accent5">
                    <a:lumMod val="50000"/>
                  </a:schemeClr>
                </a:solidFill>
              </a:rPr>
              <a:t>无长兄,愿为</a:t>
            </a:r>
            <a:r>
              <a:rPr sz="2000" b="1" smtClean="0">
                <a:solidFill>
                  <a:srgbClr val="FF0000"/>
                </a:solidFill>
              </a:rPr>
              <a:t>/</a:t>
            </a:r>
            <a:r>
              <a:rPr sz="2000" b="1" smtClean="0">
                <a:solidFill>
                  <a:schemeClr val="accent5">
                    <a:lumMod val="50000"/>
                  </a:schemeClr>
                </a:solidFill>
              </a:rPr>
              <a:t>市鞍马,从此</a:t>
            </a:r>
            <a:r>
              <a:rPr sz="2000" b="1" smtClean="0">
                <a:solidFill>
                  <a:srgbClr val="FF0000"/>
                </a:solidFill>
              </a:rPr>
              <a:t>/</a:t>
            </a:r>
            <a:r>
              <a:rPr sz="2000" b="1" smtClean="0">
                <a:solidFill>
                  <a:schemeClr val="accent5">
                    <a:lumMod val="50000"/>
                  </a:schemeClr>
                </a:solidFill>
              </a:rPr>
              <a:t>替爷征.</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东市</a:t>
            </a:r>
            <a:r>
              <a:rPr sz="2000" b="1" smtClean="0">
                <a:solidFill>
                  <a:srgbClr val="FF0000"/>
                </a:solidFill>
              </a:rPr>
              <a:t>/</a:t>
            </a:r>
            <a:r>
              <a:rPr sz="2000" b="1" smtClean="0">
                <a:solidFill>
                  <a:schemeClr val="accent5">
                    <a:lumMod val="50000"/>
                  </a:schemeClr>
                </a:solidFill>
              </a:rPr>
              <a:t>买</a:t>
            </a:r>
            <a:r>
              <a:rPr sz="2000" b="1" smtClean="0">
                <a:solidFill>
                  <a:srgbClr val="FF0000"/>
                </a:solidFill>
              </a:rPr>
              <a:t>/</a:t>
            </a:r>
            <a:r>
              <a:rPr sz="2000" b="1" smtClean="0">
                <a:solidFill>
                  <a:schemeClr val="accent5">
                    <a:lumMod val="50000"/>
                  </a:schemeClr>
                </a:solidFill>
              </a:rPr>
              <a:t>骏马,西市</a:t>
            </a:r>
            <a:r>
              <a:rPr sz="2000" b="1" smtClean="0">
                <a:solidFill>
                  <a:srgbClr val="FF0000"/>
                </a:solidFill>
              </a:rPr>
              <a:t>/</a:t>
            </a:r>
            <a:r>
              <a:rPr sz="2000" b="1" smtClean="0">
                <a:solidFill>
                  <a:schemeClr val="accent5">
                    <a:lumMod val="50000"/>
                  </a:schemeClr>
                </a:solidFill>
              </a:rPr>
              <a:t>买</a:t>
            </a:r>
            <a:r>
              <a:rPr sz="2000" b="1" smtClean="0">
                <a:solidFill>
                  <a:srgbClr val="FF0000"/>
                </a:solidFill>
              </a:rPr>
              <a:t>/</a:t>
            </a:r>
            <a:r>
              <a:rPr sz="2000" b="1" smtClean="0">
                <a:solidFill>
                  <a:schemeClr val="accent5">
                    <a:lumMod val="50000"/>
                  </a:schemeClr>
                </a:solidFill>
              </a:rPr>
              <a:t>鞍鞯,南市</a:t>
            </a:r>
            <a:r>
              <a:rPr sz="2000" b="1" smtClean="0">
                <a:solidFill>
                  <a:srgbClr val="FF0000"/>
                </a:solidFill>
              </a:rPr>
              <a:t>/</a:t>
            </a:r>
            <a:r>
              <a:rPr sz="2000" b="1" smtClean="0">
                <a:solidFill>
                  <a:schemeClr val="accent5">
                    <a:lumMod val="50000"/>
                  </a:schemeClr>
                </a:solidFill>
              </a:rPr>
              <a:t>买</a:t>
            </a:r>
            <a:r>
              <a:rPr sz="2000" b="1" smtClean="0">
                <a:solidFill>
                  <a:srgbClr val="FF0000"/>
                </a:solidFill>
              </a:rPr>
              <a:t>/</a:t>
            </a:r>
            <a:r>
              <a:rPr sz="2000" b="1" smtClean="0">
                <a:solidFill>
                  <a:schemeClr val="accent5">
                    <a:lumMod val="50000"/>
                  </a:schemeClr>
                </a:solidFill>
              </a:rPr>
              <a:t>辔头,北市</a:t>
            </a:r>
            <a:r>
              <a:rPr sz="2000" b="1" smtClean="0">
                <a:solidFill>
                  <a:srgbClr val="FF0000"/>
                </a:solidFill>
              </a:rPr>
              <a:t>/</a:t>
            </a:r>
            <a:r>
              <a:rPr sz="2000" b="1" smtClean="0">
                <a:solidFill>
                  <a:schemeClr val="accent5">
                    <a:lumMod val="50000"/>
                  </a:schemeClr>
                </a:solidFill>
              </a:rPr>
              <a:t>买</a:t>
            </a:r>
            <a:r>
              <a:rPr sz="2000" b="1" smtClean="0">
                <a:solidFill>
                  <a:srgbClr val="FF0000"/>
                </a:solidFill>
              </a:rPr>
              <a:t>/</a:t>
            </a:r>
            <a:r>
              <a:rPr sz="2000" b="1" smtClean="0">
                <a:solidFill>
                  <a:schemeClr val="accent5">
                    <a:lumMod val="50000"/>
                  </a:schemeClr>
                </a:solidFill>
              </a:rPr>
              <a:t>长鞭.旦辞</a:t>
            </a:r>
            <a:r>
              <a:rPr sz="2000" b="1" smtClean="0">
                <a:solidFill>
                  <a:srgbClr val="FF0000"/>
                </a:solidFill>
              </a:rPr>
              <a:t>/</a:t>
            </a:r>
            <a:r>
              <a:rPr sz="2000" b="1" smtClean="0">
                <a:solidFill>
                  <a:schemeClr val="accent5">
                    <a:lumMod val="50000"/>
                  </a:schemeClr>
                </a:solidFill>
              </a:rPr>
              <a:t>爷娘去,暮宿</a:t>
            </a:r>
            <a:r>
              <a:rPr sz="2000" b="1" smtClean="0">
                <a:solidFill>
                  <a:srgbClr val="FF0000"/>
                </a:solidFill>
              </a:rPr>
              <a:t>/</a:t>
            </a:r>
            <a:r>
              <a:rPr sz="2000" b="1" smtClean="0">
                <a:solidFill>
                  <a:schemeClr val="accent5">
                    <a:lumMod val="50000"/>
                  </a:schemeClr>
                </a:solidFill>
              </a:rPr>
              <a:t>黄河边,不闻</a:t>
            </a:r>
            <a:r>
              <a:rPr sz="2000" b="1" smtClean="0">
                <a:solidFill>
                  <a:srgbClr val="FF0000"/>
                </a:solidFill>
              </a:rPr>
              <a:t>/</a:t>
            </a:r>
            <a:r>
              <a:rPr sz="2000" b="1" smtClean="0">
                <a:solidFill>
                  <a:schemeClr val="accent5">
                    <a:lumMod val="50000"/>
                  </a:schemeClr>
                </a:solidFill>
              </a:rPr>
              <a:t>爷娘</a:t>
            </a:r>
            <a:r>
              <a:rPr sz="2000" b="1" smtClean="0">
                <a:solidFill>
                  <a:srgbClr val="FF0000"/>
                </a:solidFill>
              </a:rPr>
              <a:t>/</a:t>
            </a:r>
            <a:r>
              <a:rPr sz="2000" b="1" smtClean="0">
                <a:solidFill>
                  <a:schemeClr val="accent5">
                    <a:lumMod val="50000"/>
                  </a:schemeClr>
                </a:solidFill>
              </a:rPr>
              <a:t>唤女声,但闻</a:t>
            </a:r>
            <a:r>
              <a:rPr sz="2000" b="1" smtClean="0">
                <a:solidFill>
                  <a:srgbClr val="FF0000"/>
                </a:solidFill>
              </a:rPr>
              <a:t>/</a:t>
            </a:r>
            <a:r>
              <a:rPr sz="2000" b="1" smtClean="0">
                <a:solidFill>
                  <a:schemeClr val="accent5">
                    <a:lumMod val="50000"/>
                  </a:schemeClr>
                </a:solidFill>
              </a:rPr>
              <a:t>黄河</a:t>
            </a:r>
            <a:r>
              <a:rPr sz="2000" b="1" smtClean="0">
                <a:solidFill>
                  <a:srgbClr val="FF0000"/>
                </a:solidFill>
              </a:rPr>
              <a:t>/</a:t>
            </a:r>
            <a:r>
              <a:rPr sz="2000" b="1" smtClean="0">
                <a:solidFill>
                  <a:schemeClr val="accent5">
                    <a:lumMod val="50000"/>
                  </a:schemeClr>
                </a:solidFill>
              </a:rPr>
              <a:t>流水鸣溅溅.旦辞</a:t>
            </a:r>
            <a:r>
              <a:rPr sz="2000" b="1" smtClean="0">
                <a:solidFill>
                  <a:srgbClr val="FF0000"/>
                </a:solidFill>
              </a:rPr>
              <a:t>/</a:t>
            </a:r>
            <a:r>
              <a:rPr sz="2000" b="1" smtClean="0">
                <a:solidFill>
                  <a:schemeClr val="accent5">
                    <a:lumMod val="50000"/>
                  </a:schemeClr>
                </a:solidFill>
              </a:rPr>
              <a:t>黄河去,暮至</a:t>
            </a:r>
            <a:r>
              <a:rPr sz="2000" b="1" smtClean="0">
                <a:solidFill>
                  <a:srgbClr val="FF0000"/>
                </a:solidFill>
              </a:rPr>
              <a:t>/</a:t>
            </a:r>
            <a:r>
              <a:rPr sz="2000" b="1" smtClean="0">
                <a:solidFill>
                  <a:schemeClr val="accent5">
                    <a:lumMod val="50000"/>
                  </a:schemeClr>
                </a:solidFill>
              </a:rPr>
              <a:t>黑山头,不闻</a:t>
            </a:r>
            <a:r>
              <a:rPr sz="2000" b="1" smtClean="0">
                <a:solidFill>
                  <a:srgbClr val="FF0000"/>
                </a:solidFill>
              </a:rPr>
              <a:t>/</a:t>
            </a:r>
            <a:r>
              <a:rPr sz="2000" b="1" smtClean="0">
                <a:solidFill>
                  <a:schemeClr val="accent5">
                    <a:lumMod val="50000"/>
                  </a:schemeClr>
                </a:solidFill>
              </a:rPr>
              <a:t>爷娘</a:t>
            </a:r>
            <a:r>
              <a:rPr sz="2000" b="1" smtClean="0">
                <a:solidFill>
                  <a:srgbClr val="FF0000"/>
                </a:solidFill>
              </a:rPr>
              <a:t>/</a:t>
            </a:r>
            <a:r>
              <a:rPr sz="2000" b="1" smtClean="0">
                <a:solidFill>
                  <a:schemeClr val="accent5">
                    <a:lumMod val="50000"/>
                  </a:schemeClr>
                </a:solidFill>
              </a:rPr>
              <a:t>唤女声,但闻</a:t>
            </a:r>
            <a:r>
              <a:rPr sz="2000" b="1" smtClean="0">
                <a:solidFill>
                  <a:srgbClr val="FF0000"/>
                </a:solidFill>
              </a:rPr>
              <a:t>/</a:t>
            </a:r>
            <a:r>
              <a:rPr sz="2000" b="1" smtClean="0">
                <a:solidFill>
                  <a:schemeClr val="accent5">
                    <a:lumMod val="50000"/>
                  </a:schemeClr>
                </a:solidFill>
              </a:rPr>
              <a:t>燕山胡骑</a:t>
            </a:r>
            <a:r>
              <a:rPr sz="2000" b="1" smtClean="0">
                <a:solidFill>
                  <a:srgbClr val="FF0000"/>
                </a:solidFill>
              </a:rPr>
              <a:t>/</a:t>
            </a:r>
            <a:r>
              <a:rPr sz="2000" b="1" smtClean="0">
                <a:solidFill>
                  <a:schemeClr val="accent5">
                    <a:lumMod val="50000"/>
                  </a:schemeClr>
                </a:solidFill>
              </a:rPr>
              <a:t>鸣啾啾.</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万里</a:t>
            </a:r>
            <a:r>
              <a:rPr sz="2000" b="1" smtClean="0">
                <a:solidFill>
                  <a:srgbClr val="FF0000"/>
                </a:solidFill>
              </a:rPr>
              <a:t>/</a:t>
            </a:r>
            <a:r>
              <a:rPr sz="2000" b="1" smtClean="0">
                <a:solidFill>
                  <a:schemeClr val="accent5">
                    <a:lumMod val="50000"/>
                  </a:schemeClr>
                </a:solidFill>
              </a:rPr>
              <a:t>赴戎机,关山</a:t>
            </a:r>
            <a:r>
              <a:rPr sz="2000" b="1" smtClean="0">
                <a:solidFill>
                  <a:srgbClr val="FF0000"/>
                </a:solidFill>
              </a:rPr>
              <a:t>/</a:t>
            </a:r>
            <a:r>
              <a:rPr sz="2000" b="1" smtClean="0">
                <a:solidFill>
                  <a:schemeClr val="accent5">
                    <a:lumMod val="50000"/>
                  </a:schemeClr>
                </a:solidFill>
              </a:rPr>
              <a:t>度若飞.朔气</a:t>
            </a:r>
            <a:r>
              <a:rPr sz="2000" b="1" smtClean="0">
                <a:solidFill>
                  <a:srgbClr val="FF0000"/>
                </a:solidFill>
              </a:rPr>
              <a:t>/</a:t>
            </a:r>
            <a:r>
              <a:rPr sz="2000" b="1" smtClean="0">
                <a:solidFill>
                  <a:schemeClr val="accent5">
                    <a:lumMod val="50000"/>
                  </a:schemeClr>
                </a:solidFill>
              </a:rPr>
              <a:t>传金柝,寒光</a:t>
            </a:r>
            <a:r>
              <a:rPr sz="2000" b="1" smtClean="0">
                <a:solidFill>
                  <a:srgbClr val="FF0000"/>
                </a:solidFill>
              </a:rPr>
              <a:t>/</a:t>
            </a:r>
            <a:r>
              <a:rPr sz="2000" b="1" smtClean="0">
                <a:solidFill>
                  <a:schemeClr val="accent5">
                    <a:lumMod val="50000"/>
                  </a:schemeClr>
                </a:solidFill>
              </a:rPr>
              <a:t>照铁衣.将军</a:t>
            </a:r>
            <a:r>
              <a:rPr sz="2000" b="1" smtClean="0">
                <a:solidFill>
                  <a:srgbClr val="FF0000"/>
                </a:solidFill>
              </a:rPr>
              <a:t>/</a:t>
            </a:r>
            <a:r>
              <a:rPr sz="2000" b="1" smtClean="0">
                <a:solidFill>
                  <a:schemeClr val="accent5">
                    <a:lumMod val="50000"/>
                  </a:schemeClr>
                </a:solidFill>
              </a:rPr>
              <a:t>百战死,壮士</a:t>
            </a:r>
            <a:r>
              <a:rPr sz="2000" b="1" smtClean="0">
                <a:solidFill>
                  <a:srgbClr val="FF0000"/>
                </a:solidFill>
              </a:rPr>
              <a:t>/</a:t>
            </a:r>
            <a:r>
              <a:rPr sz="2000" b="1" smtClean="0">
                <a:solidFill>
                  <a:schemeClr val="accent5">
                    <a:lumMod val="50000"/>
                  </a:schemeClr>
                </a:solidFill>
              </a:rPr>
              <a:t>十年归.</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归来</a:t>
            </a:r>
            <a:r>
              <a:rPr sz="2000" b="1" smtClean="0">
                <a:solidFill>
                  <a:srgbClr val="FF0000"/>
                </a:solidFill>
              </a:rPr>
              <a:t>/</a:t>
            </a:r>
            <a:r>
              <a:rPr sz="2000" b="1" smtClean="0">
                <a:solidFill>
                  <a:schemeClr val="accent5">
                    <a:lumMod val="50000"/>
                  </a:schemeClr>
                </a:solidFill>
              </a:rPr>
              <a:t>见天子,天子</a:t>
            </a:r>
            <a:r>
              <a:rPr sz="2000" b="1" smtClean="0">
                <a:solidFill>
                  <a:srgbClr val="FF0000"/>
                </a:solidFill>
              </a:rPr>
              <a:t>/</a:t>
            </a:r>
            <a:r>
              <a:rPr sz="2000" b="1" smtClean="0">
                <a:solidFill>
                  <a:schemeClr val="accent5">
                    <a:lumMod val="50000"/>
                  </a:schemeClr>
                </a:solidFill>
              </a:rPr>
              <a:t>坐明堂.策勋</a:t>
            </a:r>
            <a:r>
              <a:rPr sz="2000" b="1" smtClean="0">
                <a:solidFill>
                  <a:srgbClr val="FF0000"/>
                </a:solidFill>
              </a:rPr>
              <a:t>/</a:t>
            </a:r>
            <a:r>
              <a:rPr sz="2000" b="1" smtClean="0">
                <a:solidFill>
                  <a:schemeClr val="accent5">
                    <a:lumMod val="50000"/>
                  </a:schemeClr>
                </a:solidFill>
              </a:rPr>
              <a:t>十二转,赏赐</a:t>
            </a:r>
            <a:r>
              <a:rPr sz="2000" b="1" smtClean="0">
                <a:solidFill>
                  <a:srgbClr val="FF0000"/>
                </a:solidFill>
              </a:rPr>
              <a:t>/</a:t>
            </a:r>
            <a:r>
              <a:rPr sz="2000" b="1" smtClean="0">
                <a:solidFill>
                  <a:schemeClr val="accent5">
                    <a:lumMod val="50000"/>
                  </a:schemeClr>
                </a:solidFill>
              </a:rPr>
              <a:t>百千强.可汗</a:t>
            </a:r>
            <a:r>
              <a:rPr sz="2000" b="1" smtClean="0">
                <a:solidFill>
                  <a:srgbClr val="FF0000"/>
                </a:solidFill>
              </a:rPr>
              <a:t>/</a:t>
            </a:r>
            <a:r>
              <a:rPr sz="2000" b="1" smtClean="0">
                <a:solidFill>
                  <a:schemeClr val="accent5">
                    <a:lumMod val="50000"/>
                  </a:schemeClr>
                </a:solidFill>
              </a:rPr>
              <a:t>问所欲,木兰</a:t>
            </a:r>
            <a:r>
              <a:rPr sz="2000" b="1" smtClean="0">
                <a:solidFill>
                  <a:srgbClr val="FF0000"/>
                </a:solidFill>
              </a:rPr>
              <a:t>/</a:t>
            </a:r>
            <a:r>
              <a:rPr sz="2000" b="1" smtClean="0">
                <a:solidFill>
                  <a:schemeClr val="accent5">
                    <a:lumMod val="50000"/>
                  </a:schemeClr>
                </a:solidFill>
              </a:rPr>
              <a:t>不用</a:t>
            </a:r>
            <a:r>
              <a:rPr sz="2000" b="1" smtClean="0">
                <a:solidFill>
                  <a:srgbClr val="FF0000"/>
                </a:solidFill>
              </a:rPr>
              <a:t>/</a:t>
            </a:r>
            <a:r>
              <a:rPr sz="2000" b="1" smtClean="0">
                <a:solidFill>
                  <a:schemeClr val="accent5">
                    <a:lumMod val="50000"/>
                  </a:schemeClr>
                </a:solidFill>
              </a:rPr>
              <a:t>尚书郎；愿驰</a:t>
            </a:r>
            <a:r>
              <a:rPr sz="2000" b="1" smtClean="0">
                <a:solidFill>
                  <a:srgbClr val="FF0000"/>
                </a:solidFill>
              </a:rPr>
              <a:t>/</a:t>
            </a:r>
            <a:r>
              <a:rPr sz="2000" b="1" smtClean="0">
                <a:solidFill>
                  <a:schemeClr val="accent5">
                    <a:lumMod val="50000"/>
                  </a:schemeClr>
                </a:solidFill>
              </a:rPr>
              <a:t>千里足,送儿</a:t>
            </a:r>
            <a:r>
              <a:rPr sz="2000" b="1" smtClean="0">
                <a:solidFill>
                  <a:srgbClr val="FF0000"/>
                </a:solidFill>
              </a:rPr>
              <a:t>/</a:t>
            </a:r>
            <a:r>
              <a:rPr sz="2000" b="1" smtClean="0">
                <a:solidFill>
                  <a:schemeClr val="accent5">
                    <a:lumMod val="50000"/>
                  </a:schemeClr>
                </a:solidFill>
              </a:rPr>
              <a:t>还故乡.</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爷娘</a:t>
            </a:r>
            <a:r>
              <a:rPr sz="2000" b="1" smtClean="0">
                <a:solidFill>
                  <a:srgbClr val="FF0000"/>
                </a:solidFill>
              </a:rPr>
              <a:t>/</a:t>
            </a:r>
            <a:r>
              <a:rPr sz="2000" b="1" smtClean="0">
                <a:solidFill>
                  <a:schemeClr val="accent5">
                    <a:lumMod val="50000"/>
                  </a:schemeClr>
                </a:solidFill>
              </a:rPr>
              <a:t>闻女来,出郭</a:t>
            </a:r>
            <a:r>
              <a:rPr sz="2000" b="1" smtClean="0">
                <a:solidFill>
                  <a:srgbClr val="FF0000"/>
                </a:solidFill>
              </a:rPr>
              <a:t>/</a:t>
            </a:r>
            <a:r>
              <a:rPr sz="2000" b="1" smtClean="0">
                <a:solidFill>
                  <a:schemeClr val="accent5">
                    <a:lumMod val="50000"/>
                  </a:schemeClr>
                </a:solidFill>
              </a:rPr>
              <a:t>相扶将；阿姊</a:t>
            </a:r>
            <a:r>
              <a:rPr sz="2000" b="1" smtClean="0">
                <a:solidFill>
                  <a:srgbClr val="FF0000"/>
                </a:solidFill>
              </a:rPr>
              <a:t>/</a:t>
            </a:r>
            <a:r>
              <a:rPr sz="2000" b="1" smtClean="0">
                <a:solidFill>
                  <a:schemeClr val="accent5">
                    <a:lumMod val="50000"/>
                  </a:schemeClr>
                </a:solidFill>
              </a:rPr>
              <a:t>闻妹来,当户</a:t>
            </a:r>
            <a:r>
              <a:rPr sz="2000" b="1" smtClean="0">
                <a:solidFill>
                  <a:srgbClr val="FF0000"/>
                </a:solidFill>
              </a:rPr>
              <a:t>/</a:t>
            </a:r>
            <a:r>
              <a:rPr sz="2000" b="1" smtClean="0">
                <a:solidFill>
                  <a:schemeClr val="accent5">
                    <a:lumMod val="50000"/>
                  </a:schemeClr>
                </a:solidFill>
              </a:rPr>
              <a:t>理红妆；小弟</a:t>
            </a:r>
            <a:r>
              <a:rPr sz="2000" b="1" smtClean="0">
                <a:solidFill>
                  <a:srgbClr val="FF0000"/>
                </a:solidFill>
              </a:rPr>
              <a:t>/</a:t>
            </a:r>
            <a:r>
              <a:rPr sz="2000" b="1" smtClean="0">
                <a:solidFill>
                  <a:schemeClr val="accent5">
                    <a:lumMod val="50000"/>
                  </a:schemeClr>
                </a:solidFill>
              </a:rPr>
              <a:t>闻姊来,磨刀霍霍</a:t>
            </a:r>
            <a:r>
              <a:rPr sz="2000" b="1" smtClean="0">
                <a:solidFill>
                  <a:srgbClr val="FF0000"/>
                </a:solidFill>
              </a:rPr>
              <a:t>/</a:t>
            </a:r>
            <a:r>
              <a:rPr sz="2000" b="1" smtClean="0">
                <a:solidFill>
                  <a:schemeClr val="accent5">
                    <a:lumMod val="50000"/>
                  </a:schemeClr>
                </a:solidFill>
              </a:rPr>
              <a:t>向猪羊.开我</a:t>
            </a:r>
            <a:r>
              <a:rPr sz="2000" b="1" smtClean="0">
                <a:solidFill>
                  <a:srgbClr val="FF0000"/>
                </a:solidFill>
              </a:rPr>
              <a:t>/</a:t>
            </a:r>
            <a:r>
              <a:rPr sz="2000" b="1" smtClean="0">
                <a:solidFill>
                  <a:schemeClr val="accent5">
                    <a:lumMod val="50000"/>
                  </a:schemeClr>
                </a:solidFill>
              </a:rPr>
              <a:t>东阁门,坐我</a:t>
            </a:r>
            <a:r>
              <a:rPr sz="2000" b="1" smtClean="0">
                <a:solidFill>
                  <a:srgbClr val="FF0000"/>
                </a:solidFill>
              </a:rPr>
              <a:t>/</a:t>
            </a:r>
            <a:r>
              <a:rPr sz="2000" b="1" smtClean="0">
                <a:solidFill>
                  <a:schemeClr val="accent5">
                    <a:lumMod val="50000"/>
                  </a:schemeClr>
                </a:solidFill>
              </a:rPr>
              <a:t>西阁床,脱我</a:t>
            </a:r>
            <a:r>
              <a:rPr sz="2000" b="1" smtClean="0">
                <a:solidFill>
                  <a:srgbClr val="FF0000"/>
                </a:solidFill>
              </a:rPr>
              <a:t>/</a:t>
            </a:r>
            <a:r>
              <a:rPr sz="2000" b="1" smtClean="0">
                <a:solidFill>
                  <a:schemeClr val="accent5">
                    <a:lumMod val="50000"/>
                  </a:schemeClr>
                </a:solidFill>
              </a:rPr>
              <a:t>战时袍,著我</a:t>
            </a:r>
            <a:r>
              <a:rPr sz="2000" b="1" smtClean="0">
                <a:solidFill>
                  <a:srgbClr val="FF0000"/>
                </a:solidFill>
              </a:rPr>
              <a:t>/</a:t>
            </a:r>
            <a:r>
              <a:rPr sz="2000" b="1" smtClean="0">
                <a:solidFill>
                  <a:schemeClr val="accent5">
                    <a:lumMod val="50000"/>
                  </a:schemeClr>
                </a:solidFill>
              </a:rPr>
              <a:t>旧时裳,当窗</a:t>
            </a:r>
            <a:r>
              <a:rPr sz="2000" b="1" smtClean="0">
                <a:solidFill>
                  <a:srgbClr val="FF0000"/>
                </a:solidFill>
              </a:rPr>
              <a:t>/</a:t>
            </a:r>
            <a:r>
              <a:rPr sz="2000" b="1" smtClean="0">
                <a:solidFill>
                  <a:schemeClr val="accent5">
                    <a:lumMod val="50000"/>
                  </a:schemeClr>
                </a:solidFill>
              </a:rPr>
              <a:t>理云鬓,对镜</a:t>
            </a:r>
            <a:r>
              <a:rPr sz="2000" b="1" smtClean="0">
                <a:solidFill>
                  <a:srgbClr val="FF0000"/>
                </a:solidFill>
              </a:rPr>
              <a:t>/</a:t>
            </a:r>
            <a:r>
              <a:rPr sz="2000" b="1" smtClean="0">
                <a:solidFill>
                  <a:schemeClr val="accent5">
                    <a:lumMod val="50000"/>
                  </a:schemeClr>
                </a:solidFill>
              </a:rPr>
              <a:t>帖花黄.出门</a:t>
            </a:r>
            <a:r>
              <a:rPr sz="2000" b="1" smtClean="0">
                <a:solidFill>
                  <a:srgbClr val="FF0000"/>
                </a:solidFill>
              </a:rPr>
              <a:t>/</a:t>
            </a:r>
            <a:r>
              <a:rPr sz="2000" b="1" smtClean="0">
                <a:solidFill>
                  <a:schemeClr val="accent5">
                    <a:lumMod val="50000"/>
                  </a:schemeClr>
                </a:solidFill>
              </a:rPr>
              <a:t>看火伴,火伴</a:t>
            </a:r>
            <a:r>
              <a:rPr sz="2000" b="1" smtClean="0">
                <a:solidFill>
                  <a:srgbClr val="FF0000"/>
                </a:solidFill>
              </a:rPr>
              <a:t>/</a:t>
            </a:r>
            <a:r>
              <a:rPr sz="2000" b="1" smtClean="0">
                <a:solidFill>
                  <a:schemeClr val="accent5">
                    <a:lumMod val="50000"/>
                  </a:schemeClr>
                </a:solidFill>
              </a:rPr>
              <a:t>皆惊忙：同行</a:t>
            </a:r>
            <a:r>
              <a:rPr sz="2000" b="1" smtClean="0">
                <a:solidFill>
                  <a:srgbClr val="FF0000"/>
                </a:solidFill>
              </a:rPr>
              <a:t>/</a:t>
            </a:r>
            <a:r>
              <a:rPr sz="2000" b="1" smtClean="0">
                <a:solidFill>
                  <a:schemeClr val="accent5">
                    <a:lumMod val="50000"/>
                  </a:schemeClr>
                </a:solidFill>
              </a:rPr>
              <a:t>十二年,不知</a:t>
            </a:r>
            <a:r>
              <a:rPr sz="2000" b="1" smtClean="0">
                <a:solidFill>
                  <a:srgbClr val="FF0000"/>
                </a:solidFill>
              </a:rPr>
              <a:t>/</a:t>
            </a:r>
            <a:r>
              <a:rPr sz="2000" b="1" smtClean="0">
                <a:solidFill>
                  <a:schemeClr val="accent5">
                    <a:lumMod val="50000"/>
                  </a:schemeClr>
                </a:solidFill>
              </a:rPr>
              <a:t>木兰是女郎.</a:t>
            </a:r>
            <a:endParaRPr sz="2000" b="1" smtClean="0">
              <a:solidFill>
                <a:schemeClr val="accent5">
                  <a:lumMod val="50000"/>
                </a:schemeClr>
              </a:solidFill>
            </a:endParaRPr>
          </a:p>
          <a:p>
            <a:pPr algn="just" fontAlgn="auto">
              <a:lnSpc>
                <a:spcPts val="3500"/>
              </a:lnSpc>
            </a:pPr>
            <a:r>
              <a:rPr sz="2000" b="1" smtClean="0">
                <a:solidFill>
                  <a:schemeClr val="accent5">
                    <a:lumMod val="50000"/>
                  </a:schemeClr>
                </a:solidFill>
              </a:rPr>
              <a:t>　　雄兔</a:t>
            </a:r>
            <a:r>
              <a:rPr sz="2000" b="1" smtClean="0">
                <a:solidFill>
                  <a:srgbClr val="FF0000"/>
                </a:solidFill>
              </a:rPr>
              <a:t>/</a:t>
            </a:r>
            <a:r>
              <a:rPr sz="2000" b="1" smtClean="0">
                <a:solidFill>
                  <a:schemeClr val="accent5">
                    <a:lumMod val="50000"/>
                  </a:schemeClr>
                </a:solidFill>
              </a:rPr>
              <a:t>脚扑朔,雌兔</a:t>
            </a:r>
            <a:r>
              <a:rPr sz="2000" b="1" smtClean="0">
                <a:solidFill>
                  <a:srgbClr val="FF0000"/>
                </a:solidFill>
              </a:rPr>
              <a:t>/</a:t>
            </a:r>
            <a:r>
              <a:rPr sz="2000" b="1" smtClean="0">
                <a:solidFill>
                  <a:schemeClr val="accent5">
                    <a:lumMod val="50000"/>
                  </a:schemeClr>
                </a:solidFill>
              </a:rPr>
              <a:t>眼迷离；双兔</a:t>
            </a:r>
            <a:r>
              <a:rPr sz="2000" b="1" smtClean="0">
                <a:solidFill>
                  <a:srgbClr val="FF0000"/>
                </a:solidFill>
              </a:rPr>
              <a:t>/</a:t>
            </a:r>
            <a:r>
              <a:rPr sz="2000" b="1" smtClean="0">
                <a:solidFill>
                  <a:schemeClr val="accent5">
                    <a:lumMod val="50000"/>
                  </a:schemeClr>
                </a:solidFill>
              </a:rPr>
              <a:t>傍地走,安能</a:t>
            </a:r>
            <a:r>
              <a:rPr sz="2000" b="1" smtClean="0">
                <a:solidFill>
                  <a:srgbClr val="FF0000"/>
                </a:solidFill>
              </a:rPr>
              <a:t>/</a:t>
            </a:r>
            <a:r>
              <a:rPr sz="2000" b="1" smtClean="0">
                <a:solidFill>
                  <a:schemeClr val="accent5">
                    <a:lumMod val="50000"/>
                  </a:schemeClr>
                </a:solidFill>
              </a:rPr>
              <a:t>辨我是雄雌?</a:t>
            </a:r>
            <a:endParaRPr sz="2000" b="1" smtClean="0">
              <a:solidFill>
                <a:schemeClr val="accent5">
                  <a:lumMod val="50000"/>
                </a:schemeClr>
              </a:solidFill>
            </a:endParaRPr>
          </a:p>
        </p:txBody>
      </p:sp>
      <p:sp>
        <p:nvSpPr>
          <p:cNvPr id="7" name="文本框 6"/>
          <p:cNvSpPr txBox="1"/>
          <p:nvPr>
            <p:custDataLst>
              <p:tags r:id="rId4"/>
            </p:custDataLst>
          </p:nvPr>
        </p:nvSpPr>
        <p:spPr>
          <a:xfrm>
            <a:off x="4368165" y="109220"/>
            <a:ext cx="1950085"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朗读节奏</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328930" y="631190"/>
            <a:ext cx="11602085" cy="5926455"/>
          </a:xfrm>
          <a:prstGeom prst="rect">
            <a:avLst/>
          </a:prstGeom>
          <a:solidFill>
            <a:schemeClr val="accent2">
              <a:lumMod val="20000"/>
              <a:lumOff val="80000"/>
            </a:schemeClr>
          </a:solidFill>
        </p:spPr>
        <p:txBody>
          <a:bodyPr wrap="square" rtlCol="0">
            <a:spAutoFit/>
          </a:bodyPr>
          <a:lstStyle/>
          <a:p>
            <a:pPr algn="just" fontAlgn="auto">
              <a:lnSpc>
                <a:spcPts val="3500"/>
              </a:lnSpc>
            </a:pPr>
            <a:r>
              <a:rPr lang="zh-CN"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FF0000"/>
                </a:solidFill>
                <a:latin typeface="黑体" panose="02010609060101010101" pitchFamily="49" charset="-122"/>
                <a:ea typeface="黑体" panose="02010609060101010101" pitchFamily="49" charset="-122"/>
                <a:cs typeface="楷体" panose="02010609060101010101" pitchFamily="49" charset="-122"/>
              </a:rPr>
              <a:t>作者资料</a:t>
            </a:r>
            <a:r>
              <a:rPr lang="zh-CN"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《木兰诗》又叫《木兰辞》，选自宋朝郭茂倩编的《乐府诗集》，是北朝的一首乐府民歌。它和《孔雀东南飞》一起被称为我国诗歌史上的“乐府双璧”</a:t>
            </a:r>
            <a:r>
              <a:rPr lang="zh-CN"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a:t>
            </a:r>
            <a:r>
              <a:rPr lang="en-US" altLang="zh-CN"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   </a:t>
            </a:r>
            <a:endParaRPr lang="en-US" altLang="zh-CN"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endParaRPr>
          </a:p>
          <a:p>
            <a:pPr algn="just" fontAlgn="auto">
              <a:lnSpc>
                <a:spcPts val="3500"/>
              </a:lnSpc>
            </a:pPr>
            <a:r>
              <a:rPr lang="en-US" altLang="zh-CN"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       </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木兰，中国古代女英雄，忠孝节义，以替父从军击败入侵民族闻名天下，唐代皇帝追封她为“孝烈将军”，设祠纪念。</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木兰的形象，集中体现出中华民族的</a:t>
            </a:r>
            <a:r>
              <a:rPr sz="2400" b="1" smtClean="0">
                <a:solidFill>
                  <a:srgbClr val="00B050"/>
                </a:solidFill>
                <a:latin typeface="方正魏碑简体" panose="02010601030101010101" charset="-122"/>
                <a:ea typeface="方正魏碑简体" panose="02010601030101010101" charset="-122"/>
                <a:cs typeface="方正魏碑简体" panose="02010601030101010101" charset="-122"/>
                <a:sym typeface="+mn-ea"/>
              </a:rPr>
              <a:t>勤劳、善良、机智、勇敢、刚毅、淳朴</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sym typeface="+mn-ea"/>
              </a:rPr>
              <a:t>的优秀品质。 </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其事迹被多种文艺作品所表现。</a:t>
            </a:r>
            <a:endParaRPr sz="2400" b="1" smtClean="0">
              <a:solidFill>
                <a:srgbClr val="0000CC"/>
              </a:solidFill>
              <a:latin typeface="方正魏碑简体" panose="02010601030101010101" charset="-122"/>
              <a:ea typeface="方正魏碑简体" panose="02010601030101010101" charset="-122"/>
              <a:cs typeface="方正魏碑简体" panose="02010601030101010101" charset="-122"/>
            </a:endParaRPr>
          </a:p>
          <a:p>
            <a:pPr algn="just" fontAlgn="auto">
              <a:lnSpc>
                <a:spcPts val="3500"/>
              </a:lnSpc>
            </a:pPr>
            <a:endParaRPr lang="zh-CN" sz="2400" b="1"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ts val="3500"/>
              </a:lnSpc>
            </a:pPr>
            <a:r>
              <a:rPr lang="zh-CN"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FF0000"/>
                </a:solidFill>
                <a:latin typeface="黑体" panose="02010609060101010101" pitchFamily="49" charset="-122"/>
                <a:ea typeface="黑体" panose="02010609060101010101" pitchFamily="49" charset="-122"/>
                <a:cs typeface="楷体" panose="02010609060101010101" pitchFamily="49" charset="-122"/>
              </a:rPr>
              <a:t>文学常识</a:t>
            </a:r>
            <a:r>
              <a:rPr lang="zh-CN"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乐府，</a:t>
            </a:r>
            <a:r>
              <a:rPr sz="2400" b="1" smtClean="0">
                <a:solidFill>
                  <a:srgbClr val="00B050"/>
                </a:solidFill>
                <a:latin typeface="方正魏碑简体" panose="02010601030101010101" charset="-122"/>
                <a:ea typeface="方正魏碑简体" panose="02010601030101010101" charset="-122"/>
                <a:cs typeface="方正魏碑简体" panose="02010601030101010101" charset="-122"/>
              </a:rPr>
              <a:t>本是</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汉武帝设立的</a:t>
            </a:r>
            <a:r>
              <a:rPr sz="2400" b="1" smtClean="0">
                <a:solidFill>
                  <a:srgbClr val="00B050"/>
                </a:solidFill>
                <a:latin typeface="方正魏碑简体" panose="02010601030101010101" charset="-122"/>
                <a:ea typeface="方正魏碑简体" panose="02010601030101010101" charset="-122"/>
                <a:cs typeface="方正魏碑简体" panose="02010601030101010101" charset="-122"/>
              </a:rPr>
              <a:t>音乐机构</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，其职责有训练乐工，制定乐谱，采集歌词等。魏晋南北朝时将</a:t>
            </a:r>
            <a:r>
              <a:rPr sz="2400" b="1" smtClean="0">
                <a:solidFill>
                  <a:srgbClr val="00B050"/>
                </a:solidFill>
                <a:latin typeface="方正魏碑简体" panose="02010601030101010101" charset="-122"/>
                <a:ea typeface="方正魏碑简体" panose="02010601030101010101" charset="-122"/>
                <a:cs typeface="方正魏碑简体" panose="02010601030101010101" charset="-122"/>
              </a:rPr>
              <a:t>乐府收集编录的诗</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称为“乐府诗”，乐府诗以五言为主，兼有七言及杂言。</a:t>
            </a:r>
            <a:endParaRPr sz="2400" b="1"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ts val="3500"/>
              </a:lnSpc>
            </a:pPr>
            <a:endParaRPr sz="2400" b="1"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ts val="3500"/>
              </a:lnSpc>
            </a:pPr>
            <a:r>
              <a:rPr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FF0000"/>
                </a:solidFill>
                <a:latin typeface="黑体" panose="02010609060101010101" pitchFamily="49" charset="-122"/>
                <a:ea typeface="黑体" panose="02010609060101010101" pitchFamily="49" charset="-122"/>
                <a:cs typeface="楷体" panose="02010609060101010101" pitchFamily="49" charset="-122"/>
              </a:rPr>
              <a:t>文章主旨</a:t>
            </a:r>
            <a:r>
              <a:rPr sz="24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400" b="1" smtClean="0">
                <a:solidFill>
                  <a:srgbClr val="0000CC"/>
                </a:solidFill>
                <a:latin typeface="方正魏碑简体" panose="02010601030101010101" charset="-122"/>
                <a:ea typeface="方正魏碑简体" panose="02010601030101010101" charset="-122"/>
                <a:cs typeface="方正魏碑简体" panose="02010601030101010101" charset="-122"/>
              </a:rPr>
              <a:t>这首北朝乐府民歌表现了古代劳动人民乐观勇敢的爱国精神以及对和平生活的向往，歌颂了劳动人民崇高的精神品质，体现了劳动妇女要求摆脱封建束缚，发挥自己的聪明才智的英雄主义理想。</a:t>
            </a:r>
            <a:endParaRPr sz="2400" b="1" smtClean="0">
              <a:solidFill>
                <a:srgbClr val="0000CC"/>
              </a:solidFill>
              <a:latin typeface="方正魏碑简体" panose="02010601030101010101" charset="-122"/>
              <a:ea typeface="方正魏碑简体" panose="02010601030101010101" charset="-122"/>
              <a:cs typeface="方正魏碑简体" panose="02010601030101010101" charset="-122"/>
            </a:endParaRPr>
          </a:p>
        </p:txBody>
      </p:sp>
      <p:sp>
        <p:nvSpPr>
          <p:cNvPr id="7" name="文本框 6"/>
          <p:cNvSpPr txBox="1"/>
          <p:nvPr>
            <p:custDataLst>
              <p:tags r:id="rId4"/>
            </p:custDataLst>
          </p:nvPr>
        </p:nvSpPr>
        <p:spPr>
          <a:xfrm>
            <a:off x="5005705" y="127000"/>
            <a:ext cx="1950085"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知识链接</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p:transition>
    <p:fade/>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5126"/>
          <p:cNvSpPr txBox="1">
            <a:spLocks noChangeArrowheads="1"/>
          </p:cNvSpPr>
          <p:nvPr>
            <p:custDataLst>
              <p:tags r:id="rId3"/>
            </p:custDataLst>
          </p:nvPr>
        </p:nvSpPr>
        <p:spPr bwMode="auto">
          <a:xfrm>
            <a:off x="4655642" y="188421"/>
            <a:ext cx="1913890" cy="586105"/>
          </a:xfrm>
          <a:prstGeom prst="rect">
            <a:avLst/>
          </a:prstGeom>
          <a:noFill/>
          <a:ln w="9525">
            <a:noFill/>
            <a:miter lim="800000"/>
          </a:ln>
        </p:spPr>
        <p:txBody>
          <a:bodyPr wrap="square" lIns="90170" tIns="46990" rIns="90170" bIns="46990">
            <a:spAutoFit/>
            <a:scene3d>
              <a:camera prst="orthographicFront"/>
              <a:lightRig rig="threePt" dir="t"/>
            </a:scene3d>
          </a:bodyPr>
          <a:lstStyle/>
          <a:p>
            <a:r>
              <a:rPr lang="zh-CN" altLang="en-US" sz="32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内容特色</a:t>
            </a:r>
            <a:endParaRPr lang="zh-CN" altLang="en-US" sz="32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4"/>
            </p:custDataLst>
          </p:nvPr>
        </p:nvSpPr>
        <p:spPr>
          <a:xfrm>
            <a:off x="335915" y="1052830"/>
            <a:ext cx="11570970" cy="5354320"/>
          </a:xfrm>
          <a:prstGeom prst="rect">
            <a:avLst/>
          </a:prstGeom>
          <a:solidFill>
            <a:schemeClr val="accent2">
              <a:lumMod val="20000"/>
              <a:lumOff val="80000"/>
            </a:schemeClr>
          </a:solidFill>
          <a:ln w="9525">
            <a:noFill/>
          </a:ln>
        </p:spPr>
        <p:txBody>
          <a:bodyPr wrap="square">
            <a:spAutoFit/>
          </a:bodyPr>
          <a:lstStyle/>
          <a:p>
            <a:pPr indent="228600" algn="just" fontAlgn="auto">
              <a:lnSpc>
                <a:spcPts val="4560"/>
              </a:lnSpc>
            </a:pPr>
            <a:r>
              <a:rPr lang="en-US" altLang="zh-CN" sz="3200" b="1">
                <a:solidFill>
                  <a:srgbClr val="0070C0"/>
                </a:solidFill>
                <a:latin typeface="黑体" panose="02010609060101010101" pitchFamily="49" charset="-122"/>
                <a:ea typeface="黑体" panose="02010609060101010101" pitchFamily="49" charset="-122"/>
                <a:cs typeface="黑体" panose="02010609060101010101" pitchFamily="49" charset="-122"/>
              </a:rPr>
              <a:t> </a:t>
            </a: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木兰诗</a:t>
            </a: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既富有传奇色彩，而又真切动人。</a:t>
            </a:r>
            <a:endPar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endParaRPr>
          </a:p>
          <a:p>
            <a:pPr indent="228600" algn="just" fontAlgn="auto">
              <a:lnSpc>
                <a:spcPts val="4560"/>
              </a:lnSpc>
            </a:pP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木兰</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既是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奇女子</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又是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普通人，</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既是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巾帼英雄</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又是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平民少女，</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既是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矫健的勇士</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又是</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娇美的女儿。她</a:t>
            </a:r>
            <a:r>
              <a:rPr lang="zh-CN" altLang="en-US" sz="2400" b="1" u="sng">
                <a:solidFill>
                  <a:srgbClr val="00B050"/>
                </a:solidFill>
                <a:latin typeface="黑体" panose="02010609060101010101" pitchFamily="49" charset="-122"/>
                <a:ea typeface="黑体" panose="02010609060101010101" pitchFamily="49" charset="-122"/>
                <a:cs typeface="黑体" panose="02010609060101010101" pitchFamily="49" charset="-122"/>
              </a:rPr>
              <a:t>勤劳善良又坚毅勇敢，淳厚质朴又机敏活泼，热爱亲人又报效国家，不慕高官厚禄而热爱和平生活</a:t>
            </a:r>
            <a:r>
              <a:rPr lang="zh-CN" altLang="en-US" sz="2400" b="1">
                <a:solidFill>
                  <a:srgbClr val="00B050"/>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b="1">
              <a:solidFill>
                <a:srgbClr val="00B050"/>
              </a:solidFill>
              <a:latin typeface="黑体" panose="02010609060101010101" pitchFamily="49" charset="-122"/>
              <a:ea typeface="黑体" panose="02010609060101010101" pitchFamily="49" charset="-122"/>
              <a:cs typeface="黑体" panose="02010609060101010101" pitchFamily="49" charset="-122"/>
            </a:endParaRPr>
          </a:p>
          <a:p>
            <a:pPr indent="228600" algn="just" fontAlgn="auto">
              <a:lnSpc>
                <a:spcPts val="4560"/>
              </a:lnSpc>
            </a:pP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木兰完满具备了英雄品格与女性特点。天性</a:t>
            </a:r>
            <a:r>
              <a:rPr lang="zh-CN" altLang="en-US" sz="2400" b="1">
                <a:solidFill>
                  <a:srgbClr val="00B050"/>
                </a:solidFill>
                <a:latin typeface="黑体" panose="02010609060101010101" pitchFamily="49" charset="-122"/>
                <a:ea typeface="黑体" panose="02010609060101010101" pitchFamily="49" charset="-122"/>
                <a:cs typeface="黑体" panose="02010609060101010101" pitchFamily="49" charset="-122"/>
              </a:rPr>
              <a:t>善良勇敢，沉着机智，坚忍不拔</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，是木兰英雄品格之必要内涵，</a:t>
            </a:r>
            <a:r>
              <a:rPr lang="zh-CN" altLang="en-US" sz="2400" b="1">
                <a:solidFill>
                  <a:srgbClr val="00B050"/>
                </a:solidFill>
                <a:latin typeface="黑体" panose="02010609060101010101" pitchFamily="49" charset="-122"/>
                <a:ea typeface="黑体" panose="02010609060101010101" pitchFamily="49" charset="-122"/>
                <a:cs typeface="黑体" panose="02010609060101010101" pitchFamily="49" charset="-122"/>
              </a:rPr>
              <a:t>对父母对祖国之无限爱心和献身精神</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，则是其英雄品格之最大精神力量源泉。</a:t>
            </a:r>
            <a:endPar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endParaRPr>
          </a:p>
          <a:p>
            <a:pPr indent="228600" algn="just" fontAlgn="auto">
              <a:lnSpc>
                <a:spcPts val="4560"/>
              </a:lnSpc>
            </a:pP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同时，全诗紧扣</a:t>
            </a: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木兰是女郎</a:t>
            </a:r>
            <a:r>
              <a:rPr lang="en-US" altLang="zh-CN"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rPr>
              <a:t>，从"不闻爷娘唤女声"到"木兰不用尚书郎"，从"木兰当户织"到"著我旧时裳"，始终不失其为女性之特点。故木兰形象极为真实感人。</a:t>
            </a:r>
            <a:endParaRPr lang="zh-CN" altLang="en-US" sz="2400" b="1">
              <a:solidFill>
                <a:schemeClr val="accent5">
                  <a:lumMod val="50000"/>
                </a:schemeClr>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542290" y="1311275"/>
            <a:ext cx="10858500" cy="3043555"/>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lang="zh-CN" sz="2400" b="1">
                <a:solidFill>
                  <a:schemeClr val="bg1"/>
                </a:solidFill>
                <a:latin typeface="黑体" panose="02010609060101010101" pitchFamily="49" charset="-122"/>
                <a:ea typeface="黑体" panose="02010609060101010101" pitchFamily="49" charset="-122"/>
                <a:sym typeface="+mn-ea"/>
              </a:rPr>
              <a:t>唧唧复</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zh-CN" sz="2400" b="1">
                <a:solidFill>
                  <a:schemeClr val="bg1"/>
                </a:solidFill>
                <a:latin typeface="黑体" panose="02010609060101010101" pitchFamily="49" charset="-122"/>
                <a:ea typeface="黑体" panose="02010609060101010101" pitchFamily="49" charset="-122"/>
                <a:sym typeface="+mn-ea"/>
              </a:rPr>
              <a:t>唧唧，木兰当</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zh-CN" sz="2400" b="1">
                <a:solidFill>
                  <a:schemeClr val="bg1"/>
                </a:solidFill>
                <a:latin typeface="黑体" panose="02010609060101010101" pitchFamily="49" charset="-122"/>
                <a:ea typeface="黑体" panose="02010609060101010101" pitchFamily="49" charset="-122"/>
                <a:sym typeface="+mn-ea"/>
              </a:rPr>
              <a:t>户</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zh-CN" sz="2400" b="1">
                <a:solidFill>
                  <a:schemeClr val="bg1"/>
                </a:solidFill>
                <a:latin typeface="黑体" panose="02010609060101010101" pitchFamily="49" charset="-122"/>
                <a:ea typeface="黑体" panose="02010609060101010101" pitchFamily="49" charset="-122"/>
                <a:sym typeface="+mn-ea"/>
              </a:rPr>
              <a:t>织。不闻机杼声</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lang="zh-CN" sz="2400" b="1">
                <a:solidFill>
                  <a:schemeClr val="bg1"/>
                </a:solidFill>
                <a:latin typeface="黑体" panose="02010609060101010101" pitchFamily="49" charset="-122"/>
                <a:ea typeface="黑体" panose="02010609060101010101" pitchFamily="49" charset="-122"/>
                <a:sym typeface="+mn-ea"/>
              </a:rPr>
              <a:t>，唯</a:t>
            </a:r>
            <a:r>
              <a:rPr sz="2400" spc="120" baseline="30000" smtClean="0">
                <a:solidFill>
                  <a:schemeClr val="bg1"/>
                </a:solidFill>
                <a:latin typeface="微软雅黑" panose="020b0503020204020204" charset="-122"/>
                <a:ea typeface="微软雅黑" panose="020b0503020204020204" charset="-122"/>
                <a:sym typeface="+mn-ea"/>
              </a:rPr>
              <a:t>⑤</a:t>
            </a:r>
            <a:r>
              <a:rPr lang="zh-CN" sz="2400" b="1">
                <a:solidFill>
                  <a:schemeClr val="bg1"/>
                </a:solidFill>
                <a:latin typeface="黑体" panose="02010609060101010101" pitchFamily="49" charset="-122"/>
                <a:ea typeface="黑体" panose="02010609060101010101" pitchFamily="49" charset="-122"/>
                <a:sym typeface="+mn-ea"/>
              </a:rPr>
              <a:t>闻女叹息</a:t>
            </a:r>
            <a:r>
              <a:rPr sz="2400" b="1">
                <a:solidFill>
                  <a:schemeClr val="bg1"/>
                </a:solidFill>
                <a:latin typeface="黑体" panose="02010609060101010101" pitchFamily="49" charset="-122"/>
                <a:ea typeface="黑体" panose="02010609060101010101" pitchFamily="49" charset="-122"/>
                <a:sym typeface="+mn-ea"/>
              </a:rPr>
              <a:t>。</a:t>
            </a:r>
            <a:endParaRPr kumimoji="0" sz="2400" b="1" i="0" strike="noStrike" cap="none" spc="0" normalizeH="0" baseline="0">
              <a:solidFill>
                <a:schemeClr val="bg1"/>
              </a:solidFill>
              <a:latin typeface="黑体" panose="02010609060101010101" pitchFamily="49" charset="-122"/>
              <a:ea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r>
              <a:rPr lang="zh-CN" sz="2400" b="1">
                <a:solidFill>
                  <a:schemeClr val="bg1"/>
                </a:solidFill>
                <a:latin typeface="黑体" panose="02010609060101010101" pitchFamily="49" charset="-122"/>
                <a:ea typeface="黑体" panose="02010609060101010101" pitchFamily="49" charset="-122"/>
              </a:rPr>
              <a:t>问女何所思，问女何所忆</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en-US"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lang="zh-CN" sz="2400" b="1">
                <a:solidFill>
                  <a:schemeClr val="bg1"/>
                </a:solidFill>
                <a:latin typeface="黑体" panose="02010609060101010101" pitchFamily="49" charset="-122"/>
                <a:ea typeface="黑体" panose="02010609060101010101" pitchFamily="49" charset="-122"/>
              </a:rPr>
              <a:t>女亦无所思，女亦无所忆。</a:t>
            </a:r>
            <a:r>
              <a:rPr lang="zh-CN" sz="2400" b="1">
                <a:solidFill>
                  <a:schemeClr val="bg1"/>
                </a:solidFill>
                <a:latin typeface="黑体" panose="02010609060101010101" pitchFamily="49" charset="-122"/>
                <a:ea typeface="黑体" panose="02010609060101010101" pitchFamily="49" charset="-122"/>
                <a:sym typeface="+mn-ea"/>
              </a:rPr>
              <a:t>昨夜见军帖</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en-US"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a:t>
            </a:r>
            <a:endParaRPr lang="en-US" sz="2400" b="1"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14"/>
          <p:cNvSpPr txBox="1"/>
          <p:nvPr>
            <p:custDataLst>
              <p:tags r:id="rId5"/>
            </p:custDataLst>
          </p:nvPr>
        </p:nvSpPr>
        <p:spPr>
          <a:xfrm>
            <a:off x="542290" y="1997710"/>
            <a:ext cx="10057765" cy="16713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zh-CN" altLang="en-US" sz="2000" b="1" spc="120">
                <a:solidFill>
                  <a:srgbClr val="18E6DA"/>
                </a:solidFill>
                <a:latin typeface="楷体" panose="02010609060101010101" pitchFamily="49" charset="-122"/>
                <a:ea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rPr>
              <a:t>①复：又。②当：对着。③户：门。④机杼声：织布机发出的声音。杼，织布的梭子。⑤唯：只。</a:t>
            </a:r>
            <a:endParaRPr sz="2000" b="1" spc="120" smtClean="0">
              <a:solidFill>
                <a:srgbClr val="C00000"/>
              </a:solidFill>
              <a:latin typeface="楷体" panose="02010609060101010101" pitchFamily="49" charset="-122"/>
              <a:ea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】织布机声一声接着一声，木兰姑娘当门在织布。织机停下来不再作响，只听见姑娘在叹息。</a:t>
            </a:r>
            <a:endParaRPr lang="en-US" altLang="zh-CN" sz="2000" b="1" spc="120" smtClean="0">
              <a:solidFill>
                <a:srgbClr val="FFFF00"/>
              </a:solidFill>
              <a:latin typeface="楷体" panose="02010609060101010101" pitchFamily="49" charset="-122"/>
              <a:ea typeface="楷体" panose="02010609060101010101" pitchFamily="49" charset="-122"/>
              <a:sym typeface="+mn-ea"/>
            </a:endParaRPr>
          </a:p>
        </p:txBody>
      </p:sp>
      <p:sp>
        <p:nvSpPr>
          <p:cNvPr id="7" name="文本框 6"/>
          <p:cNvSpPr txBox="1"/>
          <p:nvPr>
            <p:custDataLst>
              <p:tags r:id="rId6"/>
            </p:custDataLst>
          </p:nvPr>
        </p:nvSpPr>
        <p:spPr>
          <a:xfrm>
            <a:off x="4224020" y="260985"/>
            <a:ext cx="3993515" cy="583565"/>
          </a:xfrm>
          <a:prstGeom prst="rect">
            <a:avLst/>
          </a:prstGeom>
          <a:noFill/>
        </p:spPr>
        <p:txBody>
          <a:bodyPr wrap="square" rtlCol="0">
            <a:spAutoFit/>
            <a:scene3d>
              <a:camera prst="orthographicFront"/>
              <a:lightRig rig="threePt" dir="t"/>
            </a:scene3d>
          </a:bodyPr>
          <a:lstStyle/>
          <a:p>
            <a:pPr algn="just"/>
            <a:r>
              <a:rPr lang="zh-CN" altLang="en-US" sz="3200" b="1" spc="200"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　木兰诗课文翻译</a:t>
            </a:r>
            <a:endParaRPr lang="zh-CN" altLang="en-US" sz="3200" b="1" spc="200" smtClean="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p:txBody>
      </p:sp>
      <p:sp>
        <p:nvSpPr>
          <p:cNvPr id="9" name="文本框 14"/>
          <p:cNvSpPr txBox="1"/>
          <p:nvPr>
            <p:custDataLst>
              <p:tags r:id="rId7"/>
            </p:custDataLst>
          </p:nvPr>
        </p:nvSpPr>
        <p:spPr>
          <a:xfrm>
            <a:off x="666750" y="4757420"/>
            <a:ext cx="10554970" cy="12712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rPr>
              <a:t>】</a:t>
            </a:r>
            <a:r>
              <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①忆：思念。②军帖(</a:t>
            </a:r>
            <a:r>
              <a:rPr lang="en-US" sz="2000" b="1" spc="120" smtClean="0">
                <a:solidFill>
                  <a:srgbClr val="FB8322"/>
                </a:solidFill>
                <a:latin typeface="楷体" panose="02010609060101010101" pitchFamily="49" charset="-122"/>
                <a:ea typeface="楷体" panose="02010609060101010101" pitchFamily="49" charset="-122"/>
                <a:cs typeface="楷体" panose="02010609060101010101" pitchFamily="49" charset="-122"/>
                <a:sym typeface="+mn-ea"/>
              </a:rPr>
              <a:t>tiě</a:t>
            </a:r>
            <a:r>
              <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)：军中的文告。</a:t>
            </a:r>
            <a:endPar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】问姑娘在思念什么，问姑娘在思念什么。姑娘并没有思念什么，姑娘并没有回忆什么。昨夜看见征</a:t>
            </a:r>
            <a:r>
              <a:rPr sz="2000" b="1" spc="120" smtClean="0">
                <a:solidFill>
                  <a:srgbClr val="FFFF00"/>
                </a:solidFill>
                <a:latin typeface="楷体" panose="02010609060101010101" pitchFamily="49" charset="-122"/>
                <a:ea typeface="楷体" panose="02010609060101010101" pitchFamily="49" charset="-122"/>
                <a:sym typeface="+mn-ea"/>
              </a:rPr>
              <a:t>兵的文书，</a:t>
            </a:r>
            <a:endParaRPr sz="2000" b="1" spc="120" smtClean="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551180" y="950595"/>
            <a:ext cx="10916285" cy="4151630"/>
          </a:xfrm>
          <a:prstGeom prst="rect">
            <a:avLst/>
          </a:prstGeom>
        </p:spPr>
        <p:txBody>
          <a:bodyPr wrap="square">
            <a:spAutoFit/>
          </a:bodyPr>
          <a:lstStyle/>
          <a:p>
            <a:pPr algn="just">
              <a:lnSpc>
                <a:spcPct val="150000"/>
              </a:lnSpc>
            </a:pPr>
            <a:r>
              <a:rPr lang="zh-CN" sz="2400" b="1">
                <a:solidFill>
                  <a:schemeClr val="bg1"/>
                </a:solidFill>
                <a:latin typeface="黑体" panose="02010609060101010101" pitchFamily="49" charset="-122"/>
                <a:ea typeface="黑体" panose="02010609060101010101" pitchFamily="49" charset="-122"/>
                <a:sym typeface="+mn-ea"/>
              </a:rPr>
              <a:t>可汗大</a:t>
            </a:r>
            <a:r>
              <a:rPr lang="zh-CN" sz="2400" b="1">
                <a:solidFill>
                  <a:schemeClr val="bg1"/>
                </a:solidFill>
                <a:latin typeface="黑体" panose="02010609060101010101" pitchFamily="49" charset="-122"/>
                <a:ea typeface="黑体" panose="02010609060101010101" pitchFamily="49" charset="-122"/>
              </a:rPr>
              <a:t>点兵</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lang="zh-CN" sz="2400" b="1">
                <a:solidFill>
                  <a:schemeClr val="bg1"/>
                </a:solidFill>
                <a:latin typeface="黑体" panose="02010609060101010101" pitchFamily="49" charset="-122"/>
                <a:ea typeface="黑体" panose="02010609060101010101" pitchFamily="49" charset="-122"/>
              </a:rPr>
              <a:t>军书</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zh-CN" sz="2400" b="1">
                <a:solidFill>
                  <a:schemeClr val="bg1"/>
                </a:solidFill>
                <a:latin typeface="黑体" panose="02010609060101010101" pitchFamily="49" charset="-122"/>
                <a:ea typeface="黑体" panose="02010609060101010101" pitchFamily="49" charset="-122"/>
              </a:rPr>
              <a:t>十二</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zh-CN" sz="2400" b="1">
                <a:solidFill>
                  <a:schemeClr val="bg1"/>
                </a:solidFill>
                <a:latin typeface="黑体" panose="02010609060101010101" pitchFamily="49" charset="-122"/>
                <a:ea typeface="黑体" panose="02010609060101010101" pitchFamily="49" charset="-122"/>
              </a:rPr>
              <a:t>卷，卷卷有爷名。阿爷</a:t>
            </a:r>
            <a:r>
              <a:rPr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lang="zh-CN" sz="2400" b="1">
                <a:solidFill>
                  <a:schemeClr val="bg1"/>
                </a:solidFill>
                <a:latin typeface="黑体" panose="02010609060101010101" pitchFamily="49" charset="-122"/>
                <a:ea typeface="黑体" panose="02010609060101010101" pitchFamily="49" charset="-122"/>
              </a:rPr>
              <a:t>无大儿，木兰无长兄，愿为市</a:t>
            </a:r>
            <a:r>
              <a:rPr sz="2400" spc="120" baseline="30000" smtClean="0">
                <a:solidFill>
                  <a:schemeClr val="bg1"/>
                </a:solidFill>
                <a:latin typeface="微软雅黑" panose="020b0503020204020204" charset="-122"/>
                <a:ea typeface="微软雅黑" panose="020b0503020204020204" charset="-122"/>
                <a:sym typeface="+mn-ea"/>
              </a:rPr>
              <a:t>⑤</a:t>
            </a:r>
            <a:r>
              <a:rPr lang="zh-CN" sz="2400" b="1">
                <a:solidFill>
                  <a:schemeClr val="bg1"/>
                </a:solidFill>
                <a:latin typeface="黑体" panose="02010609060101010101" pitchFamily="49" charset="-122"/>
                <a:ea typeface="黑体" panose="02010609060101010101" pitchFamily="49" charset="-122"/>
              </a:rPr>
              <a:t>鞍马，从此替爷征。</a:t>
            </a:r>
            <a:endParaRPr lang="zh-CN" sz="2400" b="1">
              <a:solidFill>
                <a:schemeClr val="bg1"/>
              </a:solidFill>
              <a:latin typeface="黑体" panose="02010609060101010101" pitchFamily="49" charset="-122"/>
              <a:ea typeface="黑体" panose="02010609060101010101" pitchFamily="49" charset="-122"/>
            </a:endParaRPr>
          </a:p>
          <a:p>
            <a:pPr algn="just">
              <a:lnSpc>
                <a:spcPct val="150000"/>
              </a:lnSpc>
            </a:pPr>
            <a:endParaRPr sz="2400" u="sng"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30000"/>
              </a:lnSpc>
            </a:pPr>
            <a:r>
              <a:rPr lang="zh-CN" sz="2400" b="1">
                <a:solidFill>
                  <a:schemeClr val="bg1"/>
                </a:solidFill>
                <a:latin typeface="黑体" panose="02010609060101010101" pitchFamily="49" charset="-122"/>
                <a:ea typeface="黑体" panose="02010609060101010101" pitchFamily="49" charset="-122"/>
              </a:rPr>
              <a:t>东市</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zh-CN" sz="2400" b="1">
                <a:solidFill>
                  <a:schemeClr val="bg1"/>
                </a:solidFill>
                <a:latin typeface="黑体" panose="02010609060101010101" pitchFamily="49" charset="-122"/>
                <a:ea typeface="黑体" panose="02010609060101010101" pitchFamily="49" charset="-122"/>
              </a:rPr>
              <a:t>买骏马，西市买鞍鞯</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zh-CN" sz="2400" b="1">
                <a:solidFill>
                  <a:schemeClr val="bg1"/>
                </a:solidFill>
                <a:latin typeface="黑体" panose="02010609060101010101" pitchFamily="49" charset="-122"/>
                <a:ea typeface="黑体" panose="02010609060101010101" pitchFamily="49" charset="-122"/>
              </a:rPr>
              <a:t>(</a:t>
            </a:r>
            <a:r>
              <a:rPr lang="zh-CN" sz="2400" b="1">
                <a:solidFill>
                  <a:srgbClr val="FB8322"/>
                </a:solidFill>
                <a:latin typeface="黑体" panose="02010609060101010101" pitchFamily="49" charset="-122"/>
                <a:ea typeface="黑体" panose="02010609060101010101" pitchFamily="49" charset="-122"/>
              </a:rPr>
              <a:t>ān jiān</a:t>
            </a:r>
            <a:r>
              <a:rPr lang="zh-CN" sz="2400" b="1">
                <a:solidFill>
                  <a:schemeClr val="bg1"/>
                </a:solidFill>
                <a:latin typeface="黑体" panose="02010609060101010101" pitchFamily="49" charset="-122"/>
                <a:ea typeface="黑体" panose="02010609060101010101" pitchFamily="49" charset="-122"/>
              </a:rPr>
              <a:t>)，南市买辔(</a:t>
            </a:r>
            <a:r>
              <a:rPr lang="zh-CN" sz="2400" b="1">
                <a:solidFill>
                  <a:srgbClr val="FB8322"/>
                </a:solidFill>
                <a:latin typeface="黑体" panose="02010609060101010101" pitchFamily="49" charset="-122"/>
                <a:ea typeface="黑体" panose="02010609060101010101" pitchFamily="49" charset="-122"/>
              </a:rPr>
              <a:t>pèi</a:t>
            </a:r>
            <a:r>
              <a:rPr lang="zh-CN" sz="2400" b="1">
                <a:solidFill>
                  <a:schemeClr val="bg1"/>
                </a:solidFill>
                <a:latin typeface="黑体" panose="02010609060101010101" pitchFamily="49" charset="-122"/>
                <a:ea typeface="黑体" panose="02010609060101010101" pitchFamily="49" charset="-122"/>
              </a:rPr>
              <a:t>)头</a:t>
            </a:r>
            <a:r>
              <a:rPr lang="en-US" sz="24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en-US"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lang="zh-CN" sz="2400" b="1">
                <a:solidFill>
                  <a:schemeClr val="bg1"/>
                </a:solidFill>
                <a:latin typeface="黑体" panose="02010609060101010101" pitchFamily="49" charset="-122"/>
                <a:ea typeface="黑体" panose="02010609060101010101" pitchFamily="49" charset="-122"/>
              </a:rPr>
              <a:t>北市买长鞭</a:t>
            </a:r>
            <a:r>
              <a:rPr lang="en-US"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endParaRPr lang="en-US" sz="2400"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5"/>
            </p:custDataLst>
          </p:nvPr>
        </p:nvSpPr>
        <p:spPr>
          <a:xfrm>
            <a:off x="724535" y="2176145"/>
            <a:ext cx="10649585" cy="20713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a:t>
            </a:r>
            <a:r>
              <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可汗：我国古代西北地区民族对最高统治者的称呼。 </a:t>
            </a:r>
            <a:r>
              <a:rPr lang="en-US" sz="2000" b="1" spc="120" smtClean="0">
                <a:solidFill>
                  <a:srgbClr val="18E6DA"/>
                </a:solidFill>
                <a:sym typeface="+mn-ea"/>
              </a:rPr>
              <a:t> </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点兵：征兵。②军书：军中的文书，这里指征兵的名册。③十二：表示多数，不是确指。下文的“十二年”，用法与此相同。④爷：和下文的“阿爷”一样，都指父亲。⑤市：买</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】知道君王在大规模征募兵士，那么多卷征兵文书，每卷上都有父亲的名字。父亲没有长大成人的</a:t>
            </a:r>
            <a:r>
              <a:rPr sz="2000" b="1" spc="120" smtClean="0">
                <a:solidFill>
                  <a:srgbClr val="FFFF00"/>
                </a:solidFill>
                <a:latin typeface="楷体" panose="02010609060101010101" pitchFamily="49" charset="-122"/>
                <a:ea typeface="楷体" panose="02010609060101010101" pitchFamily="49" charset="-122"/>
              </a:rPr>
              <a:t>儿子，木兰没有兄长，木兰愿意去买来马鞍和马匹，从此替父亲去出征。</a:t>
            </a:r>
            <a:endParaRPr sz="2000" b="1" spc="120" smtClean="0">
              <a:solidFill>
                <a:srgbClr val="FFFF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14"/>
          <p:cNvSpPr txBox="1"/>
          <p:nvPr>
            <p:custDataLst>
              <p:tags r:id="rId6"/>
            </p:custDataLst>
          </p:nvPr>
        </p:nvSpPr>
        <p:spPr>
          <a:xfrm>
            <a:off x="695325" y="5229225"/>
            <a:ext cx="10554970" cy="8712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rPr>
              <a:t>】</a:t>
            </a:r>
            <a:r>
              <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①市：集市。②鞯：马鞍下的垫子。③辔头：驾驭牲口用的嚼子和缰绳。</a:t>
            </a:r>
            <a:endParaRPr 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】木兰跑遍东西南北的集市去购买骏马、鞍鞯、辔头和长鞭。</a:t>
            </a:r>
            <a:r>
              <a:rPr lang="en-US" sz="2000" b="1" spc="120"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 </a:t>
            </a:r>
            <a:r>
              <a:rPr lang="en-US" sz="2000" b="1" spc="120" smtClean="0">
                <a:solidFill>
                  <a:srgbClr val="0712F9"/>
                </a:solidFill>
                <a:sym typeface="+mn-ea"/>
              </a:rPr>
              <a:t> </a:t>
            </a:r>
            <a:endParaRPr lang="en-US" sz="2000" b="1" spc="120" smtClean="0">
              <a:solidFill>
                <a:srgbClr val="0712F9"/>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666750" y="890270"/>
            <a:ext cx="10858500" cy="2861310"/>
          </a:xfrm>
          <a:prstGeom prst="rect">
            <a:avLst/>
          </a:prstGeom>
        </p:spPr>
        <p:txBody>
          <a:bodyPr wrap="square">
            <a:spAutoFit/>
          </a:bodyPr>
          <a:lstStyle/>
          <a:p>
            <a:pPr algn="just">
              <a:lnSpc>
                <a:spcPct val="150000"/>
              </a:lnSpc>
            </a:pPr>
            <a:r>
              <a:rPr sz="2400" b="1" u="sng" smtClean="0">
                <a:solidFill>
                  <a:schemeClr val="bg1"/>
                </a:solidFill>
                <a:latin typeface="黑体" panose="02010609060101010101" pitchFamily="49" charset="-122"/>
                <a:ea typeface="黑体" panose="02010609060101010101" pitchFamily="49" charset="-122"/>
              </a:rPr>
              <a:t>归来见天子，天子坐明堂</a:t>
            </a:r>
            <a:r>
              <a:rPr sz="2400" b="1" u="sng" baseline="30000" smtClean="0">
                <a:solidFill>
                  <a:schemeClr val="bg1"/>
                </a:solidFill>
                <a:latin typeface="黑体" panose="02010609060101010101" pitchFamily="49" charset="-122"/>
                <a:ea typeface="黑体" panose="02010609060101010101" pitchFamily="49" charset="-122"/>
                <a:sym typeface="+mn-ea"/>
              </a:rPr>
              <a:t>①</a:t>
            </a:r>
            <a:r>
              <a:rPr sz="2400" b="1" u="sng" smtClean="0">
                <a:solidFill>
                  <a:schemeClr val="bg1"/>
                </a:solidFill>
                <a:latin typeface="黑体" panose="02010609060101010101" pitchFamily="49" charset="-122"/>
                <a:ea typeface="黑体" panose="02010609060101010101" pitchFamily="49" charset="-122"/>
              </a:rPr>
              <a:t>。策勋</a:t>
            </a:r>
            <a:r>
              <a:rPr sz="2400" b="1" u="sng" baseline="30000" smtClean="0">
                <a:solidFill>
                  <a:schemeClr val="bg1"/>
                </a:solidFill>
                <a:latin typeface="黑体" panose="02010609060101010101" pitchFamily="49" charset="-122"/>
                <a:ea typeface="黑体" panose="02010609060101010101" pitchFamily="49" charset="-122"/>
                <a:sym typeface="+mn-ea"/>
              </a:rPr>
              <a:t>②</a:t>
            </a:r>
            <a:r>
              <a:rPr sz="2400" b="1" u="sng" smtClean="0">
                <a:solidFill>
                  <a:schemeClr val="bg1"/>
                </a:solidFill>
                <a:latin typeface="黑体" panose="02010609060101010101" pitchFamily="49" charset="-122"/>
                <a:ea typeface="黑体" panose="02010609060101010101" pitchFamily="49" charset="-122"/>
              </a:rPr>
              <a:t>十二转，赏赐百千强</a:t>
            </a:r>
            <a:r>
              <a:rPr sz="2400" b="1" baseline="30000" smtClean="0">
                <a:solidFill>
                  <a:schemeClr val="bg1"/>
                </a:solidFill>
                <a:latin typeface="黑体" panose="02010609060101010101" pitchFamily="49" charset="-122"/>
                <a:ea typeface="黑体" panose="02010609060101010101" pitchFamily="49" charset="-122"/>
                <a:sym typeface="+mn-ea"/>
              </a:rPr>
              <a:t>③</a:t>
            </a:r>
            <a:r>
              <a:rPr sz="2400" b="1" smtClean="0">
                <a:solidFill>
                  <a:schemeClr val="bg1"/>
                </a:solidFill>
                <a:latin typeface="黑体" panose="02010609060101010101" pitchFamily="49" charset="-122"/>
                <a:ea typeface="黑体" panose="02010609060101010101" pitchFamily="49" charset="-122"/>
              </a:rPr>
              <a:t>。</a:t>
            </a:r>
            <a:endParaRPr sz="2400" b="1" smtClean="0">
              <a:latin typeface="黑体" panose="02010609060101010101" pitchFamily="49" charset="-122"/>
              <a:ea typeface="黑体" panose="02010609060101010101" pitchFamily="49" charset="-122"/>
            </a:endParaRPr>
          </a:p>
          <a:p>
            <a:pPr algn="just">
              <a:lnSpc>
                <a:spcPct val="150000"/>
              </a:lnSpc>
            </a:pPr>
            <a:endParaRPr sz="2400" u="sng" smtClean="0"/>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可汗问所欲</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，木兰不用</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尚书郎，愿</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驰千里足</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，送儿还故乡。</a:t>
            </a:r>
            <a:endPar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5"/>
            </p:custDataLst>
          </p:nvPr>
        </p:nvSpPr>
        <p:spPr>
          <a:xfrm>
            <a:off x="724535" y="1745615"/>
            <a:ext cx="10742930" cy="12712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①明堂：古代帝王举行大典的朝堂。②策勋：记功。③强：有余。</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a:t>
            </a:r>
            <a:r>
              <a:rPr sz="2000" b="1" spc="120" smtClean="0">
                <a:solidFill>
                  <a:srgbClr val="FFFF00"/>
                </a:solidFill>
                <a:latin typeface="楷体" panose="02010609060101010101" pitchFamily="49" charset="-122"/>
                <a:ea typeface="楷体" panose="02010609060101010101" pitchFamily="49" charset="-122"/>
              </a:rPr>
              <a:t>归来朝见天子，天子坐上殿堂（论功行赏）。记功木兰最高一等，得到的赏赐千百金以上。</a:t>
            </a:r>
            <a:endParaRPr sz="2000" b="1" spc="120" smtClean="0">
              <a:solidFill>
                <a:srgbClr val="FFFF00"/>
              </a:solidFill>
              <a:latin typeface="楷体" panose="02010609060101010101" pitchFamily="49" charset="-122"/>
              <a:ea typeface="楷体" panose="02010609060101010101" pitchFamily="49" charset="-122"/>
            </a:endParaRPr>
          </a:p>
        </p:txBody>
      </p:sp>
      <p:sp>
        <p:nvSpPr>
          <p:cNvPr id="5" name="文本框 14"/>
          <p:cNvSpPr txBox="1"/>
          <p:nvPr>
            <p:custDataLst>
              <p:tags r:id="rId6"/>
            </p:custDataLst>
          </p:nvPr>
        </p:nvSpPr>
        <p:spPr>
          <a:xfrm>
            <a:off x="695325" y="3933190"/>
            <a:ext cx="10742930" cy="8712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①欲：想要。②用：愿做。③愿：希望。④千里足：千里马。</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a:t>
            </a:r>
            <a:r>
              <a:rPr sz="2000" b="1" spc="120" smtClean="0">
                <a:solidFill>
                  <a:srgbClr val="FFFF00"/>
                </a:solidFill>
                <a:latin typeface="楷体" panose="02010609060101010101" pitchFamily="49" charset="-122"/>
                <a:ea typeface="楷体" panose="02010609060101010101" pitchFamily="49" charset="-122"/>
                <a:sym typeface="+mn-ea"/>
              </a:rPr>
              <a:t>天子问木兰有什么要求，木兰不愿意做官;希望驰骋千里马，返回故乡。</a:t>
            </a:r>
            <a:endParaRPr sz="2000" b="1" spc="120" smtClean="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linds(horizontal)">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文本框 14"/>
          <p:cNvSpPr txBox="1"/>
          <p:nvPr>
            <p:custDataLst>
              <p:tags r:id="rId4"/>
            </p:custDataLst>
          </p:nvPr>
        </p:nvSpPr>
        <p:spPr>
          <a:xfrm>
            <a:off x="407670" y="4725670"/>
            <a:ext cx="11360785" cy="16713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①戎机：战事。②度：越过。③朔气：北方的寒气。朔，北方。④金柝：古时军中白天用来烧饭、夜里用来打更的器具。⑤铁衣：铠甲，古代军人穿的护身服装。</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】远行万里，投身战事，像飞一样地越过一道道关塞山岭。北方的寒气传送着打更的声音，清冷的月光映照着战士们的铠甲。将士们身经百战，有的战死沙场有的多年后重返故乡。</a:t>
            </a:r>
            <a:endParaRPr lang="en-US" altLang="zh-CN" sz="2000" b="1" spc="120">
              <a:solidFill>
                <a:srgbClr val="FFFF00"/>
              </a:solidFill>
              <a:latin typeface="楷体" panose="02010609060101010101" pitchFamily="49" charset="-122"/>
              <a:ea typeface="楷体" panose="02010609060101010101" pitchFamily="49" charset="-122"/>
              <a:sym typeface="+mn-ea"/>
            </a:endParaRPr>
          </a:p>
        </p:txBody>
      </p:sp>
      <p:sp>
        <p:nvSpPr>
          <p:cNvPr id="3" name="矩形 2"/>
          <p:cNvSpPr/>
          <p:nvPr>
            <p:custDataLst>
              <p:tags r:id="rId5"/>
            </p:custDataLst>
          </p:nvPr>
        </p:nvSpPr>
        <p:spPr>
          <a:xfrm>
            <a:off x="335280" y="260985"/>
            <a:ext cx="11279505" cy="4523105"/>
          </a:xfrm>
          <a:prstGeom prst="rect">
            <a:avLst/>
          </a:prstGeom>
        </p:spPr>
        <p:txBody>
          <a:bodyPr wrap="square">
            <a:spAutoFit/>
          </a:bodyPr>
          <a:lstStyle/>
          <a:p>
            <a:pPr algn="just">
              <a:lnSpc>
                <a:spcPct val="150000"/>
              </a:lnSpc>
            </a:pPr>
            <a:r>
              <a:rPr sz="2400" b="1" u="sng" smtClean="0">
                <a:solidFill>
                  <a:schemeClr val="bg1"/>
                </a:solidFill>
              </a:rPr>
              <a:t>旦</a:t>
            </a:r>
            <a:r>
              <a:rPr sz="2400" b="1" u="sng" baseline="30000" smtClean="0">
                <a:solidFill>
                  <a:schemeClr val="bg1"/>
                </a:solidFill>
                <a:sym typeface="+mn-ea"/>
              </a:rPr>
              <a:t>①</a:t>
            </a:r>
            <a:r>
              <a:rPr sz="2400" b="1" u="sng" smtClean="0">
                <a:solidFill>
                  <a:schemeClr val="bg1"/>
                </a:solidFill>
              </a:rPr>
              <a:t>辞爷娘去，暮宿黄河边，不闻爷娘唤女声，但</a:t>
            </a:r>
            <a:r>
              <a:rPr sz="2400" b="1" u="sng" baseline="30000" smtClean="0">
                <a:solidFill>
                  <a:schemeClr val="bg1"/>
                </a:solidFill>
                <a:sym typeface="+mn-ea"/>
              </a:rPr>
              <a:t>②</a:t>
            </a:r>
            <a:r>
              <a:rPr sz="2400" b="1" u="sng" smtClean="0">
                <a:solidFill>
                  <a:schemeClr val="bg1"/>
                </a:solidFill>
              </a:rPr>
              <a:t>闻黄河流水鸣溅溅</a:t>
            </a:r>
            <a:r>
              <a:rPr sz="2400" b="1" u="sng" spc="120" baseline="30000"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③</a:t>
            </a:r>
            <a:r>
              <a:rPr sz="2400" b="1" u="sng" smtClean="0">
                <a:solidFill>
                  <a:schemeClr val="bg1"/>
                </a:solidFill>
              </a:rPr>
              <a:t>。旦辞黄河去，暮至黑山头</a:t>
            </a:r>
            <a:r>
              <a:rPr lang="zh-CN" sz="2400" b="1" u="sng" smtClean="0">
                <a:solidFill>
                  <a:schemeClr val="bg1"/>
                </a:solidFill>
              </a:rPr>
              <a:t>。不闻爷娘唤女声，但闻燕山胡骑(</a:t>
            </a:r>
            <a:r>
              <a:rPr lang="en-US" altLang="zh-CN" sz="2400" b="1" u="sng" smtClean="0">
                <a:solidFill>
                  <a:srgbClr val="FB8322"/>
                </a:solidFill>
              </a:rPr>
              <a:t>q</a:t>
            </a:r>
            <a:r>
              <a:rPr lang="en-US" altLang="zh-CN" sz="2400" b="1" u="sng" smtClean="0">
                <a:solidFill>
                  <a:srgbClr val="FB8322"/>
                </a:solidFill>
                <a:latin typeface="微软雅黑" panose="020b0503020204020204" charset="-122"/>
                <a:ea typeface="微软雅黑" panose="020b0503020204020204" charset="-122"/>
              </a:rPr>
              <a:t>í</a:t>
            </a:r>
            <a:r>
              <a:rPr lang="zh-CN" sz="2400" b="1" u="sng" smtClean="0">
                <a:solidFill>
                  <a:schemeClr val="bg1"/>
                </a:solidFill>
              </a:rPr>
              <a:t>)鸣啾啾</a:t>
            </a:r>
            <a:r>
              <a:rPr sz="2400" b="1" u="sng" spc="120" baseline="30000"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④</a:t>
            </a:r>
            <a:r>
              <a:rPr lang="zh-CN" sz="2400" b="1" u="sng" smtClean="0">
                <a:solidFill>
                  <a:schemeClr val="bg1"/>
                </a:solidFill>
              </a:rPr>
              <a:t>。</a:t>
            </a:r>
            <a:endParaRPr lang="zh-CN" sz="2400" b="1" u="sng" smtClean="0">
              <a:solidFill>
                <a:schemeClr val="bg1"/>
              </a:solidFill>
            </a:endParaRPr>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万里赴戎机</a:t>
            </a:r>
            <a:r>
              <a:rPr lang="en-US" sz="2400"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，关山度</a:t>
            </a:r>
            <a:r>
              <a:rPr lang="en-US" sz="2400"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若飞。朔气</a:t>
            </a:r>
            <a:r>
              <a:rPr lang="en-US" sz="2400"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传金柝</a:t>
            </a:r>
            <a:r>
              <a:rPr lang="en-US" sz="2400"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lang="en-US" sz="2400" u="sng" smtClean="0">
                <a:solidFill>
                  <a:srgbClr val="FB8322"/>
                </a:solidFill>
                <a:uFillTx/>
                <a:latin typeface="黑体" panose="02010609060101010101" pitchFamily="49" charset="-122"/>
                <a:ea typeface="黑体" panose="02010609060101010101" pitchFamily="49" charset="-122"/>
                <a:cs typeface="黑体" panose="02010609060101010101" pitchFamily="49" charset="-122"/>
              </a:rPr>
              <a:t>tuò</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)，寒光照铁衣</a:t>
            </a:r>
            <a:r>
              <a:rPr lang="en-US" sz="2400"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⑤</a:t>
            </a:r>
            <a:r>
              <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。将军百战死，壮士十年归。</a:t>
            </a:r>
            <a:endParaRPr lang="en-US" sz="2400"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6"/>
            </p:custDataLst>
          </p:nvPr>
        </p:nvSpPr>
        <p:spPr>
          <a:xfrm>
            <a:off x="551815" y="1557020"/>
            <a:ext cx="10742930" cy="20713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①旦：早晨。②但：只。③</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溅溅</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水流声</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④</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胡骑：胡人的战马。胡，古代对西北部民族的称呼。</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啾啾：马叫的声音。</a:t>
            </a:r>
            <a:endParaRPr sz="20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】早晨辞别父母离开家，晚上宿营在黄河边，听不见父母呼唤女儿的声音，只能听到黄河哗啦啦的流水声。早晨辞别黄河上路，晚上到达黑山头，听不见父母呼唤女儿的声</a:t>
            </a:r>
            <a:endParaRPr lang="en-US" altLang="zh-CN" sz="2000" b="1" spc="120">
              <a:solidFill>
                <a:srgbClr val="FFFF00"/>
              </a:solidFill>
              <a:latin typeface="楷体" panose="02010609060101010101" pitchFamily="49" charset="-122"/>
              <a:ea typeface="楷体" panose="02010609060101010101" pitchFamily="49" charset="-122"/>
              <a:sym typeface="+mn-ea"/>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音，只能听到燕山胡人的战马啾啾的叫声。</a:t>
            </a:r>
            <a:endParaRPr lang="en-US" altLang="zh-CN" sz="2000" b="1" spc="12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3" presetClass="entr" presetSubtype="10"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blinds(horizontal)">
                                      <p:cBhvr>
                                        <p:cTn id="2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608965" y="548640"/>
            <a:ext cx="10858500" cy="3415030"/>
          </a:xfrm>
          <a:prstGeom prst="rect">
            <a:avLst/>
          </a:prstGeom>
        </p:spPr>
        <p:txBody>
          <a:bodyPr wrap="square">
            <a:spAutoFit/>
          </a:bodyPr>
          <a:lstStyle/>
          <a:p>
            <a:pPr algn="just">
              <a:lnSpc>
                <a:spcPct val="150000"/>
              </a:lnSpc>
            </a:pPr>
            <a:r>
              <a:rPr sz="2400" b="1" u="sng" smtClean="0">
                <a:solidFill>
                  <a:schemeClr val="bg1"/>
                </a:solidFill>
                <a:latin typeface="黑体" panose="02010609060101010101" pitchFamily="49" charset="-122"/>
                <a:ea typeface="黑体" panose="02010609060101010101" pitchFamily="49" charset="-122"/>
              </a:rPr>
              <a:t>归来见天子，天子坐明堂</a:t>
            </a:r>
            <a:r>
              <a:rPr sz="2400" b="1" u="sng" baseline="30000" smtClean="0">
                <a:solidFill>
                  <a:schemeClr val="bg1"/>
                </a:solidFill>
                <a:latin typeface="黑体" panose="02010609060101010101" pitchFamily="49" charset="-122"/>
                <a:ea typeface="黑体" panose="02010609060101010101" pitchFamily="49" charset="-122"/>
                <a:sym typeface="+mn-ea"/>
              </a:rPr>
              <a:t>①</a:t>
            </a:r>
            <a:r>
              <a:rPr sz="2400" b="1" u="sng" smtClean="0">
                <a:solidFill>
                  <a:schemeClr val="bg1"/>
                </a:solidFill>
                <a:latin typeface="黑体" panose="02010609060101010101" pitchFamily="49" charset="-122"/>
                <a:ea typeface="黑体" panose="02010609060101010101" pitchFamily="49" charset="-122"/>
              </a:rPr>
              <a:t>。策勋十二转</a:t>
            </a:r>
            <a:r>
              <a:rPr sz="2400" b="1" u="sng" baseline="30000" smtClean="0">
                <a:solidFill>
                  <a:schemeClr val="bg1"/>
                </a:solidFill>
                <a:latin typeface="黑体" panose="02010609060101010101" pitchFamily="49" charset="-122"/>
                <a:ea typeface="黑体" panose="02010609060101010101" pitchFamily="49" charset="-122"/>
                <a:sym typeface="+mn-ea"/>
              </a:rPr>
              <a:t>②</a:t>
            </a:r>
            <a:r>
              <a:rPr sz="2400" b="1" u="sng" smtClean="0">
                <a:solidFill>
                  <a:schemeClr val="bg1"/>
                </a:solidFill>
                <a:latin typeface="黑体" panose="02010609060101010101" pitchFamily="49" charset="-122"/>
                <a:ea typeface="黑体" panose="02010609060101010101" pitchFamily="49" charset="-122"/>
              </a:rPr>
              <a:t>，赏赐百千强</a:t>
            </a:r>
            <a:r>
              <a:rPr sz="2400" b="1" baseline="30000" smtClean="0">
                <a:solidFill>
                  <a:schemeClr val="bg1"/>
                </a:solidFill>
                <a:latin typeface="黑体" panose="02010609060101010101" pitchFamily="49" charset="-122"/>
                <a:ea typeface="黑体" panose="02010609060101010101" pitchFamily="49" charset="-122"/>
                <a:sym typeface="+mn-ea"/>
              </a:rPr>
              <a:t>③</a:t>
            </a:r>
            <a:r>
              <a:rPr sz="2400" b="1" smtClean="0">
                <a:solidFill>
                  <a:schemeClr val="bg1"/>
                </a:solidFill>
                <a:latin typeface="黑体" panose="02010609060101010101" pitchFamily="49" charset="-122"/>
                <a:ea typeface="黑体" panose="02010609060101010101" pitchFamily="49" charset="-122"/>
              </a:rPr>
              <a:t>。</a:t>
            </a:r>
            <a:endParaRPr sz="2400" b="1" smtClean="0">
              <a:solidFill>
                <a:schemeClr val="bg1"/>
              </a:solidFill>
              <a:latin typeface="黑体" panose="02010609060101010101" pitchFamily="49" charset="-122"/>
              <a:ea typeface="黑体" panose="02010609060101010101" pitchFamily="49" charset="-122"/>
            </a:endParaRPr>
          </a:p>
          <a:p>
            <a:pPr algn="just">
              <a:lnSpc>
                <a:spcPct val="150000"/>
              </a:lnSpc>
            </a:pPr>
            <a:endParaRPr sz="2400" u="sng" smtClean="0"/>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可汗问所欲</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，木兰不用</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尚书郎，愿</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驰千里足</a:t>
            </a:r>
            <a:r>
              <a:rPr lang="en-US"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，送儿还故乡。</a:t>
            </a:r>
            <a:endParaRPr lang="en-US"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5"/>
            </p:custDataLst>
          </p:nvPr>
        </p:nvSpPr>
        <p:spPr>
          <a:xfrm>
            <a:off x="666750" y="1420495"/>
            <a:ext cx="10742930" cy="16713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①明堂：古代帝王举行大典的朝堂。②策勋：记功。</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转：勋位每升一级叫一转</a:t>
            </a:r>
            <a:endPar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③强：有余。</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a:t>
            </a:r>
            <a:r>
              <a:rPr sz="2000" b="1" spc="120" smtClean="0">
                <a:solidFill>
                  <a:srgbClr val="FFFF00"/>
                </a:solidFill>
                <a:latin typeface="楷体" panose="02010609060101010101" pitchFamily="49" charset="-122"/>
                <a:ea typeface="楷体" panose="02010609060101010101" pitchFamily="49" charset="-122"/>
              </a:rPr>
              <a:t>归来朝见天子，天子坐上殿堂（论功行赏）。记功木兰最高一等，得到的赏赐千百金以上。</a:t>
            </a:r>
            <a:endParaRPr sz="2000" b="1" spc="120" smtClean="0">
              <a:solidFill>
                <a:srgbClr val="FFFF00"/>
              </a:solidFill>
              <a:latin typeface="楷体" panose="02010609060101010101" pitchFamily="49" charset="-122"/>
              <a:ea typeface="楷体" panose="02010609060101010101" pitchFamily="49" charset="-122"/>
            </a:endParaRPr>
          </a:p>
        </p:txBody>
      </p:sp>
      <p:sp>
        <p:nvSpPr>
          <p:cNvPr id="5" name="文本框 14"/>
          <p:cNvSpPr txBox="1"/>
          <p:nvPr>
            <p:custDataLst>
              <p:tags r:id="rId6"/>
            </p:custDataLst>
          </p:nvPr>
        </p:nvSpPr>
        <p:spPr>
          <a:xfrm>
            <a:off x="623570" y="4004945"/>
            <a:ext cx="10956290" cy="8712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①欲：想要。②</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不</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用：</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不</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愿做。③愿：希望。④</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驰：赶马快跑。</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千里足：千里马。</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a:t>
            </a:r>
            <a:r>
              <a:rPr sz="2000" b="1" spc="120" smtClean="0">
                <a:solidFill>
                  <a:srgbClr val="FFFF00"/>
                </a:solidFill>
                <a:latin typeface="楷体" panose="02010609060101010101" pitchFamily="49" charset="-122"/>
                <a:ea typeface="楷体" panose="02010609060101010101" pitchFamily="49" charset="-122"/>
                <a:sym typeface="+mn-ea"/>
              </a:rPr>
              <a:t>天子问木兰有什么要求，木兰不愿意做官;希望驰骋千里马，返回故乡。</a:t>
            </a:r>
            <a:endParaRPr sz="2000" b="1" spc="120" smtClean="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linds(horizontal)">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615950" y="946785"/>
            <a:ext cx="11160760" cy="3415030"/>
          </a:xfrm>
          <a:prstGeom prst="rect">
            <a:avLst/>
          </a:prstGeom>
        </p:spPr>
        <p:txBody>
          <a:bodyPr wrap="square">
            <a:spAutoFit/>
          </a:bodyPr>
          <a:lstStyle/>
          <a:p>
            <a:pPr algn="just">
              <a:lnSpc>
                <a:spcPct val="150000"/>
              </a:lnSpc>
            </a:pP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爷娘闻女来，出郭相扶将(</a:t>
            </a:r>
            <a:r>
              <a:rPr sz="2400" b="1" spc="-100" smtClean="0">
                <a:solidFill>
                  <a:srgbClr val="FB8322"/>
                </a:solidFill>
                <a:uFillTx/>
                <a:latin typeface="黑体" panose="02010609060101010101" pitchFamily="49" charset="-122"/>
                <a:ea typeface="黑体" panose="02010609060101010101" pitchFamily="49" charset="-122"/>
                <a:cs typeface="黑体" panose="02010609060101010101" pitchFamily="49" charset="-122"/>
              </a:rPr>
              <a:t>jiāng</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sz="2400" b="1" spc="-1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；阿姊(</a:t>
            </a:r>
            <a:r>
              <a:rPr sz="2400" b="1" spc="-100" smtClean="0">
                <a:solidFill>
                  <a:srgbClr val="FB8322"/>
                </a:solidFill>
                <a:uFillTx/>
                <a:latin typeface="黑体" panose="02010609060101010101" pitchFamily="49" charset="-122"/>
                <a:ea typeface="黑体" panose="02010609060101010101" pitchFamily="49" charset="-122"/>
                <a:cs typeface="黑体" panose="02010609060101010101" pitchFamily="49" charset="-122"/>
              </a:rPr>
              <a:t>zǐ)</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闻妹来，当户理红妆</a:t>
            </a:r>
            <a:r>
              <a:rPr sz="2400" b="1" spc="-1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endPar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b="1" spc="-1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pc="-1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pc="-1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小弟闻姊来，磨刀霍霍</a:t>
            </a:r>
            <a:r>
              <a:rPr sz="2400" b="1" spc="-1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向猪羊。开我东阁门，坐我西阁床。脱我战时袍，著</a:t>
            </a:r>
            <a:r>
              <a:rPr sz="2400" b="1" spc="-1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sz="2400" b="1" spc="-100" smtClean="0">
                <a:solidFill>
                  <a:srgbClr val="FB8322"/>
                </a:solidFill>
                <a:uFillTx/>
                <a:latin typeface="黑体" panose="02010609060101010101" pitchFamily="49" charset="-122"/>
                <a:ea typeface="黑体" panose="02010609060101010101" pitchFamily="49" charset="-122"/>
                <a:cs typeface="黑体" panose="02010609060101010101" pitchFamily="49" charset="-122"/>
              </a:rPr>
              <a:t>zhuó</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)我旧时裳</a:t>
            </a:r>
            <a:r>
              <a:rPr sz="2400" b="1" spc="-100"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endParaRPr sz="2400" b="1" spc="-100"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5"/>
            </p:custDataLst>
          </p:nvPr>
        </p:nvSpPr>
        <p:spPr>
          <a:xfrm>
            <a:off x="724535" y="1745615"/>
            <a:ext cx="10742930" cy="16713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郭：外城。扶将：扶持。</a:t>
            </a:r>
            <a:r>
              <a:rPr lang="en-US" alt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 </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sym typeface="+mn-ea"/>
              </a:rPr>
              <a:t>②红妆：指女子的艳丽装束。</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】父母听说女儿回来了，互相搀扶着出城（迎接木兰）。姐姐听说妹妹回来了，对门梳妆打扮起来。</a:t>
            </a:r>
            <a:endParaRPr lang="en-US" altLang="zh-CN" sz="2000" b="1" spc="120">
              <a:solidFill>
                <a:srgbClr val="FFFF00"/>
              </a:solidFill>
              <a:latin typeface="楷体" panose="02010609060101010101" pitchFamily="49" charset="-122"/>
              <a:ea typeface="楷体" panose="02010609060101010101" pitchFamily="49" charset="-122"/>
              <a:sym typeface="+mn-ea"/>
            </a:endParaRPr>
          </a:p>
          <a:p>
            <a:pPr algn="just">
              <a:lnSpc>
                <a:spcPct val="130000"/>
              </a:lnSpc>
            </a:pPr>
            <a:endParaRPr lang="en-US" altLang="zh-CN" sz="2000" b="1" spc="120"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14"/>
          <p:cNvSpPr txBox="1"/>
          <p:nvPr>
            <p:custDataLst>
              <p:tags r:id="rId6"/>
            </p:custDataLst>
          </p:nvPr>
        </p:nvSpPr>
        <p:spPr>
          <a:xfrm>
            <a:off x="615950" y="4361815"/>
            <a:ext cx="10742930" cy="12712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①霍霍：磨刀的声音。②著：穿。③裳：古代女子的下裙。</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】小弟弟听说姐姐回来了，霍霍地磨刀杀猪宰羊。(木兰回到家里)打开东阁楼的门，坐一坐西阁楼的床，脱去打仗时穿的战袍，穿上以前女孩子的美丽衣裳。</a:t>
            </a:r>
            <a:endParaRPr lang="en-US" altLang="zh-CN" sz="2000" b="1" spc="12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5" name="文本框 54"/>
          <p:cNvSpPr txBox="1">
            <a:spLocks noChangeArrowheads="1"/>
          </p:cNvSpPr>
          <p:nvPr>
            <p:custDataLst>
              <p:tags r:id="rId3"/>
            </p:custDataLst>
          </p:nvPr>
        </p:nvSpPr>
        <p:spPr bwMode="auto">
          <a:xfrm>
            <a:off x="335915" y="548640"/>
            <a:ext cx="11670030" cy="5846445"/>
          </a:xfrm>
          <a:prstGeom prst="rect">
            <a:avLst/>
          </a:prstGeom>
          <a:noFill/>
          <a:ln>
            <a:noFill/>
          </a:ln>
          <a:extLst>
            <a:ext uri="{909E8E84-426E-40DD-AFC4-6F175D3DCCD1}">
              <a14:hiddenFill xmlns:a14="http://schemas.microsoft.com/office/drawing/2010/main">
                <a:gradFill>
                  <a:gsLst>
                    <a:gs pos="42000">
                      <a:srgbClr val="ABD9CA"/>
                    </a:gs>
                    <a:gs pos="0">
                      <a:srgbClr val="C4E4DB"/>
                    </a:gs>
                    <a:gs pos="100000">
                      <a:srgbClr val="91CEB9"/>
                    </a:gs>
                  </a:gsLst>
                  <a:lin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30000"/>
              </a:lnSpc>
              <a:spcBef>
                <a:spcPct val="0"/>
              </a:spcBef>
              <a:spcAft>
                <a:spcPct val="0"/>
              </a:spcAft>
              <a:defRPr/>
            </a:pPr>
            <a:r>
              <a:rPr lang="en-US" sz="2400" b="1">
                <a:solidFill>
                  <a:srgbClr val="0000CC"/>
                </a:solidFill>
                <a:latin typeface="方正魏碑简体" panose="02010601030101010101" charset="-122"/>
                <a:ea typeface="方正魏碑简体" panose="02010601030101010101" charset="-122"/>
                <a:cs typeface="方正魏碑简体" panose="02010601030101010101" charset="-122"/>
              </a:rPr>
              <a:t>    </a:t>
            </a:r>
            <a:r>
              <a:rPr lang="en-US" sz="2400" b="1">
                <a:solidFill>
                  <a:schemeClr val="bg1"/>
                </a:solidFill>
                <a:latin typeface="方正魏碑简体" panose="02010601030101010101" charset="-122"/>
                <a:ea typeface="方正魏碑简体" panose="02010601030101010101" charset="-122"/>
                <a:cs typeface="方正魏碑简体" panose="02010601030101010101" charset="-122"/>
              </a:rPr>
              <a:t> </a:t>
            </a:r>
            <a:r>
              <a:rPr sz="2400" b="1">
                <a:solidFill>
                  <a:schemeClr val="bg1"/>
                </a:solidFill>
                <a:latin typeface="微软雅黑" panose="020b0503020204020204" charset="-122"/>
                <a:ea typeface="微软雅黑" panose="020b0503020204020204" charset="-122"/>
                <a:cs typeface="微软雅黑" panose="020b0503020204020204" charset="-122"/>
              </a:rPr>
              <a:t>本单元以</a:t>
            </a:r>
            <a:r>
              <a:rPr sz="2400" b="1">
                <a:solidFill>
                  <a:srgbClr val="FFFF00"/>
                </a:solidFill>
                <a:latin typeface="微软雅黑" panose="020b0503020204020204" charset="-122"/>
                <a:ea typeface="微软雅黑" panose="020b0503020204020204" charset="-122"/>
                <a:cs typeface="微软雅黑" panose="020b0503020204020204" charset="-122"/>
              </a:rPr>
              <a:t>家国情怀</a:t>
            </a:r>
            <a:r>
              <a:rPr sz="2400" b="1">
                <a:solidFill>
                  <a:schemeClr val="bg1"/>
                </a:solidFill>
                <a:latin typeface="微软雅黑" panose="020b0503020204020204" charset="-122"/>
                <a:ea typeface="微软雅黑" panose="020b0503020204020204" charset="-122"/>
                <a:cs typeface="微软雅黑" panose="020b0503020204020204" charset="-122"/>
              </a:rPr>
              <a:t>为主题，选编了五篇文学作品，表现了不同时代的人民热爱祖国、热爱家乡、愿意为保家卫国奉献自己的一切的思想感情。</a:t>
            </a:r>
            <a:endParaRPr sz="2400" b="1">
              <a:solidFill>
                <a:schemeClr val="bg1"/>
              </a:solidFill>
              <a:latin typeface="微软雅黑" panose="020b0503020204020204" charset="-122"/>
              <a:ea typeface="微软雅黑" panose="020b0503020204020204" charset="-122"/>
              <a:cs typeface="微软雅黑" panose="020b0503020204020204" charset="-122"/>
            </a:endParaRPr>
          </a:p>
          <a:p>
            <a:pPr eaLnBrk="1" fontAlgn="base" hangingPunct="1">
              <a:lnSpc>
                <a:spcPct val="130000"/>
              </a:lnSpc>
              <a:spcBef>
                <a:spcPct val="0"/>
              </a:spcBef>
              <a:spcAft>
                <a:spcPct val="0"/>
              </a:spcAft>
              <a:defRPr/>
            </a:pPr>
            <a:r>
              <a:rPr lang="en-US" sz="2400" b="1">
                <a:solidFill>
                  <a:schemeClr val="bg1"/>
                </a:solidFill>
                <a:latin typeface="微软雅黑" panose="020b0503020204020204" charset="-122"/>
                <a:ea typeface="微软雅黑" panose="020b0503020204020204" charset="-122"/>
                <a:cs typeface="微软雅黑" panose="020b0503020204020204" charset="-122"/>
              </a:rPr>
              <a:t>     </a:t>
            </a:r>
            <a:r>
              <a:rPr sz="2400" b="1">
                <a:solidFill>
                  <a:srgbClr val="FFFF00"/>
                </a:solidFill>
                <a:latin typeface="微软雅黑" panose="020b0503020204020204" charset="-122"/>
                <a:ea typeface="微软雅黑" panose="020b0503020204020204" charset="-122"/>
                <a:cs typeface="微软雅黑" panose="020b0503020204020204" charset="-122"/>
              </a:rPr>
              <a:t>《黄河颂》</a:t>
            </a:r>
            <a:r>
              <a:rPr sz="2400" b="1">
                <a:solidFill>
                  <a:schemeClr val="bg1"/>
                </a:solidFill>
                <a:latin typeface="微软雅黑" panose="020b0503020204020204" charset="-122"/>
                <a:ea typeface="微软雅黑" panose="020b0503020204020204" charset="-122"/>
                <a:cs typeface="微软雅黑" panose="020b0503020204020204" charset="-122"/>
              </a:rPr>
              <a:t>是一首歌词，也是一首反映抗日救亡主题的现代诗，这首诗以颂歌的形式塑造黄河形象，歌颂中华民族的伟大精神。</a:t>
            </a:r>
            <a:endParaRPr sz="2400" b="1">
              <a:solidFill>
                <a:schemeClr val="bg1"/>
              </a:solidFill>
              <a:latin typeface="微软雅黑" panose="020b0503020204020204" charset="-122"/>
              <a:ea typeface="微软雅黑" panose="020b0503020204020204" charset="-122"/>
              <a:cs typeface="微软雅黑" panose="020b0503020204020204" charset="-122"/>
            </a:endParaRPr>
          </a:p>
          <a:p>
            <a:pPr eaLnBrk="1" fontAlgn="base" hangingPunct="1">
              <a:lnSpc>
                <a:spcPct val="130000"/>
              </a:lnSpc>
              <a:spcBef>
                <a:spcPct val="0"/>
              </a:spcBef>
              <a:spcAft>
                <a:spcPct val="0"/>
              </a:spcAft>
              <a:defRPr/>
            </a:pPr>
            <a:r>
              <a:rPr lang="en-US" sz="2400" b="1">
                <a:solidFill>
                  <a:schemeClr val="bg1"/>
                </a:solidFill>
                <a:latin typeface="微软雅黑" panose="020b0503020204020204" charset="-122"/>
                <a:ea typeface="微软雅黑" panose="020b0503020204020204" charset="-122"/>
                <a:cs typeface="微软雅黑" panose="020b0503020204020204" charset="-122"/>
              </a:rPr>
              <a:t>     </a:t>
            </a:r>
            <a:r>
              <a:rPr sz="2400" b="1">
                <a:solidFill>
                  <a:srgbClr val="FFFF00"/>
                </a:solidFill>
                <a:latin typeface="微软雅黑" panose="020b0503020204020204" charset="-122"/>
                <a:ea typeface="微软雅黑" panose="020b0503020204020204" charset="-122"/>
                <a:cs typeface="微软雅黑" panose="020b0503020204020204" charset="-122"/>
              </a:rPr>
              <a:t>《老山界》</a:t>
            </a:r>
            <a:r>
              <a:rPr sz="2400" b="1">
                <a:solidFill>
                  <a:schemeClr val="bg1"/>
                </a:solidFill>
                <a:latin typeface="微软雅黑" panose="020b0503020204020204" charset="-122"/>
                <a:ea typeface="微软雅黑" panose="020b0503020204020204" charset="-122"/>
                <a:cs typeface="微软雅黑" panose="020b0503020204020204" charset="-122"/>
              </a:rPr>
              <a:t>是一篇回忆性散文，真实、生动地记叙了作者在长征中翻越“第一座难走的山”的过程，赞颂了红军英勇、坚强、乐观的精神品质。</a:t>
            </a:r>
            <a:endParaRPr sz="2400" b="1">
              <a:solidFill>
                <a:schemeClr val="bg1"/>
              </a:solidFill>
              <a:latin typeface="微软雅黑" panose="020b0503020204020204" charset="-122"/>
              <a:ea typeface="微软雅黑" panose="020b0503020204020204" charset="-122"/>
              <a:cs typeface="微软雅黑" panose="020b0503020204020204" charset="-122"/>
            </a:endParaRPr>
          </a:p>
          <a:p>
            <a:pPr eaLnBrk="1" fontAlgn="base" hangingPunct="1">
              <a:lnSpc>
                <a:spcPct val="130000"/>
              </a:lnSpc>
              <a:spcBef>
                <a:spcPct val="0"/>
              </a:spcBef>
              <a:spcAft>
                <a:spcPct val="0"/>
              </a:spcAft>
              <a:defRPr/>
            </a:pPr>
            <a:r>
              <a:rPr lang="en-US" sz="2400" b="1">
                <a:solidFill>
                  <a:schemeClr val="bg1"/>
                </a:solidFill>
                <a:latin typeface="微软雅黑" panose="020b0503020204020204" charset="-122"/>
                <a:ea typeface="微软雅黑" panose="020b0503020204020204" charset="-122"/>
                <a:cs typeface="微软雅黑" panose="020b0503020204020204" charset="-122"/>
              </a:rPr>
              <a:t>     </a:t>
            </a:r>
            <a:r>
              <a:rPr sz="2400" b="1">
                <a:solidFill>
                  <a:srgbClr val="FFFF00"/>
                </a:solidFill>
                <a:latin typeface="微软雅黑" panose="020b0503020204020204" charset="-122"/>
                <a:ea typeface="微软雅黑" panose="020b0503020204020204" charset="-122"/>
                <a:cs typeface="微软雅黑" panose="020b0503020204020204" charset="-122"/>
              </a:rPr>
              <a:t>《谁是最可爱的人》</a:t>
            </a:r>
            <a:r>
              <a:rPr sz="2400" b="1">
                <a:solidFill>
                  <a:schemeClr val="bg1"/>
                </a:solidFill>
                <a:latin typeface="微软雅黑" panose="020b0503020204020204" charset="-122"/>
                <a:ea typeface="微软雅黑" panose="020b0503020204020204" charset="-122"/>
                <a:cs typeface="微软雅黑" panose="020b0503020204020204" charset="-122"/>
              </a:rPr>
              <a:t>是一篇通讯作品，记叙了志愿军战士在朝鲜战场上可歌可泣的英雄事迹，赞颂了他们的爱国情怀和革命英雄主义精神。</a:t>
            </a:r>
            <a:endParaRPr sz="2400" b="1">
              <a:solidFill>
                <a:schemeClr val="bg1"/>
              </a:solidFill>
              <a:latin typeface="微软雅黑" panose="020b0503020204020204" charset="-122"/>
              <a:ea typeface="微软雅黑" panose="020b0503020204020204" charset="-122"/>
              <a:cs typeface="微软雅黑" panose="020b0503020204020204" charset="-122"/>
            </a:endParaRPr>
          </a:p>
          <a:p>
            <a:pPr eaLnBrk="1" fontAlgn="base" hangingPunct="1">
              <a:lnSpc>
                <a:spcPct val="130000"/>
              </a:lnSpc>
              <a:spcBef>
                <a:spcPct val="0"/>
              </a:spcBef>
              <a:spcAft>
                <a:spcPct val="0"/>
              </a:spcAft>
              <a:defRPr/>
            </a:pPr>
            <a:r>
              <a:rPr lang="en-US" sz="2400" b="1">
                <a:solidFill>
                  <a:schemeClr val="bg1"/>
                </a:solidFill>
                <a:latin typeface="微软雅黑" panose="020b0503020204020204" charset="-122"/>
                <a:ea typeface="微软雅黑" panose="020b0503020204020204" charset="-122"/>
                <a:cs typeface="微软雅黑" panose="020b0503020204020204" charset="-122"/>
              </a:rPr>
              <a:t>     </a:t>
            </a:r>
            <a:r>
              <a:rPr sz="2400" b="1">
                <a:solidFill>
                  <a:srgbClr val="FFFF00"/>
                </a:solidFill>
                <a:latin typeface="微软雅黑" panose="020b0503020204020204" charset="-122"/>
                <a:ea typeface="微软雅黑" panose="020b0503020204020204" charset="-122"/>
                <a:cs typeface="微软雅黑" panose="020b0503020204020204" charset="-122"/>
              </a:rPr>
              <a:t>《土地的誓言》</a:t>
            </a:r>
            <a:r>
              <a:rPr sz="2400" b="1">
                <a:solidFill>
                  <a:schemeClr val="bg1"/>
                </a:solidFill>
                <a:latin typeface="微软雅黑" panose="020b0503020204020204" charset="-122"/>
                <a:ea typeface="微软雅黑" panose="020b0503020204020204" charset="-122"/>
                <a:cs typeface="微软雅黑" panose="020b0503020204020204" charset="-122"/>
              </a:rPr>
              <a:t>是一篇抒情散文，它以倾诉式的语言抒发作者对沦陷了十年的关东原野的怀念、赞美和甘愿为其牺牲一切的决心。</a:t>
            </a:r>
            <a:endParaRPr sz="2400" b="1">
              <a:solidFill>
                <a:schemeClr val="bg1"/>
              </a:solidFill>
              <a:latin typeface="微软雅黑" panose="020b0503020204020204" charset="-122"/>
              <a:ea typeface="微软雅黑" panose="020b0503020204020204" charset="-122"/>
              <a:cs typeface="微软雅黑" panose="020b0503020204020204" charset="-122"/>
            </a:endParaRPr>
          </a:p>
          <a:p>
            <a:pPr eaLnBrk="1" fontAlgn="base" hangingPunct="1">
              <a:lnSpc>
                <a:spcPct val="130000"/>
              </a:lnSpc>
              <a:spcBef>
                <a:spcPct val="0"/>
              </a:spcBef>
              <a:spcAft>
                <a:spcPct val="0"/>
              </a:spcAft>
              <a:defRPr/>
            </a:pPr>
            <a:r>
              <a:rPr lang="en-US" sz="2400" b="1">
                <a:solidFill>
                  <a:schemeClr val="bg1"/>
                </a:solidFill>
                <a:latin typeface="微软雅黑" panose="020b0503020204020204" charset="-122"/>
                <a:ea typeface="微软雅黑" panose="020b0503020204020204" charset="-122"/>
                <a:cs typeface="微软雅黑" panose="020b0503020204020204" charset="-122"/>
              </a:rPr>
              <a:t>     </a:t>
            </a:r>
            <a:r>
              <a:rPr sz="2400" b="1">
                <a:solidFill>
                  <a:srgbClr val="FFFF00"/>
                </a:solidFill>
                <a:latin typeface="微软雅黑" panose="020b0503020204020204" charset="-122"/>
                <a:ea typeface="微软雅黑" panose="020b0503020204020204" charset="-122"/>
                <a:cs typeface="微软雅黑" panose="020b0503020204020204" charset="-122"/>
              </a:rPr>
              <a:t>《木兰诗》</a:t>
            </a:r>
            <a:r>
              <a:rPr sz="2400" b="1">
                <a:solidFill>
                  <a:schemeClr val="bg1"/>
                </a:solidFill>
                <a:latin typeface="微软雅黑" panose="020b0503020204020204" charset="-122"/>
                <a:ea typeface="微软雅黑" panose="020b0503020204020204" charset="-122"/>
                <a:cs typeface="微软雅黑" panose="020b0503020204020204" charset="-122"/>
              </a:rPr>
              <a:t>是一首南北朝乐府民歌，诗中塑造了木兰女扮男装，代父从军，保卫国家的巾帼英雄形象。</a:t>
            </a:r>
            <a:endParaRPr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文本框 14"/>
          <p:cNvSpPr txBox="1"/>
          <p:nvPr>
            <p:custDataLst>
              <p:tags r:id="rId4"/>
            </p:custDataLst>
          </p:nvPr>
        </p:nvSpPr>
        <p:spPr>
          <a:xfrm>
            <a:off x="615950" y="5022215"/>
            <a:ext cx="10742930" cy="12712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①扑朔：动弹。②迷离：眯着眼。③傍</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：靠近，临近。</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走：跑。④安：怎么。</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】雄兔两只脚时常动弹，雌兔两只眼时常眯着(所以容易辨别)。雄雌两只兔子一起并排着跑时，怎能辨别出哪只是雄兔，哪只是雌兔。</a:t>
            </a:r>
            <a:endParaRPr lang="en-US" altLang="zh-CN" sz="2000" b="1" spc="120"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custDataLst>
              <p:tags r:id="rId5"/>
            </p:custDataLst>
          </p:nvPr>
        </p:nvSpPr>
        <p:spPr>
          <a:xfrm>
            <a:off x="615950" y="946785"/>
            <a:ext cx="11104880" cy="3969385"/>
          </a:xfrm>
          <a:prstGeom prst="rect">
            <a:avLst/>
          </a:prstGeom>
        </p:spPr>
        <p:txBody>
          <a:bodyPr wrap="square">
            <a:spAutoFit/>
          </a:bodyPr>
          <a:lstStyle/>
          <a:p>
            <a:pPr algn="just">
              <a:lnSpc>
                <a:spcPct val="150000"/>
              </a:lnSpc>
            </a:pP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当窗理云鬓</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r>
              <a:rPr sz="2400" b="1" u="sng" smtClean="0">
                <a:solidFill>
                  <a:srgbClr val="FB8322"/>
                </a:solidFill>
                <a:uFillTx/>
                <a:latin typeface="黑体" panose="02010609060101010101" pitchFamily="49" charset="-122"/>
                <a:ea typeface="黑体" panose="02010609060101010101" pitchFamily="49" charset="-122"/>
                <a:cs typeface="黑体" panose="02010609060101010101" pitchFamily="49" charset="-122"/>
              </a:rPr>
              <a:t>bìn</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)，对镜帖</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花黄</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。出门看火伴</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，火伴皆惊忙：同行十二年，不知木兰是女郎</a:t>
            </a:r>
            <a:r>
              <a:rPr sz="2400" b="1"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a:t>
            </a:r>
            <a:endParaRPr sz="2400" b="1"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sz="2400" smtClean="0">
              <a:solidFill>
                <a:schemeClr val="tx1"/>
              </a:solidFill>
              <a:uFillTx/>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雄兔脚扑朔</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①</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，雌兔眼迷离</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②</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；双兔傍</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③</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地走，安</a:t>
            </a:r>
            <a:r>
              <a:rPr sz="2400" b="1" u="sng" baseline="30000" smtClean="0">
                <a:solidFill>
                  <a:schemeClr val="bg1"/>
                </a:solidFill>
                <a:uFillTx/>
                <a:latin typeface="黑体" panose="02010609060101010101" pitchFamily="49" charset="-122"/>
                <a:ea typeface="黑体" panose="02010609060101010101" pitchFamily="49" charset="-122"/>
                <a:cs typeface="黑体" panose="02010609060101010101" pitchFamily="49" charset="-122"/>
                <a:sym typeface="+mn-ea"/>
              </a:rPr>
              <a:t>④</a:t>
            </a:r>
            <a:r>
              <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rPr>
              <a:t>能辨我是雄雌？</a:t>
            </a:r>
            <a:endParaRPr sz="2400" b="1" u="sng" smtClean="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14"/>
          <p:cNvSpPr txBox="1"/>
          <p:nvPr>
            <p:custDataLst>
              <p:tags r:id="rId6"/>
            </p:custDataLst>
          </p:nvPr>
        </p:nvSpPr>
        <p:spPr>
          <a:xfrm>
            <a:off x="615950" y="2332990"/>
            <a:ext cx="10808335" cy="20713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lIns="35993" tIns="35993" rIns="35993" bIns="35993" rtlCol="0">
            <a:spAutoFit/>
          </a:bodyPr>
          <a:lstStyle/>
          <a:p>
            <a:pPr algn="just">
              <a:lnSpc>
                <a:spcPct val="130000"/>
              </a:lnSpc>
            </a:pP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注释</a:t>
            </a:r>
            <a:r>
              <a:rPr lang="en-US" altLang="zh-CN" sz="2000" b="1" spc="12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①云鬓：像云那样的鬓发，形容好看的头发。②帖：同“贴”。③花黄：古代妇女的一种面部装饰物。④火伴：</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军中的同伴</a:t>
            </a:r>
            <a:r>
              <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当时规定若干士兵同一个灶吃饭，所以称</a:t>
            </a:r>
            <a:r>
              <a:rPr lang="en-US" alt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火伴</a:t>
            </a:r>
            <a:r>
              <a:rPr lang="en-US" altLang="zh-CN"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endParaRPr sz="2000" b="1" spc="120"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000" b="1" spc="120">
                <a:solidFill>
                  <a:srgbClr val="FFFF00"/>
                </a:solidFill>
                <a:latin typeface="楷体" panose="02010609060101010101" pitchFamily="49" charset="-122"/>
                <a:ea typeface="楷体" panose="02010609060101010101" pitchFamily="49" charset="-122"/>
                <a:sym typeface="+mn-ea"/>
              </a:rPr>
              <a:t>【</a:t>
            </a:r>
            <a:r>
              <a:rPr lang="zh-CN" altLang="en-US" sz="2000" b="1" spc="120">
                <a:solidFill>
                  <a:srgbClr val="FFFF00"/>
                </a:solidFill>
                <a:latin typeface="楷体" panose="02010609060101010101" pitchFamily="49" charset="-122"/>
                <a:ea typeface="楷体" panose="02010609060101010101" pitchFamily="49" charset="-122"/>
                <a:sym typeface="+mn-ea"/>
              </a:rPr>
              <a:t>翻译</a:t>
            </a:r>
            <a:r>
              <a:rPr lang="en-US" altLang="zh-CN" sz="2000" b="1" spc="120">
                <a:solidFill>
                  <a:srgbClr val="FFFF00"/>
                </a:solidFill>
                <a:latin typeface="楷体" panose="02010609060101010101" pitchFamily="49" charset="-122"/>
                <a:ea typeface="楷体" panose="02010609060101010101" pitchFamily="49" charset="-122"/>
                <a:sym typeface="+mn-ea"/>
              </a:rPr>
              <a:t>】</a:t>
            </a:r>
            <a:r>
              <a:rPr sz="2000" b="1" spc="120">
                <a:solidFill>
                  <a:srgbClr val="FFFF00"/>
                </a:solidFill>
                <a:latin typeface="楷体" panose="02010609060101010101" pitchFamily="49" charset="-122"/>
                <a:ea typeface="楷体" panose="02010609060101010101" pitchFamily="49" charset="-122"/>
                <a:sym typeface="+mn-ea"/>
              </a:rPr>
              <a:t>对着窗户，对着镜子，整理像云那样的鬓发，贴上花黄。出门去见同伍的士兵，同伍的士兵都很吃惊：同行这么多年，竟不知道木兰是姑娘。</a:t>
            </a:r>
            <a:endParaRPr sz="2000" b="1" spc="120">
              <a:solidFill>
                <a:srgbClr val="FFFF00"/>
              </a:solidFill>
              <a:latin typeface="楷体" panose="02010609060101010101" pitchFamily="49" charset="-122"/>
              <a:ea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51765" y="783590"/>
            <a:ext cx="5660390" cy="5908040"/>
          </a:xfrm>
          <a:prstGeom prst="rect">
            <a:avLst/>
          </a:prstGeom>
          <a:noFill/>
        </p:spPr>
        <p:txBody>
          <a:bodyPr wrap="square" rtlCol="0" anchor="t">
            <a:spAutoFit/>
          </a:bodyPr>
          <a:lstStyle/>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惟</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闻女叹息（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      </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愿为</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市</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鞍马（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3</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旦</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辞爷娘去（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4</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但</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闻燕山胡骑鸣啾啾（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5</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关山</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度</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若飞（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6</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朔</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气传金柝（   </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7</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木兰</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不用</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尚书郎（</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8</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策勋</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十二转（ </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9</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赏赐百千</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强</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 </a:t>
            </a:r>
            <a:r>
              <a:rPr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文本框 5126"/>
          <p:cNvSpPr txBox="1">
            <a:spLocks noChangeArrowheads="1"/>
          </p:cNvSpPr>
          <p:nvPr>
            <p:custDataLst>
              <p:tags r:id="rId4"/>
            </p:custDataLst>
          </p:nvPr>
        </p:nvSpPr>
        <p:spPr bwMode="auto">
          <a:xfrm>
            <a:off x="151471" y="197168"/>
            <a:ext cx="1913890" cy="586105"/>
          </a:xfrm>
          <a:prstGeom prst="rect">
            <a:avLst/>
          </a:prstGeom>
          <a:noFill/>
          <a:ln w="9525">
            <a:noFill/>
            <a:miter lim="800000"/>
          </a:ln>
        </p:spPr>
        <p:txBody>
          <a:bodyPr wrap="square" lIns="90170" tIns="46990" rIns="90170" bIns="46990">
            <a:spAutoFit/>
          </a:bodyPr>
          <a:lstStyle/>
          <a:p>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重点字词</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5"/>
            </p:custDataLst>
          </p:nvPr>
        </p:nvSpPr>
        <p:spPr>
          <a:xfrm>
            <a:off x="2657475" y="3478530"/>
            <a:ext cx="991870" cy="521970"/>
          </a:xfrm>
          <a:prstGeom prst="rect">
            <a:avLst/>
          </a:prstGeom>
          <a:noFill/>
        </p:spPr>
        <p:txBody>
          <a:bodyPr wrap="square" rtlCol="0" anchor="t">
            <a:spAutoFit/>
          </a:bodyPr>
          <a:lstStyle/>
          <a:p>
            <a:pPr algn="just"/>
            <a:r>
              <a:rPr lang="zh-CN" altLang="en-US" sz="2800" b="1">
                <a:solidFill>
                  <a:srgbClr val="FFFF00"/>
                </a:solidFill>
                <a:latin typeface="黑体" panose="02010609060101010101" pitchFamily="49" charset="-122"/>
                <a:ea typeface="黑体" panose="02010609060101010101" pitchFamily="49" charset="-122"/>
                <a:sym typeface="+mn-ea"/>
              </a:rPr>
              <a:t>越过</a:t>
            </a:r>
            <a:endParaRPr lang="zh-CN" altLang="en-US" sz="28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文本框 6"/>
          <p:cNvSpPr txBox="1"/>
          <p:nvPr>
            <p:custDataLst>
              <p:tags r:id="rId6"/>
            </p:custDataLst>
          </p:nvPr>
        </p:nvSpPr>
        <p:spPr>
          <a:xfrm>
            <a:off x="2872265" y="980440"/>
            <a:ext cx="54038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只</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8" name="文本框 7"/>
          <p:cNvSpPr txBox="1"/>
          <p:nvPr>
            <p:custDataLst>
              <p:tags r:id="rId7"/>
            </p:custDataLst>
          </p:nvPr>
        </p:nvSpPr>
        <p:spPr>
          <a:xfrm>
            <a:off x="2858930" y="1593850"/>
            <a:ext cx="54038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买</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9" name="文本框 8"/>
          <p:cNvSpPr txBox="1"/>
          <p:nvPr>
            <p:custDataLst>
              <p:tags r:id="rId8"/>
            </p:custDataLst>
          </p:nvPr>
        </p:nvSpPr>
        <p:spPr>
          <a:xfrm>
            <a:off x="2751614" y="2207260"/>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早晨</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0" name="文本框 9"/>
          <p:cNvSpPr txBox="1"/>
          <p:nvPr>
            <p:custDataLst>
              <p:tags r:id="rId9"/>
            </p:custDataLst>
          </p:nvPr>
        </p:nvSpPr>
        <p:spPr>
          <a:xfrm rot="10800000" flipV="1">
            <a:off x="4284595" y="2771140"/>
            <a:ext cx="411480"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只</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1" name="文本框 10"/>
          <p:cNvSpPr txBox="1"/>
          <p:nvPr>
            <p:custDataLst>
              <p:tags r:id="rId10"/>
            </p:custDataLst>
          </p:nvPr>
        </p:nvSpPr>
        <p:spPr>
          <a:xfrm>
            <a:off x="2858929" y="4051300"/>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北方</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2" name="文本框 11"/>
          <p:cNvSpPr txBox="1"/>
          <p:nvPr>
            <p:custDataLst>
              <p:tags r:id="rId11"/>
            </p:custDataLst>
          </p:nvPr>
        </p:nvSpPr>
        <p:spPr>
          <a:xfrm>
            <a:off x="6312535" y="765175"/>
            <a:ext cx="5935345" cy="5908040"/>
          </a:xfrm>
          <a:prstGeom prst="rect">
            <a:avLst/>
          </a:prstGeom>
          <a:noFill/>
        </p:spPr>
        <p:txBody>
          <a:bodyPr wrap="square" rtlCol="0" anchor="t">
            <a:spAutoFit/>
          </a:bodyPr>
          <a:lstStyle/>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10</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出</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郭</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相扶将（</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11</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著</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我旧时裳（</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    ）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12</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雄兔脚</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扑朔</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13.</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对镜</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帖</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花黄</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14.</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双兔</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傍</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地走</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15.</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万里赴</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sym typeface="+mn-ea"/>
              </a:rPr>
              <a:t>戎机</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sz="28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buClrTx/>
              <a:buSzTx/>
              <a:buNone/>
            </a:pPr>
            <a:r>
              <a:rPr 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16.</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当户理</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红妆</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17.</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问女何所</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忆</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18.木兰当</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户</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织（</a:t>
            </a:r>
            <a:r>
              <a:rPr lang="en-US" altLang="zh-CN" sz="2800" b="1">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p:cNvSpPr txBox="1"/>
          <p:nvPr>
            <p:custDataLst>
              <p:tags r:id="rId12"/>
            </p:custDataLst>
          </p:nvPr>
        </p:nvSpPr>
        <p:spPr>
          <a:xfrm>
            <a:off x="3520600" y="4752975"/>
            <a:ext cx="125539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不愿做</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4" name="文本框 13"/>
          <p:cNvSpPr txBox="1"/>
          <p:nvPr>
            <p:custDataLst>
              <p:tags r:id="rId13"/>
            </p:custDataLst>
          </p:nvPr>
        </p:nvSpPr>
        <p:spPr>
          <a:xfrm>
            <a:off x="2858929" y="5454650"/>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记功</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5" name="文本框 14"/>
          <p:cNvSpPr txBox="1"/>
          <p:nvPr>
            <p:custDataLst>
              <p:tags r:id="rId14"/>
            </p:custDataLst>
          </p:nvPr>
        </p:nvSpPr>
        <p:spPr>
          <a:xfrm>
            <a:off x="2858929" y="6027420"/>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有余</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6" name="文本框 15"/>
          <p:cNvSpPr txBox="1"/>
          <p:nvPr>
            <p:custDataLst>
              <p:tags r:id="rId15"/>
            </p:custDataLst>
          </p:nvPr>
        </p:nvSpPr>
        <p:spPr>
          <a:xfrm>
            <a:off x="9154795" y="980440"/>
            <a:ext cx="1112520"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外城</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7" name="文本框 16"/>
          <p:cNvSpPr txBox="1"/>
          <p:nvPr>
            <p:custDataLst>
              <p:tags r:id="rId16"/>
            </p:custDataLst>
          </p:nvPr>
        </p:nvSpPr>
        <p:spPr>
          <a:xfrm>
            <a:off x="9440705" y="1593850"/>
            <a:ext cx="54038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穿</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18" name="文本框 17"/>
          <p:cNvSpPr txBox="1"/>
          <p:nvPr>
            <p:custDataLst>
              <p:tags r:id="rId17"/>
            </p:custDataLst>
          </p:nvPr>
        </p:nvSpPr>
        <p:spPr>
          <a:xfrm>
            <a:off x="9440704" y="2207260"/>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动弹</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20" name="文本框 19"/>
          <p:cNvSpPr txBox="1"/>
          <p:nvPr>
            <p:custDataLst>
              <p:tags r:id="rId18"/>
            </p:custDataLst>
          </p:nvPr>
        </p:nvSpPr>
        <p:spPr>
          <a:xfrm>
            <a:off x="9154795" y="2820670"/>
            <a:ext cx="1642745"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同</a:t>
            </a:r>
            <a:r>
              <a:rPr lang="en-US" altLang="zh-CN" sz="2800" b="1">
                <a:solidFill>
                  <a:srgbClr val="FFFF00"/>
                </a:solidFill>
                <a:latin typeface="黑体" panose="02010609060101010101" pitchFamily="49" charset="-122"/>
                <a:ea typeface="黑体" panose="02010609060101010101" pitchFamily="49" charset="-122"/>
                <a:sym typeface="+mn-ea"/>
              </a:rPr>
              <a:t>“</a:t>
            </a:r>
            <a:r>
              <a:rPr lang="zh-CN" altLang="en-US" sz="2800" b="1">
                <a:solidFill>
                  <a:srgbClr val="FFFF00"/>
                </a:solidFill>
                <a:latin typeface="黑体" panose="02010609060101010101" pitchFamily="49" charset="-122"/>
                <a:ea typeface="黑体" panose="02010609060101010101" pitchFamily="49" charset="-122"/>
                <a:sym typeface="+mn-ea"/>
              </a:rPr>
              <a:t>贴</a:t>
            </a:r>
            <a:r>
              <a:rPr lang="en-US" altLang="zh-CN" sz="2800" b="1">
                <a:solidFill>
                  <a:srgbClr val="FFFF00"/>
                </a:solidFill>
                <a:latin typeface="黑体" panose="02010609060101010101" pitchFamily="49" charset="-122"/>
                <a:ea typeface="黑体" panose="02010609060101010101" pitchFamily="49" charset="-122"/>
                <a:sym typeface="+mn-ea"/>
              </a:rPr>
              <a:t>”</a:t>
            </a:r>
            <a:r>
              <a:rPr lang="en-US" altLang="zh-CN" sz="2800" b="1">
                <a:solidFill>
                  <a:srgbClr val="FF0000"/>
                </a:solidFill>
                <a:latin typeface="黑体" panose="02010609060101010101" pitchFamily="49" charset="-122"/>
                <a:ea typeface="黑体" panose="02010609060101010101" pitchFamily="49" charset="-122"/>
                <a:sym typeface="+mn-ea"/>
              </a:rPr>
              <a:t>      </a:t>
            </a:r>
            <a:endParaRPr lang="en-US" altLang="zh-CN" sz="2800" b="1">
              <a:solidFill>
                <a:srgbClr val="FF0000"/>
              </a:solidFill>
              <a:latin typeface="黑体" panose="02010609060101010101" pitchFamily="49" charset="-122"/>
              <a:ea typeface="黑体" panose="02010609060101010101" pitchFamily="49" charset="-122"/>
              <a:sym typeface="+mn-ea"/>
            </a:endParaRPr>
          </a:p>
        </p:txBody>
      </p:sp>
      <p:sp>
        <p:nvSpPr>
          <p:cNvPr id="21" name="文本框 20"/>
          <p:cNvSpPr txBox="1"/>
          <p:nvPr>
            <p:custDataLst>
              <p:tags r:id="rId19"/>
            </p:custDataLst>
          </p:nvPr>
        </p:nvSpPr>
        <p:spPr>
          <a:xfrm>
            <a:off x="9060815" y="3478530"/>
            <a:ext cx="2225675"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靠近，临近</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22" name="文本框 21"/>
          <p:cNvSpPr txBox="1"/>
          <p:nvPr>
            <p:custDataLst>
              <p:tags r:id="rId20"/>
            </p:custDataLst>
          </p:nvPr>
        </p:nvSpPr>
        <p:spPr>
          <a:xfrm>
            <a:off x="9379109" y="4104005"/>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战事</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23" name="文本框 22"/>
          <p:cNvSpPr txBox="1"/>
          <p:nvPr>
            <p:custDataLst>
              <p:tags r:id="rId21"/>
            </p:custDataLst>
          </p:nvPr>
        </p:nvSpPr>
        <p:spPr>
          <a:xfrm>
            <a:off x="9060974" y="4749800"/>
            <a:ext cx="268541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女子的艳丽装束</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24" name="文本框 23"/>
          <p:cNvSpPr txBox="1"/>
          <p:nvPr>
            <p:custDataLst>
              <p:tags r:id="rId22"/>
            </p:custDataLst>
          </p:nvPr>
        </p:nvSpPr>
        <p:spPr>
          <a:xfrm>
            <a:off x="9369584" y="5395595"/>
            <a:ext cx="897890"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思念</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25" name="文本框 24"/>
          <p:cNvSpPr txBox="1"/>
          <p:nvPr>
            <p:custDataLst>
              <p:tags r:id="rId23"/>
            </p:custDataLst>
          </p:nvPr>
        </p:nvSpPr>
        <p:spPr>
          <a:xfrm>
            <a:off x="9262269" y="6041390"/>
            <a:ext cx="540385" cy="521970"/>
          </a:xfrm>
          <a:prstGeom prst="rect">
            <a:avLst/>
          </a:prstGeom>
          <a:noFill/>
        </p:spPr>
        <p:txBody>
          <a:bodyPr wrap="non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门</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ppt_x"/>
                                          </p:val>
                                        </p:tav>
                                        <p:tav tm="100000">
                                          <p:val>
                                            <p:strVal val="#ppt_x"/>
                                          </p:val>
                                        </p:tav>
                                      </p:tavLst>
                                    </p:anim>
                                    <p:anim calcmode="lin" valueType="num">
                                      <p:cBhvr additive="base">
                                        <p:cTn id="11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3" grpId="0"/>
      <p:bldP spid="14" grpId="0"/>
      <p:bldP spid="15" grpId="0"/>
      <p:bldP spid="16" grpId="0"/>
      <p:bldP spid="17" grpId="0"/>
      <p:bldP spid="18" grpId="0"/>
      <p:bldP spid="20" grpId="0"/>
      <p:bldP spid="21" grpId="0"/>
      <p:bldP spid="22" grpId="0"/>
      <p:bldP spid="23" grpId="0"/>
      <p:bldP spid="24" grpId="0"/>
      <p:bldP spid="25" grpId="0"/>
      <p:bldP spid="8" grpId="0"/>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640715" y="1223645"/>
            <a:ext cx="10718165" cy="4965065"/>
          </a:xfrm>
          <a:prstGeom prst="rect">
            <a:avLst/>
          </a:prstGeom>
          <a:solidFill>
            <a:schemeClr val="accent6">
              <a:lumMod val="20000"/>
              <a:lumOff val="80000"/>
            </a:schemeClr>
          </a:solidFill>
        </p:spPr>
        <p:txBody>
          <a:bodyPr wrap="square" rtlCol="0">
            <a:spAutoFit/>
          </a:bodyPr>
          <a:lstStyle/>
          <a:p>
            <a:pPr algn="just">
              <a:lnSpc>
                <a:spcPct val="120000"/>
              </a:lnSpc>
            </a:pPr>
            <a:r>
              <a:rPr 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rPr>
              <a:t>1.</a:t>
            </a:r>
            <a:r>
              <a:rPr lang="zh-CN" alt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rPr>
              <a:t>古今异义</a:t>
            </a:r>
            <a:endParaRPr lang="zh-CN" alt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rPr>
              <a:t>a．木兰当</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户</a:t>
            </a:r>
            <a:r>
              <a:rPr sz="2400" b="1" spc="120" smtClean="0">
                <a:latin typeface="楷体" panose="02010609060101010101" pitchFamily="49" charset="-122"/>
                <a:ea typeface="楷体" panose="02010609060101010101" pitchFamily="49" charset="-122"/>
                <a:cs typeface="楷体" panose="02010609060101010101" pitchFamily="49" charset="-122"/>
              </a:rPr>
              <a:t>织</a:t>
            </a:r>
            <a:r>
              <a:rPr lang="en-US" sz="2400" b="1" spc="120" smtClean="0">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古义：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门</a:t>
            </a: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今义：人家、门第</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rPr>
              <a:t>b．阿</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爷</a:t>
            </a:r>
            <a:r>
              <a:rPr sz="2400" b="1" spc="120" smtClean="0">
                <a:latin typeface="楷体" panose="02010609060101010101" pitchFamily="49" charset="-122"/>
                <a:ea typeface="楷体" panose="02010609060101010101" pitchFamily="49" charset="-122"/>
                <a:cs typeface="楷体" panose="02010609060101010101" pitchFamily="49" charset="-122"/>
              </a:rPr>
              <a:t>无大儿</a:t>
            </a:r>
            <a:r>
              <a:rPr lang="en-US" sz="2400" b="1" spc="120" smtClean="0">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古义：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父亲</a:t>
            </a: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今义：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父亲的父亲</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rPr>
              <a:t>c．雌兔眼</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迷离</a:t>
            </a:r>
            <a:r>
              <a:rPr lang="en-US" sz="2400" b="1" spc="120" smtClean="0">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古义：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眯着眼</a:t>
            </a: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今义：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模糊而难以分辨清楚</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rPr>
              <a:t>d．双兔傍地</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走</a:t>
            </a:r>
            <a:r>
              <a:rPr lang="en-US" sz="2400" b="1" spc="120" smtClean="0">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古义：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跑</a:t>
            </a: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今义：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行，离开</a:t>
            </a:r>
            <a:endPar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rPr>
              <a:t>e．</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但</a:t>
            </a:r>
            <a:r>
              <a:rPr sz="2400" b="1" spc="120" smtClean="0">
                <a:latin typeface="楷体" panose="02010609060101010101" pitchFamily="49" charset="-122"/>
                <a:ea typeface="楷体" panose="02010609060101010101" pitchFamily="49" charset="-122"/>
                <a:cs typeface="楷体" panose="02010609060101010101" pitchFamily="49" charset="-122"/>
              </a:rPr>
              <a:t>闻黄河流水鸣溅溅</a:t>
            </a:r>
            <a:r>
              <a:rPr lang="en-US" sz="2400" b="1" spc="120" smtClean="0">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古义：只</a:t>
            </a: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rPr>
              <a:t>今义：</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rPr>
              <a:t>常用作转折连词</a:t>
            </a:r>
            <a:endPar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gn="just">
              <a:lnSpc>
                <a:spcPct val="120000"/>
              </a:lnSpc>
            </a:pPr>
            <a:r>
              <a:rPr 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rPr>
              <a:t>2.</a:t>
            </a:r>
            <a:r>
              <a:rPr lang="zh-CN" alt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rPr>
              <a:t>词类活用</a:t>
            </a:r>
            <a:endParaRPr lang="zh-CN" alt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endParaRPr>
          </a:p>
          <a:p>
            <a:pPr algn="just">
              <a:lnSpc>
                <a:spcPct val="120000"/>
              </a:lnSpc>
            </a:pPr>
            <a:r>
              <a:rPr sz="2400" b="1" spc="120" smtClean="0">
                <a:latin typeface="楷体" panose="02010609060101010101" pitchFamily="49" charset="-122"/>
                <a:ea typeface="楷体" panose="02010609060101010101" pitchFamily="49" charset="-122"/>
                <a:cs typeface="楷体" panose="02010609060101010101" pitchFamily="49" charset="-122"/>
                <a:sym typeface="+mn-ea"/>
              </a:rPr>
              <a:t>愿为</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市</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鞍马</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名</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词活用作</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动</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词，买)</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策</a:t>
            </a:r>
            <a:r>
              <a:rPr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勋十二转</a:t>
            </a:r>
            <a:r>
              <a:rPr lang="en-US"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名</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词用作</a:t>
            </a:r>
            <a:r>
              <a:rPr sz="2400" b="1" spc="12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动</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词，记录)</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sym typeface="+mn-ea"/>
              </a:rPr>
              <a:t>通假字</a:t>
            </a:r>
            <a:endParaRPr lang="zh-CN" alt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sym typeface="+mn-ea"/>
            </a:endParaRPr>
          </a:p>
          <a:p>
            <a:pPr algn="just">
              <a:lnSpc>
                <a:spcPct val="120000"/>
              </a:lnSpc>
            </a:pPr>
            <a:r>
              <a:rPr lang="zh-CN" altLang="en-US" sz="2400" b="1" spc="120" smtClean="0">
                <a:latin typeface="楷体" panose="02010609060101010101" pitchFamily="49" charset="-122"/>
                <a:ea typeface="楷体" panose="02010609060101010101" pitchFamily="49" charset="-122"/>
                <a:cs typeface="楷体" panose="02010609060101010101" pitchFamily="49" charset="-122"/>
                <a:sym typeface="+mn-ea"/>
              </a:rPr>
              <a:t>对镜</a:t>
            </a:r>
            <a:r>
              <a:rPr lang="zh-CN" alt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帖</a:t>
            </a:r>
            <a:r>
              <a:rPr lang="zh-CN" altLang="en-US" sz="2400" b="1" spc="120" smtClean="0">
                <a:latin typeface="楷体" panose="02010609060101010101" pitchFamily="49" charset="-122"/>
                <a:ea typeface="楷体" panose="02010609060101010101" pitchFamily="49" charset="-122"/>
                <a:cs typeface="楷体" panose="02010609060101010101" pitchFamily="49" charset="-122"/>
                <a:sym typeface="+mn-ea"/>
              </a:rPr>
              <a:t>花黄</a:t>
            </a:r>
            <a:r>
              <a:rPr lang="zh-CN" alt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(“帖”同“贴”，贴上)</a:t>
            </a:r>
            <a:endParaRPr lang="zh-CN" alt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p:nvPr>
            <p:custDataLst>
              <p:tags r:id="rId4"/>
            </p:custDataLst>
          </p:nvPr>
        </p:nvSpPr>
        <p:spPr>
          <a:xfrm>
            <a:off x="5005070" y="104775"/>
            <a:ext cx="2484120" cy="583565"/>
          </a:xfrm>
          <a:prstGeom prst="rect">
            <a:avLst/>
          </a:prstGeom>
          <a:noFill/>
        </p:spPr>
        <p:txBody>
          <a:bodyPr wrap="square" rtlCol="0">
            <a:spAutoFit/>
            <a:scene3d>
              <a:camera prst="orthographicFront"/>
              <a:lightRig rig="threePt" dir="t"/>
            </a:scene3d>
          </a:bodyPr>
          <a:lstStyle/>
          <a:p>
            <a:r>
              <a:rPr lang="zh-CN" altLang="en-US" sz="3200" b="1">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rPr>
              <a:t>字词积累</a:t>
            </a:r>
            <a:endParaRPr lang="zh-CN" altLang="en-US" sz="3200" b="1">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blinds(horizontal)">
                                      <p:cBhvr>
                                        <p:cTn id="32" dur="500"/>
                                        <p:tgtEl>
                                          <p:spTgt spid="2">
                                            <p:txEl>
                                              <p:pRg st="7" end="7"/>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blinds(horizontal)">
                                      <p:cBhvr>
                                        <p:cTn id="37" dur="500"/>
                                        <p:tgtEl>
                                          <p:spTgt spid="2">
                                            <p:txEl>
                                              <p:pRg st="8" end="8"/>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
                                            <p:txEl>
                                              <p:pRg st="10" end="10"/>
                                            </p:txEl>
                                          </p:spTgt>
                                        </p:tgtEl>
                                        <p:attrNameLst>
                                          <p:attrName>style.visibility</p:attrName>
                                        </p:attrNameLst>
                                      </p:cBhvr>
                                      <p:to>
                                        <p:strVal val="visible"/>
                                      </p:to>
                                    </p:set>
                                    <p:animEffect transition="in" filter="blinds(horizontal)">
                                      <p:cBhvr>
                                        <p:cTn id="4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735965" y="1014095"/>
            <a:ext cx="10796905" cy="5077460"/>
          </a:xfrm>
          <a:prstGeom prst="rect">
            <a:avLst/>
          </a:prstGeom>
          <a:solidFill>
            <a:schemeClr val="accent6">
              <a:lumMod val="20000"/>
              <a:lumOff val="80000"/>
            </a:schemeClr>
          </a:solidFill>
        </p:spPr>
        <p:txBody>
          <a:bodyPr wrap="square" rtlCol="0">
            <a:spAutoFit/>
          </a:bodyPr>
          <a:lstStyle/>
          <a:p>
            <a:pPr>
              <a:lnSpc>
                <a:spcPct val="150000"/>
              </a:lnSpc>
            </a:pPr>
            <a:r>
              <a:rPr 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rPr>
              <a:t>4.</a:t>
            </a:r>
            <a:r>
              <a:rPr lang="zh-CN" alt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rPr>
              <a:t>一词多义</a:t>
            </a:r>
            <a:endParaRPr lang="zh-CN" altLang="en-US" sz="2400" b="1" smtClean="0">
              <a:solidFill>
                <a:srgbClr val="0712F9"/>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sz="2400" b="1" spc="120" smtClean="0">
                <a:latin typeface="楷体" panose="02010609060101010101" pitchFamily="49" charset="-122"/>
                <a:ea typeface="楷体" panose="02010609060101010101" pitchFamily="49" charset="-122"/>
                <a:cs typeface="楷体" panose="02010609060101010101" pitchFamily="49" charset="-122"/>
                <a:sym typeface="+mn-ea"/>
              </a:rPr>
              <a:t>a．将</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将</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军百战死</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(统帅军队的人)</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出郭相扶</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将(扶持)</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sz="2400" b="1" spc="120" smtClean="0">
                <a:latin typeface="楷体" panose="02010609060101010101" pitchFamily="49" charset="-122"/>
                <a:ea typeface="楷体" panose="02010609060101010101" pitchFamily="49" charset="-122"/>
                <a:cs typeface="楷体" panose="02010609060101010101" pitchFamily="49" charset="-122"/>
                <a:sym typeface="+mn-ea"/>
              </a:rPr>
              <a:t>b．市</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愿为</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市</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鞍马</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(买)</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东</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市</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买骏马</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(市场、集市)</a:t>
            </a:r>
            <a:endParaRPr sz="2400" b="1" spc="120" smtClean="0">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sz="2400" b="1" spc="120" smtClean="0">
                <a:latin typeface="楷体" panose="02010609060101010101" pitchFamily="49" charset="-122"/>
                <a:ea typeface="楷体" panose="02010609060101010101" pitchFamily="49" charset="-122"/>
                <a:cs typeface="楷体" panose="02010609060101010101" pitchFamily="49" charset="-122"/>
                <a:sym typeface="+mn-ea"/>
              </a:rPr>
              <a:t>c．帖</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昨夜见军</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帖</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(文告)</a:t>
            </a:r>
            <a:r>
              <a:rPr lang="en-US" sz="2400" b="1" spc="120" smtClean="0">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对镜</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帖</a:t>
            </a:r>
            <a:r>
              <a:rPr sz="2400" b="1" spc="120" smtClean="0">
                <a:latin typeface="楷体" panose="02010609060101010101" pitchFamily="49" charset="-122"/>
                <a:ea typeface="楷体" panose="02010609060101010101" pitchFamily="49" charset="-122"/>
                <a:cs typeface="楷体" panose="02010609060101010101" pitchFamily="49" charset="-122"/>
                <a:sym typeface="+mn-ea"/>
              </a:rPr>
              <a:t>花黄</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(同“贴”，贴上)</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sym typeface="+mn-ea"/>
              </a:rPr>
              <a:t>5.</a:t>
            </a:r>
            <a:r>
              <a:rPr sz="2400" b="1" spc="120" smtClean="0">
                <a:solidFill>
                  <a:srgbClr val="0712F9"/>
                </a:solidFill>
                <a:latin typeface="黑体" panose="02010609060101010101" pitchFamily="49" charset="-122"/>
                <a:ea typeface="黑体" panose="02010609060101010101" pitchFamily="49" charset="-122"/>
                <a:cs typeface="黑体" panose="02010609060101010101" pitchFamily="49" charset="-122"/>
                <a:sym typeface="+mn-ea"/>
              </a:rPr>
              <a:t>文言句式</a:t>
            </a:r>
            <a:endParaRPr sz="2400" b="1" spc="120" smtClean="0">
              <a:solidFill>
                <a:srgbClr val="0712F9"/>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省略句</a:t>
            </a:r>
            <a:r>
              <a:rPr lang="en-US"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愿为市鞍马</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点拨：“为”后省略“之”，指代父从军这件事。</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倒装句</a:t>
            </a:r>
            <a:r>
              <a:rPr lang="en-US" sz="2400" b="1" spc="12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问女何所思</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点拨：宾语前置句，应为“问女所思何”。</a:t>
            </a:r>
            <a:endParaRPr sz="2400" b="1" spc="12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blinds(horizontal)">
                                      <p:cBhvr>
                                        <p:cTn id="25" dur="500"/>
                                        <p:tgtEl>
                                          <p:spTgt spid="2">
                                            <p:txEl>
                                              <p:pRg st="6" end="6"/>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blinds(horizontal)">
                                      <p:cBhvr>
                                        <p:cTn id="30" dur="500"/>
                                        <p:tgtEl>
                                          <p:spTgt spid="2">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blinds(horizontal)">
                                      <p:cBhvr>
                                        <p:cTn id="3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5126"/>
          <p:cNvSpPr txBox="1">
            <a:spLocks noChangeArrowheads="1"/>
          </p:cNvSpPr>
          <p:nvPr>
            <p:custDataLst>
              <p:tags r:id="rId3"/>
            </p:custDataLst>
          </p:nvPr>
        </p:nvSpPr>
        <p:spPr bwMode="auto">
          <a:xfrm>
            <a:off x="390105" y="197169"/>
            <a:ext cx="1913890" cy="586105"/>
          </a:xfrm>
          <a:prstGeom prst="rect">
            <a:avLst/>
          </a:prstGeom>
          <a:noFill/>
          <a:ln w="9525">
            <a:noFill/>
            <a:miter lim="800000"/>
          </a:ln>
        </p:spPr>
        <p:txBody>
          <a:bodyPr wrap="square" lIns="90170" tIns="46990" rIns="90170" bIns="46990">
            <a:spAutoFit/>
          </a:bodyPr>
          <a:lstStyle/>
          <a:p>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重点句子</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4"/>
            </p:custDataLst>
          </p:nvPr>
        </p:nvSpPr>
        <p:spPr>
          <a:xfrm>
            <a:off x="390050" y="980441"/>
            <a:ext cx="10639425" cy="4597400"/>
          </a:xfrm>
          <a:prstGeom prst="rect">
            <a:avLst/>
          </a:prstGeom>
          <a:noFill/>
        </p:spPr>
        <p:txBody>
          <a:bodyPr wrap="square" rtlCol="0" anchor="t">
            <a:spAutoFit/>
          </a:bodyPr>
          <a:lstStyle/>
          <a:p>
            <a:pPr fontAlgn="auto">
              <a:lnSpc>
                <a:spcPts val="5020"/>
              </a:lnSpc>
            </a:pP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1</a:t>
            </a:r>
            <a:r>
              <a:rPr lang="en-US" altLang="zh-CN" sz="3200" b="1">
                <a:solidFill>
                  <a:srgbClr val="18E6DA"/>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可汗大点兵</a:t>
            </a: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2</a:t>
            </a:r>
            <a:r>
              <a:rPr lang="en-US" altLang="zh-CN" sz="3200" b="1">
                <a:solidFill>
                  <a:srgbClr val="18E6DA"/>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愿为市鞍马</a:t>
            </a: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3</a:t>
            </a:r>
            <a:r>
              <a:rPr lang="en-US" altLang="zh-CN" sz="3200" b="1">
                <a:solidFill>
                  <a:srgbClr val="18E6DA"/>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万里赴戎机，关山度若飞。</a:t>
            </a: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en-US" altLang="zh-CN" sz="3200" b="1">
                <a:solidFill>
                  <a:srgbClr val="18E6DA"/>
                </a:solidFill>
                <a:latin typeface="黑体" panose="02010609060101010101" pitchFamily="49" charset="-122"/>
                <a:ea typeface="黑体" panose="02010609060101010101" pitchFamily="49" charset="-122"/>
                <a:cs typeface="黑体" panose="02010609060101010101" pitchFamily="49" charset="-122"/>
              </a:rPr>
              <a:t>4.</a:t>
            </a: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朔气传金柝，寒光照铁衣。</a:t>
            </a: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en-US" altLang="zh-CN" sz="3200" b="1">
                <a:solidFill>
                  <a:srgbClr val="18E6DA"/>
                </a:solidFill>
                <a:latin typeface="黑体" panose="02010609060101010101" pitchFamily="49" charset="-122"/>
                <a:ea typeface="黑体" panose="02010609060101010101" pitchFamily="49" charset="-122"/>
                <a:cs typeface="黑体" panose="02010609060101010101" pitchFamily="49" charset="-122"/>
              </a:rPr>
              <a:t>5..</a:t>
            </a:r>
            <a:r>
              <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rPr>
              <a:t>将军百战死，壮士十年归。</a:t>
            </a:r>
            <a:endParaRPr lang="zh-CN" altLang="en-US" sz="3200" b="1">
              <a:solidFill>
                <a:srgbClr val="18E6DA"/>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p:nvPr>
            <p:custDataLst>
              <p:tags r:id="rId5"/>
            </p:custDataLst>
          </p:nvPr>
        </p:nvSpPr>
        <p:spPr>
          <a:xfrm>
            <a:off x="3257550" y="1031240"/>
            <a:ext cx="6834505" cy="583565"/>
          </a:xfrm>
          <a:prstGeom prst="rect">
            <a:avLst/>
          </a:prstGeom>
          <a:noFill/>
        </p:spPr>
        <p:txBody>
          <a:bodyPr wrap="square" rtlCol="0" anchor="t">
            <a:spAutoFit/>
          </a:bodyPr>
          <a:lstStyle/>
          <a:p>
            <a:r>
              <a:rPr lang="zh-CN" altLang="en-US" sz="3200" b="1">
                <a:solidFill>
                  <a:srgbClr val="FFFF00"/>
                </a:solidFill>
                <a:latin typeface="黑体" panose="02010609060101010101" pitchFamily="49" charset="-122"/>
                <a:ea typeface="黑体" panose="02010609060101010101" pitchFamily="49" charset="-122"/>
                <a:sym typeface="+mn-ea"/>
              </a:rPr>
              <a:t>可汗大规模地征兵。</a:t>
            </a:r>
            <a:endParaRPr lang="zh-CN" altLang="en-US" sz="3200" b="1">
              <a:solidFill>
                <a:srgbClr val="FFFF00"/>
              </a:solidFill>
              <a:latin typeface="黑体" panose="02010609060101010101" pitchFamily="49" charset="-122"/>
              <a:ea typeface="黑体" panose="02010609060101010101" pitchFamily="49" charset="-122"/>
              <a:sym typeface="+mn-ea"/>
            </a:endParaRPr>
          </a:p>
        </p:txBody>
      </p:sp>
      <p:sp>
        <p:nvSpPr>
          <p:cNvPr id="6" name="文本框 5"/>
          <p:cNvSpPr txBox="1"/>
          <p:nvPr>
            <p:custDataLst>
              <p:tags r:id="rId6"/>
            </p:custDataLst>
          </p:nvPr>
        </p:nvSpPr>
        <p:spPr>
          <a:xfrm>
            <a:off x="3366770" y="1780540"/>
            <a:ext cx="7009765" cy="583565"/>
          </a:xfrm>
          <a:prstGeom prst="rect">
            <a:avLst/>
          </a:prstGeom>
          <a:noFill/>
        </p:spPr>
        <p:txBody>
          <a:bodyPr wrap="square" rtlCol="0" anchor="t">
            <a:spAutoFit/>
          </a:bodyPr>
          <a:lstStyle/>
          <a:p>
            <a:pPr algn="l">
              <a:buClrTx/>
              <a:buSzTx/>
              <a:buFontTx/>
            </a:pPr>
            <a:r>
              <a:rPr lang="zh-CN" altLang="en-US" sz="3200" b="1">
                <a:solidFill>
                  <a:srgbClr val="FFFF00"/>
                </a:solidFill>
                <a:latin typeface="黑体" panose="02010609060101010101" pitchFamily="49" charset="-122"/>
                <a:ea typeface="黑体" panose="02010609060101010101" pitchFamily="49" charset="-122"/>
                <a:sym typeface="+mn-ea"/>
              </a:rPr>
              <a:t>我愿意为（此）去买鞍马。</a:t>
            </a:r>
            <a:endParaRPr lang="zh-CN" altLang="en-US" sz="3200" b="1">
              <a:solidFill>
                <a:srgbClr val="FFFF00"/>
              </a:solidFill>
              <a:latin typeface="黑体" panose="02010609060101010101" pitchFamily="49" charset="-122"/>
              <a:ea typeface="黑体" panose="02010609060101010101" pitchFamily="49" charset="-122"/>
              <a:sym typeface="+mn-ea"/>
            </a:endParaRPr>
          </a:p>
        </p:txBody>
      </p:sp>
      <p:sp>
        <p:nvSpPr>
          <p:cNvPr id="8" name="文本框 7"/>
          <p:cNvSpPr txBox="1"/>
          <p:nvPr>
            <p:custDataLst>
              <p:tags r:id="rId7"/>
            </p:custDataLst>
          </p:nvPr>
        </p:nvSpPr>
        <p:spPr>
          <a:xfrm>
            <a:off x="520065" y="2987040"/>
            <a:ext cx="11788140" cy="583565"/>
          </a:xfrm>
          <a:prstGeom prst="rect">
            <a:avLst/>
          </a:prstGeom>
          <a:noFill/>
        </p:spPr>
        <p:txBody>
          <a:bodyPr wrap="square" rtlCol="0" anchor="t">
            <a:spAutoFit/>
          </a:bodyPr>
          <a:lstStyle/>
          <a:p>
            <a:r>
              <a:rPr lang="zh-CN" altLang="en-US" sz="3200" b="1">
                <a:solidFill>
                  <a:srgbClr val="FFFF00"/>
                </a:solidFill>
                <a:latin typeface="黑体" panose="02010609060101010101" pitchFamily="49" charset="-122"/>
                <a:ea typeface="黑体" panose="02010609060101010101" pitchFamily="49" charset="-122"/>
                <a:sym typeface="+mn-ea"/>
              </a:rPr>
              <a:t>远行万里，投身战事，像飞一样地越过一道道关塞山岭。</a:t>
            </a:r>
            <a:endParaRPr lang="zh-CN" altLang="en-US" sz="3200" b="1">
              <a:solidFill>
                <a:srgbClr val="FFFF00"/>
              </a:solidFill>
              <a:latin typeface="黑体" panose="02010609060101010101" pitchFamily="49" charset="-122"/>
              <a:ea typeface="黑体" panose="02010609060101010101" pitchFamily="49" charset="-122"/>
              <a:sym typeface="+mn-ea"/>
            </a:endParaRPr>
          </a:p>
        </p:txBody>
      </p:sp>
      <p:sp>
        <p:nvSpPr>
          <p:cNvPr id="4" name="文本框 3"/>
          <p:cNvSpPr txBox="1"/>
          <p:nvPr>
            <p:custDataLst>
              <p:tags r:id="rId8"/>
            </p:custDataLst>
          </p:nvPr>
        </p:nvSpPr>
        <p:spPr>
          <a:xfrm>
            <a:off x="389255" y="4286885"/>
            <a:ext cx="11630025" cy="583565"/>
          </a:xfrm>
          <a:prstGeom prst="rect">
            <a:avLst/>
          </a:prstGeom>
          <a:noFill/>
        </p:spPr>
        <p:txBody>
          <a:bodyPr wrap="square" rtlCol="0" anchor="t">
            <a:spAutoFit/>
          </a:bodyPr>
          <a:lstStyle/>
          <a:p>
            <a:r>
              <a:rPr lang="zh-CN" altLang="en-US" sz="3200" b="1">
                <a:solidFill>
                  <a:srgbClr val="FFFF00"/>
                </a:solidFill>
                <a:latin typeface="黑体" panose="02010609060101010101" pitchFamily="49" charset="-122"/>
                <a:ea typeface="黑体" panose="02010609060101010101" pitchFamily="49" charset="-122"/>
                <a:sym typeface="+mn-ea"/>
              </a:rPr>
              <a:t>北方的寒气传送着打更的声音，清冷的月光映照着战士们的铠甲</a:t>
            </a:r>
            <a:endParaRPr lang="zh-CN" altLang="en-US" sz="3200" b="1">
              <a:solidFill>
                <a:srgbClr val="FFFF00"/>
              </a:solidFill>
              <a:latin typeface="黑体" panose="02010609060101010101" pitchFamily="49" charset="-122"/>
              <a:ea typeface="黑体" panose="02010609060101010101" pitchFamily="49" charset="-122"/>
              <a:sym typeface="+mn-ea"/>
            </a:endParaRPr>
          </a:p>
        </p:txBody>
      </p:sp>
      <p:sp>
        <p:nvSpPr>
          <p:cNvPr id="10" name="文本框 9"/>
          <p:cNvSpPr txBox="1"/>
          <p:nvPr>
            <p:custDataLst>
              <p:tags r:id="rId9"/>
            </p:custDataLst>
          </p:nvPr>
        </p:nvSpPr>
        <p:spPr>
          <a:xfrm>
            <a:off x="389890" y="5586730"/>
            <a:ext cx="11788140" cy="583565"/>
          </a:xfrm>
          <a:prstGeom prst="rect">
            <a:avLst/>
          </a:prstGeom>
          <a:noFill/>
        </p:spPr>
        <p:txBody>
          <a:bodyPr wrap="square" rtlCol="0" anchor="t">
            <a:spAutoFit/>
          </a:bodyPr>
          <a:lstStyle/>
          <a:p>
            <a:r>
              <a:rPr lang="zh-CN" altLang="en-US" sz="3200" b="1">
                <a:solidFill>
                  <a:srgbClr val="FFFF00"/>
                </a:solidFill>
                <a:latin typeface="黑体" panose="02010609060101010101" pitchFamily="49" charset="-122"/>
                <a:ea typeface="黑体" panose="02010609060101010101" pitchFamily="49" charset="-122"/>
                <a:sym typeface="+mn-ea"/>
              </a:rPr>
              <a:t>将士们身经百战，有的战死沙场，有的多年后重返故乡。</a:t>
            </a:r>
            <a:endParaRPr lang="zh-CN" altLang="en-US" sz="3200" b="1">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4" grpId="0"/>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5126"/>
          <p:cNvSpPr txBox="1">
            <a:spLocks noChangeArrowheads="1"/>
          </p:cNvSpPr>
          <p:nvPr>
            <p:custDataLst>
              <p:tags r:id="rId3"/>
            </p:custDataLst>
          </p:nvPr>
        </p:nvSpPr>
        <p:spPr bwMode="auto">
          <a:xfrm>
            <a:off x="390105" y="197169"/>
            <a:ext cx="1913890" cy="586105"/>
          </a:xfrm>
          <a:prstGeom prst="rect">
            <a:avLst/>
          </a:prstGeom>
          <a:noFill/>
          <a:ln w="9525">
            <a:noFill/>
            <a:miter lim="800000"/>
          </a:ln>
        </p:spPr>
        <p:txBody>
          <a:bodyPr wrap="square" lIns="90170" tIns="46990" rIns="90170" bIns="46990">
            <a:spAutoFit/>
          </a:bodyPr>
          <a:lstStyle/>
          <a:p>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重点句子</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4"/>
            </p:custDataLst>
          </p:nvPr>
        </p:nvSpPr>
        <p:spPr>
          <a:xfrm>
            <a:off x="389890" y="980440"/>
            <a:ext cx="11628755" cy="4597400"/>
          </a:xfrm>
          <a:prstGeom prst="rect">
            <a:avLst/>
          </a:prstGeom>
          <a:noFill/>
        </p:spPr>
        <p:txBody>
          <a:bodyPr wrap="square" rtlCol="0" anchor="t">
            <a:spAutoFit/>
          </a:bodyPr>
          <a:lstStyle/>
          <a:p>
            <a:pPr fontAlgn="auto">
              <a:lnSpc>
                <a:spcPts val="5020"/>
              </a:lnSpc>
            </a:pPr>
            <a:r>
              <a:rPr lang="en-US" altLang="zh-CN" sz="2800" b="1">
                <a:solidFill>
                  <a:srgbClr val="18E6DA"/>
                </a:solidFill>
                <a:latin typeface="黑体" panose="02010609060101010101" pitchFamily="49" charset="-122"/>
                <a:ea typeface="黑体" panose="02010609060101010101" pitchFamily="49" charset="-122"/>
                <a:cs typeface="黑体" panose="02010609060101010101" pitchFamily="49" charset="-122"/>
              </a:rPr>
              <a:t>6.</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开我东阁门，坐我西阁床，</a:t>
            </a: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en-US" altLang="zh-CN" sz="2800" b="1">
                <a:solidFill>
                  <a:srgbClr val="18E6DA"/>
                </a:solidFill>
                <a:latin typeface="黑体" panose="02010609060101010101" pitchFamily="49" charset="-122"/>
                <a:ea typeface="黑体" panose="02010609060101010101" pitchFamily="49" charset="-122"/>
                <a:cs typeface="黑体" panose="02010609060101010101" pitchFamily="49" charset="-122"/>
              </a:rPr>
              <a:t>7.</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当窗理云鬓，对镜帖花黄。</a:t>
            </a: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endParaRPr lang="en-US" altLang="zh-CN"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en-US" altLang="zh-CN" sz="2800" b="1">
                <a:solidFill>
                  <a:srgbClr val="18E6DA"/>
                </a:solidFill>
                <a:latin typeface="黑体" panose="02010609060101010101" pitchFamily="49" charset="-122"/>
                <a:ea typeface="黑体" panose="02010609060101010101" pitchFamily="49" charset="-122"/>
                <a:cs typeface="黑体" panose="02010609060101010101" pitchFamily="49" charset="-122"/>
              </a:rPr>
              <a:t>8.</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东市买骏马，西市买鞍鞯，南市买辔头，北市买长鞭。</a:t>
            </a: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5020"/>
              </a:lnSpc>
            </a:pPr>
            <a:r>
              <a:rPr lang="en-US" altLang="zh-CN" sz="2800" b="1">
                <a:solidFill>
                  <a:srgbClr val="18E6DA"/>
                </a:solidFill>
                <a:latin typeface="黑体" panose="02010609060101010101" pitchFamily="49" charset="-122"/>
                <a:ea typeface="黑体" panose="02010609060101010101" pitchFamily="49" charset="-122"/>
                <a:cs typeface="黑体" panose="02010609060101010101" pitchFamily="49" charset="-122"/>
              </a:rPr>
              <a:t>9.</a:t>
            </a:r>
            <a:r>
              <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rPr>
              <a:t>双兔傍地走，安能辨我是雄雌？</a:t>
            </a:r>
            <a:endParaRPr lang="zh-CN" altLang="en-US" sz="2800" b="1">
              <a:solidFill>
                <a:srgbClr val="18E6DA"/>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文本框 5"/>
          <p:cNvSpPr txBox="1"/>
          <p:nvPr>
            <p:custDataLst>
              <p:tags r:id="rId5"/>
            </p:custDataLst>
          </p:nvPr>
        </p:nvSpPr>
        <p:spPr>
          <a:xfrm>
            <a:off x="730250" y="1692275"/>
            <a:ext cx="10947400" cy="521970"/>
          </a:xfrm>
          <a:prstGeom prst="rect">
            <a:avLst/>
          </a:prstGeom>
          <a:noFill/>
        </p:spPr>
        <p:txBody>
          <a:bodyPr wrap="square" rtlCol="0" anchor="t">
            <a:spAutoFit/>
          </a:bodyPr>
          <a:lstStyle/>
          <a:p>
            <a:pPr algn="l">
              <a:buClrTx/>
              <a:buSzTx/>
              <a:buFontTx/>
            </a:pPr>
            <a:r>
              <a:rPr lang="zh-CN" altLang="en-US" sz="2800" b="1">
                <a:solidFill>
                  <a:srgbClr val="FFFF00"/>
                </a:solidFill>
                <a:latin typeface="黑体" panose="02010609060101010101" pitchFamily="49" charset="-122"/>
                <a:ea typeface="黑体" panose="02010609060101010101" pitchFamily="49" charset="-122"/>
                <a:sym typeface="+mn-ea"/>
              </a:rPr>
              <a:t>(木兰回到家里)打开东西阁楼的门，坐一坐东西阁楼的床</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8" name="文本框 7"/>
          <p:cNvSpPr txBox="1"/>
          <p:nvPr>
            <p:custDataLst>
              <p:tags r:id="rId6"/>
            </p:custDataLst>
          </p:nvPr>
        </p:nvSpPr>
        <p:spPr>
          <a:xfrm>
            <a:off x="479425" y="2997200"/>
            <a:ext cx="11788140"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对着窗户，对着镜子，整理像云那样的鬓发，贴上花黄。</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4" name="文本框 3"/>
          <p:cNvSpPr txBox="1"/>
          <p:nvPr>
            <p:custDataLst>
              <p:tags r:id="rId7"/>
            </p:custDataLst>
          </p:nvPr>
        </p:nvSpPr>
        <p:spPr>
          <a:xfrm>
            <a:off x="389255" y="4286885"/>
            <a:ext cx="11630025" cy="521970"/>
          </a:xfrm>
          <a:prstGeom prst="rect">
            <a:avLst/>
          </a:prstGeom>
          <a:noFill/>
        </p:spPr>
        <p:txBody>
          <a:bodyPr wrap="square" rtlCol="0" anchor="t">
            <a:spAutoFit/>
          </a:bodyPr>
          <a:lstStyle/>
          <a:p>
            <a:r>
              <a:rPr lang="zh-CN" altLang="en-US" sz="2800" b="1">
                <a:solidFill>
                  <a:srgbClr val="FFFF00"/>
                </a:solidFill>
                <a:latin typeface="黑体" panose="02010609060101010101" pitchFamily="49" charset="-122"/>
                <a:ea typeface="黑体" panose="02010609060101010101" pitchFamily="49" charset="-122"/>
                <a:sym typeface="+mn-ea"/>
              </a:rPr>
              <a:t>木兰跑遍东西南北的集市去购买骏马、鞍鞯、辔头和长鞭。</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
        <p:nvSpPr>
          <p:cNvPr id="9" name="文本框 8"/>
          <p:cNvSpPr txBox="1"/>
          <p:nvPr>
            <p:custDataLst>
              <p:tags r:id="rId8"/>
            </p:custDataLst>
          </p:nvPr>
        </p:nvSpPr>
        <p:spPr>
          <a:xfrm>
            <a:off x="388620" y="5577205"/>
            <a:ext cx="11630025" cy="650875"/>
          </a:xfrm>
          <a:prstGeom prst="rect">
            <a:avLst/>
          </a:prstGeom>
          <a:noFill/>
        </p:spPr>
        <p:txBody>
          <a:bodyPr wrap="square" rtlCol="0" anchor="t">
            <a:spAutoFit/>
          </a:bodyPr>
          <a:lstStyle/>
          <a:p>
            <a:pPr algn="just">
              <a:lnSpc>
                <a:spcPct val="130000"/>
              </a:lnSpc>
            </a:pPr>
            <a:r>
              <a:rPr lang="zh-CN" altLang="en-US" sz="2800" b="1">
                <a:solidFill>
                  <a:srgbClr val="FFFF00"/>
                </a:solidFill>
                <a:latin typeface="黑体" panose="02010609060101010101" pitchFamily="49" charset="-122"/>
                <a:ea typeface="黑体" panose="02010609060101010101" pitchFamily="49" charset="-122"/>
                <a:sym typeface="+mn-ea"/>
              </a:rPr>
              <a:t>雄雌两只兔子贴近地面跑，怎能辨别哪只是雄兔，哪只是雌兔呢？</a:t>
            </a:r>
            <a:endParaRPr lang="zh-CN" altLang="en-US" sz="2800" b="1">
              <a:solidFill>
                <a:srgbClr val="FFFF00"/>
              </a:solidFill>
              <a:latin typeface="黑体" panose="02010609060101010101" pitchFamily="49" charset="-122"/>
              <a:ea typeface="黑体" panose="02010609060101010101" pitchFamily="49"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 grpId="0"/>
      <p:bldP spid="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custDataLst>
              <p:tags r:id="rId3"/>
            </p:custDataLst>
          </p:nvPr>
        </p:nvSpPr>
        <p:spPr>
          <a:xfrm>
            <a:off x="460375" y="455930"/>
            <a:ext cx="11229975" cy="6402070"/>
          </a:xfrm>
          <a:prstGeom prst="rect">
            <a:avLst/>
          </a:prstGeom>
        </p:spPr>
        <p:txBody>
          <a:bodyPr vert="horz" lIns="91440" tIns="45720" rIns="91440" bIns="45720" rtlCol="0">
            <a:noAutofit/>
          </a:bodyPr>
          <a:lstStyle>
            <a:lvl1pPr marL="190500" indent="-190500" algn="l" defTabSz="762000" rtl="0" eaLnBrk="1" latinLnBrk="0" hangingPunct="1">
              <a:lnSpc>
                <a:spcPct val="90000"/>
              </a:lnSpc>
              <a:spcBef>
                <a:spcPct val="167000"/>
              </a:spcBef>
              <a:buFont typeface="Arial" panose="020b0604020202020204" pitchFamily="34" charset="0"/>
              <a:buChar char="•"/>
              <a:defRPr sz="1665" kern="1200">
                <a:solidFill>
                  <a:schemeClr val="tx1">
                    <a:lumMod val="75000"/>
                    <a:lumOff val="25000"/>
                  </a:schemeClr>
                </a:solidFill>
                <a:latin typeface="+mn-lt"/>
                <a:ea typeface="+mn-ea"/>
                <a:cs typeface="+mn-cs"/>
              </a:defRPr>
            </a:lvl1pPr>
            <a:lvl2pPr marL="571500" indent="-190500" algn="l" defTabSz="762000" rtl="0" eaLnBrk="1" latinLnBrk="0" hangingPunct="1">
              <a:lnSpc>
                <a:spcPct val="90000"/>
              </a:lnSpc>
              <a:spcBef>
                <a:spcPts val="415"/>
              </a:spcBef>
              <a:buFont typeface="Arial" panose="020b0604020202020204" pitchFamily="34" charset="0"/>
              <a:buChar char="•"/>
              <a:defRPr sz="1500" kern="1200">
                <a:solidFill>
                  <a:schemeClr val="tx1">
                    <a:lumMod val="75000"/>
                    <a:lumOff val="25000"/>
                  </a:schemeClr>
                </a:solidFill>
                <a:latin typeface="+mn-lt"/>
                <a:ea typeface="+mn-ea"/>
                <a:cs typeface="+mn-cs"/>
              </a:defRPr>
            </a:lvl2pPr>
            <a:lvl3pPr marL="952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3pPr>
            <a:lvl4pPr marL="1333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4pPr>
            <a:lvl5pPr marL="1714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a:lstStyle>
          <a:p>
            <a:pPr marL="0" indent="0" algn="just" fontAlgn="auto">
              <a:lnSpc>
                <a:spcPct val="100000"/>
              </a:lnSpc>
              <a:spcBef>
                <a:spcPts val="100"/>
              </a:spcBef>
              <a:spcAft>
                <a:spcPct val="0"/>
              </a:spcAft>
              <a:buNone/>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理解性默写</a:t>
            </a:r>
            <a:endParaRPr lang="en-US" altLang="zh-CN" sz="2800" b="1" kern="100">
              <a:solidFill>
                <a:srgbClr val="FF0000"/>
              </a:solidFill>
              <a:latin typeface="Times New Roman" panose="02020603050405020304" charset="0"/>
              <a:ea typeface="黑体" panose="02010609060101010101" pitchFamily="49" charset="-122"/>
              <a:cs typeface="Times New Roman" panose="02020603050405020304" charset="0"/>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rPr>
              <a:t>1、描写木兰奔赴战场时矫健英姿的句子是：</a:t>
            </a: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rPr>
              <a:t>2、描写边塞夜景，烘托木兰勇敢坚强性格的句子是：</a:t>
            </a: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rPr>
              <a:t> </a:t>
            </a: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rPr>
              <a:t>3、描写征战激烈的句子是：</a:t>
            </a: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rPr>
              <a:t>4、说明木兰战功卓著的句子是：</a:t>
            </a:r>
            <a:endParaRPr lang="zh-CN" altLang="zh-CN" sz="2800" b="1" kern="100">
              <a:solidFill>
                <a:srgbClr val="18E6DA"/>
              </a:solidFill>
              <a:latin typeface="宋体" panose="02010600030101010101" pitchFamily="2" charset="-122"/>
              <a:cs typeface="Courier New" panose="02070309020205020404" pitchFamily="49" charset="0"/>
            </a:endParaRPr>
          </a:p>
        </p:txBody>
      </p:sp>
      <p:sp>
        <p:nvSpPr>
          <p:cNvPr id="2" name="文本框 1"/>
          <p:cNvSpPr txBox="1"/>
          <p:nvPr>
            <p:custDataLst>
              <p:tags r:id="rId4"/>
            </p:custDataLst>
          </p:nvPr>
        </p:nvSpPr>
        <p:spPr>
          <a:xfrm>
            <a:off x="1160780" y="1752600"/>
            <a:ext cx="6149340"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chemeClr val="tx1">
                    <a:lumMod val="75000"/>
                    <a:lumOff val="25000"/>
                  </a:schemeClr>
                </a:solidFill>
                <a:latin typeface="宋体" panose="02010600030101010101" pitchFamily="2" charset="-122"/>
                <a:cs typeface="Courier New" panose="02070309020205020404" pitchFamily="49" charset="0"/>
                <a:sym typeface="+mn-ea"/>
              </a:rPr>
              <a:t> </a:t>
            </a:r>
            <a:r>
              <a:rPr lang="zh-CN" altLang="zh-CN" sz="2800" b="1" kern="100">
                <a:solidFill>
                  <a:srgbClr val="FFFF00"/>
                </a:solidFill>
                <a:latin typeface="宋体" panose="02010600030101010101" pitchFamily="2" charset="-122"/>
                <a:cs typeface="Courier New" panose="02070309020205020404" pitchFamily="49" charset="0"/>
                <a:sym typeface="+mn-ea"/>
              </a:rPr>
              <a:t>万里赴戎机，关山度若飞。</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4" name="文本框 3"/>
          <p:cNvSpPr txBox="1"/>
          <p:nvPr>
            <p:custDataLst>
              <p:tags r:id="rId5"/>
            </p:custDataLst>
          </p:nvPr>
        </p:nvSpPr>
        <p:spPr>
          <a:xfrm>
            <a:off x="1423670" y="2974340"/>
            <a:ext cx="5680710" cy="521970"/>
          </a:xfrm>
          <a:prstGeom prst="rect">
            <a:avLst/>
          </a:prstGeom>
          <a:noFill/>
        </p:spPr>
        <p:txBody>
          <a:bodyPr wrap="square" rtlCol="0">
            <a:spAutoFit/>
          </a:bodyPr>
          <a:lstStyle/>
          <a:p>
            <a:r>
              <a:rPr lang="zh-CN" altLang="zh-CN" sz="2800" b="1" kern="100">
                <a:solidFill>
                  <a:srgbClr val="FFFF00"/>
                </a:solidFill>
                <a:latin typeface="宋体" panose="02010600030101010101" pitchFamily="2" charset="-122"/>
                <a:cs typeface="Courier New" panose="02070309020205020404" pitchFamily="49" charset="0"/>
                <a:sym typeface="+mn-ea"/>
              </a:rPr>
              <a:t>朔气传金柝，寒光照铁衣。</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6" name="文本框 5"/>
          <p:cNvSpPr txBox="1"/>
          <p:nvPr>
            <p:custDataLst>
              <p:tags r:id="rId6"/>
            </p:custDataLst>
          </p:nvPr>
        </p:nvSpPr>
        <p:spPr>
          <a:xfrm>
            <a:off x="1264920" y="4418965"/>
            <a:ext cx="6433820"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chemeClr val="tx1">
                    <a:lumMod val="75000"/>
                    <a:lumOff val="25000"/>
                  </a:schemeClr>
                </a:solidFill>
                <a:latin typeface="宋体" panose="02010600030101010101" pitchFamily="2" charset="-122"/>
                <a:cs typeface="Courier New" panose="02070309020205020404" pitchFamily="49" charset="0"/>
                <a:sym typeface="+mn-ea"/>
              </a:rPr>
              <a:t> </a:t>
            </a:r>
            <a:r>
              <a:rPr lang="zh-CN" altLang="zh-CN" sz="2800" b="1" kern="100">
                <a:solidFill>
                  <a:srgbClr val="FFFF00"/>
                </a:solidFill>
                <a:latin typeface="宋体" panose="02010600030101010101" pitchFamily="2" charset="-122"/>
                <a:cs typeface="Courier New" panose="02070309020205020404" pitchFamily="49" charset="0"/>
                <a:sym typeface="+mn-ea"/>
              </a:rPr>
              <a:t>将军百战死，壮士十年归。</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7" name="文本框 6"/>
          <p:cNvSpPr txBox="1"/>
          <p:nvPr>
            <p:custDataLst>
              <p:tags r:id="rId7"/>
            </p:custDataLst>
          </p:nvPr>
        </p:nvSpPr>
        <p:spPr>
          <a:xfrm>
            <a:off x="1264920" y="5681345"/>
            <a:ext cx="5838825"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chemeClr val="tx1">
                    <a:lumMod val="75000"/>
                    <a:lumOff val="25000"/>
                  </a:schemeClr>
                </a:solidFill>
                <a:latin typeface="宋体" panose="02010600030101010101" pitchFamily="2" charset="-122"/>
                <a:cs typeface="Courier New" panose="02070309020205020404" pitchFamily="49" charset="0"/>
                <a:sym typeface="+mn-ea"/>
              </a:rPr>
              <a:t> </a:t>
            </a:r>
            <a:r>
              <a:rPr lang="zh-CN" altLang="zh-CN" sz="2800" b="1" kern="100">
                <a:solidFill>
                  <a:srgbClr val="FFFF00"/>
                </a:solidFill>
                <a:latin typeface="宋体" panose="02010600030101010101" pitchFamily="2" charset="-122"/>
                <a:cs typeface="Courier New" panose="02070309020205020404" pitchFamily="49" charset="0"/>
                <a:sym typeface="+mn-ea"/>
              </a:rPr>
              <a:t>策勋十二转，赏赐百千强。</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custDataLst>
              <p:tags r:id="rId3"/>
            </p:custDataLst>
          </p:nvPr>
        </p:nvSpPr>
        <p:spPr>
          <a:xfrm>
            <a:off x="209550" y="568960"/>
            <a:ext cx="11435715" cy="5711825"/>
          </a:xfrm>
          <a:prstGeom prst="rect">
            <a:avLst/>
          </a:prstGeom>
        </p:spPr>
        <p:txBody>
          <a:bodyPr vert="horz" lIns="91440" tIns="45720" rIns="91440" bIns="45720" rtlCol="0">
            <a:normAutofit/>
          </a:bodyPr>
          <a:lstStyle>
            <a:lvl1pPr marL="190500" indent="-190500" algn="l" defTabSz="762000" rtl="0" eaLnBrk="1" latinLnBrk="0" hangingPunct="1">
              <a:lnSpc>
                <a:spcPct val="90000"/>
              </a:lnSpc>
              <a:spcBef>
                <a:spcPct val="167000"/>
              </a:spcBef>
              <a:buFont typeface="Arial" panose="020b0604020202020204" pitchFamily="34" charset="0"/>
              <a:buChar char="•"/>
              <a:defRPr sz="1665" kern="1200">
                <a:solidFill>
                  <a:schemeClr val="tx1">
                    <a:lumMod val="75000"/>
                    <a:lumOff val="25000"/>
                  </a:schemeClr>
                </a:solidFill>
                <a:latin typeface="+mn-lt"/>
                <a:ea typeface="+mn-ea"/>
                <a:cs typeface="+mn-cs"/>
              </a:defRPr>
            </a:lvl1pPr>
            <a:lvl2pPr marL="571500" indent="-190500" algn="l" defTabSz="762000" rtl="0" eaLnBrk="1" latinLnBrk="0" hangingPunct="1">
              <a:lnSpc>
                <a:spcPct val="90000"/>
              </a:lnSpc>
              <a:spcBef>
                <a:spcPts val="415"/>
              </a:spcBef>
              <a:buFont typeface="Arial" panose="020b0604020202020204" pitchFamily="34" charset="0"/>
              <a:buChar char="•"/>
              <a:defRPr sz="1500" kern="1200">
                <a:solidFill>
                  <a:schemeClr val="tx1">
                    <a:lumMod val="75000"/>
                    <a:lumOff val="25000"/>
                  </a:schemeClr>
                </a:solidFill>
                <a:latin typeface="+mn-lt"/>
                <a:ea typeface="+mn-ea"/>
                <a:cs typeface="+mn-cs"/>
              </a:defRPr>
            </a:lvl2pPr>
            <a:lvl3pPr marL="952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3pPr>
            <a:lvl4pPr marL="1333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4pPr>
            <a:lvl5pPr marL="1714500" indent="-190500" algn="l" defTabSz="762000" rtl="0" eaLnBrk="1" latinLnBrk="0" hangingPunct="1">
              <a:lnSpc>
                <a:spcPct val="90000"/>
              </a:lnSpc>
              <a:spcBef>
                <a:spcPts val="415"/>
              </a:spcBef>
              <a:buFont typeface="Arial" panose="020b0604020202020204" pitchFamily="34" charset="0"/>
              <a:buChar char="•"/>
              <a:defRPr sz="1335" kern="1200">
                <a:solidFill>
                  <a:schemeClr val="tx1">
                    <a:lumMod val="75000"/>
                    <a:lumOff val="25000"/>
                  </a:schemeClr>
                </a:solidFill>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a:lstStyle>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sym typeface="+mn-ea"/>
              </a:rPr>
              <a:t>5、以比喻作结，抒情议论的句子（成语“ 扑朔迷离 ”出处）是：</a:t>
            </a: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sym typeface="+mn-ea"/>
              </a:rPr>
              <a:t>6、表现木兰凯旋而归后的强烈愿望诗句是：</a:t>
            </a: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r>
              <a:rPr lang="zh-CN" altLang="zh-CN" sz="2800" b="1" kern="100">
                <a:solidFill>
                  <a:srgbClr val="18E6DA"/>
                </a:solidFill>
                <a:latin typeface="宋体" panose="02010600030101010101" pitchFamily="2" charset="-122"/>
                <a:cs typeface="Courier New" panose="02070309020205020404" pitchFamily="49" charset="0"/>
                <a:sym typeface="+mn-ea"/>
              </a:rPr>
              <a:t>7、与“醉卧沙场君莫笑，古来征战几人回。”相似意境的两句诗是：</a:t>
            </a: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r>
              <a:rPr lang="en-US" altLang="zh-CN" sz="2800" b="1" kern="100">
                <a:solidFill>
                  <a:srgbClr val="18E6DA"/>
                </a:solidFill>
                <a:latin typeface="宋体" panose="02010600030101010101" pitchFamily="2" charset="-122"/>
                <a:cs typeface="Courier New" panose="02070309020205020404" pitchFamily="49" charset="0"/>
                <a:sym typeface="+mn-ea"/>
              </a:rPr>
              <a:t>8.</a:t>
            </a:r>
            <a:r>
              <a:rPr lang="zh-CN" altLang="zh-CN" sz="2800" b="1" kern="100">
                <a:solidFill>
                  <a:srgbClr val="18E6DA"/>
                </a:solidFill>
                <a:latin typeface="宋体" panose="02010600030101010101" pitchFamily="2" charset="-122"/>
                <a:cs typeface="Courier New" panose="02070309020205020404" pitchFamily="49" charset="0"/>
                <a:sym typeface="+mn-ea"/>
              </a:rPr>
              <a:t>突出木兰不图功名利禄的高尚品德的句子是：</a:t>
            </a: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sym typeface="+mn-ea"/>
            </a:endParaRPr>
          </a:p>
          <a:p>
            <a:pPr marL="0" indent="0" algn="just" fontAlgn="auto">
              <a:lnSpc>
                <a:spcPct val="150000"/>
              </a:lnSpc>
              <a:spcBef>
                <a:spcPts val="100"/>
              </a:spcBef>
              <a:spcAft>
                <a:spcPct val="0"/>
              </a:spcAft>
              <a:buNone/>
            </a:pPr>
            <a:endParaRPr lang="zh-CN" altLang="zh-CN" sz="2800" b="1" kern="100">
              <a:solidFill>
                <a:srgbClr val="18E6DA"/>
              </a:solidFill>
              <a:latin typeface="宋体" panose="02010600030101010101" pitchFamily="2" charset="-122"/>
              <a:cs typeface="Courier New" panose="02070309020205020404" pitchFamily="49" charset="0"/>
              <a:sym typeface="+mn-ea"/>
            </a:endParaRPr>
          </a:p>
        </p:txBody>
      </p:sp>
      <p:sp>
        <p:nvSpPr>
          <p:cNvPr id="4" name="文本框 3"/>
          <p:cNvSpPr txBox="1"/>
          <p:nvPr>
            <p:custDataLst>
              <p:tags r:id="rId4"/>
            </p:custDataLst>
          </p:nvPr>
        </p:nvSpPr>
        <p:spPr>
          <a:xfrm>
            <a:off x="4937125" y="4561840"/>
            <a:ext cx="297180" cy="368300"/>
          </a:xfrm>
          <a:prstGeom prst="rect">
            <a:avLst/>
          </a:prstGeom>
          <a:noFill/>
        </p:spPr>
        <p:txBody>
          <a:bodyPr wrap="none" rtlCol="0" anchor="t">
            <a:spAutoFit/>
          </a:bodyPr>
          <a:lstStyle/>
          <a:p>
            <a:pPr marL="0" indent="0" algn="just" fontAlgn="auto">
              <a:lnSpc>
                <a:spcPct val="100000"/>
              </a:lnSpc>
              <a:spcBef>
                <a:spcPts val="100"/>
              </a:spcBef>
              <a:spcAft>
                <a:spcPct val="0"/>
              </a:spcAft>
              <a:buNone/>
            </a:pPr>
            <a:r>
              <a:rPr lang="zh-CN" altLang="zh-CN" kern="100">
                <a:latin typeface="宋体" panose="02010600030101010101" pitchFamily="2" charset="-122"/>
                <a:cs typeface="Courier New" panose="02070309020205020404" pitchFamily="49" charset="0"/>
                <a:sym typeface="+mn-ea"/>
              </a:rPr>
              <a:t> </a:t>
            </a:r>
            <a:endParaRPr lang="zh-CN" altLang="en-US"/>
          </a:p>
        </p:txBody>
      </p:sp>
      <p:sp>
        <p:nvSpPr>
          <p:cNvPr id="6" name="文本框 5"/>
          <p:cNvSpPr txBox="1"/>
          <p:nvPr>
            <p:custDataLst>
              <p:tags r:id="rId5"/>
            </p:custDataLst>
          </p:nvPr>
        </p:nvSpPr>
        <p:spPr>
          <a:xfrm>
            <a:off x="864235" y="1365885"/>
            <a:ext cx="5245735"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rgbClr val="FFFF00"/>
                </a:solidFill>
                <a:latin typeface="宋体" panose="02010600030101010101" pitchFamily="2" charset="-122"/>
                <a:cs typeface="Courier New" panose="02070309020205020404" pitchFamily="49" charset="0"/>
                <a:sym typeface="+mn-ea"/>
              </a:rPr>
              <a:t>雄兔脚扑朔，雌兔眼迷离。</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7" name="文本框 6"/>
          <p:cNvSpPr txBox="1"/>
          <p:nvPr>
            <p:custDataLst>
              <p:tags r:id="rId6"/>
            </p:custDataLst>
          </p:nvPr>
        </p:nvSpPr>
        <p:spPr>
          <a:xfrm>
            <a:off x="864235" y="2693035"/>
            <a:ext cx="5245100"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rgbClr val="FFFF00"/>
                </a:solidFill>
                <a:latin typeface="宋体" panose="02010600030101010101" pitchFamily="2" charset="-122"/>
                <a:cs typeface="Courier New" panose="02070309020205020404" pitchFamily="49" charset="0"/>
                <a:sym typeface="+mn-ea"/>
              </a:rPr>
              <a:t>愿驰千里足，送儿还故乡。</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8" name="文本框 7"/>
          <p:cNvSpPr txBox="1"/>
          <p:nvPr>
            <p:custDataLst>
              <p:tags r:id="rId7"/>
            </p:custDataLst>
          </p:nvPr>
        </p:nvSpPr>
        <p:spPr>
          <a:xfrm>
            <a:off x="864235" y="4039870"/>
            <a:ext cx="5027930"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rgbClr val="FFFF00"/>
                </a:solidFill>
                <a:latin typeface="宋体" panose="02010600030101010101" pitchFamily="2" charset="-122"/>
                <a:cs typeface="Courier New" panose="02070309020205020404" pitchFamily="49" charset="0"/>
                <a:sym typeface="+mn-ea"/>
              </a:rPr>
              <a:t>将军百战死，壮士十年归。</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
        <p:nvSpPr>
          <p:cNvPr id="9" name="文本框 8"/>
          <p:cNvSpPr txBox="1"/>
          <p:nvPr>
            <p:custDataLst>
              <p:tags r:id="rId8"/>
            </p:custDataLst>
          </p:nvPr>
        </p:nvSpPr>
        <p:spPr>
          <a:xfrm>
            <a:off x="864235" y="5361940"/>
            <a:ext cx="5387975" cy="521970"/>
          </a:xfrm>
          <a:prstGeom prst="rect">
            <a:avLst/>
          </a:prstGeom>
          <a:noFill/>
        </p:spPr>
        <p:txBody>
          <a:bodyPr wrap="square" rtlCol="0">
            <a:spAutoFit/>
          </a:bodyPr>
          <a:lstStyle/>
          <a:p>
            <a:pPr algn="just" defTabSz="762000">
              <a:spcBef>
                <a:spcPts val="100"/>
              </a:spcBef>
              <a:spcAft>
                <a:spcPct val="0"/>
              </a:spcAft>
              <a:buFont typeface="Arial" panose="020b0604020202020204" pitchFamily="34" charset="0"/>
            </a:pPr>
            <a:r>
              <a:rPr lang="zh-CN" altLang="zh-CN" sz="2800" b="1" kern="100">
                <a:solidFill>
                  <a:srgbClr val="FFFF00"/>
                </a:solidFill>
                <a:latin typeface="宋体" panose="02010600030101010101" pitchFamily="2" charset="-122"/>
                <a:cs typeface="Courier New" panose="02070309020205020404" pitchFamily="49" charset="0"/>
                <a:sym typeface="+mn-ea"/>
              </a:rPr>
              <a:t>可汗问所欲，木兰不用尚书郎。</a:t>
            </a:r>
            <a:endParaRPr lang="zh-CN" altLang="zh-CN" sz="2800" b="1" kern="100">
              <a:solidFill>
                <a:srgbClr val="FFFF00"/>
              </a:solidFill>
              <a:latin typeface="宋体" panose="02010600030101010101" pitchFamily="2" charset="-122"/>
              <a:cs typeface="Courier New" panose="02070309020205020404" pitchFamily="49"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198120" y="721995"/>
            <a:ext cx="11610975" cy="5775960"/>
          </a:xfrm>
          <a:prstGeom prst="rect">
            <a:avLst/>
          </a:prstGeom>
          <a:noFill/>
        </p:spPr>
        <p:txBody>
          <a:bodyPr wrap="square" rtlCol="0">
            <a:spAutoFit/>
          </a:bodyPr>
          <a:lstStyle/>
          <a:p>
            <a:pPr algn="just" fontAlgn="auto">
              <a:lnSpc>
                <a:spcPct val="140000"/>
              </a:lnSpc>
            </a:pPr>
            <a:r>
              <a:rPr lang="en-US" sz="2400" b="1" smtClean="0">
                <a:solidFill>
                  <a:srgbClr val="18E6DA"/>
                </a:solidFill>
                <a:cs typeface="楷体" panose="02010609060101010101" pitchFamily="49" charset="-122"/>
              </a:rPr>
              <a:t>1</a:t>
            </a:r>
            <a:r>
              <a:rPr sz="2400" b="1" smtClean="0">
                <a:solidFill>
                  <a:srgbClr val="18E6DA"/>
                </a:solidFill>
                <a:cs typeface="楷体" panose="02010609060101010101" pitchFamily="49" charset="-122"/>
              </a:rPr>
              <a:t>.“朔气传金柝，寒光照铁衣”这两句话运用了什么描写？有什么作用？</a:t>
            </a:r>
            <a:endParaRPr sz="2400" b="1" smtClean="0">
              <a:solidFill>
                <a:srgbClr val="18E6DA"/>
              </a:solidFill>
              <a:cs typeface="楷体" panose="02010609060101010101" pitchFamily="49" charset="-122"/>
            </a:endParaRPr>
          </a:p>
          <a:p>
            <a:pPr algn="just" fontAlgn="auto">
              <a:lnSpc>
                <a:spcPct val="140000"/>
              </a:lnSpc>
            </a:pPr>
            <a:r>
              <a:rPr sz="2400" b="1" u="sng" smtClean="0">
                <a:solidFill>
                  <a:srgbClr val="FFFF00"/>
                </a:solidFill>
                <a:latin typeface="楷体" panose="02010609060101010101" pitchFamily="49" charset="-122"/>
                <a:ea typeface="楷体" panose="02010609060101010101" pitchFamily="49" charset="-122"/>
                <a:cs typeface="楷体" panose="02010609060101010101" pitchFamily="49" charset="-122"/>
              </a:rPr>
              <a:t>自然环境描写</a:t>
            </a: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，运用对偶的修辞手法，描绘木兰在边塞军营的艰苦生活，烘托出木兰的勇敢坚强。</a:t>
            </a:r>
            <a:endPar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ct val="140000"/>
              </a:lnSpc>
            </a:pPr>
            <a:r>
              <a:rPr lang="en-US" sz="2400" b="1" smtClean="0">
                <a:solidFill>
                  <a:srgbClr val="18E6DA"/>
                </a:solidFill>
                <a:cs typeface="楷体" panose="02010609060101010101" pitchFamily="49" charset="-122"/>
              </a:rPr>
              <a:t>2</a:t>
            </a:r>
            <a:r>
              <a:rPr sz="2400" b="1" smtClean="0">
                <a:solidFill>
                  <a:srgbClr val="18E6DA"/>
                </a:solidFill>
                <a:cs typeface="楷体" panose="02010609060101010101" pitchFamily="49" charset="-122"/>
              </a:rPr>
              <a:t>.“将军百战死，壮士十年归”，这两句话运用什么修辞？有什么表达效果？</a:t>
            </a:r>
            <a:endParaRPr sz="2400" b="1" smtClean="0">
              <a:solidFill>
                <a:srgbClr val="18E6DA"/>
              </a:solidFill>
              <a:cs typeface="楷体" panose="02010609060101010101" pitchFamily="49" charset="-122"/>
            </a:endParaRPr>
          </a:p>
          <a:p>
            <a:pPr algn="just" fontAlgn="auto">
              <a:lnSpc>
                <a:spcPct val="140000"/>
              </a:lnSpc>
            </a:pP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这两句运用了</a:t>
            </a:r>
            <a:r>
              <a:rPr sz="2400" b="1" u="sng" smtClean="0">
                <a:solidFill>
                  <a:srgbClr val="FFFF00"/>
                </a:solidFill>
                <a:latin typeface="楷体" panose="02010609060101010101" pitchFamily="49" charset="-122"/>
                <a:ea typeface="楷体" panose="02010609060101010101" pitchFamily="49" charset="-122"/>
                <a:cs typeface="楷体" panose="02010609060101010101" pitchFamily="49" charset="-122"/>
              </a:rPr>
              <a:t>互文</a:t>
            </a: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的修辞手法，概括了战争的频繁持久、战斗的激烈残酷。</a:t>
            </a:r>
            <a:endPar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ct val="140000"/>
              </a:lnSpc>
            </a:pPr>
            <a:r>
              <a:rPr lang="en-US" sz="2400" b="1" smtClean="0">
                <a:solidFill>
                  <a:srgbClr val="18E6DA"/>
                </a:solidFill>
                <a:cs typeface="楷体" panose="02010609060101010101" pitchFamily="49" charset="-122"/>
              </a:rPr>
              <a:t>3</a:t>
            </a:r>
            <a:r>
              <a:rPr sz="2400" b="1" smtClean="0">
                <a:solidFill>
                  <a:srgbClr val="18E6DA"/>
                </a:solidFill>
                <a:cs typeface="楷体" panose="02010609060101010101" pitchFamily="49" charset="-122"/>
              </a:rPr>
              <a:t>.“策勋十二转，赏赐百千强”这两句话运用了什么</a:t>
            </a:r>
            <a:r>
              <a:rPr lang="zh-CN" sz="2400" b="1" smtClean="0">
                <a:solidFill>
                  <a:srgbClr val="18E6DA"/>
                </a:solidFill>
                <a:cs typeface="楷体" panose="02010609060101010101" pitchFamily="49" charset="-122"/>
              </a:rPr>
              <a:t>描写</a:t>
            </a:r>
            <a:r>
              <a:rPr sz="2400" b="1" smtClean="0">
                <a:solidFill>
                  <a:srgbClr val="18E6DA"/>
                </a:solidFill>
                <a:cs typeface="楷体" panose="02010609060101010101" pitchFamily="49" charset="-122"/>
              </a:rPr>
              <a:t>方法？有什么作用？</a:t>
            </a:r>
            <a:endParaRPr sz="2400" b="1" smtClean="0">
              <a:solidFill>
                <a:srgbClr val="18E6DA"/>
              </a:solidFill>
              <a:cs typeface="楷体" panose="02010609060101010101" pitchFamily="49" charset="-122"/>
            </a:endParaRPr>
          </a:p>
          <a:p>
            <a:pPr algn="just" fontAlgn="auto">
              <a:lnSpc>
                <a:spcPct val="140000"/>
              </a:lnSpc>
            </a:pPr>
            <a:r>
              <a:rPr sz="2400" b="1" u="sng" smtClean="0">
                <a:solidFill>
                  <a:srgbClr val="FFFF00"/>
                </a:solidFill>
                <a:latin typeface="楷体" panose="02010609060101010101" pitchFamily="49" charset="-122"/>
                <a:ea typeface="楷体" panose="02010609060101010101" pitchFamily="49" charset="-122"/>
                <a:cs typeface="楷体" panose="02010609060101010101" pitchFamily="49" charset="-122"/>
              </a:rPr>
              <a:t>侧面描写</a:t>
            </a: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。写木兰功劳之大，天子赏赐之多，从侧面写出了木兰英勇善战，立下了赫赫战功。</a:t>
            </a:r>
            <a:endParaRPr sz="2400" b="1"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gn="just" fontAlgn="auto">
              <a:lnSpc>
                <a:spcPct val="140000"/>
              </a:lnSpc>
            </a:pPr>
            <a:r>
              <a:rPr lang="en-US" sz="2400" b="1" smtClean="0">
                <a:solidFill>
                  <a:srgbClr val="18E6DA"/>
                </a:solidFill>
                <a:cs typeface="楷体" panose="02010609060101010101" pitchFamily="49" charset="-122"/>
              </a:rPr>
              <a:t>4</a:t>
            </a:r>
            <a:r>
              <a:rPr sz="2400" b="1" smtClean="0">
                <a:solidFill>
                  <a:srgbClr val="18E6DA"/>
                </a:solidFill>
                <a:cs typeface="楷体" panose="02010609060101010101" pitchFamily="49" charset="-122"/>
              </a:rPr>
              <a:t>.“爷娘闻女来……向猪羊”这段文字有什么作用？</a:t>
            </a:r>
            <a:endParaRPr sz="2400" b="1" smtClean="0">
              <a:solidFill>
                <a:srgbClr val="18E6DA"/>
              </a:solidFill>
              <a:cs typeface="楷体" panose="02010609060101010101" pitchFamily="49" charset="-122"/>
            </a:endParaRPr>
          </a:p>
          <a:p>
            <a:pPr algn="just" fontAlgn="auto">
              <a:lnSpc>
                <a:spcPct val="140000"/>
              </a:lnSpc>
            </a:pP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这几句诗运用</a:t>
            </a:r>
            <a:r>
              <a:rPr sz="2400" b="1" u="sng" smtClean="0">
                <a:solidFill>
                  <a:srgbClr val="FFFF00"/>
                </a:solidFill>
                <a:latin typeface="楷体" panose="02010609060101010101" pitchFamily="49" charset="-122"/>
                <a:ea typeface="楷体" panose="02010609060101010101" pitchFamily="49" charset="-122"/>
                <a:cs typeface="楷体" panose="02010609060101010101" pitchFamily="49" charset="-122"/>
              </a:rPr>
              <a:t>排比</a:t>
            </a:r>
            <a:r>
              <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rPr>
              <a:t>的修辞手法，通过父母姐弟各自符合年龄、身份特征的举止，长幼有序地描写了家人迎接木兰的情景。一家人忙忙碌碌，洋溢着一片喜庆气氛。</a:t>
            </a:r>
            <a:endParaRPr sz="2400" b="1" smtClean="0">
              <a:solidFill>
                <a:srgbClr val="FFFF00"/>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4"/>
            </p:custDataLst>
          </p:nvPr>
        </p:nvSpPr>
        <p:spPr>
          <a:xfrm>
            <a:off x="4970780" y="138430"/>
            <a:ext cx="2846705"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课文解析</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linds(horizontal)">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linds(horizontal)">
                                      <p:cBhvr>
                                        <p:cTn id="17" dur="500"/>
                                        <p:tgtEl>
                                          <p:spTgt spid="2">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TextBox 2"/>
          <p:cNvSpPr txBox="1"/>
          <p:nvPr>
            <p:custDataLst>
              <p:tags r:id="rId3"/>
            </p:custDataLst>
          </p:nvPr>
        </p:nvSpPr>
        <p:spPr>
          <a:xfrm>
            <a:off x="139700" y="5107940"/>
            <a:ext cx="11781155" cy="152971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algn="just">
              <a:lnSpc>
                <a:spcPct val="130000"/>
              </a:lnSpc>
            </a:pPr>
            <a:r>
              <a:rPr lang="en-US" sz="2000" b="1" smtClean="0">
                <a:solidFill>
                  <a:srgbClr val="C00000"/>
                </a:solidFill>
                <a:uFillTx/>
                <a:latin typeface="楷体" panose="02010609060101010101" pitchFamily="49" charset="-122"/>
                <a:ea typeface="楷体" panose="02010609060101010101" pitchFamily="49" charset="-122"/>
                <a:cs typeface="楷体" panose="02010609060101010101" pitchFamily="49" charset="-122"/>
              </a:rPr>
              <a:t>   </a:t>
            </a:r>
            <a:r>
              <a:rPr lang="en-US" sz="2400" b="1" smtClean="0">
                <a:solidFill>
                  <a:srgbClr val="C00000"/>
                </a:solidFill>
                <a:uFillTx/>
                <a:latin typeface="楷体" panose="02010609060101010101" pitchFamily="49" charset="-122"/>
                <a:ea typeface="楷体" panose="02010609060101010101" pitchFamily="49" charset="-122"/>
                <a:cs typeface="楷体" panose="02010609060101010101" pitchFamily="49" charset="-122"/>
              </a:rPr>
              <a:t> </a:t>
            </a: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①借“不闻”点出木兰替父从军、奔赴战场的处境；②借“唤女声”点出木兰的女子身份。或：借木兰对父母的依恋、思念，点出她替父从军、奔赴战场的处境和她的女子身份。</a:t>
            </a:r>
            <a:r>
              <a:rPr sz="2400"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 </a:t>
            </a:r>
            <a:endParaRPr sz="2400"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2" name="TextBox 1"/>
          <p:cNvSpPr txBox="1"/>
          <p:nvPr>
            <p:custDataLst>
              <p:tags r:id="rId4"/>
            </p:custDataLst>
          </p:nvPr>
        </p:nvSpPr>
        <p:spPr>
          <a:xfrm>
            <a:off x="277495" y="686435"/>
            <a:ext cx="11487785" cy="4523105"/>
          </a:xfrm>
          <a:prstGeom prst="rect">
            <a:avLst/>
          </a:prstGeom>
          <a:noFill/>
        </p:spPr>
        <p:txBody>
          <a:bodyPr wrap="square" rtlCol="0">
            <a:spAutoFit/>
          </a:bodyPr>
          <a:lstStyle/>
          <a:p>
            <a:pPr algn="just">
              <a:lnSpc>
                <a:spcPct val="150000"/>
              </a:lnSpc>
            </a:pPr>
            <a:r>
              <a:rPr lang="zh-CN" altLang="en-US" sz="240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smtClean="0">
                <a:solidFill>
                  <a:srgbClr val="18E6DA"/>
                </a:solidFill>
                <a:latin typeface="楷体" panose="02010609060101010101" pitchFamily="49" charset="-122"/>
                <a:ea typeface="楷体" panose="02010609060101010101" pitchFamily="49" charset="-122"/>
                <a:cs typeface="楷体" panose="02010609060101010101" pitchFamily="49" charset="-122"/>
              </a:rPr>
              <a:t>2021</a:t>
            </a:r>
            <a:r>
              <a:rPr lang="zh-CN" altLang="en-US" sz="2400" b="1" smtClean="0">
                <a:solidFill>
                  <a:srgbClr val="18E6DA"/>
                </a:solidFill>
                <a:latin typeface="楷体" panose="02010609060101010101" pitchFamily="49" charset="-122"/>
                <a:ea typeface="楷体" panose="02010609060101010101" pitchFamily="49" charset="-122"/>
                <a:cs typeface="楷体" panose="02010609060101010101" pitchFamily="49" charset="-122"/>
              </a:rPr>
              <a:t>陕西中考</a:t>
            </a:r>
            <a:r>
              <a:rPr lang="zh-CN" altLang="en-US" sz="2400" smtClean="0">
                <a:solidFill>
                  <a:srgbClr val="18E6DA"/>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smtClean="0">
                <a:solidFill>
                  <a:srgbClr val="18E6DA"/>
                </a:solidFill>
                <a:latin typeface="楷体" panose="02010609060101010101" pitchFamily="49" charset="-122"/>
                <a:ea typeface="楷体" panose="02010609060101010101" pitchFamily="49" charset="-122"/>
                <a:cs typeface="楷体" panose="02010609060101010101" pitchFamily="49" charset="-122"/>
              </a:rPr>
              <a:t>《木兰诗》片段</a:t>
            </a:r>
            <a:endParaRPr lang="zh-CN" altLang="en-US" sz="2400" b="1" smtClean="0">
              <a:solidFill>
                <a:srgbClr val="18E6DA"/>
              </a:solidFill>
              <a:latin typeface="楷体" panose="02010609060101010101" pitchFamily="49" charset="-122"/>
              <a:ea typeface="楷体" panose="02010609060101010101" pitchFamily="49" charset="-122"/>
              <a:cs typeface="楷体" panose="02010609060101010101" pitchFamily="49" charset="-122"/>
            </a:endParaRPr>
          </a:p>
          <a:p>
            <a:pPr algn="just">
              <a:lnSpc>
                <a:spcPct val="150000"/>
              </a:lnSpc>
            </a:pPr>
            <a:r>
              <a:rPr lang="zh-CN" altLang="en-US" sz="2400" b="1" smtClean="0">
                <a:solidFill>
                  <a:srgbClr val="18E6DA"/>
                </a:solidFill>
                <a:latin typeface="黑体" panose="02010609060101010101" pitchFamily="49" charset="-122"/>
                <a:ea typeface="黑体" panose="02010609060101010101" pitchFamily="49" charset="-122"/>
                <a:cs typeface="黑体" panose="02010609060101010101" pitchFamily="49" charset="-122"/>
              </a:rPr>
              <a:t>1.有同学将前四句的意思理解为，“到东市买了骏马，去西市买了鞍鞯，往南市买了辔头，从北市买了长鞭。”大家都说他的理解不对。请你说服他。（2分）</a:t>
            </a:r>
            <a:endParaRPr lang="zh-CN" altLang="en-US" sz="2400" b="1" smtClean="0">
              <a:solidFill>
                <a:srgbClr val="18E6DA"/>
              </a:solidFill>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zh-CN" altLang="en-US" sz="2400" b="1" smtClean="0">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zh-CN" altLang="en-US" sz="2400" b="1" smtClean="0">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endParaRPr lang="zh-CN" altLang="en-US" sz="2400" b="1" smtClean="0">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zh-CN" altLang="en-US" sz="2400" b="1" smtClean="0">
                <a:solidFill>
                  <a:srgbClr val="18E6DA"/>
                </a:solidFill>
                <a:latin typeface="黑体" panose="02010609060101010101" pitchFamily="49" charset="-122"/>
                <a:ea typeface="黑体" panose="02010609060101010101" pitchFamily="49" charset="-122"/>
                <a:cs typeface="黑体" panose="02010609060101010101" pitchFamily="49" charset="-122"/>
              </a:rPr>
              <a:t>2.有评论说，“不闻爷娘唤女声”一句点出了木兰当时的处境和身份。请对此做简要分析。（2分）</a:t>
            </a:r>
            <a:endParaRPr lang="zh-CN" altLang="en-US" sz="2400" b="1" smtClean="0">
              <a:solidFill>
                <a:srgbClr val="18E6DA"/>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5"/>
            </p:custDataLst>
          </p:nvPr>
        </p:nvSpPr>
        <p:spPr>
          <a:xfrm>
            <a:off x="4980940" y="102870"/>
            <a:ext cx="3166745" cy="583565"/>
          </a:xfrm>
          <a:prstGeom prst="rect">
            <a:avLst/>
          </a:prstGeom>
          <a:noFill/>
        </p:spPr>
        <p:txBody>
          <a:bodyPr wrap="square" rtlCol="0">
            <a:spAutoFit/>
            <a:scene3d>
              <a:camera prst="orthographicFront"/>
              <a:lightRig rig="threePt" dir="t"/>
            </a:scene3d>
          </a:bodyPr>
          <a:lstStyle/>
          <a:p>
            <a:r>
              <a:rPr lang="zh-CN" altLang="en-US" sz="3200" b="1">
                <a:ln w="22225">
                  <a:solidFill>
                    <a:schemeClr val="accent2"/>
                  </a:solidFill>
                  <a:prstDash val="solid"/>
                </a:ln>
                <a:solidFill>
                  <a:schemeClr val="accent2">
                    <a:lumMod val="40000"/>
                    <a:lumOff val="60000"/>
                  </a:schemeClr>
                </a:solidFill>
                <a:effectLst/>
              </a:rPr>
              <a:t>中考链接</a:t>
            </a:r>
            <a:endParaRPr lang="zh-CN" altLang="en-US" sz="3200" b="1">
              <a:ln w="22225">
                <a:solidFill>
                  <a:schemeClr val="accent2"/>
                </a:solidFill>
                <a:prstDash val="solid"/>
              </a:ln>
              <a:solidFill>
                <a:schemeClr val="accent2">
                  <a:lumMod val="40000"/>
                  <a:lumOff val="60000"/>
                </a:schemeClr>
              </a:solidFill>
              <a:effectLst/>
            </a:endParaRPr>
          </a:p>
        </p:txBody>
      </p:sp>
      <p:sp>
        <p:nvSpPr>
          <p:cNvPr id="6" name="TextBox 2"/>
          <p:cNvSpPr txBox="1"/>
          <p:nvPr>
            <p:custDataLst>
              <p:tags r:id="rId6"/>
            </p:custDataLst>
          </p:nvPr>
        </p:nvSpPr>
        <p:spPr>
          <a:xfrm>
            <a:off x="277495" y="2511425"/>
            <a:ext cx="11303000" cy="152971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algn="just">
              <a:lnSpc>
                <a:spcPct val="130000"/>
              </a:lnSpc>
            </a:pPr>
            <a:r>
              <a:rPr lang="en-US" sz="2000" smtClean="0">
                <a:solidFill>
                  <a:srgbClr val="C00000"/>
                </a:solidFill>
                <a:uFillTx/>
                <a:latin typeface="楷体" panose="02010609060101010101" pitchFamily="49" charset="-122"/>
                <a:ea typeface="楷体" panose="02010609060101010101" pitchFamily="49" charset="-122"/>
                <a:cs typeface="楷体" panose="02010609060101010101" pitchFamily="49" charset="-122"/>
              </a:rPr>
              <a:t>  </a:t>
            </a:r>
            <a:r>
              <a:rPr lang="en-US" sz="2400" smtClean="0">
                <a:solidFill>
                  <a:srgbClr val="0000CC"/>
                </a:solidFill>
                <a:uFillTx/>
                <a:latin typeface="楷体" panose="02010609060101010101" pitchFamily="49" charset="-122"/>
                <a:ea typeface="楷体" panose="02010609060101010101" pitchFamily="49" charset="-122"/>
                <a:cs typeface="楷体" panose="02010609060101010101" pitchFamily="49" charset="-122"/>
              </a:rPr>
              <a:t> </a:t>
            </a: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这四句使用了互文的手法，意思相互交错、补充。应该理解为，“到各处街市备办鞍马等战具。”不是一处地方买一样东西。</a:t>
            </a:r>
            <a:endPar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lang="en-US" altLang="zh-CN"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  </a:t>
            </a:r>
            <a:r>
              <a:rPr lang="zh-CN"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（评分标准：答出依据，得1分；答出正确的理解，得1分。共2分。）</a:t>
            </a:r>
            <a:endParaRPr lang="zh-CN"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
          <p:cNvSpPr txBox="1">
            <a:spLocks noChangeArrowheads="1"/>
          </p:cNvSpPr>
          <p:nvPr>
            <p:custDataLst>
              <p:tags r:id="rId3"/>
            </p:custDataLst>
          </p:nvPr>
        </p:nvSpPr>
        <p:spPr bwMode="auto">
          <a:xfrm>
            <a:off x="839416" y="1168400"/>
            <a:ext cx="4771628"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rPr>
              <a:t>第二单元</a:t>
            </a:r>
            <a:endParaRPr kumimoji="0" lang="zh-CN" altLang="en-US" sz="6600" b="1" i="0" u="none" strike="noStrike" kern="1200" cap="none" spc="0" normalizeH="0" baseline="0" noProof="0" smtClean="0">
              <a:ln>
                <a:noFill/>
              </a:ln>
              <a:solidFill>
                <a:srgbClr val="FB8322"/>
              </a:solidFill>
              <a:effectLst/>
              <a:uLnTx/>
              <a:uFillTx/>
              <a:latin typeface="Arial" panose="020b0604020202020204" pitchFamily="34" charset="0"/>
              <a:ea typeface="宋体" panose="02010600030101010101" pitchFamily="2" charset="-122"/>
              <a:cs typeface="+mn-cs"/>
            </a:endParaRPr>
          </a:p>
        </p:txBody>
      </p:sp>
      <p:sp>
        <p:nvSpPr>
          <p:cNvPr id="4" name="矩形 3"/>
          <p:cNvSpPr/>
          <p:nvPr>
            <p:custDataLst>
              <p:tags r:id="rId4"/>
            </p:custDataLst>
          </p:nvPr>
        </p:nvSpPr>
        <p:spPr>
          <a:xfrm>
            <a:off x="3671894" y="3212976"/>
            <a:ext cx="5080000" cy="156845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整体感知</a:t>
            </a:r>
            <a:endParaRPr kumimoji="0" lang="zh-CN" altLang="en-US" sz="960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227330" y="731520"/>
            <a:ext cx="5194935" cy="5773420"/>
          </a:xfrm>
          <a:prstGeom prst="rect">
            <a:avLst/>
          </a:prstGeom>
          <a:noFill/>
        </p:spPr>
        <p:txBody>
          <a:bodyPr wrap="square" rtlCol="0">
            <a:spAutoFit/>
          </a:bodyPr>
          <a:lstStyle/>
          <a:p>
            <a:pPr indent="539750" algn="just" fontAlgn="auto">
              <a:lnSpc>
                <a:spcPct val="110000"/>
              </a:lnSpc>
            </a:pP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①万里赴戎机，关山度若飞。朔气传金柝，寒光照铁衣。</a:t>
            </a:r>
            <a:r>
              <a:rPr sz="2400" b="1" u="sng"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将军百战死</a:t>
            </a: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a:t>
            </a:r>
            <a:r>
              <a:rPr sz="2400" b="1" u="sng"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壮士十年归</a:t>
            </a: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 </a:t>
            </a:r>
            <a:endPar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endParaRPr>
          </a:p>
          <a:p>
            <a:pPr indent="539750" algn="just" fontAlgn="auto">
              <a:lnSpc>
                <a:spcPct val="110000"/>
              </a:lnSpc>
            </a:pP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②归来见天子，天子坐明堂。策勋十二转，赏赐百千强。可汗问所欲，木兰不用尚书郎，愿驰千里足，送儿还故乡。</a:t>
            </a:r>
            <a:endPar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endParaRPr>
          </a:p>
          <a:p>
            <a:pPr indent="539750" algn="just" fontAlgn="auto">
              <a:lnSpc>
                <a:spcPct val="110000"/>
              </a:lnSpc>
            </a:pP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③爷娘闻女来，出郭相扶将；阿姊闻妹来，当户理红妆；</a:t>
            </a:r>
            <a:r>
              <a:rPr sz="2400" b="1" u="sng"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小弟闻姊来</a:t>
            </a: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a:t>
            </a:r>
            <a:r>
              <a:rPr sz="2400" b="1" u="sng"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磨刀霍霍向猪羊</a:t>
            </a:r>
            <a:r>
              <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rPr>
              <a:t>。开我东阁门，坐我西阁床。脱我战时袍，著我旧时裳。当窗理云鬓，对镜帖花黄。出门看火伴，火伴皆惊惶。同行十二年，不知木兰是女郎。</a:t>
            </a:r>
            <a:endParaRPr sz="2400" b="1" spc="120" smtClean="0">
              <a:solidFill>
                <a:schemeClr val="bg1"/>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TextBox 2"/>
          <p:cNvSpPr txBox="1"/>
          <p:nvPr>
            <p:custDataLst>
              <p:tags r:id="rId4"/>
            </p:custDataLst>
          </p:nvPr>
        </p:nvSpPr>
        <p:spPr>
          <a:xfrm>
            <a:off x="5553710" y="765175"/>
            <a:ext cx="6593205" cy="245364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algn="just">
              <a:lnSpc>
                <a:spcPct val="160000"/>
              </a:lnSpc>
            </a:pP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1.解释下面加</a:t>
            </a:r>
            <a:r>
              <a:rPr lang="zh-CN"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粗</a:t>
            </a: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的词。</a:t>
            </a:r>
            <a:r>
              <a:rPr sz="2400" b="1" smtClean="0">
                <a:solidFill>
                  <a:srgbClr val="18E6DA"/>
                </a:solidFill>
                <a:uFillTx/>
                <a:latin typeface="楷体" panose="02010609060101010101" pitchFamily="49" charset="-122"/>
                <a:ea typeface="楷体" panose="02010609060101010101" pitchFamily="49" charset="-122"/>
                <a:cs typeface="楷体" panose="02010609060101010101" pitchFamily="49" charset="-122"/>
              </a:rPr>
              <a:t>（2分）</a:t>
            </a:r>
            <a:endPar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endParaRPr>
          </a:p>
          <a:p>
            <a:pPr algn="just">
              <a:lnSpc>
                <a:spcPct val="160000"/>
              </a:lnSpc>
            </a:pP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①</a:t>
            </a:r>
            <a:r>
              <a:rPr sz="2400" b="1" smtClean="0">
                <a:solidFill>
                  <a:srgbClr val="18E6DA"/>
                </a:solidFill>
                <a:uFillTx/>
                <a:latin typeface="黑体" panose="02010609060101010101" pitchFamily="49" charset="-122"/>
                <a:ea typeface="黑体" panose="02010609060101010101" pitchFamily="49" charset="-122"/>
                <a:cs typeface="宋体" panose="02010600030101010101" pitchFamily="2" charset="-122"/>
              </a:rPr>
              <a:t>策</a:t>
            </a: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勋十二转     ②当</a:t>
            </a:r>
            <a:r>
              <a:rPr sz="2400" b="1" smtClean="0">
                <a:solidFill>
                  <a:srgbClr val="18E6DA"/>
                </a:solidFill>
                <a:uFillTx/>
                <a:latin typeface="黑体" panose="02010609060101010101" pitchFamily="49" charset="-122"/>
                <a:ea typeface="黑体" panose="02010609060101010101" pitchFamily="49" charset="-122"/>
                <a:cs typeface="宋体" panose="02010600030101010101" pitchFamily="2" charset="-122"/>
              </a:rPr>
              <a:t>户</a:t>
            </a: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理红妆</a:t>
            </a:r>
            <a:endPar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endParaRPr>
          </a:p>
          <a:p>
            <a:pPr algn="just">
              <a:lnSpc>
                <a:spcPct val="160000"/>
              </a:lnSpc>
            </a:pP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2.第①段画线句意在表达什么？</a:t>
            </a:r>
            <a:r>
              <a:rPr sz="2400" b="1" smtClean="0">
                <a:solidFill>
                  <a:srgbClr val="18E6DA"/>
                </a:solidFill>
                <a:uFillTx/>
                <a:latin typeface="楷体" panose="02010609060101010101" pitchFamily="49" charset="-122"/>
                <a:ea typeface="楷体" panose="02010609060101010101" pitchFamily="49" charset="-122"/>
                <a:cs typeface="楷体" panose="02010609060101010101" pitchFamily="49" charset="-122"/>
              </a:rPr>
              <a:t>（2分）</a:t>
            </a:r>
            <a:endParaRPr sz="2400" b="1" smtClean="0">
              <a:solidFill>
                <a:srgbClr val="18E6DA"/>
              </a:solidFill>
              <a:uFillTx/>
              <a:latin typeface="楷体" panose="02010609060101010101" pitchFamily="49" charset="-122"/>
              <a:ea typeface="楷体" panose="02010609060101010101" pitchFamily="49" charset="-122"/>
              <a:cs typeface="楷体" panose="02010609060101010101" pitchFamily="49" charset="-122"/>
            </a:endParaRPr>
          </a:p>
          <a:p>
            <a:pPr algn="just">
              <a:lnSpc>
                <a:spcPct val="160000"/>
              </a:lnSpc>
            </a:pP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3.从遣词造句角度赏析第③段画线句。（</a:t>
            </a:r>
            <a:r>
              <a:rPr sz="2400" b="1" smtClean="0">
                <a:solidFill>
                  <a:srgbClr val="18E6DA"/>
                </a:solidFill>
                <a:uFillTx/>
                <a:latin typeface="楷体" panose="02010609060101010101" pitchFamily="49" charset="-122"/>
                <a:ea typeface="楷体" panose="02010609060101010101" pitchFamily="49" charset="-122"/>
                <a:cs typeface="楷体" panose="02010609060101010101" pitchFamily="49" charset="-122"/>
              </a:rPr>
              <a:t>2</a:t>
            </a:r>
            <a:r>
              <a:rPr sz="2400" b="1" smtClean="0">
                <a:solidFill>
                  <a:srgbClr val="18E6DA"/>
                </a:solidFill>
                <a:uFillTx/>
                <a:latin typeface="楷体" panose="02010609060101010101" pitchFamily="49" charset="-122"/>
                <a:ea typeface="楷体" panose="02010609060101010101" pitchFamily="49" charset="-122"/>
                <a:cs typeface="楷体" panose="02010609060101010101" pitchFamily="49" charset="-122"/>
                <a:sym typeface="+mn-ea"/>
              </a:rPr>
              <a:t>分</a:t>
            </a:r>
            <a:r>
              <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rPr>
              <a:t>）</a:t>
            </a:r>
            <a:endParaRPr sz="2400" b="1" smtClean="0">
              <a:solidFill>
                <a:srgbClr val="18E6DA"/>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5"/>
            </p:custDataLst>
          </p:nvPr>
        </p:nvSpPr>
        <p:spPr>
          <a:xfrm>
            <a:off x="4959350" y="147955"/>
            <a:ext cx="2009140" cy="583565"/>
          </a:xfrm>
          <a:prstGeom prst="rect">
            <a:avLst/>
          </a:prstGeom>
          <a:noFill/>
        </p:spPr>
        <p:txBody>
          <a:bodyPr wrap="square" rtlCol="0">
            <a:spAutoFit/>
          </a:bodyPr>
          <a:lstStyle/>
          <a:p>
            <a:r>
              <a:rPr lang="zh-CN" altLang="en-US" sz="3200" b="1">
                <a:ln w="22225">
                  <a:solidFill>
                    <a:schemeClr val="accent2"/>
                  </a:solidFill>
                  <a:prstDash val="solid"/>
                </a:ln>
                <a:solidFill>
                  <a:schemeClr val="accent2">
                    <a:lumMod val="40000"/>
                    <a:lumOff val="60000"/>
                  </a:schemeClr>
                </a:solidFill>
                <a:effectLst/>
              </a:rPr>
              <a:t>中考链接</a:t>
            </a:r>
            <a:endParaRPr lang="zh-CN" altLang="en-US" sz="3200" b="1">
              <a:ln w="22225">
                <a:solidFill>
                  <a:schemeClr val="accent2"/>
                </a:solidFill>
                <a:prstDash val="solid"/>
              </a:ln>
              <a:solidFill>
                <a:schemeClr val="accent2">
                  <a:lumMod val="40000"/>
                  <a:lumOff val="60000"/>
                </a:schemeClr>
              </a:solidFill>
              <a:effectLst/>
            </a:endParaRPr>
          </a:p>
        </p:txBody>
      </p:sp>
      <p:sp>
        <p:nvSpPr>
          <p:cNvPr id="7" name="TextBox 2"/>
          <p:cNvSpPr txBox="1"/>
          <p:nvPr>
            <p:custDataLst>
              <p:tags r:id="rId6"/>
            </p:custDataLst>
          </p:nvPr>
        </p:nvSpPr>
        <p:spPr>
          <a:xfrm>
            <a:off x="5633720" y="3285490"/>
            <a:ext cx="6433820" cy="296862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algn="just">
              <a:lnSpc>
                <a:spcPct val="130000"/>
              </a:lnSpc>
            </a:pP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【答案】</a:t>
            </a:r>
            <a:endPar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1.①记功   ②</a:t>
            </a:r>
            <a:r>
              <a:rPr lang="zh-CN"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门</a:t>
            </a:r>
            <a:endPar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2.体现出战争的旷日持久与战斗队激烈悲壮。</a:t>
            </a:r>
            <a:endPar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a:p>
            <a:pPr algn="just">
              <a:lnSpc>
                <a:spcPct val="130000"/>
              </a:lnSpc>
            </a:pPr>
            <a:r>
              <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rPr>
              <a:t>3.“霍霍”是拟声词。惟妙惟肖地描绘出小弟磨刀时内心急切的情态。淋漓尽致地表现小弟抑制不住的欣喜之情。</a:t>
            </a:r>
            <a:endParaRPr sz="2400" b="1" smtClean="0">
              <a:solidFill>
                <a:srgbClr val="FFFF00"/>
              </a:solidFill>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500"/>
                                        <p:tgtEl>
                                          <p:spTgt spid="7">
                                            <p:txEl>
                                              <p:pRg st="1" end="1"/>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Effect transition="in" filter="fade">
                                      <p:cBhvr>
                                        <p:cTn id="3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1"/>
          <p:cNvSpPr txBox="1">
            <a:spLocks noChangeArrowheads="1"/>
          </p:cNvSpPr>
          <p:nvPr>
            <p:custDataLst>
              <p:tags r:id="rId3"/>
            </p:custDataLst>
          </p:nvPr>
        </p:nvSpPr>
        <p:spPr bwMode="auto">
          <a:xfrm>
            <a:off x="3503503" y="2348716"/>
            <a:ext cx="4771628"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88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rPr>
              <a:t>谢谢收看！</a:t>
            </a:r>
            <a:endParaRPr kumimoji="0" lang="zh-CN" altLang="zh-CN" sz="88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endParaRPr>
          </a:p>
        </p:txBody>
      </p:sp>
      <p:pic>
        <p:nvPicPr>
          <p:cNvPr id="6" name="New picture"/>
          <p:cNvPicPr/>
          <p:nvPr>
            <p:custDataLst>
              <p:tags r:id="rId5"/>
            </p:custDataLst>
          </p:nvPr>
        </p:nvPicPr>
        <p:blipFill>
          <a:blip r:embed="rId4"/>
          <a:stretch>
            <a:fillRect/>
          </a:stretch>
        </p:blipFill>
        <p:spPr>
          <a:xfrm>
            <a:off x="10287000" y="12268200"/>
            <a:ext cx="317500" cy="241300"/>
          </a:xfrm>
          <a:prstGeom prst="cube">
            <a:avLst/>
          </a:prstGeom>
        </p:spPr>
      </p:pic>
    </p:spTree>
  </p:cSld>
  <p:clrMapOvr>
    <a:masterClrMapping/>
  </p:clrMapOvr>
  <p:transition spd="slow">
    <p:wheel spokes="8"/>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0" name="左中括号 49"/>
          <p:cNvSpPr/>
          <p:nvPr>
            <p:custDataLst>
              <p:tags r:id="rId3"/>
            </p:custDataLst>
          </p:nvPr>
        </p:nvSpPr>
        <p:spPr bwMode="auto">
          <a:xfrm>
            <a:off x="931333" y="1435101"/>
            <a:ext cx="467784" cy="3280833"/>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42" name="矩形: 圆角 41"/>
          <p:cNvSpPr/>
          <p:nvPr>
            <p:custDataLst>
              <p:tags r:id="rId4"/>
            </p:custDataLst>
          </p:nvPr>
        </p:nvSpPr>
        <p:spPr>
          <a:xfrm>
            <a:off x="311151" y="2413000"/>
            <a:ext cx="467783" cy="1727200"/>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黄河颂</a:t>
            </a:r>
            <a:endPar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endParaRPr>
          </a:p>
        </p:txBody>
      </p:sp>
      <p:sp>
        <p:nvSpPr>
          <p:cNvPr id="55" name="文本框 54"/>
          <p:cNvSpPr txBox="1">
            <a:spLocks noChangeArrowheads="1"/>
          </p:cNvSpPr>
          <p:nvPr>
            <p:custDataLst>
              <p:tags r:id="rId5"/>
            </p:custDataLst>
          </p:nvPr>
        </p:nvSpPr>
        <p:spPr bwMode="auto">
          <a:xfrm>
            <a:off x="1551241" y="981077"/>
            <a:ext cx="55037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30000"/>
              </a:lnSpc>
              <a:spcBef>
                <a:spcPct val="0"/>
              </a:spcBef>
              <a:spcAft>
                <a:spcPct val="0"/>
              </a:spcAft>
              <a:defRPr/>
            </a:pPr>
            <a:r>
              <a:rPr lang="zh-CN" altLang="en-US" sz="2800" b="1">
                <a:solidFill>
                  <a:srgbClr val="0000CC"/>
                </a:solidFill>
                <a:highlight>
                  <a:srgbClr val="FFFF00"/>
                </a:highlight>
                <a:latin typeface="方正兰亭粗黑_GBK" panose="02000000000000000000" pitchFamily="2" charset="-122"/>
                <a:ea typeface="方正兰亭粗黑_GBK" panose="02000000000000000000" pitchFamily="2" charset="-122"/>
              </a:rPr>
              <a:t>朗诵词</a:t>
            </a:r>
            <a:r>
              <a:rPr lang="en-US" altLang="zh-CN" sz="2800" b="1">
                <a:solidFill>
                  <a:schemeClr val="bg1"/>
                </a:solidFill>
                <a:latin typeface="方正兰亭粗黑_GBK" panose="02000000000000000000" pitchFamily="2" charset="-122"/>
                <a:ea typeface="方正兰亭粗黑_GBK" panose="02000000000000000000" pitchFamily="2" charset="-122"/>
              </a:rPr>
              <a:t>——</a:t>
            </a:r>
            <a:r>
              <a:rPr lang="zh-CN" altLang="en-US" sz="2800" b="1">
                <a:solidFill>
                  <a:srgbClr val="FB8322"/>
                </a:solidFill>
                <a:latin typeface="方正兰亭粗黑_GBK" panose="02000000000000000000" pitchFamily="2" charset="-122"/>
                <a:ea typeface="方正兰亭粗黑_GBK" panose="02000000000000000000" pitchFamily="2" charset="-122"/>
              </a:rPr>
              <a:t>点明要歌颂黄河</a:t>
            </a:r>
            <a:endParaRPr lang="zh-CN" altLang="en-US" sz="2800" b="1">
              <a:solidFill>
                <a:srgbClr val="FB8322"/>
              </a:solidFill>
              <a:latin typeface="方正兰亭粗黑_GBK" panose="02000000000000000000" pitchFamily="2" charset="-122"/>
              <a:ea typeface="方正兰亭粗黑_GBK" panose="02000000000000000000" pitchFamily="2" charset="-122"/>
            </a:endParaRPr>
          </a:p>
        </p:txBody>
      </p:sp>
      <p:sp>
        <p:nvSpPr>
          <p:cNvPr id="56" name="文本框 55"/>
          <p:cNvSpPr txBox="1">
            <a:spLocks noChangeArrowheads="1"/>
          </p:cNvSpPr>
          <p:nvPr>
            <p:custDataLst>
              <p:tags r:id="rId6"/>
            </p:custDataLst>
          </p:nvPr>
        </p:nvSpPr>
        <p:spPr bwMode="auto">
          <a:xfrm>
            <a:off x="1411818" y="4351867"/>
            <a:ext cx="90593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R="0" lvl="0" indent="0" eaLnBrk="1" fontAlgn="base" hangingPunct="1">
              <a:lnSpc>
                <a:spcPct val="130000"/>
              </a:lnSpc>
              <a:spcBef>
                <a:spcPct val="0"/>
              </a:spcBef>
              <a:spcAft>
                <a:spcPct val="0"/>
              </a:spcAft>
              <a:buClrTx/>
              <a:buSzTx/>
              <a:buFontTx/>
              <a:buNone/>
              <a:defRPr/>
            </a:pPr>
            <a:r>
              <a:rPr lang="zh-CN" altLang="en-US" sz="2800" b="1">
                <a:solidFill>
                  <a:srgbClr val="0000CC"/>
                </a:solidFill>
                <a:highlight>
                  <a:srgbClr val="FFFF00"/>
                </a:highlight>
                <a:latin typeface="方正兰亭粗黑_GBK" panose="02000000000000000000" pitchFamily="2" charset="-122"/>
                <a:ea typeface="方正兰亭粗黑_GBK" panose="02000000000000000000" pitchFamily="2" charset="-122"/>
              </a:rPr>
              <a:t>歌词</a:t>
            </a:r>
            <a:endParaRPr lang="zh-CN" altLang="en-US" sz="2800" b="1">
              <a:solidFill>
                <a:srgbClr val="0000CC"/>
              </a:solidFill>
              <a:highlight>
                <a:srgbClr val="FFFF00"/>
              </a:highlight>
              <a:latin typeface="方正兰亭粗黑_GBK" panose="02000000000000000000" pitchFamily="2" charset="-122"/>
              <a:ea typeface="方正兰亭粗黑_GBK" panose="02000000000000000000" pitchFamily="2" charset="-122"/>
            </a:endParaRPr>
          </a:p>
        </p:txBody>
      </p:sp>
      <p:grpSp>
        <p:nvGrpSpPr>
          <p:cNvPr id="57" name="组合 56"/>
          <p:cNvGrpSpPr/>
          <p:nvPr>
            <p:custDataLst>
              <p:tags r:id="rId7"/>
            </p:custDataLst>
          </p:nvPr>
        </p:nvGrpSpPr>
        <p:grpSpPr>
          <a:xfrm>
            <a:off x="2368551" y="2707218"/>
            <a:ext cx="287867" cy="3458086"/>
            <a:chOff x="1822174" y="2445855"/>
            <a:chExt cx="1119809" cy="2040006"/>
          </a:xfrm>
        </p:grpSpPr>
        <p:sp>
          <p:nvSpPr>
            <p:cNvPr id="58" name="左中括号 57"/>
            <p:cNvSpPr/>
            <p:nvPr>
              <p:custDataLst>
                <p:tags r:id="rId8"/>
              </p:custDataLst>
            </p:nvPr>
          </p:nvSpPr>
          <p:spPr>
            <a:xfrm>
              <a:off x="1822174" y="2445855"/>
              <a:ext cx="1119809" cy="204000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cxnSp>
          <p:nvCxnSpPr>
            <p:cNvPr id="60" name="直接连接符 59"/>
            <p:cNvCxnSpPr/>
            <p:nvPr>
              <p:custDataLst>
                <p:tags r:id="rId9"/>
              </p:custDataLst>
            </p:nvPr>
          </p:nvCxnSpPr>
          <p:spPr>
            <a:xfrm>
              <a:off x="1822174" y="3762838"/>
              <a:ext cx="1119809"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61" name="文本框 60"/>
          <p:cNvSpPr txBox="1">
            <a:spLocks noChangeArrowheads="1"/>
          </p:cNvSpPr>
          <p:nvPr>
            <p:custDataLst>
              <p:tags r:id="rId10"/>
            </p:custDataLst>
          </p:nvPr>
        </p:nvSpPr>
        <p:spPr bwMode="auto">
          <a:xfrm>
            <a:off x="2559826" y="2325516"/>
            <a:ext cx="212435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B8322"/>
                </a:solidFill>
                <a:effectLst/>
                <a:uLnTx/>
                <a:uFillTx/>
                <a:latin typeface="方正兰亭粗黑_GBK" panose="02000000000000000000" pitchFamily="2" charset="-122"/>
                <a:ea typeface="方正兰亭粗黑_GBK" panose="02000000000000000000" pitchFamily="2" charset="-122"/>
              </a:rPr>
              <a:t>望黄河形象</a:t>
            </a:r>
            <a:endParaRPr kumimoji="0" lang="zh-CN" altLang="en-US" sz="2800" b="1" i="0" u="none" strike="noStrike" kern="1200" cap="none" spc="0" normalizeH="0" baseline="0" noProof="0">
              <a:ln>
                <a:noFill/>
              </a:ln>
              <a:solidFill>
                <a:srgbClr val="FB8322"/>
              </a:solidFill>
              <a:effectLst/>
              <a:uLnTx/>
              <a:uFillTx/>
              <a:latin typeface="方正兰亭粗黑_GBK" panose="02000000000000000000" pitchFamily="2" charset="-122"/>
              <a:ea typeface="方正兰亭粗黑_GBK" panose="02000000000000000000" pitchFamily="2" charset="-122"/>
            </a:endParaRPr>
          </a:p>
        </p:txBody>
      </p:sp>
      <p:sp>
        <p:nvSpPr>
          <p:cNvPr id="63" name="左中括号 62"/>
          <p:cNvSpPr/>
          <p:nvPr>
            <p:custDataLst>
              <p:tags r:id="rId11"/>
            </p:custDataLst>
          </p:nvPr>
        </p:nvSpPr>
        <p:spPr bwMode="auto">
          <a:xfrm>
            <a:off x="4614998" y="1820841"/>
            <a:ext cx="299226" cy="2167940"/>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65" name="文本框 64"/>
          <p:cNvSpPr txBox="1">
            <a:spLocks noChangeArrowheads="1"/>
          </p:cNvSpPr>
          <p:nvPr>
            <p:custDataLst>
              <p:tags r:id="rId12"/>
            </p:custDataLst>
          </p:nvPr>
        </p:nvSpPr>
        <p:spPr bwMode="auto">
          <a:xfrm>
            <a:off x="4878618" y="1436959"/>
            <a:ext cx="4139548" cy="288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全景、远景式描写</a:t>
            </a:r>
            <a:endParaRPr kumimoji="0" lang="en-US" altLang="zh-CN"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近镜头特写</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俯瞰全景式的总写</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纵向描写黄河的流向</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横向展开到黄河流域两岸</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p:txBody>
      </p:sp>
      <p:sp>
        <p:nvSpPr>
          <p:cNvPr id="70" name="文本框 69"/>
          <p:cNvSpPr txBox="1">
            <a:spLocks noChangeArrowheads="1"/>
          </p:cNvSpPr>
          <p:nvPr>
            <p:custDataLst>
              <p:tags r:id="rId13"/>
            </p:custDataLst>
          </p:nvPr>
        </p:nvSpPr>
        <p:spPr bwMode="auto">
          <a:xfrm>
            <a:off x="2718036" y="4479145"/>
            <a:ext cx="238300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30000"/>
              </a:lnSpc>
              <a:spcBef>
                <a:spcPct val="0"/>
              </a:spcBef>
              <a:spcAft>
                <a:spcPct val="0"/>
              </a:spcAft>
              <a:defRPr/>
            </a:pPr>
            <a:r>
              <a:rPr lang="zh-CN" altLang="en-US" sz="2800" b="1">
                <a:solidFill>
                  <a:srgbClr val="FB8322"/>
                </a:solidFill>
                <a:latin typeface="方正兰亭粗黑_GBK" panose="02000000000000000000" pitchFamily="2" charset="-122"/>
                <a:ea typeface="方正兰亭粗黑_GBK" panose="02000000000000000000" pitchFamily="2" charset="-122"/>
              </a:rPr>
              <a:t>颂黄河贡献</a:t>
            </a:r>
            <a:endParaRPr lang="zh-CN" altLang="en-US" sz="2800" b="1">
              <a:solidFill>
                <a:srgbClr val="FB8322"/>
              </a:solidFill>
              <a:latin typeface="方正兰亭粗黑_GBK" panose="02000000000000000000" pitchFamily="2" charset="-122"/>
              <a:ea typeface="方正兰亭粗黑_GBK" panose="02000000000000000000" pitchFamily="2" charset="-122"/>
            </a:endParaRPr>
          </a:p>
        </p:txBody>
      </p:sp>
      <p:sp>
        <p:nvSpPr>
          <p:cNvPr id="71" name="文本框 70"/>
          <p:cNvSpPr txBox="1">
            <a:spLocks noChangeArrowheads="1"/>
          </p:cNvSpPr>
          <p:nvPr>
            <p:custDataLst>
              <p:tags r:id="rId14"/>
            </p:custDataLst>
          </p:nvPr>
        </p:nvSpPr>
        <p:spPr bwMode="auto">
          <a:xfrm>
            <a:off x="4983469" y="4259220"/>
            <a:ext cx="4174055" cy="17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哺育中华民族的摇篮</a:t>
            </a:r>
            <a:endParaRPr kumimoji="0" lang="en-US" altLang="zh-CN"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保卫中华民族的屏障</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uLnTx/>
                <a:uFillTx/>
                <a:latin typeface="+mj-ea"/>
                <a:ea typeface="+mj-ea"/>
                <a:cs typeface="+mn-cs"/>
              </a:rPr>
              <a:t>激励民族精神的榜样</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p:txBody>
      </p:sp>
      <p:sp>
        <p:nvSpPr>
          <p:cNvPr id="74" name="左中括号 73"/>
          <p:cNvSpPr/>
          <p:nvPr>
            <p:custDataLst>
              <p:tags r:id="rId15"/>
            </p:custDataLst>
          </p:nvPr>
        </p:nvSpPr>
        <p:spPr bwMode="auto">
          <a:xfrm>
            <a:off x="4750333" y="4513621"/>
            <a:ext cx="287867" cy="96731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75" name="文本框 74"/>
          <p:cNvSpPr txBox="1">
            <a:spLocks noChangeArrowheads="1"/>
          </p:cNvSpPr>
          <p:nvPr>
            <p:custDataLst>
              <p:tags r:id="rId16"/>
            </p:custDataLst>
          </p:nvPr>
        </p:nvSpPr>
        <p:spPr bwMode="auto">
          <a:xfrm>
            <a:off x="4728347" y="6022370"/>
            <a:ext cx="4832499"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a:ln>
                  <a:noFill/>
                </a:ln>
                <a:solidFill>
                  <a:schemeClr val="bg1"/>
                </a:solidFill>
                <a:effectLst/>
                <a:uLnTx/>
                <a:uFillTx/>
                <a:latin typeface="+mj-ea"/>
                <a:ea typeface="+mj-ea"/>
                <a:cs typeface="+mn-cs"/>
              </a:rPr>
              <a:t>伟大坚强、发扬滋长</a:t>
            </a:r>
            <a:endParaRPr kumimoji="0" lang="zh-CN" altLang="en-US" sz="2800" b="1" i="0" u="none" strike="noStrike" kern="1200" cap="none" spc="0" normalizeH="0" baseline="0" noProof="0">
              <a:ln>
                <a:noFill/>
              </a:ln>
              <a:solidFill>
                <a:schemeClr val="bg1"/>
              </a:solidFill>
              <a:effectLst/>
              <a:uLnTx/>
              <a:uFillTx/>
              <a:latin typeface="+mj-ea"/>
              <a:ea typeface="+mj-ea"/>
              <a:cs typeface="+mn-cs"/>
            </a:endParaRPr>
          </a:p>
        </p:txBody>
      </p:sp>
      <p:sp>
        <p:nvSpPr>
          <p:cNvPr id="76" name="文本框 75"/>
          <p:cNvSpPr txBox="1">
            <a:spLocks noChangeArrowheads="1"/>
          </p:cNvSpPr>
          <p:nvPr>
            <p:custDataLst>
              <p:tags r:id="rId17"/>
            </p:custDataLst>
          </p:nvPr>
        </p:nvSpPr>
        <p:spPr bwMode="auto">
          <a:xfrm>
            <a:off x="2669348" y="6026198"/>
            <a:ext cx="2310779"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2800" b="1">
                <a:solidFill>
                  <a:srgbClr val="FB8322"/>
                </a:solidFill>
                <a:latin typeface="方正兰亭粗黑_GBK" panose="02000000000000000000" pitchFamily="2" charset="-122"/>
                <a:ea typeface="方正兰亭粗黑_GBK" panose="02000000000000000000" pitchFamily="2" charset="-122"/>
              </a:rPr>
              <a:t>学黄河精神</a:t>
            </a:r>
            <a:endParaRPr lang="zh-CN" altLang="en-US" sz="2800" b="1">
              <a:solidFill>
                <a:srgbClr val="FB8322"/>
              </a:solidFill>
              <a:latin typeface="方正兰亭粗黑_GBK" panose="02000000000000000000" pitchFamily="2" charset="-122"/>
              <a:ea typeface="方正兰亭粗黑_GBK" panose="02000000000000000000" pitchFamily="2" charset="-122"/>
            </a:endParaRPr>
          </a:p>
        </p:txBody>
      </p:sp>
      <p:sp>
        <p:nvSpPr>
          <p:cNvPr id="77" name="左中括号 76"/>
          <p:cNvSpPr/>
          <p:nvPr>
            <p:custDataLst>
              <p:tags r:id="rId18"/>
            </p:custDataLst>
          </p:nvPr>
        </p:nvSpPr>
        <p:spPr bwMode="auto">
          <a:xfrm flipH="1">
            <a:off x="8830885" y="1700808"/>
            <a:ext cx="287867" cy="2200815"/>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78" name="文本框 77"/>
          <p:cNvSpPr txBox="1">
            <a:spLocks noChangeArrowheads="1"/>
          </p:cNvSpPr>
          <p:nvPr>
            <p:custDataLst>
              <p:tags r:id="rId19"/>
            </p:custDataLst>
          </p:nvPr>
        </p:nvSpPr>
        <p:spPr bwMode="auto">
          <a:xfrm>
            <a:off x="9114465" y="1933564"/>
            <a:ext cx="1618088" cy="17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rPr>
              <a:t>奔腾不息</a:t>
            </a:r>
            <a:endParaRPr kumimoji="0" lang="en-US" altLang="zh-CN"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rPr>
              <a:t>气势磅礴</a:t>
            </a:r>
            <a:endParaRPr kumimoji="0" lang="en-US" altLang="zh-CN"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rPr>
              <a:t>一往无前</a:t>
            </a:r>
            <a:endParaRPr kumimoji="0" lang="zh-CN" altLang="en-US" sz="2800" b="1" i="0" u="none" strike="noStrike" kern="1200" cap="none" spc="0" normalizeH="0" baseline="0" noProof="0">
              <a:ln>
                <a:noFill/>
              </a:ln>
              <a:solidFill>
                <a:srgbClr val="FFC000"/>
              </a:solidFill>
              <a:effectLst/>
              <a:uLnTx/>
              <a:uFillTx/>
              <a:latin typeface="楷体" panose="02010609060101010101" pitchFamily="49" charset="-122"/>
              <a:ea typeface="楷体" panose="02010609060101010101" pitchFamily="49" charset="-122"/>
              <a:cs typeface="+mn-cs"/>
            </a:endParaRPr>
          </a:p>
        </p:txBody>
      </p:sp>
      <p:sp>
        <p:nvSpPr>
          <p:cNvPr id="79" name="左中括号 78"/>
          <p:cNvSpPr/>
          <p:nvPr>
            <p:custDataLst>
              <p:tags r:id="rId20"/>
            </p:custDataLst>
          </p:nvPr>
        </p:nvSpPr>
        <p:spPr bwMode="auto">
          <a:xfrm flipH="1">
            <a:off x="10684481" y="2173271"/>
            <a:ext cx="287867" cy="3992033"/>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宋体" panose="02010600030101010101" pitchFamily="2" charset="-122"/>
              <a:cs typeface="+mn-cs"/>
            </a:endParaRPr>
          </a:p>
        </p:txBody>
      </p:sp>
      <p:sp>
        <p:nvSpPr>
          <p:cNvPr id="80" name="文本框 79"/>
          <p:cNvSpPr txBox="1">
            <a:spLocks noChangeArrowheads="1"/>
          </p:cNvSpPr>
          <p:nvPr>
            <p:custDataLst>
              <p:tags r:id="rId21"/>
            </p:custDataLst>
          </p:nvPr>
        </p:nvSpPr>
        <p:spPr bwMode="auto">
          <a:xfrm>
            <a:off x="11094823" y="1913754"/>
            <a:ext cx="742315" cy="471868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sym typeface="+mn-ea"/>
              </a:rPr>
              <a:t>奋斗的精</a:t>
            </a:r>
            <a:r>
              <a:rPr kumimoji="0" lang="zh-CN" altLang="en-US" sz="28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sym typeface="+mn-ea"/>
              </a:rPr>
              <a:t>神   不</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sym typeface="+mn-ea"/>
              </a:rPr>
              <a:t>屈的意志</a:t>
            </a:r>
            <a:endPar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sym typeface="+mn-ea"/>
            </a:endParaRPr>
          </a:p>
        </p:txBody>
      </p:sp>
      <p:sp>
        <p:nvSpPr>
          <p:cNvPr id="23" name="矩形 22"/>
          <p:cNvSpPr/>
          <p:nvPr>
            <p:custDataLst>
              <p:tags r:id="rId22"/>
            </p:custDataLst>
          </p:nvPr>
        </p:nvSpPr>
        <p:spPr>
          <a:xfrm>
            <a:off x="211418" y="5184794"/>
            <a:ext cx="2095188" cy="66611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0"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现代诗歌</a:t>
            </a:r>
            <a:endParaRPr kumimoji="0" lang="zh-CN" altLang="en-US" sz="3735" b="0"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2" name="文本框 1"/>
          <p:cNvSpPr txBox="1"/>
          <p:nvPr>
            <p:custDataLst>
              <p:tags r:id="rId23"/>
            </p:custDataLst>
          </p:nvPr>
        </p:nvSpPr>
        <p:spPr>
          <a:xfrm>
            <a:off x="407670" y="188595"/>
            <a:ext cx="11469370" cy="922020"/>
          </a:xfrm>
          <a:prstGeom prst="rect">
            <a:avLst/>
          </a:prstGeom>
          <a:solidFill>
            <a:schemeClr val="accent6">
              <a:lumMod val="20000"/>
              <a:lumOff val="80000"/>
            </a:schemeClr>
          </a:solidFill>
        </p:spPr>
        <p:txBody>
          <a:bodyPr wrap="square" rtlCol="0" anchor="t">
            <a:spAutoFit/>
          </a:bodyPr>
          <a:lstStyle/>
          <a:p>
            <a:pPr indent="0" algn="just">
              <a:lnSpc>
                <a:spcPct val="150000"/>
              </a:lnSpc>
              <a:spcAft>
                <a:spcPct val="0"/>
              </a:spcAft>
              <a:buNone/>
            </a:pPr>
            <a:r>
              <a:rPr lang="zh-CN" altLang="zh-CN" b="1">
                <a:latin typeface="仿宋" panose="02010609060101010101" pitchFamily="49" charset="-122"/>
                <a:ea typeface="仿宋" panose="02010609060101010101" pitchFamily="49" charset="-122"/>
                <a:sym typeface="+mn-ea"/>
              </a:rPr>
              <a:t>本文运用象征手法，通过赞美源远流长、胸襟博大、气势宏伟的黄河，歌颂了中华民族同仇敌忾、英勇不屈、伟大而又坚强的民族精神，表达了中华儿女团结抗战的坚定决心和一往无前的勇气。</a:t>
            </a: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fade">
                                      <p:cBhvr>
                                        <p:cTn id="72" dur="500"/>
                                        <p:tgtEl>
                                          <p:spTgt spid="80"/>
                                        </p:tgtEl>
                                      </p:cBhvr>
                                    </p:animEffec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ppt_x"/>
                                          </p:val>
                                        </p:tav>
                                        <p:tav tm="100000">
                                          <p:val>
                                            <p:strVal val="#ppt_x"/>
                                          </p:val>
                                        </p:tav>
                                      </p:tavLst>
                                    </p:anim>
                                    <p:anim calcmode="lin" valueType="num">
                                      <p:cBhvr additive="base">
                                        <p:cTn id="7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2" grpId="0"/>
      <p:bldP spid="55" grpId="0"/>
      <p:bldP spid="56" grpId="0"/>
      <p:bldP spid="61" grpId="0"/>
      <p:bldP spid="63" grpId="0"/>
      <p:bldP spid="65" grpId="0"/>
      <p:bldP spid="70" grpId="0"/>
      <p:bldP spid="71" grpId="0"/>
      <p:bldP spid="74" grpId="0"/>
      <p:bldP spid="75" grpId="0"/>
      <p:bldP spid="76" grpId="0"/>
      <p:bldP spid="77" grpId="0"/>
      <p:bldP spid="78" grpId="0"/>
      <p:bldP spid="79" grpId="0"/>
      <p:bldP spid="80" grpId="0"/>
      <p:bldP spid="23" grpId="0"/>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任意多边形: 形状 3"/>
          <p:cNvSpPr/>
          <p:nvPr>
            <p:custDataLst>
              <p:tags r:id="rId4"/>
            </p:custDataLst>
          </p:nvPr>
        </p:nvSpPr>
        <p:spPr>
          <a:xfrm>
            <a:off x="1249680" y="147955"/>
            <a:ext cx="10052050" cy="5373370"/>
          </a:xfrm>
          <a:custGeom>
            <a:gdLst>
              <a:gd name="connsiteX0" fmla="*/ 93784 w 7385538"/>
              <a:gd name="connsiteY0" fmla="*/ 3892061 h 4056184"/>
              <a:gd name="connsiteX1" fmla="*/ 1242646 w 7385538"/>
              <a:gd name="connsiteY1" fmla="*/ 1289538 h 4056184"/>
              <a:gd name="connsiteX2" fmla="*/ 2016369 w 7385538"/>
              <a:gd name="connsiteY2" fmla="*/ 2039815 h 4056184"/>
              <a:gd name="connsiteX3" fmla="*/ 2883877 w 7385538"/>
              <a:gd name="connsiteY3" fmla="*/ 0 h 4056184"/>
              <a:gd name="connsiteX4" fmla="*/ 3774831 w 7385538"/>
              <a:gd name="connsiteY4" fmla="*/ 1758461 h 4056184"/>
              <a:gd name="connsiteX5" fmla="*/ 4314092 w 7385538"/>
              <a:gd name="connsiteY5" fmla="*/ 937846 h 4056184"/>
              <a:gd name="connsiteX6" fmla="*/ 5205046 w 7385538"/>
              <a:gd name="connsiteY6" fmla="*/ 2368061 h 4056184"/>
              <a:gd name="connsiteX7" fmla="*/ 5673969 w 7385538"/>
              <a:gd name="connsiteY7" fmla="*/ 492369 h 4056184"/>
              <a:gd name="connsiteX8" fmla="*/ 7385538 w 7385538"/>
              <a:gd name="connsiteY8" fmla="*/ 4056184 h 4056184"/>
              <a:gd name="connsiteX9" fmla="*/ 0 w 7385538"/>
              <a:gd name="connsiteY9" fmla="*/ 4056184 h 4056184"/>
              <a:gd name="connsiteX10" fmla="*/ 93784 w 7385538"/>
              <a:gd name="connsiteY10" fmla="*/ 3727938 h 4056184"/>
              <a:gd name="connsiteX0-1" fmla="*/ 93784 w 7385538"/>
              <a:gd name="connsiteY0-2" fmla="*/ 3892061 h 4056184"/>
              <a:gd name="connsiteX1-3" fmla="*/ 1242646 w 7385538"/>
              <a:gd name="connsiteY1-4" fmla="*/ 1289538 h 4056184"/>
              <a:gd name="connsiteX2-5" fmla="*/ 2016369 w 7385538"/>
              <a:gd name="connsiteY2-6" fmla="*/ 2039815 h 4056184"/>
              <a:gd name="connsiteX3-7" fmla="*/ 2883877 w 7385538"/>
              <a:gd name="connsiteY3-8" fmla="*/ 0 h 4056184"/>
              <a:gd name="connsiteX4-9" fmla="*/ 3774831 w 7385538"/>
              <a:gd name="connsiteY4-10" fmla="*/ 1758461 h 4056184"/>
              <a:gd name="connsiteX5-11" fmla="*/ 4314092 w 7385538"/>
              <a:gd name="connsiteY5-12" fmla="*/ 937846 h 4056184"/>
              <a:gd name="connsiteX6-13" fmla="*/ 5205046 w 7385538"/>
              <a:gd name="connsiteY6-14" fmla="*/ 2368061 h 4056184"/>
              <a:gd name="connsiteX7-15" fmla="*/ 5673969 w 7385538"/>
              <a:gd name="connsiteY7-16" fmla="*/ 492369 h 4056184"/>
              <a:gd name="connsiteX8-17" fmla="*/ 7385538 w 7385538"/>
              <a:gd name="connsiteY8-18" fmla="*/ 4056184 h 4056184"/>
              <a:gd name="connsiteX9-19" fmla="*/ 0 w 7385538"/>
              <a:gd name="connsiteY9-20" fmla="*/ 4056184 h 4056184"/>
              <a:gd name="connsiteX0-21" fmla="*/ 93784 w 7385538"/>
              <a:gd name="connsiteY0-22" fmla="*/ 3892061 h 4056184"/>
              <a:gd name="connsiteX1-23" fmla="*/ 1242646 w 7385538"/>
              <a:gd name="connsiteY1-24" fmla="*/ 1289538 h 4056184"/>
              <a:gd name="connsiteX2-25" fmla="*/ 2016369 w 7385538"/>
              <a:gd name="connsiteY2-26" fmla="*/ 2039815 h 4056184"/>
              <a:gd name="connsiteX3-27" fmla="*/ 2883877 w 7385538"/>
              <a:gd name="connsiteY3-28" fmla="*/ 0 h 4056184"/>
              <a:gd name="connsiteX4-29" fmla="*/ 3774831 w 7385538"/>
              <a:gd name="connsiteY4-30" fmla="*/ 1758461 h 4056184"/>
              <a:gd name="connsiteX5-31" fmla="*/ 4314092 w 7385538"/>
              <a:gd name="connsiteY5-32" fmla="*/ 937846 h 4056184"/>
              <a:gd name="connsiteX6-33" fmla="*/ 5205046 w 7385538"/>
              <a:gd name="connsiteY6-34" fmla="*/ 2368061 h 4056184"/>
              <a:gd name="connsiteX7-35" fmla="*/ 6085449 w 7385538"/>
              <a:gd name="connsiteY7-36" fmla="*/ 431409 h 4056184"/>
              <a:gd name="connsiteX8-37" fmla="*/ 7385538 w 7385538"/>
              <a:gd name="connsiteY8-38" fmla="*/ 4056184 h 4056184"/>
              <a:gd name="connsiteX9-39" fmla="*/ 0 w 7385538"/>
              <a:gd name="connsiteY9-40" fmla="*/ 4056184 h 4056184"/>
              <a:gd name="connsiteX0-41" fmla="*/ 93784 w 7385538"/>
              <a:gd name="connsiteY0-42" fmla="*/ 3892061 h 4056184"/>
              <a:gd name="connsiteX1-43" fmla="*/ 1242646 w 7385538"/>
              <a:gd name="connsiteY1-44" fmla="*/ 1289538 h 4056184"/>
              <a:gd name="connsiteX2-45" fmla="*/ 2016369 w 7385538"/>
              <a:gd name="connsiteY2-46" fmla="*/ 2039815 h 4056184"/>
              <a:gd name="connsiteX3-47" fmla="*/ 2883877 w 7385538"/>
              <a:gd name="connsiteY3-48" fmla="*/ 0 h 4056184"/>
              <a:gd name="connsiteX4-49" fmla="*/ 3774831 w 7385538"/>
              <a:gd name="connsiteY4-50" fmla="*/ 1758461 h 4056184"/>
              <a:gd name="connsiteX5-51" fmla="*/ 4314092 w 7385538"/>
              <a:gd name="connsiteY5-52" fmla="*/ 937846 h 4056184"/>
              <a:gd name="connsiteX6-53" fmla="*/ 5205046 w 7385538"/>
              <a:gd name="connsiteY6-54" fmla="*/ 2368061 h 4056184"/>
              <a:gd name="connsiteX7-55" fmla="*/ 6085449 w 7385538"/>
              <a:gd name="connsiteY7-56" fmla="*/ 431409 h 4056184"/>
              <a:gd name="connsiteX8-57" fmla="*/ 7385538 w 7385538"/>
              <a:gd name="connsiteY8-58" fmla="*/ 4056184 h 4056184"/>
              <a:gd name="connsiteX9-59" fmla="*/ 0 w 7385538"/>
              <a:gd name="connsiteY9-60" fmla="*/ 4056184 h 4056184"/>
              <a:gd name="connsiteX0-61" fmla="*/ 93784 w 7385538"/>
              <a:gd name="connsiteY0-62" fmla="*/ 3892061 h 4056184"/>
              <a:gd name="connsiteX1-63" fmla="*/ 1242646 w 7385538"/>
              <a:gd name="connsiteY1-64" fmla="*/ 1289538 h 4056184"/>
              <a:gd name="connsiteX2-65" fmla="*/ 2016369 w 7385538"/>
              <a:gd name="connsiteY2-66" fmla="*/ 2039815 h 4056184"/>
              <a:gd name="connsiteX3-67" fmla="*/ 2883877 w 7385538"/>
              <a:gd name="connsiteY3-68" fmla="*/ 0 h 4056184"/>
              <a:gd name="connsiteX4-69" fmla="*/ 3774831 w 7385538"/>
              <a:gd name="connsiteY4-70" fmla="*/ 1758461 h 4056184"/>
              <a:gd name="connsiteX5-71" fmla="*/ 4314092 w 7385538"/>
              <a:gd name="connsiteY5-72" fmla="*/ 937846 h 4056184"/>
              <a:gd name="connsiteX6-73" fmla="*/ 5205046 w 7385538"/>
              <a:gd name="connsiteY6-74" fmla="*/ 2368061 h 4056184"/>
              <a:gd name="connsiteX7-75" fmla="*/ 6085449 w 7385538"/>
              <a:gd name="connsiteY7-76" fmla="*/ 431409 h 4056184"/>
              <a:gd name="connsiteX8-77" fmla="*/ 7385538 w 7385538"/>
              <a:gd name="connsiteY8-78" fmla="*/ 4056184 h 4056184"/>
              <a:gd name="connsiteX9-79" fmla="*/ 0 w 7385538"/>
              <a:gd name="connsiteY9-80" fmla="*/ 4056184 h 4056184"/>
              <a:gd name="connsiteX0-81" fmla="*/ 93784 w 7385538"/>
              <a:gd name="connsiteY0-82" fmla="*/ 3892061 h 4056184"/>
              <a:gd name="connsiteX1-83" fmla="*/ 1242646 w 7385538"/>
              <a:gd name="connsiteY1-84" fmla="*/ 1289538 h 4056184"/>
              <a:gd name="connsiteX2-85" fmla="*/ 2016369 w 7385538"/>
              <a:gd name="connsiteY2-86" fmla="*/ 2039815 h 4056184"/>
              <a:gd name="connsiteX3-87" fmla="*/ 2883877 w 7385538"/>
              <a:gd name="connsiteY3-88" fmla="*/ 0 h 4056184"/>
              <a:gd name="connsiteX4-89" fmla="*/ 3774831 w 7385538"/>
              <a:gd name="connsiteY4-90" fmla="*/ 1758461 h 4056184"/>
              <a:gd name="connsiteX5-91" fmla="*/ 4314092 w 7385538"/>
              <a:gd name="connsiteY5-92" fmla="*/ 937846 h 4056184"/>
              <a:gd name="connsiteX6-93" fmla="*/ 5205046 w 7385538"/>
              <a:gd name="connsiteY6-94" fmla="*/ 2368061 h 4056184"/>
              <a:gd name="connsiteX7-95" fmla="*/ 6085449 w 7385538"/>
              <a:gd name="connsiteY7-96" fmla="*/ 431409 h 4056184"/>
              <a:gd name="connsiteX8-97" fmla="*/ 7385538 w 7385538"/>
              <a:gd name="connsiteY8-98" fmla="*/ 4056184 h 4056184"/>
              <a:gd name="connsiteX9-99" fmla="*/ 0 w 7385538"/>
              <a:gd name="connsiteY9-100" fmla="*/ 4056184 h 4056184"/>
              <a:gd name="connsiteX0-101" fmla="*/ 93784 w 7537938"/>
              <a:gd name="connsiteY0-102" fmla="*/ 3892061 h 4056184"/>
              <a:gd name="connsiteX1-103" fmla="*/ 1242646 w 7537938"/>
              <a:gd name="connsiteY1-104" fmla="*/ 1289538 h 4056184"/>
              <a:gd name="connsiteX2-105" fmla="*/ 2016369 w 7537938"/>
              <a:gd name="connsiteY2-106" fmla="*/ 2039815 h 4056184"/>
              <a:gd name="connsiteX3-107" fmla="*/ 2883877 w 7537938"/>
              <a:gd name="connsiteY3-108" fmla="*/ 0 h 4056184"/>
              <a:gd name="connsiteX4-109" fmla="*/ 3774831 w 7537938"/>
              <a:gd name="connsiteY4-110" fmla="*/ 1758461 h 4056184"/>
              <a:gd name="connsiteX5-111" fmla="*/ 4314092 w 7537938"/>
              <a:gd name="connsiteY5-112" fmla="*/ 937846 h 4056184"/>
              <a:gd name="connsiteX6-113" fmla="*/ 5205046 w 7537938"/>
              <a:gd name="connsiteY6-114" fmla="*/ 2368061 h 4056184"/>
              <a:gd name="connsiteX7-115" fmla="*/ 6085449 w 7537938"/>
              <a:gd name="connsiteY7-116" fmla="*/ 431409 h 4056184"/>
              <a:gd name="connsiteX8-117" fmla="*/ 7537938 w 7537938"/>
              <a:gd name="connsiteY8-118" fmla="*/ 4040944 h 4056184"/>
              <a:gd name="connsiteX9-119" fmla="*/ 0 w 7537938"/>
              <a:gd name="connsiteY9-120" fmla="*/ 4056184 h 4056184"/>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7537938" h="4056184">
                <a:moveTo>
                  <a:pt x="93784" y="3892061"/>
                </a:moveTo>
                <a:lnTo>
                  <a:pt x="1242646" y="1289538"/>
                </a:lnTo>
                <a:lnTo>
                  <a:pt x="2016369" y="2039815"/>
                </a:lnTo>
                <a:lnTo>
                  <a:pt x="2883877" y="0"/>
                </a:lnTo>
                <a:lnTo>
                  <a:pt x="3774831" y="1758461"/>
                </a:lnTo>
                <a:lnTo>
                  <a:pt x="4314092" y="937846"/>
                </a:lnTo>
                <a:lnTo>
                  <a:pt x="5205046" y="2368061"/>
                </a:lnTo>
                <a:lnTo>
                  <a:pt x="6085449" y="431409"/>
                </a:lnTo>
                <a:cubicBezTo>
                  <a:pt x="6503572" y="1472027"/>
                  <a:pt x="7104575" y="2832686"/>
                  <a:pt x="7537938" y="4040944"/>
                </a:cubicBezTo>
                <a:lnTo>
                  <a:pt x="0" y="4056184"/>
                </a:lnTo>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2" name="矩形 41"/>
          <p:cNvSpPr>
            <a:spLocks noChangeArrowheads="1"/>
          </p:cNvSpPr>
          <p:nvPr>
            <p:custDataLst>
              <p:tags r:id="rId5"/>
            </p:custDataLst>
          </p:nvPr>
        </p:nvSpPr>
        <p:spPr bwMode="auto">
          <a:xfrm>
            <a:off x="215900" y="2666415"/>
            <a:ext cx="1767417" cy="788035"/>
          </a:xfrm>
          <a:prstGeom prst="rect">
            <a:avLst/>
          </a:prstGeom>
          <a:solidFill>
            <a:srgbClr val="FB8322"/>
          </a:solid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4265" b="1">
                <a:solidFill>
                  <a:srgbClr val="000000"/>
                </a:solidFill>
                <a:latin typeface="+mn-ea"/>
                <a:ea typeface="+mn-ea"/>
              </a:rPr>
              <a:t>老山界</a:t>
            </a:r>
            <a:endParaRPr lang="zh-CN" altLang="en-US" sz="4265" b="1">
              <a:solidFill>
                <a:srgbClr val="000000"/>
              </a:solidFill>
              <a:latin typeface="+mn-ea"/>
              <a:ea typeface="+mn-ea"/>
            </a:endParaRPr>
          </a:p>
        </p:txBody>
      </p:sp>
      <p:sp>
        <p:nvSpPr>
          <p:cNvPr id="53" name="矩形 52"/>
          <p:cNvSpPr>
            <a:spLocks noChangeArrowheads="1"/>
          </p:cNvSpPr>
          <p:nvPr>
            <p:custDataLst>
              <p:tags r:id="rId6"/>
            </p:custDataLst>
          </p:nvPr>
        </p:nvSpPr>
        <p:spPr bwMode="auto">
          <a:xfrm>
            <a:off x="1981201" y="3193033"/>
            <a:ext cx="2051051" cy="2071370"/>
          </a:xfrm>
          <a:prstGeom prst="rect">
            <a:avLst/>
          </a:prstGeom>
          <a:noFill/>
          <a:ln>
            <a:noFill/>
          </a:ln>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3735" b="1">
                <a:solidFill>
                  <a:srgbClr val="0000CC"/>
                </a:solidFill>
                <a:latin typeface="+mn-ea"/>
                <a:ea typeface="+mn-ea"/>
              </a:rPr>
              <a:t>走路难</a:t>
            </a:r>
            <a:endParaRPr lang="en-US" altLang="zh-CN" sz="3735" b="1">
              <a:solidFill>
                <a:srgbClr val="0000CC"/>
              </a:solidFill>
              <a:latin typeface="+mn-ea"/>
              <a:ea typeface="+mn-ea"/>
            </a:endParaRPr>
          </a:p>
          <a:p>
            <a:pPr eaLnBrk="1" hangingPunct="1">
              <a:lnSpc>
                <a:spcPct val="120000"/>
              </a:lnSpc>
              <a:defRPr/>
            </a:pPr>
            <a:r>
              <a:rPr lang="zh-CN" altLang="en-US" sz="3735" b="1">
                <a:solidFill>
                  <a:srgbClr val="000000"/>
                </a:solidFill>
                <a:latin typeface="楷体" panose="02010609060101010101" pitchFamily="49" charset="-122"/>
                <a:ea typeface="楷体" panose="02010609060101010101" pitchFamily="49" charset="-122"/>
              </a:rPr>
              <a:t>打趣鼓劲，</a:t>
            </a:r>
            <a:endParaRPr lang="en-US" altLang="zh-CN" sz="3735" b="1">
              <a:solidFill>
                <a:srgbClr val="000000"/>
              </a:solidFill>
              <a:latin typeface="楷体" panose="02010609060101010101" pitchFamily="49" charset="-122"/>
              <a:ea typeface="楷体" panose="02010609060101010101" pitchFamily="49" charset="-122"/>
            </a:endParaRPr>
          </a:p>
          <a:p>
            <a:pPr eaLnBrk="1" hangingPunct="1">
              <a:lnSpc>
                <a:spcPct val="120000"/>
              </a:lnSpc>
              <a:defRPr/>
            </a:pPr>
            <a:r>
              <a:rPr lang="zh-CN" altLang="en-US" sz="3735" b="1">
                <a:solidFill>
                  <a:srgbClr val="000000"/>
                </a:solidFill>
                <a:latin typeface="楷体" panose="02010609060101010101" pitchFamily="49" charset="-122"/>
                <a:ea typeface="楷体" panose="02010609060101010101" pitchFamily="49" charset="-122"/>
              </a:rPr>
              <a:t>小心登山</a:t>
            </a:r>
            <a:endParaRPr lang="zh-CN" altLang="en-US" sz="3735" b="1">
              <a:solidFill>
                <a:srgbClr val="000000"/>
              </a:solidFill>
              <a:latin typeface="楷体" panose="02010609060101010101" pitchFamily="49" charset="-122"/>
              <a:ea typeface="楷体" panose="02010609060101010101" pitchFamily="49" charset="-122"/>
            </a:endParaRPr>
          </a:p>
        </p:txBody>
      </p:sp>
      <p:sp>
        <p:nvSpPr>
          <p:cNvPr id="16" name="矩形 15"/>
          <p:cNvSpPr>
            <a:spLocks noChangeArrowheads="1"/>
          </p:cNvSpPr>
          <p:nvPr>
            <p:custDataLst>
              <p:tags r:id="rId7"/>
            </p:custDataLst>
          </p:nvPr>
        </p:nvSpPr>
        <p:spPr bwMode="auto">
          <a:xfrm>
            <a:off x="4176185" y="1872638"/>
            <a:ext cx="2048933" cy="2071370"/>
          </a:xfrm>
          <a:prstGeom prst="rect">
            <a:avLst/>
          </a:prstGeom>
          <a:noFill/>
          <a:ln>
            <a:noFill/>
          </a:ln>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3735" b="1">
                <a:solidFill>
                  <a:srgbClr val="0000CC"/>
                </a:solidFill>
                <a:latin typeface="+mn-ea"/>
                <a:ea typeface="+mn-ea"/>
              </a:rPr>
              <a:t>睡觉难</a:t>
            </a:r>
            <a:endParaRPr lang="en-US" altLang="zh-CN" sz="3735" b="1">
              <a:solidFill>
                <a:srgbClr val="0000CC"/>
              </a:solidFill>
              <a:latin typeface="+mn-ea"/>
              <a:ea typeface="+mn-ea"/>
            </a:endParaRPr>
          </a:p>
          <a:p>
            <a:pPr eaLnBrk="1" hangingPunct="1">
              <a:lnSpc>
                <a:spcPct val="120000"/>
              </a:lnSpc>
              <a:defRPr/>
            </a:pPr>
            <a:r>
              <a:rPr lang="zh-CN" altLang="en-US" sz="3735" b="1">
                <a:solidFill>
                  <a:srgbClr val="000000"/>
                </a:solidFill>
                <a:latin typeface="楷体" panose="02010609060101010101" pitchFamily="49" charset="-122"/>
                <a:ea typeface="楷体" panose="02010609060101010101" pitchFamily="49" charset="-122"/>
              </a:rPr>
              <a:t>酣然入梦，观赏夜景</a:t>
            </a:r>
            <a:endParaRPr lang="zh-CN" altLang="en-US" sz="3735" b="1">
              <a:solidFill>
                <a:srgbClr val="000000"/>
              </a:solidFill>
              <a:latin typeface="楷体" panose="02010609060101010101" pitchFamily="49" charset="-122"/>
              <a:ea typeface="楷体" panose="02010609060101010101" pitchFamily="49" charset="-122"/>
            </a:endParaRPr>
          </a:p>
        </p:txBody>
      </p:sp>
      <p:sp>
        <p:nvSpPr>
          <p:cNvPr id="17" name="矩形 16"/>
          <p:cNvSpPr>
            <a:spLocks noChangeArrowheads="1"/>
          </p:cNvSpPr>
          <p:nvPr>
            <p:custDataLst>
              <p:tags r:id="rId8"/>
            </p:custDataLst>
          </p:nvPr>
        </p:nvSpPr>
        <p:spPr bwMode="auto">
          <a:xfrm>
            <a:off x="6225118" y="3193032"/>
            <a:ext cx="2051049" cy="2071370"/>
          </a:xfrm>
          <a:prstGeom prst="rect">
            <a:avLst/>
          </a:prstGeom>
          <a:noFill/>
          <a:ln>
            <a:noFill/>
          </a:ln>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3735" b="1">
                <a:solidFill>
                  <a:srgbClr val="0000CC"/>
                </a:solidFill>
                <a:latin typeface="+mn-ea"/>
                <a:ea typeface="+mn-ea"/>
              </a:rPr>
              <a:t>吃饭难</a:t>
            </a:r>
            <a:endParaRPr lang="en-US" altLang="zh-CN" sz="3735" b="1">
              <a:solidFill>
                <a:srgbClr val="0000CC"/>
              </a:solidFill>
              <a:latin typeface="+mn-ea"/>
              <a:ea typeface="+mn-ea"/>
            </a:endParaRPr>
          </a:p>
          <a:p>
            <a:pPr eaLnBrk="1" hangingPunct="1">
              <a:lnSpc>
                <a:spcPct val="120000"/>
              </a:lnSpc>
              <a:defRPr/>
            </a:pPr>
            <a:r>
              <a:rPr lang="zh-CN" altLang="en-US" sz="3735" b="1">
                <a:solidFill>
                  <a:srgbClr val="000000"/>
                </a:solidFill>
                <a:latin typeface="楷体" panose="02010609060101010101" pitchFamily="49" charset="-122"/>
                <a:ea typeface="楷体" panose="02010609060101010101" pitchFamily="49" charset="-122"/>
              </a:rPr>
              <a:t>鼓足勇气，巧妙应变</a:t>
            </a:r>
            <a:endParaRPr lang="zh-CN" altLang="en-US" sz="3735" b="1">
              <a:solidFill>
                <a:srgbClr val="000000"/>
              </a:solidFill>
              <a:latin typeface="楷体" panose="02010609060101010101" pitchFamily="49" charset="-122"/>
              <a:ea typeface="楷体" panose="02010609060101010101" pitchFamily="49" charset="-122"/>
            </a:endParaRPr>
          </a:p>
        </p:txBody>
      </p:sp>
      <p:sp>
        <p:nvSpPr>
          <p:cNvPr id="18" name="矩形 17"/>
          <p:cNvSpPr>
            <a:spLocks noChangeArrowheads="1"/>
          </p:cNvSpPr>
          <p:nvPr>
            <p:custDataLst>
              <p:tags r:id="rId9"/>
            </p:custDataLst>
          </p:nvPr>
        </p:nvSpPr>
        <p:spPr bwMode="auto">
          <a:xfrm>
            <a:off x="8417984" y="2666677"/>
            <a:ext cx="2051051" cy="2071370"/>
          </a:xfrm>
          <a:prstGeom prst="rect">
            <a:avLst/>
          </a:prstGeom>
          <a:noFill/>
          <a:ln>
            <a:noFill/>
          </a:ln>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3735" b="1">
                <a:solidFill>
                  <a:srgbClr val="0000CC"/>
                </a:solidFill>
                <a:latin typeface="+mn-ea"/>
                <a:ea typeface="+mn-ea"/>
              </a:rPr>
              <a:t>处境难</a:t>
            </a:r>
            <a:endParaRPr lang="en-US" altLang="zh-CN" sz="3735" b="1">
              <a:solidFill>
                <a:srgbClr val="0000CC"/>
              </a:solidFill>
              <a:latin typeface="+mn-ea"/>
              <a:ea typeface="+mn-ea"/>
            </a:endParaRPr>
          </a:p>
          <a:p>
            <a:pPr eaLnBrk="1" hangingPunct="1">
              <a:lnSpc>
                <a:spcPct val="120000"/>
              </a:lnSpc>
              <a:defRPr/>
            </a:pPr>
            <a:r>
              <a:rPr lang="zh-CN" altLang="en-US" sz="3735" b="1">
                <a:solidFill>
                  <a:srgbClr val="000000"/>
                </a:solidFill>
                <a:latin typeface="楷体" panose="02010609060101010101" pitchFamily="49" charset="-122"/>
                <a:ea typeface="楷体" panose="02010609060101010101" pitchFamily="49" charset="-122"/>
              </a:rPr>
              <a:t>搀扶前行，嘲笑敌机</a:t>
            </a:r>
            <a:endParaRPr lang="zh-CN" altLang="en-US" sz="3735" b="1">
              <a:solidFill>
                <a:srgbClr val="000000"/>
              </a:solidFill>
              <a:latin typeface="楷体" panose="02010609060101010101" pitchFamily="49" charset="-122"/>
              <a:ea typeface="楷体" panose="02010609060101010101" pitchFamily="49" charset="-122"/>
            </a:endParaRPr>
          </a:p>
        </p:txBody>
      </p:sp>
      <p:sp>
        <p:nvSpPr>
          <p:cNvPr id="5" name="矩形: 圆角 4"/>
          <p:cNvSpPr/>
          <p:nvPr>
            <p:custDataLst>
              <p:tags r:id="rId10"/>
            </p:custDataLst>
          </p:nvPr>
        </p:nvSpPr>
        <p:spPr>
          <a:xfrm>
            <a:off x="1559982" y="5670963"/>
            <a:ext cx="9431867" cy="768349"/>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735" b="1">
                <a:solidFill>
                  <a:srgbClr val="000000"/>
                </a:solidFill>
                <a:latin typeface="楷体" panose="02010609060101010101" pitchFamily="49" charset="-122"/>
                <a:ea typeface="楷体" panose="02010609060101010101" pitchFamily="49" charset="-122"/>
              </a:rPr>
              <a:t>艰苦奋斗的坚强意志和革命乐观主义精神</a:t>
            </a:r>
            <a:endParaRPr lang="zh-CN" altLang="en-US" sz="3735" b="1">
              <a:solidFill>
                <a:srgbClr val="000000"/>
              </a:solidFill>
              <a:latin typeface="楷体" panose="02010609060101010101" pitchFamily="49" charset="-122"/>
              <a:ea typeface="楷体" panose="02010609060101010101" pitchFamily="49" charset="-122"/>
            </a:endParaRPr>
          </a:p>
        </p:txBody>
      </p:sp>
      <p:sp>
        <p:nvSpPr>
          <p:cNvPr id="10" name="矩形 9"/>
          <p:cNvSpPr/>
          <p:nvPr>
            <p:custDataLst>
              <p:tags r:id="rId11"/>
            </p:custDataLst>
          </p:nvPr>
        </p:nvSpPr>
        <p:spPr>
          <a:xfrm>
            <a:off x="215900" y="3804920"/>
            <a:ext cx="1508125"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回忆性散文</a:t>
            </a:r>
            <a:endPar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2" name="文本框 1"/>
          <p:cNvSpPr txBox="1"/>
          <p:nvPr>
            <p:custDataLst>
              <p:tags r:id="rId12"/>
            </p:custDataLst>
          </p:nvPr>
        </p:nvSpPr>
        <p:spPr>
          <a:xfrm>
            <a:off x="428625" y="247650"/>
            <a:ext cx="11181715" cy="922020"/>
          </a:xfrm>
          <a:prstGeom prst="rect">
            <a:avLst/>
          </a:prstGeom>
          <a:solidFill>
            <a:schemeClr val="accent6">
              <a:lumMod val="20000"/>
              <a:lumOff val="80000"/>
            </a:schemeClr>
          </a:solidFill>
        </p:spPr>
        <p:txBody>
          <a:bodyPr wrap="square" rtlCol="0" anchor="t">
            <a:spAutoFit/>
          </a:bodyPr>
          <a:lstStyle/>
          <a:p>
            <a:pPr indent="0" algn="just">
              <a:lnSpc>
                <a:spcPct val="150000"/>
              </a:lnSpc>
              <a:spcAft>
                <a:spcPct val="0"/>
              </a:spcAft>
              <a:buNone/>
            </a:pPr>
            <a:r>
              <a:rPr lang="zh-CN" altLang="zh-CN" b="1" kern="100">
                <a:latin typeface="微软雅黑" panose="020b0503020204020204" charset="-122"/>
                <a:ea typeface="微软雅黑" panose="020b0503020204020204" charset="-122"/>
                <a:cs typeface="微软雅黑" panose="020b0503020204020204" charset="-122"/>
                <a:sym typeface="+mn-ea"/>
              </a:rPr>
              <a:t>本文按照时间变化和地点转移，真实、生动地记叙了长征中红军翻越老山界的经过，表现了中国工农红军克服困难、英勇顽强的斗争和 革命乐观主义精神。</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barn(outVertical)">
                                      <p:cBhvr>
                                        <p:cTn id="23" dur="500"/>
                                        <p:tgtEl>
                                          <p:spTgt spid="53"/>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6" presetClass="entr" presetSubtype="37"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outVertical)">
                                      <p:cBhvr>
                                        <p:cTn id="28" dur="500"/>
                                        <p:tgtEl>
                                          <p:spTgt spid="16"/>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outVertical)">
                                      <p:cBhvr>
                                        <p:cTn id="33" dur="500"/>
                                        <p:tgtEl>
                                          <p:spTgt spid="17"/>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6" presetClass="entr" presetSubtype="37"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outVertical)">
                                      <p:cBhvr>
                                        <p:cTn id="38" dur="500"/>
                                        <p:tgtEl>
                                          <p:spTgt spid="18"/>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6" presetClass="entr" presetSubtype="37"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outVertic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3" grpId="0"/>
      <p:bldP spid="16" grpId="0"/>
      <p:bldP spid="17" grpId="0"/>
      <p:bldP spid="18" grpId="0"/>
      <p:bldP spid="5" grpId="0"/>
      <p:bldP spid="10"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a:spLocks noChangeArrowheads="1"/>
          </p:cNvSpPr>
          <p:nvPr>
            <p:custDataLst>
              <p:tags r:id="rId3"/>
            </p:custDataLst>
          </p:nvPr>
        </p:nvSpPr>
        <p:spPr bwMode="auto">
          <a:xfrm>
            <a:off x="95251" y="3166745"/>
            <a:ext cx="1710267" cy="1159510"/>
          </a:xfrm>
          <a:prstGeom prst="rect">
            <a:avLst/>
          </a:prstGeom>
          <a:solidFill>
            <a:schemeClr val="accent6">
              <a:lumMod val="40000"/>
              <a:lumOff val="6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665" b="1">
                <a:latin typeface="楷体" panose="02010609060101010101" pitchFamily="49" charset="-122"/>
                <a:ea typeface="楷体" panose="02010609060101010101" pitchFamily="49" charset="-122"/>
              </a:rPr>
              <a:t>谁是最可爱的人</a:t>
            </a:r>
            <a:endParaRPr lang="zh-CN" altLang="en-US" sz="2665" b="1">
              <a:latin typeface="楷体" panose="02010609060101010101" pitchFamily="49" charset="-122"/>
              <a:ea typeface="楷体" panose="02010609060101010101" pitchFamily="49" charset="-122"/>
            </a:endParaRPr>
          </a:p>
        </p:txBody>
      </p:sp>
      <p:grpSp>
        <p:nvGrpSpPr>
          <p:cNvPr id="4" name="组合 3"/>
          <p:cNvGrpSpPr/>
          <p:nvPr>
            <p:custDataLst>
              <p:tags r:id="rId4"/>
            </p:custDataLst>
          </p:nvPr>
        </p:nvGrpSpPr>
        <p:grpSpPr>
          <a:xfrm>
            <a:off x="1824990" y="2265045"/>
            <a:ext cx="287655" cy="3211830"/>
            <a:chOff x="1822174" y="2445855"/>
            <a:chExt cx="1119809" cy="2040006"/>
          </a:xfrm>
        </p:grpSpPr>
        <p:sp>
          <p:nvSpPr>
            <p:cNvPr id="5" name="左中括号 4"/>
            <p:cNvSpPr/>
            <p:nvPr>
              <p:custDataLst>
                <p:tags r:id="rId5"/>
              </p:custDataLst>
            </p:nvPr>
          </p:nvSpPr>
          <p:spPr>
            <a:xfrm>
              <a:off x="1822174" y="2445855"/>
              <a:ext cx="1119809" cy="2040006"/>
            </a:xfrm>
            <a:prstGeom prst="leftBracket">
              <a:avLst>
                <a:gd name="adj" fmla="val 34874"/>
              </a:avLst>
            </a:prstGeom>
            <a:ln w="28575">
              <a:solidFill>
                <a:srgbClr val="DB591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cxnSp>
          <p:nvCxnSpPr>
            <p:cNvPr id="6" name="直接连接符 5"/>
            <p:cNvCxnSpPr/>
            <p:nvPr>
              <p:custDataLst>
                <p:tags r:id="rId6"/>
              </p:custDataLst>
            </p:nvPr>
          </p:nvCxnSpPr>
          <p:spPr>
            <a:xfrm>
              <a:off x="1822174" y="3463048"/>
              <a:ext cx="1119809" cy="0"/>
            </a:xfrm>
            <a:prstGeom prst="line">
              <a:avLst/>
            </a:prstGeom>
            <a:ln w="28575">
              <a:solidFill>
                <a:srgbClr val="DB5912"/>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custDataLst>
              <p:tags r:id="rId7"/>
            </p:custDataLst>
          </p:nvPr>
        </p:nvSpPr>
        <p:spPr bwMode="auto">
          <a:xfrm>
            <a:off x="2281555" y="1797050"/>
            <a:ext cx="823785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65" b="1">
                <a:solidFill>
                  <a:schemeClr val="accent2"/>
                </a:solidFill>
                <a:latin typeface="方正兰亭粗黑_GBK" panose="02000000000000000000" pitchFamily="2" charset="-122"/>
                <a:ea typeface="方正兰亭粗黑_GBK" panose="02000000000000000000" pitchFamily="2" charset="-122"/>
              </a:rPr>
              <a:t>抒发感受：志愿军战士是最可爱的人</a:t>
            </a:r>
            <a:r>
              <a:rPr lang="zh-CN" altLang="en-US" sz="2660" b="1">
                <a:solidFill>
                  <a:srgbClr val="C00000"/>
                </a:solidFill>
                <a:latin typeface="方正小标宋简体" panose="02010601030101010101" pitchFamily="2" charset="-122"/>
                <a:ea typeface="方正小标宋简体" panose="02010601030101010101" pitchFamily="2" charset="-122"/>
                <a:sym typeface="+mn-ea"/>
              </a:rPr>
              <a:t>（议论、抒情）</a:t>
            </a:r>
            <a:endParaRPr lang="zh-CN" altLang="en-US" sz="2665" b="1">
              <a:solidFill>
                <a:srgbClr val="C00000"/>
              </a:solidFill>
              <a:latin typeface="方正小标宋简体" panose="02010601030101010101" pitchFamily="2" charset="-122"/>
              <a:ea typeface="方正小标宋简体" panose="02010601030101010101" pitchFamily="2" charset="-122"/>
            </a:endParaRPr>
          </a:p>
        </p:txBody>
      </p:sp>
      <p:sp>
        <p:nvSpPr>
          <p:cNvPr id="9" name="文本框 8"/>
          <p:cNvSpPr txBox="1">
            <a:spLocks noChangeArrowheads="1"/>
          </p:cNvSpPr>
          <p:nvPr>
            <p:custDataLst>
              <p:tags r:id="rId8"/>
            </p:custDataLst>
          </p:nvPr>
        </p:nvSpPr>
        <p:spPr bwMode="auto">
          <a:xfrm>
            <a:off x="2112092" y="3428437"/>
            <a:ext cx="4066117" cy="115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65" b="1">
                <a:solidFill>
                  <a:schemeClr val="accent2"/>
                </a:solidFill>
                <a:latin typeface="方正兰亭粗黑_GBK" panose="02000000000000000000" pitchFamily="2" charset="-122"/>
                <a:ea typeface="方正兰亭粗黑_GBK" panose="02000000000000000000" pitchFamily="2" charset="-122"/>
              </a:rPr>
              <a:t>叙述事件（三个典型事例）</a:t>
            </a:r>
            <a:endParaRPr lang="en-US" altLang="zh-CN" sz="2665" b="1">
              <a:solidFill>
                <a:srgbClr val="0000CC"/>
              </a:solidFill>
              <a:latin typeface="方正兰亭粗黑_GBK" panose="02000000000000000000" pitchFamily="2" charset="-122"/>
              <a:ea typeface="方正兰亭粗黑_GBK" panose="02000000000000000000" pitchFamily="2" charset="-122"/>
            </a:endParaRPr>
          </a:p>
          <a:p>
            <a:pPr eaLnBrk="1" hangingPunct="1">
              <a:lnSpc>
                <a:spcPct val="130000"/>
              </a:lnSpc>
            </a:pPr>
            <a:r>
              <a:rPr lang="en-US" altLang="zh-CN" sz="2665" b="1">
                <a:solidFill>
                  <a:srgbClr val="C00000"/>
                </a:solidFill>
                <a:latin typeface="方正小标宋简体" panose="02010601030101010101" pitchFamily="2" charset="-122"/>
                <a:ea typeface="方正小标宋简体" panose="02010601030101010101" pitchFamily="2" charset="-122"/>
              </a:rPr>
              <a:t>         </a:t>
            </a:r>
            <a:r>
              <a:rPr lang="zh-CN" altLang="en-US" sz="2665" b="1">
                <a:solidFill>
                  <a:srgbClr val="C00000"/>
                </a:solidFill>
                <a:latin typeface="方正小标宋简体" panose="02010601030101010101" pitchFamily="2" charset="-122"/>
                <a:ea typeface="方正小标宋简体" panose="02010601030101010101" pitchFamily="2" charset="-122"/>
              </a:rPr>
              <a:t>（记叙）</a:t>
            </a:r>
            <a:endParaRPr lang="zh-CN" altLang="en-US" sz="2665" b="1">
              <a:solidFill>
                <a:srgbClr val="C00000"/>
              </a:solidFill>
              <a:latin typeface="方正小标宋简体" panose="02010601030101010101" pitchFamily="2" charset="-122"/>
              <a:ea typeface="方正小标宋简体" panose="02010601030101010101" pitchFamily="2" charset="-122"/>
            </a:endParaRPr>
          </a:p>
        </p:txBody>
      </p:sp>
      <p:grpSp>
        <p:nvGrpSpPr>
          <p:cNvPr id="10" name="组合 9"/>
          <p:cNvGrpSpPr/>
          <p:nvPr>
            <p:custDataLst>
              <p:tags r:id="rId9"/>
            </p:custDataLst>
          </p:nvPr>
        </p:nvGrpSpPr>
        <p:grpSpPr>
          <a:xfrm>
            <a:off x="6244379" y="2996566"/>
            <a:ext cx="287867" cy="1701800"/>
            <a:chOff x="1822174" y="2445855"/>
            <a:chExt cx="1119809" cy="2040006"/>
          </a:xfrm>
        </p:grpSpPr>
        <p:sp>
          <p:nvSpPr>
            <p:cNvPr id="11" name="左中括号 10"/>
            <p:cNvSpPr/>
            <p:nvPr>
              <p:custDataLst>
                <p:tags r:id="rId10"/>
              </p:custDataLst>
            </p:nvPr>
          </p:nvSpPr>
          <p:spPr>
            <a:xfrm>
              <a:off x="1822174" y="2445855"/>
              <a:ext cx="1119809" cy="2040006"/>
            </a:xfrm>
            <a:prstGeom prst="leftBracket">
              <a:avLst>
                <a:gd name="adj" fmla="val 34874"/>
              </a:avLst>
            </a:prstGeom>
            <a:ln w="28575">
              <a:solidFill>
                <a:srgbClr val="DB591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cxnSp>
          <p:nvCxnSpPr>
            <p:cNvPr id="12" name="直接连接符 11"/>
            <p:cNvCxnSpPr/>
            <p:nvPr>
              <p:custDataLst>
                <p:tags r:id="rId11"/>
              </p:custDataLst>
            </p:nvPr>
          </p:nvCxnSpPr>
          <p:spPr>
            <a:xfrm>
              <a:off x="1822174" y="3463320"/>
              <a:ext cx="1119809" cy="0"/>
            </a:xfrm>
            <a:prstGeom prst="line">
              <a:avLst/>
            </a:prstGeom>
            <a:ln w="28575">
              <a:solidFill>
                <a:srgbClr val="DB5912"/>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a:spLocks noChangeArrowheads="1"/>
          </p:cNvSpPr>
          <p:nvPr>
            <p:custDataLst>
              <p:tags r:id="rId12"/>
            </p:custDataLst>
          </p:nvPr>
        </p:nvSpPr>
        <p:spPr bwMode="auto">
          <a:xfrm>
            <a:off x="6485468" y="2529629"/>
            <a:ext cx="4741333" cy="255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665" b="1">
                <a:solidFill>
                  <a:schemeClr val="bg1"/>
                </a:solidFill>
                <a:latin typeface="方正美黑简体" panose="02010601030101010101" pitchFamily="2" charset="-122"/>
                <a:ea typeface="方正美黑简体" panose="02010601030101010101" pitchFamily="2" charset="-122"/>
              </a:rPr>
              <a:t>松骨峰战斗（英雄主义）</a:t>
            </a:r>
            <a:endParaRPr lang="en-US" altLang="zh-CN" sz="2665" b="1">
              <a:solidFill>
                <a:schemeClr val="bg1"/>
              </a:solidFill>
              <a:latin typeface="方正美黑简体" panose="02010601030101010101" pitchFamily="2" charset="-122"/>
              <a:ea typeface="方正美黑简体" panose="02010601030101010101" pitchFamily="2" charset="-122"/>
            </a:endParaRPr>
          </a:p>
          <a:p>
            <a:pPr eaLnBrk="1" hangingPunct="1">
              <a:lnSpc>
                <a:spcPct val="200000"/>
              </a:lnSpc>
            </a:pPr>
            <a:r>
              <a:rPr lang="zh-CN" altLang="en-US" sz="2665" b="1">
                <a:solidFill>
                  <a:schemeClr val="bg1"/>
                </a:solidFill>
                <a:latin typeface="方正美黑简体" panose="02010601030101010101" pitchFamily="2" charset="-122"/>
                <a:ea typeface="方正美黑简体" panose="02010601030101010101" pitchFamily="2" charset="-122"/>
              </a:rPr>
              <a:t>马玉祥火中救小孩（国际主义）</a:t>
            </a:r>
            <a:endParaRPr lang="en-US" altLang="zh-CN" sz="2665" b="1">
              <a:solidFill>
                <a:schemeClr val="bg1"/>
              </a:solidFill>
              <a:latin typeface="方正美黑简体" panose="02010601030101010101" pitchFamily="2" charset="-122"/>
              <a:ea typeface="方正美黑简体" panose="02010601030101010101" pitchFamily="2" charset="-122"/>
            </a:endParaRPr>
          </a:p>
          <a:p>
            <a:pPr eaLnBrk="1" hangingPunct="1">
              <a:lnSpc>
                <a:spcPct val="200000"/>
              </a:lnSpc>
            </a:pPr>
            <a:r>
              <a:rPr lang="zh-CN" altLang="en-US" sz="2665" b="1">
                <a:solidFill>
                  <a:schemeClr val="bg1"/>
                </a:solidFill>
                <a:latin typeface="方正美黑简体" panose="02010601030101010101" pitchFamily="2" charset="-122"/>
                <a:ea typeface="方正美黑简体" panose="02010601030101010101" pitchFamily="2" charset="-122"/>
              </a:rPr>
              <a:t>防空洞中的谈话（爱国主义）</a:t>
            </a:r>
            <a:endParaRPr lang="zh-CN" altLang="en-US" sz="2665" b="1">
              <a:solidFill>
                <a:schemeClr val="bg1"/>
              </a:solidFill>
              <a:latin typeface="方正美黑简体" panose="02010601030101010101" pitchFamily="2" charset="-122"/>
              <a:ea typeface="方正美黑简体" panose="02010601030101010101" pitchFamily="2" charset="-122"/>
            </a:endParaRPr>
          </a:p>
        </p:txBody>
      </p:sp>
      <p:sp>
        <p:nvSpPr>
          <p:cNvPr id="14" name="文本框 13"/>
          <p:cNvSpPr txBox="1">
            <a:spLocks noChangeArrowheads="1"/>
          </p:cNvSpPr>
          <p:nvPr>
            <p:custDataLst>
              <p:tags r:id="rId13"/>
            </p:custDataLst>
          </p:nvPr>
        </p:nvSpPr>
        <p:spPr bwMode="auto">
          <a:xfrm>
            <a:off x="2182495" y="5273040"/>
            <a:ext cx="843661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65" b="1">
                <a:solidFill>
                  <a:schemeClr val="accent2"/>
                </a:solidFill>
                <a:latin typeface="方正兰亭粗黑_GBK" panose="02000000000000000000" pitchFamily="2" charset="-122"/>
                <a:ea typeface="方正兰亭粗黑_GBK" panose="02000000000000000000" pitchFamily="2" charset="-122"/>
              </a:rPr>
              <a:t>呼应开头：他们确实是我们最可爱的人</a:t>
            </a:r>
            <a:r>
              <a:rPr lang="zh-CN" altLang="en-US" sz="2660" b="1">
                <a:solidFill>
                  <a:srgbClr val="C00000"/>
                </a:solidFill>
                <a:latin typeface="方正小标宋简体" panose="02010601030101010101" pitchFamily="2" charset="-122"/>
                <a:ea typeface="方正小标宋简体" panose="02010601030101010101" pitchFamily="2" charset="-122"/>
                <a:sym typeface="+mn-ea"/>
              </a:rPr>
              <a:t>（议论、抒情）</a:t>
            </a:r>
            <a:endParaRPr lang="zh-CN" altLang="en-US" sz="2665" b="1">
              <a:solidFill>
                <a:srgbClr val="C00000"/>
              </a:solidFill>
              <a:latin typeface="方正小标宋简体" panose="02010601030101010101" pitchFamily="2" charset="-122"/>
              <a:ea typeface="方正小标宋简体" panose="02010601030101010101" pitchFamily="2" charset="-122"/>
            </a:endParaRPr>
          </a:p>
        </p:txBody>
      </p:sp>
      <p:sp>
        <p:nvSpPr>
          <p:cNvPr id="16" name="左中括号 15"/>
          <p:cNvSpPr/>
          <p:nvPr>
            <p:custDataLst>
              <p:tags r:id="rId14"/>
            </p:custDataLst>
          </p:nvPr>
        </p:nvSpPr>
        <p:spPr bwMode="auto">
          <a:xfrm flipH="1" flipV="1">
            <a:off x="10939145" y="2056765"/>
            <a:ext cx="287655" cy="3535680"/>
          </a:xfrm>
          <a:prstGeom prst="leftBracket">
            <a:avLst>
              <a:gd name="adj" fmla="val 34874"/>
            </a:avLst>
          </a:prstGeom>
          <a:ln w="28575">
            <a:solidFill>
              <a:srgbClr val="DB591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sp>
        <p:nvSpPr>
          <p:cNvPr id="18" name="文本框 17"/>
          <p:cNvSpPr txBox="1">
            <a:spLocks noChangeArrowheads="1"/>
          </p:cNvSpPr>
          <p:nvPr>
            <p:custDataLst>
              <p:tags r:id="rId15"/>
            </p:custDataLst>
          </p:nvPr>
        </p:nvSpPr>
        <p:spPr bwMode="auto">
          <a:xfrm>
            <a:off x="11228071" y="3009689"/>
            <a:ext cx="716915" cy="1629833"/>
          </a:xfrm>
          <a:prstGeom prst="rect">
            <a:avLst/>
          </a:prstGeom>
          <a:solidFill>
            <a:schemeClr val="accent2">
              <a:lumMod val="40000"/>
              <a:lumOff val="60000"/>
            </a:schemeClr>
          </a:solidFill>
          <a:ln>
            <a:noFill/>
          </a:ln>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665" b="1">
                <a:latin typeface="楷体" panose="02010609060101010101" pitchFamily="49" charset="-122"/>
                <a:ea typeface="楷体" panose="02010609060101010101" pitchFamily="49" charset="-122"/>
              </a:rPr>
              <a:t>歌颂赞扬</a:t>
            </a:r>
            <a:endParaRPr lang="zh-CN" altLang="en-US" sz="2665" b="1">
              <a:latin typeface="楷体" panose="02010609060101010101" pitchFamily="49" charset="-122"/>
              <a:ea typeface="楷体" panose="02010609060101010101" pitchFamily="49" charset="-122"/>
            </a:endParaRPr>
          </a:p>
        </p:txBody>
      </p:sp>
      <p:sp>
        <p:nvSpPr>
          <p:cNvPr id="20" name="矩形 19"/>
          <p:cNvSpPr/>
          <p:nvPr>
            <p:custDataLst>
              <p:tags r:id="rId16"/>
            </p:custDataLst>
          </p:nvPr>
        </p:nvSpPr>
        <p:spPr>
          <a:xfrm>
            <a:off x="179825" y="4438614"/>
            <a:ext cx="1240130" cy="66611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0"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通讯</a:t>
            </a:r>
            <a:endParaRPr kumimoji="0" lang="zh-CN" altLang="en-US" sz="3735" b="0"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2" name="文本框 1"/>
          <p:cNvSpPr txBox="1"/>
          <p:nvPr>
            <p:custDataLst>
              <p:tags r:id="rId17"/>
            </p:custDataLst>
          </p:nvPr>
        </p:nvSpPr>
        <p:spPr>
          <a:xfrm>
            <a:off x="428625" y="247650"/>
            <a:ext cx="11181715" cy="922020"/>
          </a:xfrm>
          <a:prstGeom prst="rect">
            <a:avLst/>
          </a:prstGeom>
          <a:solidFill>
            <a:schemeClr val="accent6">
              <a:lumMod val="20000"/>
              <a:lumOff val="80000"/>
            </a:schemeClr>
          </a:solidFill>
        </p:spPr>
        <p:txBody>
          <a:bodyPr wrap="square" rtlCol="0" anchor="t">
            <a:spAutoFit/>
          </a:bodyPr>
          <a:lstStyle/>
          <a:p>
            <a:pPr marL="0" indent="0">
              <a:lnSpc>
                <a:spcPct val="150000"/>
              </a:lnSpc>
              <a:buNone/>
            </a:pPr>
            <a:r>
              <a:rPr lang="zh-CN" altLang="zh-CN" b="1" kern="100">
                <a:latin typeface="微软雅黑" panose="020b0503020204020204" charset="-122"/>
                <a:ea typeface="微软雅黑" panose="020b0503020204020204" charset="-122"/>
                <a:cs typeface="微软雅黑" panose="020b0503020204020204" charset="-122"/>
                <a:sym typeface="+mn-ea"/>
              </a:rPr>
              <a:t>本文真实地报道了中国人民志愿军再抗美援朝战斗中的英雄事迹，表现了志愿军战士的革命英雄主义精神、强烈的国际主义精神和伟大的爱国主义精神，告诉我们：志愿军战士是我们最可爱的人。</a:t>
            </a: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500"/>
                                        <p:tgtEl>
                                          <p:spTgt spid="20"/>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3" grpId="0"/>
      <p:bldP spid="14" grpId="0"/>
      <p:bldP spid="16" grpId="0"/>
      <p:bldP spid="18" grpId="0"/>
      <p:bldP spid="20"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124460" y="2358390"/>
            <a:ext cx="982980" cy="3370580"/>
          </a:xfrm>
          <a:prstGeom prst="rect">
            <a:avLst/>
          </a:prstGeom>
          <a:noFill/>
          <a:ln w="9525">
            <a:noFill/>
          </a:ln>
        </p:spPr>
        <p:txBody>
          <a:bodyPr vert="eaVert" wrap="square">
            <a:spAutoFit/>
          </a:bodyPr>
          <a:lstStyle/>
          <a:p>
            <a:pPr eaLnBrk="1" hangingPunct="1">
              <a:lnSpc>
                <a:spcPct val="130000"/>
              </a:lnSpc>
            </a:pPr>
            <a:r>
              <a:rPr lang="zh-CN" altLang="en-US" sz="4000" b="1">
                <a:solidFill>
                  <a:srgbClr val="FB8322"/>
                </a:solidFill>
                <a:latin typeface="楷体" panose="02010609060101010101" pitchFamily="49" charset="-122"/>
                <a:ea typeface="楷体" panose="02010609060101010101" pitchFamily="49" charset="-122"/>
              </a:rPr>
              <a:t>土地的誓言</a:t>
            </a:r>
            <a:endParaRPr lang="zh-CN" altLang="en-US" sz="4000" b="1">
              <a:solidFill>
                <a:srgbClr val="FB8322"/>
              </a:solidFill>
              <a:latin typeface="楷体" panose="02010609060101010101" pitchFamily="49" charset="-122"/>
              <a:ea typeface="楷体" panose="02010609060101010101" pitchFamily="49" charset="-122"/>
            </a:endParaRPr>
          </a:p>
        </p:txBody>
      </p:sp>
      <p:sp>
        <p:nvSpPr>
          <p:cNvPr id="2" name="左中括号 1"/>
          <p:cNvSpPr/>
          <p:nvPr>
            <p:custDataLst>
              <p:tags r:id="rId4"/>
            </p:custDataLst>
          </p:nvPr>
        </p:nvSpPr>
        <p:spPr bwMode="auto">
          <a:xfrm>
            <a:off x="867410" y="2654935"/>
            <a:ext cx="340360" cy="2406015"/>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sp>
        <p:nvSpPr>
          <p:cNvPr id="41" name="文本框 40"/>
          <p:cNvSpPr txBox="1"/>
          <p:nvPr>
            <p:custDataLst>
              <p:tags r:id="rId5"/>
            </p:custDataLst>
          </p:nvPr>
        </p:nvSpPr>
        <p:spPr>
          <a:xfrm>
            <a:off x="1196975" y="2222500"/>
            <a:ext cx="2245995" cy="811530"/>
          </a:xfrm>
          <a:prstGeom prst="rect">
            <a:avLst/>
          </a:prstGeom>
          <a:noFill/>
          <a:ln w="9525">
            <a:noFill/>
          </a:ln>
        </p:spPr>
        <p:txBody>
          <a:bodyPr wrap="square">
            <a:spAutoFit/>
          </a:bodyPr>
          <a:lstStyle/>
          <a:p>
            <a:pPr eaLnBrk="1" hangingPunct="1">
              <a:lnSpc>
                <a:spcPct val="130000"/>
              </a:lnSpc>
            </a:pPr>
            <a:r>
              <a:rPr lang="zh-CN" altLang="en-US" sz="3600" b="1">
                <a:highlight>
                  <a:srgbClr val="FFFF00"/>
                </a:highlight>
                <a:latin typeface="楷体" panose="02010609060101010101" pitchFamily="49" charset="-122"/>
                <a:ea typeface="楷体" panose="02010609060101010101" pitchFamily="49" charset="-122"/>
              </a:rPr>
              <a:t>思忆故乡</a:t>
            </a:r>
            <a:endParaRPr lang="zh-CN" altLang="en-US" sz="3600" b="1">
              <a:highlight>
                <a:srgbClr val="FFFF00"/>
              </a:highlight>
              <a:latin typeface="楷体" panose="02010609060101010101" pitchFamily="49" charset="-122"/>
              <a:ea typeface="楷体" panose="02010609060101010101" pitchFamily="49" charset="-122"/>
            </a:endParaRPr>
          </a:p>
        </p:txBody>
      </p:sp>
      <p:grpSp>
        <p:nvGrpSpPr>
          <p:cNvPr id="36" name="组合 35"/>
          <p:cNvGrpSpPr/>
          <p:nvPr>
            <p:custDataLst>
              <p:tags r:id="rId6"/>
            </p:custDataLst>
          </p:nvPr>
        </p:nvGrpSpPr>
        <p:grpSpPr>
          <a:xfrm>
            <a:off x="3359785" y="1845310"/>
            <a:ext cx="215900" cy="1845310"/>
            <a:chOff x="1822174" y="2445855"/>
            <a:chExt cx="1119809" cy="2040006"/>
          </a:xfrm>
        </p:grpSpPr>
        <p:sp>
          <p:nvSpPr>
            <p:cNvPr id="37" name="左中括号 36"/>
            <p:cNvSpPr/>
            <p:nvPr>
              <p:custDataLst>
                <p:tags r:id="rId7"/>
              </p:custDataLst>
            </p:nvPr>
          </p:nvSpPr>
          <p:spPr>
            <a:xfrm>
              <a:off x="1822174" y="2445855"/>
              <a:ext cx="1119809" cy="204000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cxnSp>
          <p:nvCxnSpPr>
            <p:cNvPr id="38" name="直接连接符 37"/>
            <p:cNvCxnSpPr/>
            <p:nvPr>
              <p:custDataLst>
                <p:tags r:id="rId8"/>
              </p:custDataLst>
            </p:nvPr>
          </p:nvCxnSpPr>
          <p:spPr>
            <a:xfrm>
              <a:off x="1822174" y="3485527"/>
              <a:ext cx="1119809"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9" name="文本框 38"/>
          <p:cNvSpPr txBox="1"/>
          <p:nvPr>
            <p:custDataLst>
              <p:tags r:id="rId9"/>
            </p:custDataLst>
          </p:nvPr>
        </p:nvSpPr>
        <p:spPr>
          <a:xfrm>
            <a:off x="3500120" y="1674495"/>
            <a:ext cx="2599690" cy="2251710"/>
          </a:xfrm>
          <a:prstGeom prst="rect">
            <a:avLst/>
          </a:prstGeom>
          <a:noFill/>
          <a:ln w="9525">
            <a:noFill/>
          </a:ln>
        </p:spPr>
        <p:txBody>
          <a:bodyPr wrap="square">
            <a:spAutoFit/>
          </a:bodyPr>
          <a:lstStyle/>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挚痛的热爱</a:t>
            </a:r>
            <a:endParaRPr lang="en-US" altLang="zh-CN" sz="36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热情的赞美</a:t>
            </a:r>
            <a:endParaRPr lang="en-US" altLang="zh-CN" sz="36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深切的怀念</a:t>
            </a:r>
            <a:endParaRPr lang="zh-CN" altLang="en-US" sz="3600" b="1">
              <a:solidFill>
                <a:schemeClr val="bg1"/>
              </a:solidFill>
              <a:latin typeface="楷体" panose="02010609060101010101" pitchFamily="49" charset="-122"/>
              <a:ea typeface="楷体" panose="02010609060101010101" pitchFamily="49" charset="-122"/>
            </a:endParaRPr>
          </a:p>
        </p:txBody>
      </p:sp>
      <p:sp>
        <p:nvSpPr>
          <p:cNvPr id="40" name="左中括号 39"/>
          <p:cNvSpPr/>
          <p:nvPr>
            <p:custDataLst>
              <p:tags r:id="rId10"/>
            </p:custDataLst>
          </p:nvPr>
        </p:nvSpPr>
        <p:spPr bwMode="auto">
          <a:xfrm flipH="1">
            <a:off x="6672580" y="1845310"/>
            <a:ext cx="165100" cy="1845310"/>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sp>
        <p:nvSpPr>
          <p:cNvPr id="14" name="文本框 13"/>
          <p:cNvSpPr txBox="1"/>
          <p:nvPr>
            <p:custDataLst>
              <p:tags r:id="rId11"/>
            </p:custDataLst>
          </p:nvPr>
        </p:nvSpPr>
        <p:spPr>
          <a:xfrm>
            <a:off x="6996430" y="2493010"/>
            <a:ext cx="2306955" cy="811530"/>
          </a:xfrm>
          <a:prstGeom prst="rect">
            <a:avLst/>
          </a:prstGeom>
          <a:noFill/>
          <a:ln w="9525">
            <a:noFill/>
          </a:ln>
        </p:spPr>
        <p:txBody>
          <a:bodyPr wrap="square">
            <a:spAutoFit/>
          </a:bodyPr>
          <a:lstStyle/>
          <a:p>
            <a:pPr eaLnBrk="1" hangingPunct="1">
              <a:lnSpc>
                <a:spcPct val="130000"/>
              </a:lnSpc>
            </a:pPr>
            <a:r>
              <a:rPr lang="zh-CN" altLang="en-US" sz="3600" b="1">
                <a:solidFill>
                  <a:srgbClr val="E822FA"/>
                </a:solidFill>
                <a:latin typeface="楷体" panose="02010609060101010101" pitchFamily="49" charset="-122"/>
                <a:ea typeface="楷体" panose="02010609060101010101" pitchFamily="49" charset="-122"/>
              </a:rPr>
              <a:t>眷念深爱</a:t>
            </a:r>
            <a:endParaRPr lang="zh-CN" altLang="en-US" sz="3600" b="1">
              <a:solidFill>
                <a:srgbClr val="E822FA"/>
              </a:solidFill>
              <a:latin typeface="楷体" panose="02010609060101010101" pitchFamily="49" charset="-122"/>
              <a:ea typeface="楷体" panose="02010609060101010101" pitchFamily="49" charset="-122"/>
            </a:endParaRPr>
          </a:p>
        </p:txBody>
      </p:sp>
      <p:sp>
        <p:nvSpPr>
          <p:cNvPr id="48" name="文本框 47"/>
          <p:cNvSpPr txBox="1"/>
          <p:nvPr>
            <p:custDataLst>
              <p:tags r:id="rId12"/>
            </p:custDataLst>
          </p:nvPr>
        </p:nvSpPr>
        <p:spPr>
          <a:xfrm>
            <a:off x="1064895" y="4472940"/>
            <a:ext cx="2378075" cy="811530"/>
          </a:xfrm>
          <a:prstGeom prst="rect">
            <a:avLst/>
          </a:prstGeom>
          <a:noFill/>
          <a:ln w="9525">
            <a:noFill/>
          </a:ln>
        </p:spPr>
        <p:txBody>
          <a:bodyPr wrap="square">
            <a:spAutoFit/>
          </a:bodyPr>
          <a:lstStyle/>
          <a:p>
            <a:pPr eaLnBrk="1" hangingPunct="1">
              <a:lnSpc>
                <a:spcPct val="130000"/>
              </a:lnSpc>
            </a:pPr>
            <a:r>
              <a:rPr lang="zh-CN" altLang="en-US" sz="3600" b="1">
                <a:highlight>
                  <a:srgbClr val="FFFF00"/>
                </a:highlight>
                <a:latin typeface="楷体" panose="02010609060101010101" pitchFamily="49" charset="-122"/>
                <a:ea typeface="楷体" panose="02010609060101010101" pitchFamily="49" charset="-122"/>
              </a:rPr>
              <a:t>发出誓言</a:t>
            </a:r>
            <a:endParaRPr lang="zh-CN" altLang="en-US" sz="3600" b="1">
              <a:highlight>
                <a:srgbClr val="FFFF00"/>
              </a:highlight>
              <a:latin typeface="楷体" panose="02010609060101010101" pitchFamily="49" charset="-122"/>
              <a:ea typeface="楷体" panose="02010609060101010101" pitchFamily="49" charset="-122"/>
            </a:endParaRPr>
          </a:p>
        </p:txBody>
      </p:sp>
      <p:grpSp>
        <p:nvGrpSpPr>
          <p:cNvPr id="43" name="组合 42"/>
          <p:cNvGrpSpPr/>
          <p:nvPr>
            <p:custDataLst>
              <p:tags r:id="rId13"/>
            </p:custDataLst>
          </p:nvPr>
        </p:nvGrpSpPr>
        <p:grpSpPr>
          <a:xfrm>
            <a:off x="3110230" y="4291330"/>
            <a:ext cx="215900" cy="1729740"/>
            <a:chOff x="1822174" y="2445855"/>
            <a:chExt cx="1119809" cy="2040006"/>
          </a:xfrm>
        </p:grpSpPr>
        <p:sp>
          <p:nvSpPr>
            <p:cNvPr id="44" name="左中括号 43"/>
            <p:cNvSpPr/>
            <p:nvPr>
              <p:custDataLst>
                <p:tags r:id="rId14"/>
              </p:custDataLst>
            </p:nvPr>
          </p:nvSpPr>
          <p:spPr>
            <a:xfrm>
              <a:off x="1822174" y="2445855"/>
              <a:ext cx="1119809" cy="2040006"/>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cxnSp>
          <p:nvCxnSpPr>
            <p:cNvPr id="45" name="直接连接符 44"/>
            <p:cNvCxnSpPr/>
            <p:nvPr>
              <p:custDataLst>
                <p:tags r:id="rId15"/>
              </p:custDataLst>
            </p:nvPr>
          </p:nvCxnSpPr>
          <p:spPr>
            <a:xfrm>
              <a:off x="1822174" y="3484147"/>
              <a:ext cx="1119809"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46" name="文本框 45"/>
          <p:cNvSpPr txBox="1"/>
          <p:nvPr>
            <p:custDataLst>
              <p:tags r:id="rId16"/>
            </p:custDataLst>
          </p:nvPr>
        </p:nvSpPr>
        <p:spPr>
          <a:xfrm>
            <a:off x="3326130" y="3909695"/>
            <a:ext cx="3433445" cy="2251710"/>
          </a:xfrm>
          <a:prstGeom prst="rect">
            <a:avLst/>
          </a:prstGeom>
          <a:noFill/>
          <a:ln w="9525">
            <a:noFill/>
          </a:ln>
        </p:spPr>
        <p:txBody>
          <a:bodyPr wrap="square">
            <a:spAutoFit/>
          </a:bodyPr>
          <a:lstStyle/>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与土地关系密切</a:t>
            </a:r>
            <a:endParaRPr lang="en-US" altLang="zh-CN" sz="36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回忆成长的足迹</a:t>
            </a:r>
            <a:endParaRPr lang="en-US" altLang="zh-CN" sz="36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600" b="1">
                <a:solidFill>
                  <a:schemeClr val="bg1"/>
                </a:solidFill>
                <a:latin typeface="楷体" panose="02010609060101010101" pitchFamily="49" charset="-122"/>
                <a:ea typeface="楷体" panose="02010609060101010101" pitchFamily="49" charset="-122"/>
              </a:rPr>
              <a:t>面对土地发誓</a:t>
            </a:r>
            <a:endParaRPr lang="zh-CN" altLang="en-US" sz="3600" b="1">
              <a:solidFill>
                <a:schemeClr val="bg1"/>
              </a:solidFill>
              <a:latin typeface="楷体" panose="02010609060101010101" pitchFamily="49" charset="-122"/>
              <a:ea typeface="楷体" panose="02010609060101010101" pitchFamily="49" charset="-122"/>
            </a:endParaRPr>
          </a:p>
        </p:txBody>
      </p:sp>
      <p:sp>
        <p:nvSpPr>
          <p:cNvPr id="47" name="左中括号 46"/>
          <p:cNvSpPr/>
          <p:nvPr>
            <p:custDataLst>
              <p:tags r:id="rId17"/>
            </p:custDataLst>
          </p:nvPr>
        </p:nvSpPr>
        <p:spPr bwMode="auto">
          <a:xfrm flipH="1">
            <a:off x="6748780" y="4049395"/>
            <a:ext cx="186690" cy="1971675"/>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sp>
        <p:nvSpPr>
          <p:cNvPr id="42" name="文本框 41"/>
          <p:cNvSpPr txBox="1"/>
          <p:nvPr>
            <p:custDataLst>
              <p:tags r:id="rId18"/>
            </p:custDataLst>
          </p:nvPr>
        </p:nvSpPr>
        <p:spPr>
          <a:xfrm>
            <a:off x="6996430" y="4785995"/>
            <a:ext cx="2172970" cy="811530"/>
          </a:xfrm>
          <a:prstGeom prst="rect">
            <a:avLst/>
          </a:prstGeom>
          <a:noFill/>
          <a:ln w="9525">
            <a:noFill/>
          </a:ln>
        </p:spPr>
        <p:txBody>
          <a:bodyPr wrap="square">
            <a:spAutoFit/>
          </a:bodyPr>
          <a:lstStyle/>
          <a:p>
            <a:pPr eaLnBrk="1" hangingPunct="1">
              <a:lnSpc>
                <a:spcPct val="130000"/>
              </a:lnSpc>
            </a:pPr>
            <a:r>
              <a:rPr lang="zh-CN" altLang="en-US" sz="3600" b="1">
                <a:solidFill>
                  <a:srgbClr val="9A08E6"/>
                </a:solidFill>
                <a:latin typeface="楷体" panose="02010609060101010101" pitchFamily="49" charset="-122"/>
                <a:ea typeface="楷体" panose="02010609060101010101" pitchFamily="49" charset="-122"/>
              </a:rPr>
              <a:t>愤慨坚定</a:t>
            </a:r>
            <a:endParaRPr lang="zh-CN" altLang="en-US" sz="3600" b="1">
              <a:solidFill>
                <a:srgbClr val="9A08E6"/>
              </a:solidFill>
              <a:latin typeface="楷体" panose="02010609060101010101" pitchFamily="49" charset="-122"/>
              <a:ea typeface="楷体" panose="02010609060101010101" pitchFamily="49" charset="-122"/>
            </a:endParaRPr>
          </a:p>
        </p:txBody>
      </p:sp>
      <p:sp>
        <p:nvSpPr>
          <p:cNvPr id="34" name="左中括号 33"/>
          <p:cNvSpPr/>
          <p:nvPr>
            <p:custDataLst>
              <p:tags r:id="rId19"/>
            </p:custDataLst>
          </p:nvPr>
        </p:nvSpPr>
        <p:spPr bwMode="auto">
          <a:xfrm flipH="1">
            <a:off x="9169400" y="2197418"/>
            <a:ext cx="284163" cy="3321050"/>
          </a:xfrm>
          <a:prstGeom prst="leftBracket">
            <a:avLst>
              <a:gd name="adj" fmla="val 34874"/>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ea"/>
              <a:cs typeface="+mn-cs"/>
            </a:endParaRPr>
          </a:p>
        </p:txBody>
      </p:sp>
      <p:sp>
        <p:nvSpPr>
          <p:cNvPr id="49" name="文本框 48"/>
          <p:cNvSpPr txBox="1"/>
          <p:nvPr>
            <p:custDataLst>
              <p:tags r:id="rId20"/>
            </p:custDataLst>
          </p:nvPr>
        </p:nvSpPr>
        <p:spPr>
          <a:xfrm>
            <a:off x="9433560" y="3412490"/>
            <a:ext cx="2521585" cy="1531620"/>
          </a:xfrm>
          <a:prstGeom prst="rect">
            <a:avLst/>
          </a:prstGeom>
          <a:noFill/>
          <a:ln w="9525">
            <a:noFill/>
          </a:ln>
        </p:spPr>
        <p:txBody>
          <a:bodyPr wrap="square">
            <a:spAutoFit/>
          </a:bodyPr>
          <a:lstStyle/>
          <a:p>
            <a:pPr eaLnBrk="1" hangingPunct="1">
              <a:lnSpc>
                <a:spcPct val="130000"/>
              </a:lnSpc>
            </a:pPr>
            <a:r>
              <a:rPr lang="zh-CN" altLang="en-US" sz="3600" b="1">
                <a:solidFill>
                  <a:srgbClr val="FF0000"/>
                </a:solidFill>
                <a:latin typeface="楷体" panose="02010609060101010101" pitchFamily="49" charset="-122"/>
                <a:ea typeface="楷体" panose="02010609060101010101" pitchFamily="49" charset="-122"/>
              </a:rPr>
              <a:t>眷恋故土</a:t>
            </a:r>
            <a:endParaRPr lang="en-US" altLang="zh-CN" sz="3600" b="1">
              <a:solidFill>
                <a:srgbClr val="FF0000"/>
              </a:solidFill>
              <a:latin typeface="楷体" panose="02010609060101010101" pitchFamily="49" charset="-122"/>
              <a:ea typeface="楷体" panose="02010609060101010101" pitchFamily="49" charset="-122"/>
            </a:endParaRPr>
          </a:p>
          <a:p>
            <a:pPr eaLnBrk="1" hangingPunct="1">
              <a:lnSpc>
                <a:spcPct val="130000"/>
              </a:lnSpc>
            </a:pPr>
            <a:r>
              <a:rPr lang="zh-CN" altLang="en-US" sz="3600" b="1">
                <a:solidFill>
                  <a:srgbClr val="FF0000"/>
                </a:solidFill>
                <a:latin typeface="楷体" panose="02010609060101010101" pitchFamily="49" charset="-122"/>
                <a:ea typeface="楷体" panose="02010609060101010101" pitchFamily="49" charset="-122"/>
              </a:rPr>
              <a:t>爱国情深</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10" name="矩形 9"/>
          <p:cNvSpPr/>
          <p:nvPr>
            <p:custDataLst>
              <p:tags r:id="rId21"/>
            </p:custDataLst>
          </p:nvPr>
        </p:nvSpPr>
        <p:spPr>
          <a:xfrm>
            <a:off x="124460" y="5511800"/>
            <a:ext cx="1826895" cy="66611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0"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 </a:t>
            </a:r>
            <a:r>
              <a:rPr kumimoji="0" lang="zh-CN" altLang="en-US"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抒情散文</a:t>
            </a:r>
            <a:endParaRPr kumimoji="0" lang="zh-CN" altLang="en-US"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3" name="文本框 2"/>
          <p:cNvSpPr txBox="1"/>
          <p:nvPr>
            <p:custDataLst>
              <p:tags r:id="rId22"/>
            </p:custDataLst>
          </p:nvPr>
        </p:nvSpPr>
        <p:spPr>
          <a:xfrm>
            <a:off x="428625" y="247650"/>
            <a:ext cx="11181715" cy="922020"/>
          </a:xfrm>
          <a:prstGeom prst="rect">
            <a:avLst/>
          </a:prstGeom>
          <a:solidFill>
            <a:schemeClr val="accent6">
              <a:lumMod val="20000"/>
              <a:lumOff val="80000"/>
            </a:schemeClr>
          </a:solidFill>
        </p:spPr>
        <p:txBody>
          <a:bodyPr wrap="square" rtlCol="0" anchor="t">
            <a:spAutoFit/>
          </a:bodyPr>
          <a:lstStyle/>
          <a:p>
            <a:pPr marL="0" indent="0">
              <a:lnSpc>
                <a:spcPct val="150000"/>
              </a:lnSpc>
              <a:buNone/>
            </a:pPr>
            <a:r>
              <a:rPr lang="zh-CN" altLang="zh-CN" b="1" kern="100">
                <a:latin typeface="微软雅黑" panose="020b0503020204020204" charset="-122"/>
                <a:ea typeface="微软雅黑" panose="020b0503020204020204" charset="-122"/>
                <a:cs typeface="微软雅黑" panose="020b0503020204020204" charset="-122"/>
                <a:sym typeface="+mn-ea"/>
              </a:rPr>
              <a:t>用诗一般的语言，描绘了沦陷的家乡昔日的美丽与富饶以及自己在故乡的成长足迹，抒发了作者对沦陷的故乡强烈的思念之情，并发出了为解放故乡而战斗甚至不惜献出自己的生命的誓言。</a:t>
            </a: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0" presetClass="entr" presetSubtype="0" fill="hold"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41" grpId="0"/>
      <p:bldP spid="39" grpId="0"/>
      <p:bldP spid="40" grpId="0"/>
      <p:bldP spid="14" grpId="0"/>
      <p:bldP spid="48" grpId="0"/>
      <p:bldP spid="46" grpId="0"/>
      <p:bldP spid="47" grpId="0"/>
      <p:bldP spid="42" grpId="0"/>
      <p:bldP spid="34" grpId="0"/>
      <p:bldP spid="49" grpId="0"/>
      <p:bldP spid="10"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771526" y="3369733"/>
            <a:ext cx="822325" cy="1435100"/>
          </a:xfrm>
          <a:prstGeom prst="rect">
            <a:avLst/>
          </a:prstGeom>
          <a:noFill/>
        </p:spPr>
        <p:txBody>
          <a:bodyPr vert="eaVert">
            <a:spAutoFit/>
          </a:bodyPr>
          <a:lstStyle/>
          <a:p>
            <a:pPr marR="0" defTabSz="914400" eaLnBrk="1" hangingPunct="1">
              <a:lnSpc>
                <a:spcPct val="130000"/>
              </a:lnSpc>
              <a:buClrTx/>
              <a:buSzTx/>
              <a:buFontTx/>
              <a:buNone/>
              <a:defRPr/>
            </a:pPr>
            <a:r>
              <a:rPr kumimoji="0" lang="zh-CN" altLang="en-US" sz="3200" b="1" kern="1200" cap="none" spc="0" normalizeH="0" baseline="0" noProof="0">
                <a:solidFill>
                  <a:srgbClr val="FFC000"/>
                </a:solidFill>
                <a:latin typeface="+mj-ea"/>
                <a:ea typeface="+mj-ea"/>
                <a:cs typeface="+mn-cs"/>
              </a:rPr>
              <a:t>木兰诗</a:t>
            </a:r>
            <a:endParaRPr kumimoji="0" lang="zh-CN" altLang="en-US" sz="3200" b="1" kern="1200" cap="none" spc="0" normalizeH="0" baseline="0" noProof="0">
              <a:solidFill>
                <a:srgbClr val="FFC000"/>
              </a:solidFill>
              <a:latin typeface="+mj-ea"/>
              <a:ea typeface="+mj-ea"/>
              <a:cs typeface="+mn-cs"/>
            </a:endParaRPr>
          </a:p>
        </p:txBody>
      </p:sp>
      <p:sp>
        <p:nvSpPr>
          <p:cNvPr id="6" name="文本框 5"/>
          <p:cNvSpPr txBox="1"/>
          <p:nvPr>
            <p:custDataLst>
              <p:tags r:id="rId4"/>
            </p:custDataLst>
          </p:nvPr>
        </p:nvSpPr>
        <p:spPr>
          <a:xfrm>
            <a:off x="1991784" y="1530351"/>
            <a:ext cx="2000249" cy="1370965"/>
          </a:xfrm>
          <a:prstGeom prst="rect">
            <a:avLst/>
          </a:prstGeom>
          <a:noFill/>
          <a:ln w="9525">
            <a:noFill/>
          </a:ln>
        </p:spPr>
        <p:txBody>
          <a:bodyPr>
            <a:spAutoFit/>
          </a:bodyPr>
          <a:lstStyle/>
          <a:p>
            <a:pPr eaLnBrk="1" hangingPunct="1">
              <a:lnSpc>
                <a:spcPct val="130000"/>
              </a:lnSpc>
            </a:pPr>
            <a:r>
              <a:rPr lang="zh-CN" altLang="en-US" sz="3200" b="1">
                <a:solidFill>
                  <a:srgbClr val="FFFF00"/>
                </a:solidFill>
                <a:latin typeface="楷体" panose="02010609060101010101" pitchFamily="49" charset="-122"/>
                <a:ea typeface="楷体" panose="02010609060101010101" pitchFamily="49" charset="-122"/>
              </a:rPr>
              <a:t>应征从军</a:t>
            </a:r>
            <a:endParaRPr lang="zh-CN" altLang="en-US" sz="3200" b="1">
              <a:solidFill>
                <a:srgbClr val="FFFF00"/>
              </a:solidFill>
              <a:latin typeface="楷体" panose="02010609060101010101" pitchFamily="49" charset="-122"/>
              <a:ea typeface="楷体" panose="02010609060101010101" pitchFamily="49" charset="-122"/>
            </a:endParaRPr>
          </a:p>
          <a:p>
            <a:pPr eaLnBrk="1" hangingPunct="1">
              <a:lnSpc>
                <a:spcPct val="130000"/>
              </a:lnSpc>
            </a:pPr>
            <a:r>
              <a:rPr lang="en-US"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 </a:t>
            </a:r>
            <a:r>
              <a:rPr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①-</a:t>
            </a:r>
            <a:r>
              <a:rPr lang="en-US"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a:t>
            </a:r>
            <a:r>
              <a:rPr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③</a:t>
            </a:r>
            <a:endParaRPr lang="en-US" altLang="zh-CN"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9" name="文本框 38"/>
          <p:cNvSpPr txBox="1"/>
          <p:nvPr>
            <p:custDataLst>
              <p:tags r:id="rId5"/>
            </p:custDataLst>
          </p:nvPr>
        </p:nvSpPr>
        <p:spPr>
          <a:xfrm>
            <a:off x="4533900" y="960967"/>
            <a:ext cx="4220633" cy="2011045"/>
          </a:xfrm>
          <a:prstGeom prst="rect">
            <a:avLst/>
          </a:prstGeom>
          <a:noFill/>
          <a:ln w="9525">
            <a:noFill/>
          </a:ln>
        </p:spPr>
        <p:txBody>
          <a:bodyPr>
            <a:spAutoFit/>
          </a:bodyPr>
          <a:lstStyle/>
          <a:p>
            <a:pPr eaLnBrk="1" hangingPunct="1">
              <a:lnSpc>
                <a:spcPct val="130000"/>
              </a:lnSpc>
            </a:pPr>
            <a:r>
              <a:rPr lang="zh-CN" altLang="en-US" sz="3200" b="1">
                <a:solidFill>
                  <a:schemeClr val="bg1"/>
                </a:solidFill>
                <a:latin typeface="楷体" panose="02010609060101010101" pitchFamily="49" charset="-122"/>
                <a:ea typeface="楷体" panose="02010609060101010101" pitchFamily="49" charset="-122"/>
              </a:rPr>
              <a:t>交代身份，揭示忧虑</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chemeClr val="bg1"/>
                </a:solidFill>
                <a:latin typeface="楷体" panose="02010609060101010101" pitchFamily="49" charset="-122"/>
                <a:ea typeface="楷体" panose="02010609060101010101" pitchFamily="49" charset="-122"/>
              </a:rPr>
              <a:t>说明原因，决心应征</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chemeClr val="bg1"/>
                </a:solidFill>
                <a:latin typeface="楷体" panose="02010609060101010101" pitchFamily="49" charset="-122"/>
                <a:ea typeface="楷体" panose="02010609060101010101" pitchFamily="49" charset="-122"/>
              </a:rPr>
              <a:t>积极准备，踏上征途</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40" name="文本框 39"/>
          <p:cNvSpPr txBox="1"/>
          <p:nvPr>
            <p:custDataLst>
              <p:tags r:id="rId6"/>
            </p:custDataLst>
          </p:nvPr>
        </p:nvSpPr>
        <p:spPr>
          <a:xfrm>
            <a:off x="1991995" y="3109595"/>
            <a:ext cx="6902450" cy="730885"/>
          </a:xfrm>
          <a:prstGeom prst="rect">
            <a:avLst/>
          </a:prstGeom>
          <a:noFill/>
          <a:ln w="9525">
            <a:noFill/>
          </a:ln>
        </p:spPr>
        <p:txBody>
          <a:bodyPr wrap="square">
            <a:spAutoFit/>
          </a:bodyPr>
          <a:lstStyle/>
          <a:p>
            <a:pPr eaLnBrk="1" hangingPunct="1">
              <a:lnSpc>
                <a:spcPct val="130000"/>
              </a:lnSpc>
            </a:pPr>
            <a:r>
              <a:rPr lang="zh-CN" altLang="en-US" sz="3200" b="1">
                <a:solidFill>
                  <a:srgbClr val="FFFF00"/>
                </a:solidFill>
                <a:latin typeface="楷体" panose="02010609060101010101" pitchFamily="49" charset="-122"/>
                <a:ea typeface="楷体" panose="02010609060101010101" pitchFamily="49" charset="-122"/>
              </a:rPr>
              <a:t>出征参战</a:t>
            </a:r>
            <a:r>
              <a:rPr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④</a:t>
            </a:r>
            <a:r>
              <a:rPr lang="zh-CN" altLang="en-US" sz="3200" b="1">
                <a:solidFill>
                  <a:schemeClr val="bg1"/>
                </a:solidFill>
                <a:latin typeface="楷体" panose="02010609060101010101" pitchFamily="49" charset="-122"/>
                <a:ea typeface="楷体" panose="02010609060101010101" pitchFamily="49" charset="-122"/>
              </a:rPr>
              <a:t>：历尽艰辛，转战沙场</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41" name="文本框 40"/>
          <p:cNvSpPr txBox="1"/>
          <p:nvPr>
            <p:custDataLst>
              <p:tags r:id="rId7"/>
            </p:custDataLst>
          </p:nvPr>
        </p:nvSpPr>
        <p:spPr>
          <a:xfrm>
            <a:off x="1991784" y="4368377"/>
            <a:ext cx="2000249" cy="1370965"/>
          </a:xfrm>
          <a:prstGeom prst="rect">
            <a:avLst/>
          </a:prstGeom>
          <a:noFill/>
          <a:ln w="9525">
            <a:noFill/>
          </a:ln>
        </p:spPr>
        <p:txBody>
          <a:bodyPr>
            <a:spAutoFit/>
          </a:bodyPr>
          <a:lstStyle/>
          <a:p>
            <a:pPr eaLnBrk="1" hangingPunct="1">
              <a:lnSpc>
                <a:spcPct val="130000"/>
              </a:lnSpc>
            </a:pPr>
            <a:r>
              <a:rPr lang="zh-CN" altLang="en-US" sz="3200" b="1">
                <a:solidFill>
                  <a:srgbClr val="FFFF00"/>
                </a:solidFill>
                <a:latin typeface="楷体" panose="02010609060101010101" pitchFamily="49" charset="-122"/>
                <a:ea typeface="楷体" panose="02010609060101010101" pitchFamily="49" charset="-122"/>
              </a:rPr>
              <a:t>辞官还乡</a:t>
            </a:r>
            <a:endParaRPr lang="zh-CN" altLang="en-US" sz="3200" b="1">
              <a:solidFill>
                <a:srgbClr val="FFFF00"/>
              </a:solidFill>
              <a:latin typeface="楷体" panose="02010609060101010101" pitchFamily="49" charset="-122"/>
              <a:ea typeface="楷体" panose="02010609060101010101" pitchFamily="49" charset="-122"/>
            </a:endParaRPr>
          </a:p>
          <a:p>
            <a:pPr eaLnBrk="1" hangingPunct="1">
              <a:lnSpc>
                <a:spcPct val="130000"/>
              </a:lnSpc>
            </a:pPr>
            <a:r>
              <a:rPr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⑤、⑥</a:t>
            </a:r>
            <a:endParaRPr lang="en-US" altLang="zh-CN"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2" name="文本框 41"/>
          <p:cNvSpPr txBox="1"/>
          <p:nvPr>
            <p:custDataLst>
              <p:tags r:id="rId8"/>
            </p:custDataLst>
          </p:nvPr>
        </p:nvSpPr>
        <p:spPr>
          <a:xfrm>
            <a:off x="4294717" y="4110567"/>
            <a:ext cx="4057649" cy="1370965"/>
          </a:xfrm>
          <a:prstGeom prst="rect">
            <a:avLst/>
          </a:prstGeom>
          <a:noFill/>
          <a:ln w="9525">
            <a:noFill/>
          </a:ln>
        </p:spPr>
        <p:txBody>
          <a:bodyPr>
            <a:spAutoFit/>
          </a:bodyPr>
          <a:lstStyle/>
          <a:p>
            <a:pPr eaLnBrk="1" hangingPunct="1">
              <a:lnSpc>
                <a:spcPct val="130000"/>
              </a:lnSpc>
            </a:pPr>
            <a:r>
              <a:rPr lang="zh-CN" altLang="en-US" sz="3200" b="1">
                <a:solidFill>
                  <a:schemeClr val="bg1"/>
                </a:solidFill>
                <a:latin typeface="楷体" panose="02010609060101010101" pitchFamily="49" charset="-122"/>
                <a:ea typeface="楷体" panose="02010609060101010101" pitchFamily="49" charset="-122"/>
              </a:rPr>
              <a:t>辞谢高官，功成身退</a:t>
            </a:r>
            <a:endParaRPr lang="en-US" altLang="zh-CN" sz="3200" b="1">
              <a:solidFill>
                <a:schemeClr val="bg1"/>
              </a:solidFill>
              <a:latin typeface="楷体" panose="02010609060101010101" pitchFamily="49" charset="-122"/>
              <a:ea typeface="楷体" panose="02010609060101010101" pitchFamily="49" charset="-122"/>
            </a:endParaRPr>
          </a:p>
          <a:p>
            <a:pPr eaLnBrk="1" hangingPunct="1">
              <a:lnSpc>
                <a:spcPct val="130000"/>
              </a:lnSpc>
            </a:pPr>
            <a:r>
              <a:rPr lang="zh-CN" altLang="en-US" sz="3200" b="1">
                <a:solidFill>
                  <a:schemeClr val="bg1"/>
                </a:solidFill>
                <a:latin typeface="楷体" panose="02010609060101010101" pitchFamily="49" charset="-122"/>
                <a:ea typeface="楷体" panose="02010609060101010101" pitchFamily="49" charset="-122"/>
              </a:rPr>
              <a:t>喜归故里，重著旧裳</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43" name="文本框 42"/>
          <p:cNvSpPr txBox="1"/>
          <p:nvPr>
            <p:custDataLst>
              <p:tags r:id="rId9"/>
            </p:custDataLst>
          </p:nvPr>
        </p:nvSpPr>
        <p:spPr>
          <a:xfrm>
            <a:off x="1991995" y="5753100"/>
            <a:ext cx="7030085" cy="730885"/>
          </a:xfrm>
          <a:prstGeom prst="rect">
            <a:avLst/>
          </a:prstGeom>
          <a:noFill/>
          <a:ln w="9525">
            <a:noFill/>
          </a:ln>
        </p:spPr>
        <p:txBody>
          <a:bodyPr wrap="square">
            <a:spAutoFit/>
          </a:bodyPr>
          <a:lstStyle/>
          <a:p>
            <a:pPr eaLnBrk="1" hangingPunct="1">
              <a:lnSpc>
                <a:spcPct val="130000"/>
              </a:lnSpc>
            </a:pPr>
            <a:r>
              <a:rPr lang="zh-CN" altLang="en-US" sz="3200" b="1">
                <a:solidFill>
                  <a:srgbClr val="FFFF00"/>
                </a:solidFill>
                <a:latin typeface="楷体" panose="02010609060101010101" pitchFamily="49" charset="-122"/>
                <a:ea typeface="楷体" panose="02010609060101010101" pitchFamily="49" charset="-122"/>
              </a:rPr>
              <a:t>赞美木兰</a:t>
            </a:r>
            <a:r>
              <a:rPr sz="3200" b="1" smtClean="0">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⑦</a:t>
            </a:r>
            <a:r>
              <a:rPr lang="zh-CN" altLang="en-US" sz="3200" b="1">
                <a:solidFill>
                  <a:schemeClr val="bg1"/>
                </a:solidFill>
                <a:latin typeface="楷体" panose="02010609060101010101" pitchFamily="49" charset="-122"/>
                <a:ea typeface="楷体" panose="02010609060101010101" pitchFamily="49" charset="-122"/>
              </a:rPr>
              <a:t>：以兔为喻，巧妙解答</a:t>
            </a:r>
            <a:endParaRPr lang="zh-CN" altLang="en-US" sz="3200" b="1">
              <a:solidFill>
                <a:schemeClr val="bg1"/>
              </a:solidFill>
              <a:latin typeface="楷体" panose="02010609060101010101" pitchFamily="49" charset="-122"/>
              <a:ea typeface="楷体" panose="02010609060101010101" pitchFamily="49" charset="-122"/>
            </a:endParaRPr>
          </a:p>
        </p:txBody>
      </p:sp>
      <p:grpSp>
        <p:nvGrpSpPr>
          <p:cNvPr id="29" name="组合 28"/>
          <p:cNvGrpSpPr/>
          <p:nvPr>
            <p:custDataLst>
              <p:tags r:id="rId10"/>
            </p:custDataLst>
          </p:nvPr>
        </p:nvGrpSpPr>
        <p:grpSpPr>
          <a:xfrm>
            <a:off x="1593851" y="1739900"/>
            <a:ext cx="539749" cy="4461933"/>
            <a:chOff x="866775" y="1093788"/>
            <a:chExt cx="405378" cy="3122612"/>
          </a:xfrm>
        </p:grpSpPr>
        <p:sp>
          <p:nvSpPr>
            <p:cNvPr id="26" name="左中括号 25"/>
            <p:cNvSpPr/>
            <p:nvPr>
              <p:custDataLst>
                <p:tags r:id="rId11"/>
              </p:custDataLst>
            </p:nvPr>
          </p:nvSpPr>
          <p:spPr>
            <a:xfrm>
              <a:off x="866775" y="1093788"/>
              <a:ext cx="405378" cy="3122612"/>
            </a:xfrm>
            <a:prstGeom prst="leftBracket">
              <a:avLst>
                <a:gd name="adj" fmla="val 103476"/>
              </a:avLst>
            </a:prstGeom>
            <a:ln w="28575">
              <a:solidFill>
                <a:srgbClr val="5E6A63"/>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cxnSp>
          <p:nvCxnSpPr>
            <p:cNvPr id="3" name="直接连接符 2"/>
            <p:cNvCxnSpPr/>
            <p:nvPr>
              <p:custDataLst>
                <p:tags r:id="rId12"/>
              </p:custDataLst>
            </p:nvPr>
          </p:nvCxnSpPr>
          <p:spPr>
            <a:xfrm>
              <a:off x="866775" y="2318836"/>
              <a:ext cx="297277" cy="0"/>
            </a:xfrm>
            <a:prstGeom prst="line">
              <a:avLst/>
            </a:prstGeom>
            <a:ln w="28575">
              <a:solidFill>
                <a:srgbClr val="5E6A63"/>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3"/>
              </p:custDataLst>
            </p:nvPr>
          </p:nvCxnSpPr>
          <p:spPr>
            <a:xfrm>
              <a:off x="866775" y="3265396"/>
              <a:ext cx="297277" cy="0"/>
            </a:xfrm>
            <a:prstGeom prst="line">
              <a:avLst/>
            </a:prstGeom>
            <a:ln w="28575">
              <a:solidFill>
                <a:srgbClr val="5E6A63"/>
              </a:solidFill>
            </a:ln>
          </p:spPr>
          <p:style>
            <a:lnRef idx="1">
              <a:schemeClr val="accent1"/>
            </a:lnRef>
            <a:fillRef idx="0">
              <a:schemeClr val="accent1"/>
            </a:fillRef>
            <a:effectRef idx="0">
              <a:schemeClr val="accent1"/>
            </a:effectRef>
            <a:fontRef idx="minor">
              <a:schemeClr val="tx1"/>
            </a:fontRef>
          </p:style>
        </p:cxnSp>
      </p:grpSp>
      <p:sp>
        <p:nvSpPr>
          <p:cNvPr id="46" name="左中括号 45"/>
          <p:cNvSpPr/>
          <p:nvPr>
            <p:custDataLst>
              <p:tags r:id="rId14"/>
            </p:custDataLst>
          </p:nvPr>
        </p:nvSpPr>
        <p:spPr>
          <a:xfrm flipH="1">
            <a:off x="8820151" y="1155700"/>
            <a:ext cx="539751" cy="5346700"/>
          </a:xfrm>
          <a:prstGeom prst="leftBracket">
            <a:avLst>
              <a:gd name="adj" fmla="val 103476"/>
            </a:avLst>
          </a:prstGeom>
          <a:ln w="28575">
            <a:solidFill>
              <a:srgbClr val="5E6A63"/>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47" name="组合 46"/>
          <p:cNvGrpSpPr/>
          <p:nvPr>
            <p:custDataLst>
              <p:tags r:id="rId15"/>
            </p:custDataLst>
          </p:nvPr>
        </p:nvGrpSpPr>
        <p:grpSpPr>
          <a:xfrm>
            <a:off x="4076700" y="1227667"/>
            <a:ext cx="391584" cy="1399117"/>
            <a:chOff x="866775" y="1093788"/>
            <a:chExt cx="405378" cy="3122612"/>
          </a:xfrm>
        </p:grpSpPr>
        <p:sp>
          <p:nvSpPr>
            <p:cNvPr id="48" name="左中括号 47"/>
            <p:cNvSpPr/>
            <p:nvPr>
              <p:custDataLst>
                <p:tags r:id="rId16"/>
              </p:custDataLst>
            </p:nvPr>
          </p:nvSpPr>
          <p:spPr>
            <a:xfrm>
              <a:off x="866775" y="1093788"/>
              <a:ext cx="405378" cy="3122612"/>
            </a:xfrm>
            <a:prstGeom prst="leftBracket">
              <a:avLst>
                <a:gd name="adj" fmla="val 103476"/>
              </a:avLst>
            </a:prstGeom>
            <a:ln w="28575">
              <a:solidFill>
                <a:srgbClr val="5E6A63"/>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cxnSp>
          <p:nvCxnSpPr>
            <p:cNvPr id="49" name="直接连接符 48"/>
            <p:cNvCxnSpPr/>
            <p:nvPr>
              <p:custDataLst>
                <p:tags r:id="rId17"/>
              </p:custDataLst>
            </p:nvPr>
          </p:nvCxnSpPr>
          <p:spPr>
            <a:xfrm>
              <a:off x="866775" y="2652731"/>
              <a:ext cx="298007" cy="0"/>
            </a:xfrm>
            <a:prstGeom prst="line">
              <a:avLst/>
            </a:prstGeom>
            <a:ln w="28575">
              <a:solidFill>
                <a:srgbClr val="5E6A63"/>
              </a:solidFill>
            </a:ln>
          </p:spPr>
          <p:style>
            <a:lnRef idx="1">
              <a:schemeClr val="accent1"/>
            </a:lnRef>
            <a:fillRef idx="0">
              <a:schemeClr val="accent1"/>
            </a:fillRef>
            <a:effectRef idx="0">
              <a:schemeClr val="accent1"/>
            </a:effectRef>
            <a:fontRef idx="minor">
              <a:schemeClr val="tx1"/>
            </a:fontRef>
          </p:style>
        </p:cxnSp>
      </p:grpSp>
      <p:sp>
        <p:nvSpPr>
          <p:cNvPr id="52" name="左中括号 51"/>
          <p:cNvSpPr/>
          <p:nvPr>
            <p:custDataLst>
              <p:tags r:id="rId18"/>
            </p:custDataLst>
          </p:nvPr>
        </p:nvSpPr>
        <p:spPr>
          <a:xfrm>
            <a:off x="3869267" y="4421717"/>
            <a:ext cx="391584" cy="869951"/>
          </a:xfrm>
          <a:prstGeom prst="leftBracket">
            <a:avLst>
              <a:gd name="adj" fmla="val 42698"/>
            </a:avLst>
          </a:prstGeom>
          <a:ln w="28575">
            <a:solidFill>
              <a:srgbClr val="5E6A63"/>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4" name="文本框 53"/>
          <p:cNvSpPr txBox="1"/>
          <p:nvPr>
            <p:custDataLst>
              <p:tags r:id="rId19"/>
            </p:custDataLst>
          </p:nvPr>
        </p:nvSpPr>
        <p:spPr>
          <a:xfrm>
            <a:off x="9827684" y="3249084"/>
            <a:ext cx="2000249" cy="1370965"/>
          </a:xfrm>
          <a:prstGeom prst="rect">
            <a:avLst/>
          </a:prstGeom>
          <a:noFill/>
          <a:ln w="9525">
            <a:noFill/>
          </a:ln>
        </p:spPr>
        <p:txBody>
          <a:bodyPr>
            <a:spAutoFit/>
          </a:bodyPr>
          <a:lstStyle/>
          <a:p>
            <a:pPr eaLnBrk="1" hangingPunct="1">
              <a:lnSpc>
                <a:spcPct val="130000"/>
              </a:lnSpc>
            </a:pPr>
            <a:r>
              <a:rPr lang="zh-CN" altLang="en-US" sz="3200" b="1">
                <a:solidFill>
                  <a:srgbClr val="FB8322"/>
                </a:solidFill>
                <a:latin typeface="楷体" panose="02010609060101010101" pitchFamily="49" charset="-122"/>
                <a:ea typeface="楷体" panose="02010609060101010101" pitchFamily="49" charset="-122"/>
              </a:rPr>
              <a:t>勇敢坚毅机智聪明</a:t>
            </a:r>
            <a:endParaRPr lang="zh-CN" altLang="en-US" sz="3200" b="1">
              <a:solidFill>
                <a:srgbClr val="FB8322"/>
              </a:solidFill>
              <a:latin typeface="楷体" panose="02010609060101010101" pitchFamily="49" charset="-122"/>
              <a:ea typeface="楷体" panose="02010609060101010101" pitchFamily="49" charset="-122"/>
            </a:endParaRPr>
          </a:p>
        </p:txBody>
      </p:sp>
      <p:sp>
        <p:nvSpPr>
          <p:cNvPr id="10" name="矩形 9"/>
          <p:cNvSpPr/>
          <p:nvPr>
            <p:custDataLst>
              <p:tags r:id="rId20"/>
            </p:custDataLst>
          </p:nvPr>
        </p:nvSpPr>
        <p:spPr>
          <a:xfrm>
            <a:off x="191770" y="4941570"/>
            <a:ext cx="1594485" cy="4603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乐府民歌</a:t>
            </a:r>
            <a:endParaRPr kumimoji="0" lang="zh-CN" alt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2" name="文本框 1"/>
          <p:cNvSpPr txBox="1"/>
          <p:nvPr>
            <p:custDataLst>
              <p:tags r:id="rId21"/>
            </p:custDataLst>
          </p:nvPr>
        </p:nvSpPr>
        <p:spPr>
          <a:xfrm>
            <a:off x="646430" y="133985"/>
            <a:ext cx="11181715" cy="706755"/>
          </a:xfrm>
          <a:prstGeom prst="rect">
            <a:avLst/>
          </a:prstGeom>
          <a:solidFill>
            <a:schemeClr val="tx2">
              <a:lumMod val="20000"/>
              <a:lumOff val="80000"/>
            </a:schemeClr>
          </a:solidFill>
        </p:spPr>
        <p:txBody>
          <a:bodyPr wrap="square" rtlCol="0" anchor="t">
            <a:spAutoFit/>
          </a:bodyPr>
          <a:lstStyle/>
          <a:p>
            <a:pPr marL="0" indent="0" algn="just" fontAlgn="auto">
              <a:lnSpc>
                <a:spcPct val="100000"/>
              </a:lnSpc>
              <a:spcBef>
                <a:spcPts val="100"/>
              </a:spcBef>
              <a:spcAft>
                <a:spcPct val="0"/>
              </a:spcAft>
              <a:buNone/>
            </a:pPr>
            <a:r>
              <a:rPr lang="zh-CN" altLang="en-US" sz="2000" b="1">
                <a:latin typeface="楷体" panose="02010609060101010101" pitchFamily="49" charset="-122"/>
                <a:ea typeface="楷体" panose="02010609060101010101" pitchFamily="49" charset="-122"/>
                <a:sym typeface="+mn-ea"/>
              </a:rPr>
              <a:t>本文记述了木兰女扮男装、代父从军、征战沙场、战胜回朝、建功受封、辞官还家的故事，充满传奇色彩，塑造了一个聪明勇敢、坚毅质朴、不慕功利、热爱家乡的巾帼英雄形象。</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9" grpId="0"/>
      <p:bldP spid="40" grpId="0"/>
      <p:bldP spid="41" grpId="0"/>
      <p:bldP spid="42" grpId="0"/>
      <p:bldP spid="43" grpId="0"/>
      <p:bldP spid="46" grpId="0"/>
      <p:bldP spid="52" grpId="0"/>
      <p:bldP spid="54" grpId="0"/>
      <p:bldP spid="10" grpId="0"/>
      <p:bldP spid="2" grpId="0"/>
    </p:bldLst>
  </p:timing>
</p:sld>
</file>

<file path=ppt/tags/tag1.xml><?xml version="1.0" encoding="utf-8"?>
<p:tagLst xmlns:p="http://schemas.openxmlformats.org/presentationml/2006/main">
  <p:tag name="AS_UNIQUEID" val="908"/>
</p:tagLst>
</file>

<file path=ppt/tags/tag10.xml><?xml version="1.0" encoding="utf-8"?>
<p:tagLst xmlns:p="http://schemas.openxmlformats.org/presentationml/2006/main">
  <p:tag name="AS_UNIQUEID" val="911"/>
</p:tagLst>
</file>

<file path=ppt/tags/tag100.xml><?xml version="1.0" encoding="utf-8"?>
<p:tagLst xmlns:p="http://schemas.openxmlformats.org/presentationml/2006/main">
  <p:tag name="AS_UNIQUEID" val="980"/>
</p:tagLst>
</file>

<file path=ppt/tags/tag101.xml><?xml version="1.0" encoding="utf-8"?>
<p:tagLst xmlns:p="http://schemas.openxmlformats.org/presentationml/2006/main">
  <p:tag name="AS_UNIQUEID" val="981"/>
</p:tagLst>
</file>

<file path=ppt/tags/tag102.xml><?xml version="1.0" encoding="utf-8"?>
<p:tagLst xmlns:p="http://schemas.openxmlformats.org/presentationml/2006/main">
  <p:tag name="AS_UNIQUEID" val="982"/>
</p:tagLst>
</file>

<file path=ppt/tags/tag103.xml><?xml version="1.0" encoding="utf-8"?>
<p:tagLst xmlns:p="http://schemas.openxmlformats.org/presentationml/2006/main">
  <p:tag name="AS_UNIQUEID" val="983"/>
</p:tagLst>
</file>

<file path=ppt/tags/tag104.xml><?xml version="1.0" encoding="utf-8"?>
<p:tagLst xmlns:p="http://schemas.openxmlformats.org/presentationml/2006/main">
  <p:tag name="AS_UNIQUEID" val="984"/>
</p:tagLst>
</file>

<file path=ppt/tags/tag105.xml><?xml version="1.0" encoding="utf-8"?>
<p:tagLst xmlns:p="http://schemas.openxmlformats.org/presentationml/2006/main">
  <p:tag name="AS_UNIQUEID" val="985"/>
</p:tagLst>
</file>

<file path=ppt/tags/tag106.xml><?xml version="1.0" encoding="utf-8"?>
<p:tagLst xmlns:p="http://schemas.openxmlformats.org/presentationml/2006/main">
  <p:tag name="AS_UNIQUEID" val="986"/>
</p:tagLst>
</file>

<file path=ppt/tags/tag107.xml><?xml version="1.0" encoding="utf-8"?>
<p:tagLst xmlns:p="http://schemas.openxmlformats.org/presentationml/2006/main">
  <p:tag name="AS_UNIQUEID" val="987"/>
</p:tagLst>
</file>

<file path=ppt/tags/tag108.xml><?xml version="1.0" encoding="utf-8"?>
<p:tagLst xmlns:p="http://schemas.openxmlformats.org/presentationml/2006/main">
  <p:tag name="AS_UNIQUEID" val="988"/>
</p:tagLst>
</file>

<file path=ppt/tags/tag109.xml><?xml version="1.0" encoding="utf-8"?>
<p:tagLst xmlns:p="http://schemas.openxmlformats.org/presentationml/2006/main">
  <p:tag name="AS_UNIQUEID" val="989"/>
</p:tagLst>
</file>

<file path=ppt/tags/tag11.xml><?xml version="1.0" encoding="utf-8"?>
<p:tagLst xmlns:p="http://schemas.openxmlformats.org/presentationml/2006/main">
  <p:tag name="AS_UNIQUEID" val="912"/>
</p:tagLst>
</file>

<file path=ppt/tags/tag110.xml><?xml version="1.0" encoding="utf-8"?>
<p:tagLst xmlns:p="http://schemas.openxmlformats.org/presentationml/2006/main">
  <p:tag name="AS_UNIQUEID" val="990"/>
</p:tagLst>
</file>

<file path=ppt/tags/tag111.xml><?xml version="1.0" encoding="utf-8"?>
<p:tagLst xmlns:p="http://schemas.openxmlformats.org/presentationml/2006/main">
  <p:tag name="AS_UNIQUEID" val="991"/>
</p:tagLst>
</file>

<file path=ppt/tags/tag112.xml><?xml version="1.0" encoding="utf-8"?>
<p:tagLst xmlns:p="http://schemas.openxmlformats.org/presentationml/2006/main">
  <p:tag name="AS_UNIQUEID" val="992"/>
</p:tagLst>
</file>

<file path=ppt/tags/tag113.xml><?xml version="1.0" encoding="utf-8"?>
<p:tagLst xmlns:p="http://schemas.openxmlformats.org/presentationml/2006/main">
  <p:tag name="AS_UNIQUEID" val="993"/>
</p:tagLst>
</file>

<file path=ppt/tags/tag114.xml><?xml version="1.0" encoding="utf-8"?>
<p:tagLst xmlns:p="http://schemas.openxmlformats.org/presentationml/2006/main">
  <p:tag name="AS_UNIQUEID" val="994"/>
</p:tagLst>
</file>

<file path=ppt/tags/tag115.xml><?xml version="1.0" encoding="utf-8"?>
<p:tagLst xmlns:p="http://schemas.openxmlformats.org/presentationml/2006/main">
  <p:tag name="AS_UNIQUEID" val="995"/>
</p:tagLst>
</file>

<file path=ppt/tags/tag116.xml><?xml version="1.0" encoding="utf-8"?>
<p:tagLst xmlns:p="http://schemas.openxmlformats.org/presentationml/2006/main">
  <p:tag name="AS_UNIQUEID" val="996"/>
</p:tagLst>
</file>

<file path=ppt/tags/tag117.xml><?xml version="1.0" encoding="utf-8"?>
<p:tagLst xmlns:p="http://schemas.openxmlformats.org/presentationml/2006/main">
  <p:tag name="AS_UNIQUEID" val="997"/>
</p:tagLst>
</file>

<file path=ppt/tags/tag118.xml><?xml version="1.0" encoding="utf-8"?>
<p:tagLst xmlns:p="http://schemas.openxmlformats.org/presentationml/2006/main">
  <p:tag name="AS_UNIQUEID" val="998"/>
</p:tagLst>
</file>

<file path=ppt/tags/tag119.xml><?xml version="1.0" encoding="utf-8"?>
<p:tagLst xmlns:p="http://schemas.openxmlformats.org/presentationml/2006/main">
  <p:tag name="AS_UNIQUEID" val="999"/>
</p:tagLst>
</file>

<file path=ppt/tags/tag12.xml><?xml version="1.0" encoding="utf-8"?>
<p:tagLst xmlns:p="http://schemas.openxmlformats.org/presentationml/2006/main">
  <p:tag name="AS_UNIQUEID" val="913"/>
</p:tagLst>
</file>

<file path=ppt/tags/tag120.xml><?xml version="1.0" encoding="utf-8"?>
<p:tagLst xmlns:p="http://schemas.openxmlformats.org/presentationml/2006/main">
  <p:tag name="AS_UNIQUEID" val="1000"/>
</p:tagLst>
</file>

<file path=ppt/tags/tag121.xml><?xml version="1.0" encoding="utf-8"?>
<p:tagLst xmlns:p="http://schemas.openxmlformats.org/presentationml/2006/main">
  <p:tag name="AS_UNIQUEID" val="1001"/>
</p:tagLst>
</file>

<file path=ppt/tags/tag122.xml><?xml version="1.0" encoding="utf-8"?>
<p:tagLst xmlns:p="http://schemas.openxmlformats.org/presentationml/2006/main">
  <p:tag name="AS_UNIQUEID" val="1002"/>
</p:tagLst>
</file>

<file path=ppt/tags/tag123.xml><?xml version="1.0" encoding="utf-8"?>
<p:tagLst xmlns:p="http://schemas.openxmlformats.org/presentationml/2006/main">
  <p:tag name="AS_UNIQUEID" val="1003"/>
</p:tagLst>
</file>

<file path=ppt/tags/tag124.xml><?xml version="1.0" encoding="utf-8"?>
<p:tagLst xmlns:p="http://schemas.openxmlformats.org/presentationml/2006/main">
  <p:tag name="AS_UNIQUEID" val="1004"/>
</p:tagLst>
</file>

<file path=ppt/tags/tag125.xml><?xml version="1.0" encoding="utf-8"?>
<p:tagLst xmlns:p="http://schemas.openxmlformats.org/presentationml/2006/main">
  <p:tag name="AS_UNIQUEID" val="1005"/>
</p:tagLst>
</file>

<file path=ppt/tags/tag126.xml><?xml version="1.0" encoding="utf-8"?>
<p:tagLst xmlns:p="http://schemas.openxmlformats.org/presentationml/2006/main">
  <p:tag name="AS_UNIQUEID" val="1006"/>
</p:tagLst>
</file>

<file path=ppt/tags/tag127.xml><?xml version="1.0" encoding="utf-8"?>
<p:tagLst xmlns:p="http://schemas.openxmlformats.org/presentationml/2006/main">
  <p:tag name="AS_UNIQUEID" val="1007"/>
</p:tagLst>
</file>

<file path=ppt/tags/tag128.xml><?xml version="1.0" encoding="utf-8"?>
<p:tagLst xmlns:p="http://schemas.openxmlformats.org/presentationml/2006/main">
  <p:tag name="AS_UNIQUEID" val="1008"/>
</p:tagLst>
</file>

<file path=ppt/tags/tag129.xml><?xml version="1.0" encoding="utf-8"?>
<p:tagLst xmlns:p="http://schemas.openxmlformats.org/presentationml/2006/main">
  <p:tag name="AS_UNIQUEID" val="1009"/>
</p:tagLst>
</file>

<file path=ppt/tags/tag13.xml><?xml version="1.0" encoding="utf-8"?>
<p:tagLst xmlns:p="http://schemas.openxmlformats.org/presentationml/2006/main">
  <p:tag name="AS_UNIQUEID" val="914"/>
</p:tagLst>
</file>

<file path=ppt/tags/tag130.xml><?xml version="1.0" encoding="utf-8"?>
<p:tagLst xmlns:p="http://schemas.openxmlformats.org/presentationml/2006/main">
  <p:tag name="AS_UNIQUEID" val="1010"/>
</p:tagLst>
</file>

<file path=ppt/tags/tag131.xml><?xml version="1.0" encoding="utf-8"?>
<p:tagLst xmlns:p="http://schemas.openxmlformats.org/presentationml/2006/main">
  <p:tag name="AS_UNIQUEID" val="1011"/>
</p:tagLst>
</file>

<file path=ppt/tags/tag132.xml><?xml version="1.0" encoding="utf-8"?>
<p:tagLst xmlns:p="http://schemas.openxmlformats.org/presentationml/2006/main">
  <p:tag name="AS_UNIQUEID" val="1012"/>
</p:tagLst>
</file>

<file path=ppt/tags/tag133.xml><?xml version="1.0" encoding="utf-8"?>
<p:tagLst xmlns:p="http://schemas.openxmlformats.org/presentationml/2006/main">
  <p:tag name="AS_UNIQUEID" val="1013"/>
</p:tagLst>
</file>

<file path=ppt/tags/tag134.xml><?xml version="1.0" encoding="utf-8"?>
<p:tagLst xmlns:p="http://schemas.openxmlformats.org/presentationml/2006/main">
  <p:tag name="AS_UNIQUEID" val="1014"/>
</p:tagLst>
</file>

<file path=ppt/tags/tag135.xml><?xml version="1.0" encoding="utf-8"?>
<p:tagLst xmlns:p="http://schemas.openxmlformats.org/presentationml/2006/main">
  <p:tag name="AS_UNIQUEID" val="1015"/>
</p:tagLst>
</file>

<file path=ppt/tags/tag136.xml><?xml version="1.0" encoding="utf-8"?>
<p:tagLst xmlns:p="http://schemas.openxmlformats.org/presentationml/2006/main">
  <p:tag name="AS_UNIQUEID" val="1016"/>
</p:tagLst>
</file>

<file path=ppt/tags/tag137.xml><?xml version="1.0" encoding="utf-8"?>
<p:tagLst xmlns:p="http://schemas.openxmlformats.org/presentationml/2006/main">
  <p:tag name="AS_UNIQUEID" val="1017"/>
</p:tagLst>
</file>

<file path=ppt/tags/tag138.xml><?xml version="1.0" encoding="utf-8"?>
<p:tagLst xmlns:p="http://schemas.openxmlformats.org/presentationml/2006/main">
  <p:tag name="AS_UNIQUEID" val="1018"/>
</p:tagLst>
</file>

<file path=ppt/tags/tag139.xml><?xml version="1.0" encoding="utf-8"?>
<p:tagLst xmlns:p="http://schemas.openxmlformats.org/presentationml/2006/main">
  <p:tag name="AS_UNIQUEID" val="1019"/>
</p:tagLst>
</file>

<file path=ppt/tags/tag14.xml><?xml version="1.0" encoding="utf-8"?>
<p:tagLst xmlns:p="http://schemas.openxmlformats.org/presentationml/2006/main">
  <p:tag name="AS_UNIQUEID" val="717"/>
</p:tagLst>
</file>

<file path=ppt/tags/tag140.xml><?xml version="1.0" encoding="utf-8"?>
<p:tagLst xmlns:p="http://schemas.openxmlformats.org/presentationml/2006/main">
  <p:tag name="AS_UNIQUEID" val="1020"/>
</p:tagLst>
</file>

<file path=ppt/tags/tag141.xml><?xml version="1.0" encoding="utf-8"?>
<p:tagLst xmlns:p="http://schemas.openxmlformats.org/presentationml/2006/main">
  <p:tag name="AS_UNIQUEID" val="1021"/>
</p:tagLst>
</file>

<file path=ppt/tags/tag142.xml><?xml version="1.0" encoding="utf-8"?>
<p:tagLst xmlns:p="http://schemas.openxmlformats.org/presentationml/2006/main">
  <p:tag name="AS_UNIQUEID" val="1022"/>
</p:tagLst>
</file>

<file path=ppt/tags/tag143.xml><?xml version="1.0" encoding="utf-8"?>
<p:tagLst xmlns:p="http://schemas.openxmlformats.org/presentationml/2006/main">
  <p:tag name="AS_UNIQUEID" val="1023"/>
</p:tagLst>
</file>

<file path=ppt/tags/tag144.xml><?xml version="1.0" encoding="utf-8"?>
<p:tagLst xmlns:p="http://schemas.openxmlformats.org/presentationml/2006/main">
  <p:tag name="AS_UNIQUEID" val="1024"/>
</p:tagLst>
</file>

<file path=ppt/tags/tag145.xml><?xml version="1.0" encoding="utf-8"?>
<p:tagLst xmlns:p="http://schemas.openxmlformats.org/presentationml/2006/main">
  <p:tag name="AS_UNIQUEID" val="1025"/>
</p:tagLst>
</file>

<file path=ppt/tags/tag146.xml><?xml version="1.0" encoding="utf-8"?>
<p:tagLst xmlns:p="http://schemas.openxmlformats.org/presentationml/2006/main">
  <p:tag name="AS_UNIQUEID" val="1026"/>
</p:tagLst>
</file>

<file path=ppt/tags/tag147.xml><?xml version="1.0" encoding="utf-8"?>
<p:tagLst xmlns:p="http://schemas.openxmlformats.org/presentationml/2006/main">
  <p:tag name="AS_UNIQUEID" val="1027"/>
</p:tagLst>
</file>

<file path=ppt/tags/tag148.xml><?xml version="1.0" encoding="utf-8"?>
<p:tagLst xmlns:p="http://schemas.openxmlformats.org/presentationml/2006/main">
  <p:tag name="AS_UNIQUEID" val="1028"/>
</p:tagLst>
</file>

<file path=ppt/tags/tag149.xml><?xml version="1.0" encoding="utf-8"?>
<p:tagLst xmlns:p="http://schemas.openxmlformats.org/presentationml/2006/main">
  <p:tag name="AS_UNIQUEID" val="1029"/>
</p:tagLst>
</file>

<file path=ppt/tags/tag15.xml><?xml version="1.0" encoding="utf-8"?>
<p:tagLst xmlns:p="http://schemas.openxmlformats.org/presentationml/2006/main">
  <p:tag name="AS_UNIQUEID" val="718"/>
</p:tagLst>
</file>

<file path=ppt/tags/tag150.xml><?xml version="1.0" encoding="utf-8"?>
<p:tagLst xmlns:p="http://schemas.openxmlformats.org/presentationml/2006/main">
  <p:tag name="AS_UNIQUEID" val="1030"/>
</p:tagLst>
</file>

<file path=ppt/tags/tag151.xml><?xml version="1.0" encoding="utf-8"?>
<p:tagLst xmlns:p="http://schemas.openxmlformats.org/presentationml/2006/main">
  <p:tag name="AS_UNIQUEID" val="1031"/>
</p:tagLst>
</file>

<file path=ppt/tags/tag152.xml><?xml version="1.0" encoding="utf-8"?>
<p:tagLst xmlns:p="http://schemas.openxmlformats.org/presentationml/2006/main">
  <p:tag name="AS_UNIQUEID" val="1032"/>
</p:tagLst>
</file>

<file path=ppt/tags/tag153.xml><?xml version="1.0" encoding="utf-8"?>
<p:tagLst xmlns:p="http://schemas.openxmlformats.org/presentationml/2006/main">
  <p:tag name="AS_UNIQUEID" val="1033"/>
</p:tagLst>
</file>

<file path=ppt/tags/tag154.xml><?xml version="1.0" encoding="utf-8"?>
<p:tagLst xmlns:p="http://schemas.openxmlformats.org/presentationml/2006/main">
  <p:tag name="AS_UNIQUEID" val="1034"/>
</p:tagLst>
</file>

<file path=ppt/tags/tag155.xml><?xml version="1.0" encoding="utf-8"?>
<p:tagLst xmlns:p="http://schemas.openxmlformats.org/presentationml/2006/main">
  <p:tag name="AS_UNIQUEID" val="1035"/>
</p:tagLst>
</file>

<file path=ppt/tags/tag156.xml><?xml version="1.0" encoding="utf-8"?>
<p:tagLst xmlns:p="http://schemas.openxmlformats.org/presentationml/2006/main">
  <p:tag name="AS_UNIQUEID" val="1036"/>
</p:tagLst>
</file>

<file path=ppt/tags/tag157.xml><?xml version="1.0" encoding="utf-8"?>
<p:tagLst xmlns:p="http://schemas.openxmlformats.org/presentationml/2006/main">
  <p:tag name="AS_UNIQUEID" val="1037"/>
</p:tagLst>
</file>

<file path=ppt/tags/tag158.xml><?xml version="1.0" encoding="utf-8"?>
<p:tagLst xmlns:p="http://schemas.openxmlformats.org/presentationml/2006/main">
  <p:tag name="AS_UNIQUEID" val="1038"/>
</p:tagLst>
</file>

<file path=ppt/tags/tag159.xml><?xml version="1.0" encoding="utf-8"?>
<p:tagLst xmlns:p="http://schemas.openxmlformats.org/presentationml/2006/main">
  <p:tag name="AS_UNIQUEID" val="1039"/>
</p:tagLst>
</file>

<file path=ppt/tags/tag16.xml><?xml version="1.0" encoding="utf-8"?>
<p:tagLst xmlns:p="http://schemas.openxmlformats.org/presentationml/2006/main">
  <p:tag name="AS_UNIQUEID" val="719"/>
</p:tagLst>
</file>

<file path=ppt/tags/tag160.xml><?xml version="1.0" encoding="utf-8"?>
<p:tagLst xmlns:p="http://schemas.openxmlformats.org/presentationml/2006/main">
  <p:tag name="AS_UNIQUEID" val="1040"/>
</p:tagLst>
</file>

<file path=ppt/tags/tag161.xml><?xml version="1.0" encoding="utf-8"?>
<p:tagLst xmlns:p="http://schemas.openxmlformats.org/presentationml/2006/main">
  <p:tag name="AS_UNIQUEID" val="1041"/>
</p:tagLst>
</file>

<file path=ppt/tags/tag162.xml><?xml version="1.0" encoding="utf-8"?>
<p:tagLst xmlns:p="http://schemas.openxmlformats.org/presentationml/2006/main">
  <p:tag name="AS_UNIQUEID" val="1042"/>
</p:tagLst>
</file>

<file path=ppt/tags/tag163.xml><?xml version="1.0" encoding="utf-8"?>
<p:tagLst xmlns:p="http://schemas.openxmlformats.org/presentationml/2006/main">
  <p:tag name="AS_UNIQUEID" val="717"/>
</p:tagLst>
</file>

<file path=ppt/tags/tag164.xml><?xml version="1.0" encoding="utf-8"?>
<p:tagLst xmlns:p="http://schemas.openxmlformats.org/presentationml/2006/main">
  <p:tag name="AS_UNIQUEID" val="718"/>
</p:tagLst>
</file>

<file path=ppt/tags/tag165.xml><?xml version="1.0" encoding="utf-8"?>
<p:tagLst xmlns:p="http://schemas.openxmlformats.org/presentationml/2006/main">
  <p:tag name="AS_UNIQUEID" val="719"/>
</p:tagLst>
</file>

<file path=ppt/tags/tag166.xml><?xml version="1.0" encoding="utf-8"?>
<p:tagLst xmlns:p="http://schemas.openxmlformats.org/presentationml/2006/main">
  <p:tag name="AS_UNIQUEID" val="907"/>
</p:tagLst>
</file>

<file path=ppt/tags/tag167.xml><?xml version="1.0" encoding="utf-8"?>
<p:tagLst xmlns:p="http://schemas.openxmlformats.org/presentationml/2006/main">
  <p:tag name="AS_UNIQUEID" val="1043"/>
</p:tagLst>
</file>

<file path=ppt/tags/tag168.xml><?xml version="1.0" encoding="utf-8"?>
<p:tagLst xmlns:p="http://schemas.openxmlformats.org/presentationml/2006/main">
  <p:tag name="AS_UNIQUEID" val="1044"/>
</p:tagLst>
</file>

<file path=ppt/tags/tag169.xml><?xml version="1.0" encoding="utf-8"?>
<p:tagLst xmlns:p="http://schemas.openxmlformats.org/presentationml/2006/main">
  <p:tag name="AS_UNIQUEID" val="697"/>
</p:tagLst>
</file>

<file path=ppt/tags/tag17.xml><?xml version="1.0" encoding="utf-8"?>
<p:tagLst xmlns:p="http://schemas.openxmlformats.org/presentationml/2006/main">
  <p:tag name="AS_UNIQUEID" val="915"/>
</p:tagLst>
</file>

<file path=ppt/tags/tag170.xml><?xml version="1.0" encoding="utf-8"?>
<p:tagLst xmlns:p="http://schemas.openxmlformats.org/presentationml/2006/main">
  <p:tag name="AS_UNIQUEID" val="698"/>
</p:tagLst>
</file>

<file path=ppt/tags/tag171.xml><?xml version="1.0" encoding="utf-8"?>
<p:tagLst xmlns:p="http://schemas.openxmlformats.org/presentationml/2006/main">
  <p:tag name="AS_UNIQUEID" val="699"/>
</p:tagLst>
</file>

<file path=ppt/tags/tag172.xml><?xml version="1.0" encoding="utf-8"?>
<p:tagLst xmlns:p="http://schemas.openxmlformats.org/presentationml/2006/main">
  <p:tag name="AS_UNIQUEID" val="700"/>
</p:tagLst>
</file>

<file path=ppt/tags/tag173.xml><?xml version="1.0" encoding="utf-8"?>
<p:tagLst xmlns:p="http://schemas.openxmlformats.org/presentationml/2006/main">
  <p:tag name="AS_UNIQUEID" val="701"/>
</p:tagLst>
</file>

<file path=ppt/tags/tag174.xml><?xml version="1.0" encoding="utf-8"?>
<p:tagLst xmlns:p="http://schemas.openxmlformats.org/presentationml/2006/main">
  <p:tag name="AS_UNIQUEID" val="702"/>
</p:tagLst>
</file>

<file path=ppt/tags/tag175.xml><?xml version="1.0" encoding="utf-8"?>
<p:tagLst xmlns:p="http://schemas.openxmlformats.org/presentationml/2006/main">
  <p:tag name="AS_UNIQUEID" val="1045"/>
</p:tagLst>
</file>

<file path=ppt/tags/tag176.xml><?xml version="1.0" encoding="utf-8"?>
<p:tagLst xmlns:p="http://schemas.openxmlformats.org/presentationml/2006/main">
  <p:tag name="AS_UNIQUEID" val="1046"/>
</p:tagLst>
</file>

<file path=ppt/tags/tag177.xml><?xml version="1.0" encoding="utf-8"?>
<p:tagLst xmlns:p="http://schemas.openxmlformats.org/presentationml/2006/main">
  <p:tag name="AS_UNIQUEID" val="1047"/>
</p:tagLst>
</file>

<file path=ppt/tags/tag178.xml><?xml version="1.0" encoding="utf-8"?>
<p:tagLst xmlns:p="http://schemas.openxmlformats.org/presentationml/2006/main">
  <p:tag name="AS_UNIQUEID" val="1048"/>
</p:tagLst>
</file>

<file path=ppt/tags/tag179.xml><?xml version="1.0" encoding="utf-8"?>
<p:tagLst xmlns:p="http://schemas.openxmlformats.org/presentationml/2006/main">
  <p:tag name="AS_UNIQUEID" val="1049"/>
</p:tagLst>
</file>

<file path=ppt/tags/tag18.xml><?xml version="1.0" encoding="utf-8"?>
<p:tagLst xmlns:p="http://schemas.openxmlformats.org/presentationml/2006/main">
  <p:tag name="AS_UNIQUEID" val="717"/>
</p:tagLst>
</file>

<file path=ppt/tags/tag180.xml><?xml version="1.0" encoding="utf-8"?>
<p:tagLst xmlns:p="http://schemas.openxmlformats.org/presentationml/2006/main">
  <p:tag name="AS_UNIQUEID" val="1050"/>
</p:tagLst>
</file>

<file path=ppt/tags/tag181.xml><?xml version="1.0" encoding="utf-8"?>
<p:tagLst xmlns:p="http://schemas.openxmlformats.org/presentationml/2006/main">
  <p:tag name="AS_UNIQUEID" val="1051"/>
</p:tagLst>
</file>

<file path=ppt/tags/tag182.xml><?xml version="1.0" encoding="utf-8"?>
<p:tagLst xmlns:p="http://schemas.openxmlformats.org/presentationml/2006/main">
  <p:tag name="AS_UNIQUEID" val="1052"/>
</p:tagLst>
</file>

<file path=ppt/tags/tag183.xml><?xml version="1.0" encoding="utf-8"?>
<p:tagLst xmlns:p="http://schemas.openxmlformats.org/presentationml/2006/main">
  <p:tag name="AS_UNIQUEID" val="1053"/>
</p:tagLst>
</file>

<file path=ppt/tags/tag184.xml><?xml version="1.0" encoding="utf-8"?>
<p:tagLst xmlns:p="http://schemas.openxmlformats.org/presentationml/2006/main">
  <p:tag name="AS_UNIQUEID" val="1054"/>
</p:tagLst>
</file>

<file path=ppt/tags/tag185.xml><?xml version="1.0" encoding="utf-8"?>
<p:tagLst xmlns:p="http://schemas.openxmlformats.org/presentationml/2006/main">
  <p:tag name="AS_UNIQUEID" val="1055"/>
</p:tagLst>
</file>

<file path=ppt/tags/tag186.xml><?xml version="1.0" encoding="utf-8"?>
<p:tagLst xmlns:p="http://schemas.openxmlformats.org/presentationml/2006/main">
  <p:tag name="AS_UNIQUEID" val="1056"/>
</p:tagLst>
</file>

<file path=ppt/tags/tag187.xml><?xml version="1.0" encoding="utf-8"?>
<p:tagLst xmlns:p="http://schemas.openxmlformats.org/presentationml/2006/main">
  <p:tag name="AS_UNIQUEID" val="1057"/>
</p:tagLst>
</file>

<file path=ppt/tags/tag188.xml><?xml version="1.0" encoding="utf-8"?>
<p:tagLst xmlns:p="http://schemas.openxmlformats.org/presentationml/2006/main">
  <p:tag name="AS_UNIQUEID" val="1058"/>
</p:tagLst>
</file>

<file path=ppt/tags/tag189.xml><?xml version="1.0" encoding="utf-8"?>
<p:tagLst xmlns:p="http://schemas.openxmlformats.org/presentationml/2006/main">
  <p:tag name="AS_UNIQUEID" val="1059"/>
</p:tagLst>
</file>

<file path=ppt/tags/tag19.xml><?xml version="1.0" encoding="utf-8"?>
<p:tagLst xmlns:p="http://schemas.openxmlformats.org/presentationml/2006/main">
  <p:tag name="AS_UNIQUEID" val="718"/>
</p:tagLst>
</file>

<file path=ppt/tags/tag190.xml><?xml version="1.0" encoding="utf-8"?>
<p:tagLst xmlns:p="http://schemas.openxmlformats.org/presentationml/2006/main">
  <p:tag name="AS_UNIQUEID" val="1060"/>
</p:tagLst>
</file>

<file path=ppt/tags/tag191.xml><?xml version="1.0" encoding="utf-8"?>
<p:tagLst xmlns:p="http://schemas.openxmlformats.org/presentationml/2006/main">
  <p:tag name="AS_UNIQUEID" val="1061"/>
</p:tagLst>
</file>

<file path=ppt/tags/tag192.xml><?xml version="1.0" encoding="utf-8"?>
<p:tagLst xmlns:p="http://schemas.openxmlformats.org/presentationml/2006/main">
  <p:tag name="AS_UNIQUEID" val="1062"/>
</p:tagLst>
</file>

<file path=ppt/tags/tag193.xml><?xml version="1.0" encoding="utf-8"?>
<p:tagLst xmlns:p="http://schemas.openxmlformats.org/presentationml/2006/main">
  <p:tag name="AS_UNIQUEID" val="1063"/>
</p:tagLst>
</file>

<file path=ppt/tags/tag194.xml><?xml version="1.0" encoding="utf-8"?>
<p:tagLst xmlns:p="http://schemas.openxmlformats.org/presentationml/2006/main">
  <p:tag name="AS_UNIQUEID" val="1064"/>
</p:tagLst>
</file>

<file path=ppt/tags/tag195.xml><?xml version="1.0" encoding="utf-8"?>
<p:tagLst xmlns:p="http://schemas.openxmlformats.org/presentationml/2006/main">
  <p:tag name="AS_UNIQUEID" val="1065"/>
</p:tagLst>
</file>

<file path=ppt/tags/tag196.xml><?xml version="1.0" encoding="utf-8"?>
<p:tagLst xmlns:p="http://schemas.openxmlformats.org/presentationml/2006/main">
  <p:tag name="AS_UNIQUEID" val="1066"/>
</p:tagLst>
</file>

<file path=ppt/tags/tag197.xml><?xml version="1.0" encoding="utf-8"?>
<p:tagLst xmlns:p="http://schemas.openxmlformats.org/presentationml/2006/main">
  <p:tag name="AS_UNIQUEID" val="1067"/>
</p:tagLst>
</file>

<file path=ppt/tags/tag198.xml><?xml version="1.0" encoding="utf-8"?>
<p:tagLst xmlns:p="http://schemas.openxmlformats.org/presentationml/2006/main">
  <p:tag name="AS_UNIQUEID" val="1068"/>
</p:tagLst>
</file>

<file path=ppt/tags/tag199.xml><?xml version="1.0" encoding="utf-8"?>
<p:tagLst xmlns:p="http://schemas.openxmlformats.org/presentationml/2006/main">
  <p:tag name="AS_UNIQUEID" val="1069"/>
</p:tagLst>
</file>

<file path=ppt/tags/tag2.xml><?xml version="1.0" encoding="utf-8"?>
<p:tagLst xmlns:p="http://schemas.openxmlformats.org/presentationml/2006/main">
  <p:tag name="AS_UNIQUEID" val="717"/>
</p:tagLst>
</file>

<file path=ppt/tags/tag20.xml><?xml version="1.0" encoding="utf-8"?>
<p:tagLst xmlns:p="http://schemas.openxmlformats.org/presentationml/2006/main">
  <p:tag name="AS_UNIQUEID" val="719"/>
</p:tagLst>
</file>

<file path=ppt/tags/tag200.xml><?xml version="1.0" encoding="utf-8"?>
<p:tagLst xmlns:p="http://schemas.openxmlformats.org/presentationml/2006/main">
  <p:tag name="AS_UNIQUEID" val="1070"/>
</p:tagLst>
</file>

<file path=ppt/tags/tag201.xml><?xml version="1.0" encoding="utf-8"?>
<p:tagLst xmlns:p="http://schemas.openxmlformats.org/presentationml/2006/main">
  <p:tag name="AS_UNIQUEID" val="1071"/>
</p:tagLst>
</file>

<file path=ppt/tags/tag202.xml><?xml version="1.0" encoding="utf-8"?>
<p:tagLst xmlns:p="http://schemas.openxmlformats.org/presentationml/2006/main">
  <p:tag name="AS_UNIQUEID" val="1072"/>
</p:tagLst>
</file>

<file path=ppt/tags/tag203.xml><?xml version="1.0" encoding="utf-8"?>
<p:tagLst xmlns:p="http://schemas.openxmlformats.org/presentationml/2006/main">
  <p:tag name="AS_UNIQUEID" val="1073"/>
</p:tagLst>
</file>

<file path=ppt/tags/tag204.xml><?xml version="1.0" encoding="utf-8"?>
<p:tagLst xmlns:p="http://schemas.openxmlformats.org/presentationml/2006/main">
  <p:tag name="AS_UNIQUEID" val="1074"/>
</p:tagLst>
</file>

<file path=ppt/tags/tag205.xml><?xml version="1.0" encoding="utf-8"?>
<p:tagLst xmlns:p="http://schemas.openxmlformats.org/presentationml/2006/main">
  <p:tag name="AS_UNIQUEID" val="1075"/>
</p:tagLst>
</file>

<file path=ppt/tags/tag206.xml><?xml version="1.0" encoding="utf-8"?>
<p:tagLst xmlns:p="http://schemas.openxmlformats.org/presentationml/2006/main">
  <p:tag name="AS_UNIQUEID" val="1076"/>
</p:tagLst>
</file>

<file path=ppt/tags/tag207.xml><?xml version="1.0" encoding="utf-8"?>
<p:tagLst xmlns:p="http://schemas.openxmlformats.org/presentationml/2006/main">
  <p:tag name="AS_UNIQUEID" val="1077"/>
</p:tagLst>
</file>

<file path=ppt/tags/tag208.xml><?xml version="1.0" encoding="utf-8"?>
<p:tagLst xmlns:p="http://schemas.openxmlformats.org/presentationml/2006/main">
  <p:tag name="AS_UNIQUEID" val="1078"/>
</p:tagLst>
</file>

<file path=ppt/tags/tag209.xml><?xml version="1.0" encoding="utf-8"?>
<p:tagLst xmlns:p="http://schemas.openxmlformats.org/presentationml/2006/main">
  <p:tag name="AS_UNIQUEID" val="1079"/>
</p:tagLst>
</file>

<file path=ppt/tags/tag21.xml><?xml version="1.0" encoding="utf-8"?>
<p:tagLst xmlns:p="http://schemas.openxmlformats.org/presentationml/2006/main">
  <p:tag name="AS_UNIQUEID" val="916"/>
</p:tagLst>
</file>

<file path=ppt/tags/tag210.xml><?xml version="1.0" encoding="utf-8"?>
<p:tagLst xmlns:p="http://schemas.openxmlformats.org/presentationml/2006/main">
  <p:tag name="AS_UNIQUEID" val="1080"/>
</p:tagLst>
</file>

<file path=ppt/tags/tag211.xml><?xml version="1.0" encoding="utf-8"?>
<p:tagLst xmlns:p="http://schemas.openxmlformats.org/presentationml/2006/main">
  <p:tag name="AS_UNIQUEID" val="1081"/>
</p:tagLst>
</file>

<file path=ppt/tags/tag212.xml><?xml version="1.0" encoding="utf-8"?>
<p:tagLst xmlns:p="http://schemas.openxmlformats.org/presentationml/2006/main">
  <p:tag name="AS_UNIQUEID" val="1082"/>
</p:tagLst>
</file>

<file path=ppt/tags/tag213.xml><?xml version="1.0" encoding="utf-8"?>
<p:tagLst xmlns:p="http://schemas.openxmlformats.org/presentationml/2006/main">
  <p:tag name="AS_UNIQUEID" val="1083"/>
</p:tagLst>
</file>

<file path=ppt/tags/tag214.xml><?xml version="1.0" encoding="utf-8"?>
<p:tagLst xmlns:p="http://schemas.openxmlformats.org/presentationml/2006/main">
  <p:tag name="AS_UNIQUEID" val="1084"/>
</p:tagLst>
</file>

<file path=ppt/tags/tag215.xml><?xml version="1.0" encoding="utf-8"?>
<p:tagLst xmlns:p="http://schemas.openxmlformats.org/presentationml/2006/main">
  <p:tag name="AS_UNIQUEID" val="1085"/>
</p:tagLst>
</file>

<file path=ppt/tags/tag216.xml><?xml version="1.0" encoding="utf-8"?>
<p:tagLst xmlns:p="http://schemas.openxmlformats.org/presentationml/2006/main">
  <p:tag name="AS_UNIQUEID" val="1086"/>
</p:tagLst>
</file>

<file path=ppt/tags/tag217.xml><?xml version="1.0" encoding="utf-8"?>
<p:tagLst xmlns:p="http://schemas.openxmlformats.org/presentationml/2006/main">
  <p:tag name="AS_UNIQUEID" val="1087"/>
</p:tagLst>
</file>

<file path=ppt/tags/tag218.xml><?xml version="1.0" encoding="utf-8"?>
<p:tagLst xmlns:p="http://schemas.openxmlformats.org/presentationml/2006/main">
  <p:tag name="AS_UNIQUEID" val="1088"/>
</p:tagLst>
</file>

<file path=ppt/tags/tag219.xml><?xml version="1.0" encoding="utf-8"?>
<p:tagLst xmlns:p="http://schemas.openxmlformats.org/presentationml/2006/main">
  <p:tag name="AS_UNIQUEID" val="1089"/>
</p:tagLst>
</file>

<file path=ppt/tags/tag22.xml><?xml version="1.0" encoding="utf-8"?>
<p:tagLst xmlns:p="http://schemas.openxmlformats.org/presentationml/2006/main">
  <p:tag name="AS_UNIQUEID" val="736"/>
</p:tagLst>
</file>

<file path=ppt/tags/tag220.xml><?xml version="1.0" encoding="utf-8"?>
<p:tagLst xmlns:p="http://schemas.openxmlformats.org/presentationml/2006/main">
  <p:tag name="AS_UNIQUEID" val="1090"/>
</p:tagLst>
</file>

<file path=ppt/tags/tag221.xml><?xml version="1.0" encoding="utf-8"?>
<p:tagLst xmlns:p="http://schemas.openxmlformats.org/presentationml/2006/main">
  <p:tag name="AS_UNIQUEID" val="1091"/>
</p:tagLst>
</file>

<file path=ppt/tags/tag222.xml><?xml version="1.0" encoding="utf-8"?>
<p:tagLst xmlns:p="http://schemas.openxmlformats.org/presentationml/2006/main">
  <p:tag name="AS_UNIQUEID" val="1092"/>
</p:tagLst>
</file>

<file path=ppt/tags/tag223.xml><?xml version="1.0" encoding="utf-8"?>
<p:tagLst xmlns:p="http://schemas.openxmlformats.org/presentationml/2006/main">
  <p:tag name="AS_UNIQUEID" val="1093"/>
</p:tagLst>
</file>

<file path=ppt/tags/tag224.xml><?xml version="1.0" encoding="utf-8"?>
<p:tagLst xmlns:p="http://schemas.openxmlformats.org/presentationml/2006/main">
  <p:tag name="AS_UNIQUEID" val="1094"/>
</p:tagLst>
</file>

<file path=ppt/tags/tag225.xml><?xml version="1.0" encoding="utf-8"?>
<p:tagLst xmlns:p="http://schemas.openxmlformats.org/presentationml/2006/main">
  <p:tag name="AS_UNIQUEID" val="1095"/>
</p:tagLst>
</file>

<file path=ppt/tags/tag226.xml><?xml version="1.0" encoding="utf-8"?>
<p:tagLst xmlns:p="http://schemas.openxmlformats.org/presentationml/2006/main">
  <p:tag name="AS_UNIQUEID" val="1096"/>
</p:tagLst>
</file>

<file path=ppt/tags/tag227.xml><?xml version="1.0" encoding="utf-8"?>
<p:tagLst xmlns:p="http://schemas.openxmlformats.org/presentationml/2006/main">
  <p:tag name="AS_UNIQUEID" val="1097"/>
</p:tagLst>
</file>

<file path=ppt/tags/tag228.xml><?xml version="1.0" encoding="utf-8"?>
<p:tagLst xmlns:p="http://schemas.openxmlformats.org/presentationml/2006/main">
  <p:tag name="AS_UNIQUEID" val="1098"/>
</p:tagLst>
</file>

<file path=ppt/tags/tag229.xml><?xml version="1.0" encoding="utf-8"?>
<p:tagLst xmlns:p="http://schemas.openxmlformats.org/presentationml/2006/main">
  <p:tag name="AS_UNIQUEID" val="1099"/>
</p:tagLst>
</file>

<file path=ppt/tags/tag23.xml><?xml version="1.0" encoding="utf-8"?>
<p:tagLst xmlns:p="http://schemas.openxmlformats.org/presentationml/2006/main">
  <p:tag name="AS_UNIQUEID" val="738"/>
</p:tagLst>
</file>

<file path=ppt/tags/tag230.xml><?xml version="1.0" encoding="utf-8"?>
<p:tagLst xmlns:p="http://schemas.openxmlformats.org/presentationml/2006/main">
  <p:tag name="AS_UNIQUEID" val="1100"/>
</p:tagLst>
</file>

<file path=ppt/tags/tag231.xml><?xml version="1.0" encoding="utf-8"?>
<p:tagLst xmlns:p="http://schemas.openxmlformats.org/presentationml/2006/main">
  <p:tag name="AS_UNIQUEID" val="1101"/>
</p:tagLst>
</file>

<file path=ppt/tags/tag232.xml><?xml version="1.0" encoding="utf-8"?>
<p:tagLst xmlns:p="http://schemas.openxmlformats.org/presentationml/2006/main">
  <p:tag name="AS_UNIQUEID" val="1102"/>
</p:tagLst>
</file>

<file path=ppt/tags/tag233.xml><?xml version="1.0" encoding="utf-8"?>
<p:tagLst xmlns:p="http://schemas.openxmlformats.org/presentationml/2006/main">
  <p:tag name="AS_UNIQUEID" val="1103"/>
</p:tagLst>
</file>

<file path=ppt/tags/tag234.xml><?xml version="1.0" encoding="utf-8"?>
<p:tagLst xmlns:p="http://schemas.openxmlformats.org/presentationml/2006/main">
  <p:tag name="AS_UNIQUEID" val="1104"/>
</p:tagLst>
</file>

<file path=ppt/tags/tag235.xml><?xml version="1.0" encoding="utf-8"?>
<p:tagLst xmlns:p="http://schemas.openxmlformats.org/presentationml/2006/main">
  <p:tag name="AS_UNIQUEID" val="1105"/>
</p:tagLst>
</file>

<file path=ppt/tags/tag236.xml><?xml version="1.0" encoding="utf-8"?>
<p:tagLst xmlns:p="http://schemas.openxmlformats.org/presentationml/2006/main">
  <p:tag name="AS_UNIQUEID" val="1106"/>
</p:tagLst>
</file>

<file path=ppt/tags/tag237.xml><?xml version="1.0" encoding="utf-8"?>
<p:tagLst xmlns:p="http://schemas.openxmlformats.org/presentationml/2006/main">
  <p:tag name="AS_UNIQUEID" val="1107"/>
</p:tagLst>
</file>

<file path=ppt/tags/tag238.xml><?xml version="1.0" encoding="utf-8"?>
<p:tagLst xmlns:p="http://schemas.openxmlformats.org/presentationml/2006/main">
  <p:tag name="AS_UNIQUEID" val="1108"/>
</p:tagLst>
</file>

<file path=ppt/tags/tag239.xml><?xml version="1.0" encoding="utf-8"?>
<p:tagLst xmlns:p="http://schemas.openxmlformats.org/presentationml/2006/main">
  <p:tag name="AS_UNIQUEID" val="1109"/>
</p:tagLst>
</file>

<file path=ppt/tags/tag24.xml><?xml version="1.0" encoding="utf-8"?>
<p:tagLst xmlns:p="http://schemas.openxmlformats.org/presentationml/2006/main">
  <p:tag name="AS_UNIQUEID" val="717"/>
</p:tagLst>
</file>

<file path=ppt/tags/tag240.xml><?xml version="1.0" encoding="utf-8"?>
<p:tagLst xmlns:p="http://schemas.openxmlformats.org/presentationml/2006/main">
  <p:tag name="AS_UNIQUEID" val="1110"/>
</p:tagLst>
</file>

<file path=ppt/tags/tag241.xml><?xml version="1.0" encoding="utf-8"?>
<p:tagLst xmlns:p="http://schemas.openxmlformats.org/presentationml/2006/main">
  <p:tag name="AS_UNIQUEID" val="1111"/>
</p:tagLst>
</file>

<file path=ppt/tags/tag242.xml><?xml version="1.0" encoding="utf-8"?>
<p:tagLst xmlns:p="http://schemas.openxmlformats.org/presentationml/2006/main">
  <p:tag name="AS_UNIQUEID" val="1112"/>
</p:tagLst>
</file>

<file path=ppt/tags/tag243.xml><?xml version="1.0" encoding="utf-8"?>
<p:tagLst xmlns:p="http://schemas.openxmlformats.org/presentationml/2006/main">
  <p:tag name="AS_UNIQUEID" val="1113"/>
</p:tagLst>
</file>

<file path=ppt/tags/tag244.xml><?xml version="1.0" encoding="utf-8"?>
<p:tagLst xmlns:p="http://schemas.openxmlformats.org/presentationml/2006/main">
  <p:tag name="AS_UNIQUEID" val="1114"/>
</p:tagLst>
</file>

<file path=ppt/tags/tag245.xml><?xml version="1.0" encoding="utf-8"?>
<p:tagLst xmlns:p="http://schemas.openxmlformats.org/presentationml/2006/main">
  <p:tag name="AS_UNIQUEID" val="1115"/>
</p:tagLst>
</file>

<file path=ppt/tags/tag246.xml><?xml version="1.0" encoding="utf-8"?>
<p:tagLst xmlns:p="http://schemas.openxmlformats.org/presentationml/2006/main">
  <p:tag name="AS_UNIQUEID" val="1116"/>
</p:tagLst>
</file>

<file path=ppt/tags/tag247.xml><?xml version="1.0" encoding="utf-8"?>
<p:tagLst xmlns:p="http://schemas.openxmlformats.org/presentationml/2006/main">
  <p:tag name="AS_UNIQUEID" val="1117"/>
</p:tagLst>
</file>

<file path=ppt/tags/tag248.xml><?xml version="1.0" encoding="utf-8"?>
<p:tagLst xmlns:p="http://schemas.openxmlformats.org/presentationml/2006/main">
  <p:tag name="AS_UNIQUEID" val="1118"/>
</p:tagLst>
</file>

<file path=ppt/tags/tag249.xml><?xml version="1.0" encoding="utf-8"?>
<p:tagLst xmlns:p="http://schemas.openxmlformats.org/presentationml/2006/main">
  <p:tag name="AS_UNIQUEID" val="1119"/>
</p:tagLst>
</file>

<file path=ppt/tags/tag25.xml><?xml version="1.0" encoding="utf-8"?>
<p:tagLst xmlns:p="http://schemas.openxmlformats.org/presentationml/2006/main">
  <p:tag name="AS_UNIQUEID" val="718"/>
</p:tagLst>
</file>

<file path=ppt/tags/tag250.xml><?xml version="1.0" encoding="utf-8"?>
<p:tagLst xmlns:p="http://schemas.openxmlformats.org/presentationml/2006/main">
  <p:tag name="AS_UNIQUEID" val="1120"/>
</p:tagLst>
</file>

<file path=ppt/tags/tag251.xml><?xml version="1.0" encoding="utf-8"?>
<p:tagLst xmlns:p="http://schemas.openxmlformats.org/presentationml/2006/main">
  <p:tag name="AS_UNIQUEID" val="1121"/>
</p:tagLst>
</file>

<file path=ppt/tags/tag252.xml><?xml version="1.0" encoding="utf-8"?>
<p:tagLst xmlns:p="http://schemas.openxmlformats.org/presentationml/2006/main">
  <p:tag name="AS_UNIQUEID" val="1122"/>
</p:tagLst>
</file>

<file path=ppt/tags/tag253.xml><?xml version="1.0" encoding="utf-8"?>
<p:tagLst xmlns:p="http://schemas.openxmlformats.org/presentationml/2006/main">
  <p:tag name="AS_UNIQUEID" val="1123"/>
</p:tagLst>
</file>

<file path=ppt/tags/tag254.xml><?xml version="1.0" encoding="utf-8"?>
<p:tagLst xmlns:p="http://schemas.openxmlformats.org/presentationml/2006/main">
  <p:tag name="AS_UNIQUEID" val="1124"/>
</p:tagLst>
</file>

<file path=ppt/tags/tag255.xml><?xml version="1.0" encoding="utf-8"?>
<p:tagLst xmlns:p="http://schemas.openxmlformats.org/presentationml/2006/main">
  <p:tag name="AS_UNIQUEID" val="1125"/>
</p:tagLst>
</file>

<file path=ppt/tags/tag256.xml><?xml version="1.0" encoding="utf-8"?>
<p:tagLst xmlns:p="http://schemas.openxmlformats.org/presentationml/2006/main">
  <p:tag name="AS_UNIQUEID" val="1126"/>
</p:tagLst>
</file>

<file path=ppt/tags/tag257.xml><?xml version="1.0" encoding="utf-8"?>
<p:tagLst xmlns:p="http://schemas.openxmlformats.org/presentationml/2006/main">
  <p:tag name="AS_UNIQUEID" val="1127"/>
</p:tagLst>
</file>

<file path=ppt/tags/tag258.xml><?xml version="1.0" encoding="utf-8"?>
<p:tagLst xmlns:p="http://schemas.openxmlformats.org/presentationml/2006/main">
  <p:tag name="AS_UNIQUEID" val="1128"/>
</p:tagLst>
</file>

<file path=ppt/tags/tag259.xml><?xml version="1.0" encoding="utf-8"?>
<p:tagLst xmlns:p="http://schemas.openxmlformats.org/presentationml/2006/main">
  <p:tag name="AS_UNIQUEID" val="1129"/>
</p:tagLst>
</file>

<file path=ppt/tags/tag26.xml><?xml version="1.0" encoding="utf-8"?>
<p:tagLst xmlns:p="http://schemas.openxmlformats.org/presentationml/2006/main">
  <p:tag name="AS_UNIQUEID" val="719"/>
</p:tagLst>
</file>

<file path=ppt/tags/tag260.xml><?xml version="1.0" encoding="utf-8"?>
<p:tagLst xmlns:p="http://schemas.openxmlformats.org/presentationml/2006/main">
  <p:tag name="AS_UNIQUEID" val="1130"/>
</p:tagLst>
</file>

<file path=ppt/tags/tag261.xml><?xml version="1.0" encoding="utf-8"?>
<p:tagLst xmlns:p="http://schemas.openxmlformats.org/presentationml/2006/main">
  <p:tag name="AS_UNIQUEID" val="1131"/>
</p:tagLst>
</file>

<file path=ppt/tags/tag262.xml><?xml version="1.0" encoding="utf-8"?>
<p:tagLst xmlns:p="http://schemas.openxmlformats.org/presentationml/2006/main">
  <p:tag name="AS_UNIQUEID" val="1132"/>
</p:tagLst>
</file>

<file path=ppt/tags/tag263.xml><?xml version="1.0" encoding="utf-8"?>
<p:tagLst xmlns:p="http://schemas.openxmlformats.org/presentationml/2006/main">
  <p:tag name="AS_UNIQUEID" val="1133"/>
</p:tagLst>
</file>

<file path=ppt/tags/tag264.xml><?xml version="1.0" encoding="utf-8"?>
<p:tagLst xmlns:p="http://schemas.openxmlformats.org/presentationml/2006/main">
  <p:tag name="AS_UNIQUEID" val="1134"/>
</p:tagLst>
</file>

<file path=ppt/tags/tag265.xml><?xml version="1.0" encoding="utf-8"?>
<p:tagLst xmlns:p="http://schemas.openxmlformats.org/presentationml/2006/main">
  <p:tag name="AS_UNIQUEID" val="1135"/>
</p:tagLst>
</file>

<file path=ppt/tags/tag266.xml><?xml version="1.0" encoding="utf-8"?>
<p:tagLst xmlns:p="http://schemas.openxmlformats.org/presentationml/2006/main">
  <p:tag name="AS_UNIQUEID" val="1136"/>
</p:tagLst>
</file>

<file path=ppt/tags/tag267.xml><?xml version="1.0" encoding="utf-8"?>
<p:tagLst xmlns:p="http://schemas.openxmlformats.org/presentationml/2006/main">
  <p:tag name="AS_UNIQUEID" val="1137"/>
</p:tagLst>
</file>

<file path=ppt/tags/tag268.xml><?xml version="1.0" encoding="utf-8"?>
<p:tagLst xmlns:p="http://schemas.openxmlformats.org/presentationml/2006/main">
  <p:tag name="AS_UNIQUEID" val="1138"/>
</p:tagLst>
</file>

<file path=ppt/tags/tag269.xml><?xml version="1.0" encoding="utf-8"?>
<p:tagLst xmlns:p="http://schemas.openxmlformats.org/presentationml/2006/main">
  <p:tag name="AS_UNIQUEID" val="1139"/>
</p:tagLst>
</file>

<file path=ppt/tags/tag27.xml><?xml version="1.0" encoding="utf-8"?>
<p:tagLst xmlns:p="http://schemas.openxmlformats.org/presentationml/2006/main">
  <p:tag name="AS_UNIQUEID" val="917"/>
</p:tagLst>
</file>

<file path=ppt/tags/tag270.xml><?xml version="1.0" encoding="utf-8"?>
<p:tagLst xmlns:p="http://schemas.openxmlformats.org/presentationml/2006/main">
  <p:tag name="AS_UNIQUEID" val="1140"/>
</p:tagLst>
</file>

<file path=ppt/tags/tag271.xml><?xml version="1.0" encoding="utf-8"?>
<p:tagLst xmlns:p="http://schemas.openxmlformats.org/presentationml/2006/main">
  <p:tag name="AS_UNIQUEID" val="1141"/>
</p:tagLst>
</file>

<file path=ppt/tags/tag272.xml><?xml version="1.0" encoding="utf-8"?>
<p:tagLst xmlns:p="http://schemas.openxmlformats.org/presentationml/2006/main">
  <p:tag name="AS_UNIQUEID" val="1142"/>
</p:tagLst>
</file>

<file path=ppt/tags/tag273.xml><?xml version="1.0" encoding="utf-8"?>
<p:tagLst xmlns:p="http://schemas.openxmlformats.org/presentationml/2006/main">
  <p:tag name="AS_UNIQUEID" val="1143"/>
</p:tagLst>
</file>

<file path=ppt/tags/tag274.xml><?xml version="1.0" encoding="utf-8"?>
<p:tagLst xmlns:p="http://schemas.openxmlformats.org/presentationml/2006/main">
  <p:tag name="AS_UNIQUEID" val="1144"/>
</p:tagLst>
</file>

<file path=ppt/tags/tag275.xml><?xml version="1.0" encoding="utf-8"?>
<p:tagLst xmlns:p="http://schemas.openxmlformats.org/presentationml/2006/main">
  <p:tag name="AS_UNIQUEID" val="1145"/>
</p:tagLst>
</file>

<file path=ppt/tags/tag276.xml><?xml version="1.0" encoding="utf-8"?>
<p:tagLst xmlns:p="http://schemas.openxmlformats.org/presentationml/2006/main">
  <p:tag name="AS_UNIQUEID" val="1146"/>
</p:tagLst>
</file>

<file path=ppt/tags/tag277.xml><?xml version="1.0" encoding="utf-8"?>
<p:tagLst xmlns:p="http://schemas.openxmlformats.org/presentationml/2006/main">
  <p:tag name="AS_UNIQUEID" val="1147"/>
</p:tagLst>
</file>

<file path=ppt/tags/tag278.xml><?xml version="1.0" encoding="utf-8"?>
<p:tagLst xmlns:p="http://schemas.openxmlformats.org/presentationml/2006/main">
  <p:tag name="AS_UNIQUEID" val="1148"/>
</p:tagLst>
</file>

<file path=ppt/tags/tag279.xml><?xml version="1.0" encoding="utf-8"?>
<p:tagLst xmlns:p="http://schemas.openxmlformats.org/presentationml/2006/main">
  <p:tag name="AS_UNIQUEID" val="1149"/>
</p:tagLst>
</file>

<file path=ppt/tags/tag28.xml><?xml version="1.0" encoding="utf-8"?>
<p:tagLst xmlns:p="http://schemas.openxmlformats.org/presentationml/2006/main">
  <p:tag name="AS_UNIQUEID" val="740"/>
</p:tagLst>
</file>

<file path=ppt/tags/tag280.xml><?xml version="1.0" encoding="utf-8"?>
<p:tagLst xmlns:p="http://schemas.openxmlformats.org/presentationml/2006/main">
  <p:tag name="AS_UNIQUEID" val="1150"/>
</p:tagLst>
</file>

<file path=ppt/tags/tag281.xml><?xml version="1.0" encoding="utf-8"?>
<p:tagLst xmlns:p="http://schemas.openxmlformats.org/presentationml/2006/main">
  <p:tag name="AS_UNIQUEID" val="1151"/>
</p:tagLst>
</file>

<file path=ppt/tags/tag282.xml><?xml version="1.0" encoding="utf-8"?>
<p:tagLst xmlns:p="http://schemas.openxmlformats.org/presentationml/2006/main">
  <p:tag name="AS_UNIQUEID" val="1152"/>
</p:tagLst>
</file>

<file path=ppt/tags/tag283.xml><?xml version="1.0" encoding="utf-8"?>
<p:tagLst xmlns:p="http://schemas.openxmlformats.org/presentationml/2006/main">
  <p:tag name="AS_UNIQUEID" val="1153"/>
</p:tagLst>
</file>

<file path=ppt/tags/tag284.xml><?xml version="1.0" encoding="utf-8"?>
<p:tagLst xmlns:p="http://schemas.openxmlformats.org/presentationml/2006/main">
  <p:tag name="AS_UNIQUEID" val="1154"/>
</p:tagLst>
</file>

<file path=ppt/tags/tag285.xml><?xml version="1.0" encoding="utf-8"?>
<p:tagLst xmlns:p="http://schemas.openxmlformats.org/presentationml/2006/main">
  <p:tag name="AS_UNIQUEID" val="1155"/>
</p:tagLst>
</file>

<file path=ppt/tags/tag286.xml><?xml version="1.0" encoding="utf-8"?>
<p:tagLst xmlns:p="http://schemas.openxmlformats.org/presentationml/2006/main">
  <p:tag name="AS_UNIQUEID" val="1156"/>
</p:tagLst>
</file>

<file path=ppt/tags/tag287.xml><?xml version="1.0" encoding="utf-8"?>
<p:tagLst xmlns:p="http://schemas.openxmlformats.org/presentationml/2006/main">
  <p:tag name="AS_UNIQUEID" val="1157"/>
</p:tagLst>
</file>

<file path=ppt/tags/tag288.xml><?xml version="1.0" encoding="utf-8"?>
<p:tagLst xmlns:p="http://schemas.openxmlformats.org/presentationml/2006/main">
  <p:tag name="AS_UNIQUEID" val="1158"/>
</p:tagLst>
</file>

<file path=ppt/tags/tag289.xml><?xml version="1.0" encoding="utf-8"?>
<p:tagLst xmlns:p="http://schemas.openxmlformats.org/presentationml/2006/main">
  <p:tag name="AS_UNIQUEID" val="1159"/>
</p:tagLst>
</file>

<file path=ppt/tags/tag29.xml><?xml version="1.0" encoding="utf-8"?>
<p:tagLst xmlns:p="http://schemas.openxmlformats.org/presentationml/2006/main">
  <p:tag name="AS_UNIQUEID" val="717"/>
</p:tagLst>
</file>

<file path=ppt/tags/tag290.xml><?xml version="1.0" encoding="utf-8"?>
<p:tagLst xmlns:p="http://schemas.openxmlformats.org/presentationml/2006/main">
  <p:tag name="AS_UNIQUEID" val="1160"/>
</p:tagLst>
</file>

<file path=ppt/tags/tag291.xml><?xml version="1.0" encoding="utf-8"?>
<p:tagLst xmlns:p="http://schemas.openxmlformats.org/presentationml/2006/main">
  <p:tag name="AS_UNIQUEID" val="1161"/>
</p:tagLst>
</file>

<file path=ppt/tags/tag292.xml><?xml version="1.0" encoding="utf-8"?>
<p:tagLst xmlns:p="http://schemas.openxmlformats.org/presentationml/2006/main">
  <p:tag name="AS_UNIQUEID" val="1162"/>
</p:tagLst>
</file>

<file path=ppt/tags/tag293.xml><?xml version="1.0" encoding="utf-8"?>
<p:tagLst xmlns:p="http://schemas.openxmlformats.org/presentationml/2006/main">
  <p:tag name="AS_UNIQUEID" val="1163"/>
</p:tagLst>
</file>

<file path=ppt/tags/tag294.xml><?xml version="1.0" encoding="utf-8"?>
<p:tagLst xmlns:p="http://schemas.openxmlformats.org/presentationml/2006/main">
  <p:tag name="AS_UNIQUEID" val="1164"/>
</p:tagLst>
</file>

<file path=ppt/tags/tag295.xml><?xml version="1.0" encoding="utf-8"?>
<p:tagLst xmlns:p="http://schemas.openxmlformats.org/presentationml/2006/main">
  <p:tag name="AS_UNIQUEID" val="1165"/>
</p:tagLst>
</file>

<file path=ppt/tags/tag296.xml><?xml version="1.0" encoding="utf-8"?>
<p:tagLst xmlns:p="http://schemas.openxmlformats.org/presentationml/2006/main">
  <p:tag name="AS_UNIQUEID" val="1166"/>
</p:tagLst>
</file>

<file path=ppt/tags/tag297.xml><?xml version="1.0" encoding="utf-8"?>
<p:tagLst xmlns:p="http://schemas.openxmlformats.org/presentationml/2006/main">
  <p:tag name="AS_UNIQUEID" val="1167"/>
</p:tagLst>
</file>

<file path=ppt/tags/tag298.xml><?xml version="1.0" encoding="utf-8"?>
<p:tagLst xmlns:p="http://schemas.openxmlformats.org/presentationml/2006/main">
  <p:tag name="AS_UNIQUEID" val="1168"/>
</p:tagLst>
</file>

<file path=ppt/tags/tag299.xml><?xml version="1.0" encoding="utf-8"?>
<p:tagLst xmlns:p="http://schemas.openxmlformats.org/presentationml/2006/main">
  <p:tag name="AS_UNIQUEID" val="1169"/>
</p:tagLst>
</file>

<file path=ppt/tags/tag3.xml><?xml version="1.0" encoding="utf-8"?>
<p:tagLst xmlns:p="http://schemas.openxmlformats.org/presentationml/2006/main">
  <p:tag name="AS_UNIQUEID" val="718"/>
</p:tagLst>
</file>

<file path=ppt/tags/tag30.xml><?xml version="1.0" encoding="utf-8"?>
<p:tagLst xmlns:p="http://schemas.openxmlformats.org/presentationml/2006/main">
  <p:tag name="AS_UNIQUEID" val="718"/>
</p:tagLst>
</file>

<file path=ppt/tags/tag300.xml><?xml version="1.0" encoding="utf-8"?>
<p:tagLst xmlns:p="http://schemas.openxmlformats.org/presentationml/2006/main">
  <p:tag name="AS_UNIQUEID" val="1170"/>
</p:tagLst>
</file>

<file path=ppt/tags/tag301.xml><?xml version="1.0" encoding="utf-8"?>
<p:tagLst xmlns:p="http://schemas.openxmlformats.org/presentationml/2006/main">
  <p:tag name="AS_UNIQUEID" val="1171"/>
</p:tagLst>
</file>

<file path=ppt/tags/tag302.xml><?xml version="1.0" encoding="utf-8"?>
<p:tagLst xmlns:p="http://schemas.openxmlformats.org/presentationml/2006/main">
  <p:tag name="AS_UNIQUEID" val="1172"/>
</p:tagLst>
</file>

<file path=ppt/tags/tag303.xml><?xml version="1.0" encoding="utf-8"?>
<p:tagLst xmlns:p="http://schemas.openxmlformats.org/presentationml/2006/main">
  <p:tag name="AS_UNIQUEID" val="1173"/>
</p:tagLst>
</file>

<file path=ppt/tags/tag304.xml><?xml version="1.0" encoding="utf-8"?>
<p:tagLst xmlns:p="http://schemas.openxmlformats.org/presentationml/2006/main">
  <p:tag name="AS_UNIQUEID" val="1174"/>
</p:tagLst>
</file>

<file path=ppt/tags/tag305.xml><?xml version="1.0" encoding="utf-8"?>
<p:tagLst xmlns:p="http://schemas.openxmlformats.org/presentationml/2006/main">
  <p:tag name="AS_UNIQUEID" val="1175"/>
</p:tagLst>
</file>

<file path=ppt/tags/tag306.xml><?xml version="1.0" encoding="utf-8"?>
<p:tagLst xmlns:p="http://schemas.openxmlformats.org/presentationml/2006/main">
  <p:tag name="AS_UNIQUEID" val="1176"/>
</p:tagLst>
</file>

<file path=ppt/tags/tag307.xml><?xml version="1.0" encoding="utf-8"?>
<p:tagLst xmlns:p="http://schemas.openxmlformats.org/presentationml/2006/main">
  <p:tag name="AS_UNIQUEID" val="1177"/>
</p:tagLst>
</file>

<file path=ppt/tags/tag308.xml><?xml version="1.0" encoding="utf-8"?>
<p:tagLst xmlns:p="http://schemas.openxmlformats.org/presentationml/2006/main">
  <p:tag name="AS_UNIQUEID" val="1178"/>
</p:tagLst>
</file>

<file path=ppt/tags/tag309.xml><?xml version="1.0" encoding="utf-8"?>
<p:tagLst xmlns:p="http://schemas.openxmlformats.org/presentationml/2006/main">
  <p:tag name="AS_UNIQUEID" val="1179"/>
</p:tagLst>
</file>

<file path=ppt/tags/tag31.xml><?xml version="1.0" encoding="utf-8"?>
<p:tagLst xmlns:p="http://schemas.openxmlformats.org/presentationml/2006/main">
  <p:tag name="AS_UNIQUEID" val="719"/>
</p:tagLst>
</file>

<file path=ppt/tags/tag310.xml><?xml version="1.0" encoding="utf-8"?>
<p:tagLst xmlns:p="http://schemas.openxmlformats.org/presentationml/2006/main">
  <p:tag name="AS_UNIQUEID" val="1180"/>
</p:tagLst>
</file>

<file path=ppt/tags/tag311.xml><?xml version="1.0" encoding="utf-8"?>
<p:tagLst xmlns:p="http://schemas.openxmlformats.org/presentationml/2006/main">
  <p:tag name="AS_UNIQUEID" val="1181"/>
</p:tagLst>
</file>

<file path=ppt/tags/tag312.xml><?xml version="1.0" encoding="utf-8"?>
<p:tagLst xmlns:p="http://schemas.openxmlformats.org/presentationml/2006/main">
  <p:tag name="AS_UNIQUEID" val="1182"/>
</p:tagLst>
</file>

<file path=ppt/tags/tag313.xml><?xml version="1.0" encoding="utf-8"?>
<p:tagLst xmlns:p="http://schemas.openxmlformats.org/presentationml/2006/main">
  <p:tag name="AS_UNIQUEID" val="1183"/>
</p:tagLst>
</file>

<file path=ppt/tags/tag314.xml><?xml version="1.0" encoding="utf-8"?>
<p:tagLst xmlns:p="http://schemas.openxmlformats.org/presentationml/2006/main">
  <p:tag name="AS_UNIQUEID" val="1184"/>
</p:tagLst>
</file>

<file path=ppt/tags/tag315.xml><?xml version="1.0" encoding="utf-8"?>
<p:tagLst xmlns:p="http://schemas.openxmlformats.org/presentationml/2006/main">
  <p:tag name="AS_UNIQUEID" val="1185"/>
</p:tagLst>
</file>

<file path=ppt/tags/tag316.xml><?xml version="1.0" encoding="utf-8"?>
<p:tagLst xmlns:p="http://schemas.openxmlformats.org/presentationml/2006/main">
  <p:tag name="AS_UNIQUEID" val="1186"/>
</p:tagLst>
</file>

<file path=ppt/tags/tag317.xml><?xml version="1.0" encoding="utf-8"?>
<p:tagLst xmlns:p="http://schemas.openxmlformats.org/presentationml/2006/main">
  <p:tag name="AS_UNIQUEID" val="1187"/>
</p:tagLst>
</file>

<file path=ppt/tags/tag318.xml><?xml version="1.0" encoding="utf-8"?>
<p:tagLst xmlns:p="http://schemas.openxmlformats.org/presentationml/2006/main">
  <p:tag name="AS_UNIQUEID" val="1188"/>
</p:tagLst>
</file>

<file path=ppt/tags/tag319.xml><?xml version="1.0" encoding="utf-8"?>
<p:tagLst xmlns:p="http://schemas.openxmlformats.org/presentationml/2006/main">
  <p:tag name="AS_UNIQUEID" val="1189"/>
</p:tagLst>
</file>

<file path=ppt/tags/tag32.xml><?xml version="1.0" encoding="utf-8"?>
<p:tagLst xmlns:p="http://schemas.openxmlformats.org/presentationml/2006/main">
  <p:tag name="AS_UNIQUEID" val="918"/>
</p:tagLst>
</file>

<file path=ppt/tags/tag320.xml><?xml version="1.0" encoding="utf-8"?>
<p:tagLst xmlns:p="http://schemas.openxmlformats.org/presentationml/2006/main">
  <p:tag name="AS_UNIQUEID" val="1190"/>
</p:tagLst>
</file>

<file path=ppt/tags/tag321.xml><?xml version="1.0" encoding="utf-8"?>
<p:tagLst xmlns:p="http://schemas.openxmlformats.org/presentationml/2006/main">
  <p:tag name="AS_UNIQUEID" val="1191"/>
</p:tagLst>
</file>

<file path=ppt/tags/tag322.xml><?xml version="1.0" encoding="utf-8"?>
<p:tagLst xmlns:p="http://schemas.openxmlformats.org/presentationml/2006/main">
  <p:tag name="AS_UNIQUEID" val="1192"/>
</p:tagLst>
</file>

<file path=ppt/tags/tag323.xml><?xml version="1.0" encoding="utf-8"?>
<p:tagLst xmlns:p="http://schemas.openxmlformats.org/presentationml/2006/main">
  <p:tag name="AS_UNIQUEID" val="1193"/>
</p:tagLst>
</file>

<file path=ppt/tags/tag324.xml><?xml version="1.0" encoding="utf-8"?>
<p:tagLst xmlns:p="http://schemas.openxmlformats.org/presentationml/2006/main">
  <p:tag name="AS_UNIQUEID" val="1194"/>
</p:tagLst>
</file>

<file path=ppt/tags/tag325.xml><?xml version="1.0" encoding="utf-8"?>
<p:tagLst xmlns:p="http://schemas.openxmlformats.org/presentationml/2006/main">
  <p:tag name="AS_UNIQUEID" val="1195"/>
</p:tagLst>
</file>

<file path=ppt/tags/tag326.xml><?xml version="1.0" encoding="utf-8"?>
<p:tagLst xmlns:p="http://schemas.openxmlformats.org/presentationml/2006/main">
  <p:tag name="AS_UNIQUEID" val="1196"/>
</p:tagLst>
</file>

<file path=ppt/tags/tag327.xml><?xml version="1.0" encoding="utf-8"?>
<p:tagLst xmlns:p="http://schemas.openxmlformats.org/presentationml/2006/main">
  <p:tag name="AS_UNIQUEID" val="1197"/>
</p:tagLst>
</file>

<file path=ppt/tags/tag328.xml><?xml version="1.0" encoding="utf-8"?>
<p:tagLst xmlns:p="http://schemas.openxmlformats.org/presentationml/2006/main">
  <p:tag name="AS_UNIQUEID" val="1198"/>
</p:tagLst>
</file>

<file path=ppt/tags/tag329.xml><?xml version="1.0" encoding="utf-8"?>
<p:tagLst xmlns:p="http://schemas.openxmlformats.org/presentationml/2006/main">
  <p:tag name="AS_UNIQUEID" val="1199"/>
</p:tagLst>
</file>

<file path=ppt/tags/tag33.xml><?xml version="1.0" encoding="utf-8"?>
<p:tagLst xmlns:p="http://schemas.openxmlformats.org/presentationml/2006/main">
  <p:tag name="AS_UNIQUEID" val="717"/>
</p:tagLst>
</file>

<file path=ppt/tags/tag330.xml><?xml version="1.0" encoding="utf-8"?>
<p:tagLst xmlns:p="http://schemas.openxmlformats.org/presentationml/2006/main">
  <p:tag name="AS_UNIQUEID" val="1200"/>
</p:tagLst>
</file>

<file path=ppt/tags/tag331.xml><?xml version="1.0" encoding="utf-8"?>
<p:tagLst xmlns:p="http://schemas.openxmlformats.org/presentationml/2006/main">
  <p:tag name="AS_UNIQUEID" val="1201"/>
</p:tagLst>
</file>

<file path=ppt/tags/tag332.xml><?xml version="1.0" encoding="utf-8"?>
<p:tagLst xmlns:p="http://schemas.openxmlformats.org/presentationml/2006/main">
  <p:tag name="AS_UNIQUEID" val="1202"/>
</p:tagLst>
</file>

<file path=ppt/tags/tag333.xml><?xml version="1.0" encoding="utf-8"?>
<p:tagLst xmlns:p="http://schemas.openxmlformats.org/presentationml/2006/main">
  <p:tag name="AS_UNIQUEID" val="1203"/>
</p:tagLst>
</file>

<file path=ppt/tags/tag334.xml><?xml version="1.0" encoding="utf-8"?>
<p:tagLst xmlns:p="http://schemas.openxmlformats.org/presentationml/2006/main">
  <p:tag name="AS_UNIQUEID" val="1204"/>
</p:tagLst>
</file>

<file path=ppt/tags/tag335.xml><?xml version="1.0" encoding="utf-8"?>
<p:tagLst xmlns:p="http://schemas.openxmlformats.org/presentationml/2006/main">
  <p:tag name="AS_UNIQUEID" val="1205"/>
</p:tagLst>
</file>

<file path=ppt/tags/tag336.xml><?xml version="1.0" encoding="utf-8"?>
<p:tagLst xmlns:p="http://schemas.openxmlformats.org/presentationml/2006/main">
  <p:tag name="AS_UNIQUEID" val="1206"/>
</p:tagLst>
</file>

<file path=ppt/tags/tag337.xml><?xml version="1.0" encoding="utf-8"?>
<p:tagLst xmlns:p="http://schemas.openxmlformats.org/presentationml/2006/main">
  <p:tag name="AS_UNIQUEID" val="1207"/>
</p:tagLst>
</file>

<file path=ppt/tags/tag338.xml><?xml version="1.0" encoding="utf-8"?>
<p:tagLst xmlns:p="http://schemas.openxmlformats.org/presentationml/2006/main">
  <p:tag name="AS_UNIQUEID" val="1208"/>
</p:tagLst>
</file>

<file path=ppt/tags/tag339.xml><?xml version="1.0" encoding="utf-8"?>
<p:tagLst xmlns:p="http://schemas.openxmlformats.org/presentationml/2006/main">
  <p:tag name="AS_UNIQUEID" val="1209"/>
</p:tagLst>
</file>

<file path=ppt/tags/tag34.xml><?xml version="1.0" encoding="utf-8"?>
<p:tagLst xmlns:p="http://schemas.openxmlformats.org/presentationml/2006/main">
  <p:tag name="AS_UNIQUEID" val="718"/>
</p:tagLst>
</file>

<file path=ppt/tags/tag340.xml><?xml version="1.0" encoding="utf-8"?>
<p:tagLst xmlns:p="http://schemas.openxmlformats.org/presentationml/2006/main">
  <p:tag name="AS_UNIQUEID" val="1210"/>
</p:tagLst>
</file>

<file path=ppt/tags/tag341.xml><?xml version="1.0" encoding="utf-8"?>
<p:tagLst xmlns:p="http://schemas.openxmlformats.org/presentationml/2006/main">
  <p:tag name="AS_UNIQUEID" val="1211"/>
</p:tagLst>
</file>

<file path=ppt/tags/tag342.xml><?xml version="1.0" encoding="utf-8"?>
<p:tagLst xmlns:p="http://schemas.openxmlformats.org/presentationml/2006/main">
  <p:tag name="AS_UNIQUEID" val="1212"/>
</p:tagLst>
</file>

<file path=ppt/tags/tag343.xml><?xml version="1.0" encoding="utf-8"?>
<p:tagLst xmlns:p="http://schemas.openxmlformats.org/presentationml/2006/main">
  <p:tag name="AS_UNIQUEID" val="1213"/>
</p:tagLst>
</file>

<file path=ppt/tags/tag344.xml><?xml version="1.0" encoding="utf-8"?>
<p:tagLst xmlns:p="http://schemas.openxmlformats.org/presentationml/2006/main">
  <p:tag name="AS_UNIQUEID" val="1214"/>
</p:tagLst>
</file>

<file path=ppt/tags/tag345.xml><?xml version="1.0" encoding="utf-8"?>
<p:tagLst xmlns:p="http://schemas.openxmlformats.org/presentationml/2006/main">
  <p:tag name="AS_UNIQUEID" val="1215"/>
</p:tagLst>
</file>

<file path=ppt/tags/tag346.xml><?xml version="1.0" encoding="utf-8"?>
<p:tagLst xmlns:p="http://schemas.openxmlformats.org/presentationml/2006/main">
  <p:tag name="AS_UNIQUEID" val="1216"/>
</p:tagLst>
</file>

<file path=ppt/tags/tag347.xml><?xml version="1.0" encoding="utf-8"?>
<p:tagLst xmlns:p="http://schemas.openxmlformats.org/presentationml/2006/main">
  <p:tag name="AS_UNIQUEID" val="1217"/>
</p:tagLst>
</file>

<file path=ppt/tags/tag348.xml><?xml version="1.0" encoding="utf-8"?>
<p:tagLst xmlns:p="http://schemas.openxmlformats.org/presentationml/2006/main">
  <p:tag name="AS_UNIQUEID" val="1218"/>
</p:tagLst>
</file>

<file path=ppt/tags/tag349.xml><?xml version="1.0" encoding="utf-8"?>
<p:tagLst xmlns:p="http://schemas.openxmlformats.org/presentationml/2006/main">
  <p:tag name="AS_UNIQUEID" val="1219"/>
</p:tagLst>
</file>

<file path=ppt/tags/tag35.xml><?xml version="1.0" encoding="utf-8"?>
<p:tagLst xmlns:p="http://schemas.openxmlformats.org/presentationml/2006/main">
  <p:tag name="AS_UNIQUEID" val="719"/>
</p:tagLst>
</file>

<file path=ppt/tags/tag350.xml><?xml version="1.0" encoding="utf-8"?>
<p:tagLst xmlns:p="http://schemas.openxmlformats.org/presentationml/2006/main">
  <p:tag name="AS_UNIQUEID" val="1220"/>
</p:tagLst>
</file>

<file path=ppt/tags/tag351.xml><?xml version="1.0" encoding="utf-8"?>
<p:tagLst xmlns:p="http://schemas.openxmlformats.org/presentationml/2006/main">
  <p:tag name="AS_UNIQUEID" val="1221"/>
</p:tagLst>
</file>

<file path=ppt/tags/tag352.xml><?xml version="1.0" encoding="utf-8"?>
<p:tagLst xmlns:p="http://schemas.openxmlformats.org/presentationml/2006/main">
  <p:tag name="AS_UNIQUEID" val="1222"/>
</p:tagLst>
</file>

<file path=ppt/tags/tag353.xml><?xml version="1.0" encoding="utf-8"?>
<p:tagLst xmlns:p="http://schemas.openxmlformats.org/presentationml/2006/main">
  <p:tag name="AS_UNIQUEID" val="1223"/>
</p:tagLst>
</file>

<file path=ppt/tags/tag354.xml><?xml version="1.0" encoding="utf-8"?>
<p:tagLst xmlns:p="http://schemas.openxmlformats.org/presentationml/2006/main">
  <p:tag name="AS_UNIQUEID" val="1224"/>
</p:tagLst>
</file>

<file path=ppt/tags/tag355.xml><?xml version="1.0" encoding="utf-8"?>
<p:tagLst xmlns:p="http://schemas.openxmlformats.org/presentationml/2006/main">
  <p:tag name="AS_UNIQUEID" val="1225"/>
</p:tagLst>
</file>

<file path=ppt/tags/tag356.xml><?xml version="1.0" encoding="utf-8"?>
<p:tagLst xmlns:p="http://schemas.openxmlformats.org/presentationml/2006/main">
  <p:tag name="AS_UNIQUEID" val="1226"/>
</p:tagLst>
</file>

<file path=ppt/tags/tag357.xml><?xml version="1.0" encoding="utf-8"?>
<p:tagLst xmlns:p="http://schemas.openxmlformats.org/presentationml/2006/main">
  <p:tag name="AS_UNIQUEID" val="1227"/>
</p:tagLst>
</file>

<file path=ppt/tags/tag358.xml><?xml version="1.0" encoding="utf-8"?>
<p:tagLst xmlns:p="http://schemas.openxmlformats.org/presentationml/2006/main">
  <p:tag name="AS_UNIQUEID" val="1228"/>
</p:tagLst>
</file>

<file path=ppt/tags/tag359.xml><?xml version="1.0" encoding="utf-8"?>
<p:tagLst xmlns:p="http://schemas.openxmlformats.org/presentationml/2006/main">
  <p:tag name="AS_UNIQUEID" val="1229"/>
</p:tagLst>
</file>

<file path=ppt/tags/tag36.xml><?xml version="1.0" encoding="utf-8"?>
<p:tagLst xmlns:p="http://schemas.openxmlformats.org/presentationml/2006/main">
  <p:tag name="AS_UNIQUEID" val="919"/>
</p:tagLst>
</file>

<file path=ppt/tags/tag360.xml><?xml version="1.0" encoding="utf-8"?>
<p:tagLst xmlns:p="http://schemas.openxmlformats.org/presentationml/2006/main">
  <p:tag name="AS_UNIQUEID" val="1230"/>
</p:tagLst>
</file>

<file path=ppt/tags/tag361.xml><?xml version="1.0" encoding="utf-8"?>
<p:tagLst xmlns:p="http://schemas.openxmlformats.org/presentationml/2006/main">
  <p:tag name="AS_UNIQUEID" val="1231"/>
</p:tagLst>
</file>

<file path=ppt/tags/tag362.xml><?xml version="1.0" encoding="utf-8"?>
<p:tagLst xmlns:p="http://schemas.openxmlformats.org/presentationml/2006/main">
  <p:tag name="AS_UNIQUEID" val="1232"/>
</p:tagLst>
</file>

<file path=ppt/tags/tag363.xml><?xml version="1.0" encoding="utf-8"?>
<p:tagLst xmlns:p="http://schemas.openxmlformats.org/presentationml/2006/main">
  <p:tag name="AS_UNIQUEID" val="1233"/>
</p:tagLst>
</file>

<file path=ppt/tags/tag364.xml><?xml version="1.0" encoding="utf-8"?>
<p:tagLst xmlns:p="http://schemas.openxmlformats.org/presentationml/2006/main">
  <p:tag name="AS_UNIQUEID" val="1234"/>
</p:tagLst>
</file>

<file path=ppt/tags/tag365.xml><?xml version="1.0" encoding="utf-8"?>
<p:tagLst xmlns:p="http://schemas.openxmlformats.org/presentationml/2006/main">
  <p:tag name="AS_UNIQUEID" val="1235"/>
</p:tagLst>
</file>

<file path=ppt/tags/tag366.xml><?xml version="1.0" encoding="utf-8"?>
<p:tagLst xmlns:p="http://schemas.openxmlformats.org/presentationml/2006/main">
  <p:tag name="AS_UNIQUEID" val="1236"/>
</p:tagLst>
</file>

<file path=ppt/tags/tag367.xml><?xml version="1.0" encoding="utf-8"?>
<p:tagLst xmlns:p="http://schemas.openxmlformats.org/presentationml/2006/main">
  <p:tag name="AS_UNIQUEID" val="1237"/>
</p:tagLst>
</file>

<file path=ppt/tags/tag368.xml><?xml version="1.0" encoding="utf-8"?>
<p:tagLst xmlns:p="http://schemas.openxmlformats.org/presentationml/2006/main">
  <p:tag name="AS_UNIQUEID" val="1238"/>
</p:tagLst>
</file>

<file path=ppt/tags/tag369.xml><?xml version="1.0" encoding="utf-8"?>
<p:tagLst xmlns:p="http://schemas.openxmlformats.org/presentationml/2006/main">
  <p:tag name="AS_UNIQUEID" val="1239"/>
</p:tagLst>
</file>

<file path=ppt/tags/tag37.xml><?xml version="1.0" encoding="utf-8"?>
<p:tagLst xmlns:p="http://schemas.openxmlformats.org/presentationml/2006/main">
  <p:tag name="AS_UNIQUEID" val="757"/>
</p:tagLst>
</file>

<file path=ppt/tags/tag370.xml><?xml version="1.0" encoding="utf-8"?>
<p:tagLst xmlns:p="http://schemas.openxmlformats.org/presentationml/2006/main">
  <p:tag name="AS_UNIQUEID" val="1240"/>
</p:tagLst>
</file>

<file path=ppt/tags/tag371.xml><?xml version="1.0" encoding="utf-8"?>
<p:tagLst xmlns:p="http://schemas.openxmlformats.org/presentationml/2006/main">
  <p:tag name="AS_UNIQUEID" val="1241"/>
</p:tagLst>
</file>

<file path=ppt/tags/tag372.xml><?xml version="1.0" encoding="utf-8"?>
<p:tagLst xmlns:p="http://schemas.openxmlformats.org/presentationml/2006/main">
  <p:tag name="AS_UNIQUEID" val="1242"/>
</p:tagLst>
</file>

<file path=ppt/tags/tag373.xml><?xml version="1.0" encoding="utf-8"?>
<p:tagLst xmlns:p="http://schemas.openxmlformats.org/presentationml/2006/main">
  <p:tag name="AS_UNIQUEID" val="1243"/>
</p:tagLst>
</file>

<file path=ppt/tags/tag374.xml><?xml version="1.0" encoding="utf-8"?>
<p:tagLst xmlns:p="http://schemas.openxmlformats.org/presentationml/2006/main">
  <p:tag name="AS_UNIQUEID" val="1244"/>
</p:tagLst>
</file>

<file path=ppt/tags/tag375.xml><?xml version="1.0" encoding="utf-8"?>
<p:tagLst xmlns:p="http://schemas.openxmlformats.org/presentationml/2006/main">
  <p:tag name="AS_UNIQUEID" val="1245"/>
</p:tagLst>
</file>

<file path=ppt/tags/tag376.xml><?xml version="1.0" encoding="utf-8"?>
<p:tagLst xmlns:p="http://schemas.openxmlformats.org/presentationml/2006/main">
  <p:tag name="AS_UNIQUEID" val="1246"/>
</p:tagLst>
</file>

<file path=ppt/tags/tag377.xml><?xml version="1.0" encoding="utf-8"?>
<p:tagLst xmlns:p="http://schemas.openxmlformats.org/presentationml/2006/main">
  <p:tag name="AS_UNIQUEID" val="1247"/>
</p:tagLst>
</file>

<file path=ppt/tags/tag378.xml><?xml version="1.0" encoding="utf-8"?>
<p:tagLst xmlns:p="http://schemas.openxmlformats.org/presentationml/2006/main">
  <p:tag name="AS_UNIQUEID" val="1248"/>
</p:tagLst>
</file>

<file path=ppt/tags/tag379.xml><?xml version="1.0" encoding="utf-8"?>
<p:tagLst xmlns:p="http://schemas.openxmlformats.org/presentationml/2006/main">
  <p:tag name="AS_UNIQUEID" val="1249"/>
</p:tagLst>
</file>

<file path=ppt/tags/tag38.xml><?xml version="1.0" encoding="utf-8"?>
<p:tagLst xmlns:p="http://schemas.openxmlformats.org/presentationml/2006/main">
  <p:tag name="AS_UNIQUEID" val="758"/>
</p:tagLst>
</file>

<file path=ppt/tags/tag380.xml><?xml version="1.0" encoding="utf-8"?>
<p:tagLst xmlns:p="http://schemas.openxmlformats.org/presentationml/2006/main">
  <p:tag name="AS_UNIQUEID" val="1250"/>
</p:tagLst>
</file>

<file path=ppt/tags/tag381.xml><?xml version="1.0" encoding="utf-8"?>
<p:tagLst xmlns:p="http://schemas.openxmlformats.org/presentationml/2006/main">
  <p:tag name="AS_UNIQUEID" val="1251"/>
</p:tagLst>
</file>

<file path=ppt/tags/tag382.xml><?xml version="1.0" encoding="utf-8"?>
<p:tagLst xmlns:p="http://schemas.openxmlformats.org/presentationml/2006/main">
  <p:tag name="AS_UNIQUEID" val="1252"/>
</p:tagLst>
</file>

<file path=ppt/tags/tag383.xml><?xml version="1.0" encoding="utf-8"?>
<p:tagLst xmlns:p="http://schemas.openxmlformats.org/presentationml/2006/main">
  <p:tag name="AS_UNIQUEID" val="1253"/>
</p:tagLst>
</file>

<file path=ppt/tags/tag384.xml><?xml version="1.0" encoding="utf-8"?>
<p:tagLst xmlns:p="http://schemas.openxmlformats.org/presentationml/2006/main">
  <p:tag name="AS_UNIQUEID" val="1254"/>
</p:tagLst>
</file>

<file path=ppt/tags/tag385.xml><?xml version="1.0" encoding="utf-8"?>
<p:tagLst xmlns:p="http://schemas.openxmlformats.org/presentationml/2006/main">
  <p:tag name="AS_UNIQUEID" val="1255"/>
</p:tagLst>
</file>

<file path=ppt/tags/tag386.xml><?xml version="1.0" encoding="utf-8"?>
<p:tagLst xmlns:p="http://schemas.openxmlformats.org/presentationml/2006/main">
  <p:tag name="AS_UNIQUEID" val="1256"/>
</p:tagLst>
</file>

<file path=ppt/tags/tag387.xml><?xml version="1.0" encoding="utf-8"?>
<p:tagLst xmlns:p="http://schemas.openxmlformats.org/presentationml/2006/main">
  <p:tag name="AS_UNIQUEID" val="1257"/>
</p:tagLst>
</file>

<file path=ppt/tags/tag388.xml><?xml version="1.0" encoding="utf-8"?>
<p:tagLst xmlns:p="http://schemas.openxmlformats.org/presentationml/2006/main">
  <p:tag name="AS_UNIQUEID" val="1258"/>
</p:tagLst>
</file>

<file path=ppt/tags/tag389.xml><?xml version="1.0" encoding="utf-8"?>
<p:tagLst xmlns:p="http://schemas.openxmlformats.org/presentationml/2006/main">
  <p:tag name="AS_UNIQUEID" val="1259"/>
</p:tagLst>
</file>

<file path=ppt/tags/tag39.xml><?xml version="1.0" encoding="utf-8"?>
<p:tagLst xmlns:p="http://schemas.openxmlformats.org/presentationml/2006/main">
  <p:tag name="AS_UNIQUEID" val="759"/>
</p:tagLst>
</file>

<file path=ppt/tags/tag390.xml><?xml version="1.0" encoding="utf-8"?>
<p:tagLst xmlns:p="http://schemas.openxmlformats.org/presentationml/2006/main">
  <p:tag name="AS_UNIQUEID" val="1260"/>
</p:tagLst>
</file>

<file path=ppt/tags/tag391.xml><?xml version="1.0" encoding="utf-8"?>
<p:tagLst xmlns:p="http://schemas.openxmlformats.org/presentationml/2006/main">
  <p:tag name="AS_UNIQUEID" val="1261"/>
</p:tagLst>
</file>

<file path=ppt/tags/tag392.xml><?xml version="1.0" encoding="utf-8"?>
<p:tagLst xmlns:p="http://schemas.openxmlformats.org/presentationml/2006/main">
  <p:tag name="AS_UNIQUEID" val="1262"/>
</p:tagLst>
</file>

<file path=ppt/tags/tag393.xml><?xml version="1.0" encoding="utf-8"?>
<p:tagLst xmlns:p="http://schemas.openxmlformats.org/presentationml/2006/main">
  <p:tag name="AS_UNIQUEID" val="1263"/>
</p:tagLst>
</file>

<file path=ppt/tags/tag394.xml><?xml version="1.0" encoding="utf-8"?>
<p:tagLst xmlns:p="http://schemas.openxmlformats.org/presentationml/2006/main">
  <p:tag name="AS_UNIQUEID" val="1264"/>
</p:tagLst>
</file>

<file path=ppt/tags/tag395.xml><?xml version="1.0" encoding="utf-8"?>
<p:tagLst xmlns:p="http://schemas.openxmlformats.org/presentationml/2006/main">
  <p:tag name="AS_UNIQUEID" val="1265"/>
</p:tagLst>
</file>

<file path=ppt/tags/tag396.xml><?xml version="1.0" encoding="utf-8"?>
<p:tagLst xmlns:p="http://schemas.openxmlformats.org/presentationml/2006/main">
  <p:tag name="AS_UNIQUEID" val="1266"/>
</p:tagLst>
</file>

<file path=ppt/tags/tag397.xml><?xml version="1.0" encoding="utf-8"?>
<p:tagLst xmlns:p="http://schemas.openxmlformats.org/presentationml/2006/main">
  <p:tag name="AS_UNIQUEID" val="1267"/>
</p:tagLst>
</file>

<file path=ppt/tags/tag398.xml><?xml version="1.0" encoding="utf-8"?>
<p:tagLst xmlns:p="http://schemas.openxmlformats.org/presentationml/2006/main">
  <p:tag name="AS_UNIQUEID" val="1268"/>
</p:tagLst>
</file>

<file path=ppt/tags/tag399.xml><?xml version="1.0" encoding="utf-8"?>
<p:tagLst xmlns:p="http://schemas.openxmlformats.org/presentationml/2006/main">
  <p:tag name="AS_UNIQUEID" val="1269"/>
</p:tagLst>
</file>

<file path=ppt/tags/tag4.xml><?xml version="1.0" encoding="utf-8"?>
<p:tagLst xmlns:p="http://schemas.openxmlformats.org/presentationml/2006/main">
  <p:tag name="AS_UNIQUEID" val="719"/>
</p:tagLst>
</file>

<file path=ppt/tags/tag40.xml><?xml version="1.0" encoding="utf-8"?>
<p:tagLst xmlns:p="http://schemas.openxmlformats.org/presentationml/2006/main">
  <p:tag name="AS_UNIQUEID" val="920"/>
</p:tagLst>
</file>

<file path=ppt/tags/tag400.xml><?xml version="1.0" encoding="utf-8"?>
<p:tagLst xmlns:p="http://schemas.openxmlformats.org/presentationml/2006/main">
  <p:tag name="AS_UNIQUEID" val="1270"/>
</p:tagLst>
</file>

<file path=ppt/tags/tag401.xml><?xml version="1.0" encoding="utf-8"?>
<p:tagLst xmlns:p="http://schemas.openxmlformats.org/presentationml/2006/main">
  <p:tag name="AS_UNIQUEID" val="1271"/>
</p:tagLst>
</file>

<file path=ppt/tags/tag402.xml><?xml version="1.0" encoding="utf-8"?>
<p:tagLst xmlns:p="http://schemas.openxmlformats.org/presentationml/2006/main">
  <p:tag name="AS_UNIQUEID" val="1272"/>
</p:tagLst>
</file>

<file path=ppt/tags/tag403.xml><?xml version="1.0" encoding="utf-8"?>
<p:tagLst xmlns:p="http://schemas.openxmlformats.org/presentationml/2006/main">
  <p:tag name="AS_UNIQUEID" val="1273"/>
</p:tagLst>
</file>

<file path=ppt/tags/tag404.xml><?xml version="1.0" encoding="utf-8"?>
<p:tagLst xmlns:p="http://schemas.openxmlformats.org/presentationml/2006/main">
  <p:tag name="AS_UNIQUEID" val="1274"/>
</p:tagLst>
</file>

<file path=ppt/tags/tag405.xml><?xml version="1.0" encoding="utf-8"?>
<p:tagLst xmlns:p="http://schemas.openxmlformats.org/presentationml/2006/main">
  <p:tag name="AS_UNIQUEID" val="1275"/>
</p:tagLst>
</file>

<file path=ppt/tags/tag406.xml><?xml version="1.0" encoding="utf-8"?>
<p:tagLst xmlns:p="http://schemas.openxmlformats.org/presentationml/2006/main">
  <p:tag name="AS_UNIQUEID" val="1276"/>
</p:tagLst>
</file>

<file path=ppt/tags/tag407.xml><?xml version="1.0" encoding="utf-8"?>
<p:tagLst xmlns:p="http://schemas.openxmlformats.org/presentationml/2006/main">
  <p:tag name="AS_UNIQUEID" val="1277"/>
</p:tagLst>
</file>

<file path=ppt/tags/tag408.xml><?xml version="1.0" encoding="utf-8"?>
<p:tagLst xmlns:p="http://schemas.openxmlformats.org/presentationml/2006/main">
  <p:tag name="AS_UNIQUEID" val="1278"/>
</p:tagLst>
</file>

<file path=ppt/tags/tag409.xml><?xml version="1.0" encoding="utf-8"?>
<p:tagLst xmlns:p="http://schemas.openxmlformats.org/presentationml/2006/main">
  <p:tag name="AS_UNIQUEID" val="1279"/>
</p:tagLst>
</file>

<file path=ppt/tags/tag41.xml><?xml version="1.0" encoding="utf-8"?>
<p:tagLst xmlns:p="http://schemas.openxmlformats.org/presentationml/2006/main">
  <p:tag name="AS_UNIQUEID" val="921"/>
</p:tagLst>
</file>

<file path=ppt/tags/tag410.xml><?xml version="1.0" encoding="utf-8"?>
<p:tagLst xmlns:p="http://schemas.openxmlformats.org/presentationml/2006/main">
  <p:tag name="AS_UNIQUEID" val="1280"/>
</p:tagLst>
</file>

<file path=ppt/tags/tag411.xml><?xml version="1.0" encoding="utf-8"?>
<p:tagLst xmlns:p="http://schemas.openxmlformats.org/presentationml/2006/main">
  <p:tag name="AS_UNIQUEID" val="1281"/>
</p:tagLst>
</file>

<file path=ppt/tags/tag412.xml><?xml version="1.0" encoding="utf-8"?>
<p:tagLst xmlns:p="http://schemas.openxmlformats.org/presentationml/2006/main">
  <p:tag name="AS_UNIQUEID" val="1282"/>
</p:tagLst>
</file>

<file path=ppt/tags/tag413.xml><?xml version="1.0" encoding="utf-8"?>
<p:tagLst xmlns:p="http://schemas.openxmlformats.org/presentationml/2006/main">
  <p:tag name="AS_UNIQUEID" val="1283"/>
</p:tagLst>
</file>

<file path=ppt/tags/tag414.xml><?xml version="1.0" encoding="utf-8"?>
<p:tagLst xmlns:p="http://schemas.openxmlformats.org/presentationml/2006/main">
  <p:tag name="AS_UNIQUEID" val="1284"/>
</p:tagLst>
</file>

<file path=ppt/tags/tag415.xml><?xml version="1.0" encoding="utf-8"?>
<p:tagLst xmlns:p="http://schemas.openxmlformats.org/presentationml/2006/main">
  <p:tag name="AS_UNIQUEID" val="1285"/>
</p:tagLst>
</file>

<file path=ppt/tags/tag416.xml><?xml version="1.0" encoding="utf-8"?>
<p:tagLst xmlns:p="http://schemas.openxmlformats.org/presentationml/2006/main">
  <p:tag name="AS_UNIQUEID" val="1286"/>
</p:tagLst>
</file>

<file path=ppt/tags/tag417.xml><?xml version="1.0" encoding="utf-8"?>
<p:tagLst xmlns:p="http://schemas.openxmlformats.org/presentationml/2006/main">
  <p:tag name="AS_UNIQUEID" val="1287"/>
</p:tagLst>
</file>

<file path=ppt/tags/tag418.xml><?xml version="1.0" encoding="utf-8"?>
<p:tagLst xmlns:p="http://schemas.openxmlformats.org/presentationml/2006/main">
  <p:tag name="AS_UNIQUEID" val="1288"/>
</p:tagLst>
</file>

<file path=ppt/tags/tag419.xml><?xml version="1.0" encoding="utf-8"?>
<p:tagLst xmlns:p="http://schemas.openxmlformats.org/presentationml/2006/main">
  <p:tag name="AS_UNIQUEID" val="1289"/>
</p:tagLst>
</file>

<file path=ppt/tags/tag42.xml><?xml version="1.0" encoding="utf-8"?>
<p:tagLst xmlns:p="http://schemas.openxmlformats.org/presentationml/2006/main">
  <p:tag name="AS_UNIQUEID" val="922"/>
</p:tagLst>
</file>

<file path=ppt/tags/tag420.xml><?xml version="1.0" encoding="utf-8"?>
<p:tagLst xmlns:p="http://schemas.openxmlformats.org/presentationml/2006/main">
  <p:tag name="AS_UNIQUEID" val="1290"/>
</p:tagLst>
</file>

<file path=ppt/tags/tag421.xml><?xml version="1.0" encoding="utf-8"?>
<p:tagLst xmlns:p="http://schemas.openxmlformats.org/presentationml/2006/main">
  <p:tag name="AS_UNIQUEID" val="1291"/>
</p:tagLst>
</file>

<file path=ppt/tags/tag422.xml><?xml version="1.0" encoding="utf-8"?>
<p:tagLst xmlns:p="http://schemas.openxmlformats.org/presentationml/2006/main">
  <p:tag name="AS_UNIQUEID" val="1292"/>
</p:tagLst>
</file>

<file path=ppt/tags/tag423.xml><?xml version="1.0" encoding="utf-8"?>
<p:tagLst xmlns:p="http://schemas.openxmlformats.org/presentationml/2006/main">
  <p:tag name="AS_UNIQUEID" val="1293"/>
</p:tagLst>
</file>

<file path=ppt/tags/tag424.xml><?xml version="1.0" encoding="utf-8"?>
<p:tagLst xmlns:p="http://schemas.openxmlformats.org/presentationml/2006/main">
  <p:tag name="AS_UNIQUEID" val="1294"/>
</p:tagLst>
</file>

<file path=ppt/tags/tag425.xml><?xml version="1.0" encoding="utf-8"?>
<p:tagLst xmlns:p="http://schemas.openxmlformats.org/presentationml/2006/main">
  <p:tag name="AS_UNIQUEID" val="1295"/>
</p:tagLst>
</file>

<file path=ppt/tags/tag426.xml><?xml version="1.0" encoding="utf-8"?>
<p:tagLst xmlns:p="http://schemas.openxmlformats.org/presentationml/2006/main">
  <p:tag name="AS_UNIQUEID" val="1296"/>
</p:tagLst>
</file>

<file path=ppt/tags/tag427.xml><?xml version="1.0" encoding="utf-8"?>
<p:tagLst xmlns:p="http://schemas.openxmlformats.org/presentationml/2006/main">
  <p:tag name="AS_UNIQUEID" val="1297"/>
</p:tagLst>
</file>

<file path=ppt/tags/tag428.xml><?xml version="1.0" encoding="utf-8"?>
<p:tagLst xmlns:p="http://schemas.openxmlformats.org/presentationml/2006/main">
  <p:tag name="AS_UNIQUEID" val="1298"/>
</p:tagLst>
</file>

<file path=ppt/tags/tag429.xml><?xml version="1.0" encoding="utf-8"?>
<p:tagLst xmlns:p="http://schemas.openxmlformats.org/presentationml/2006/main">
  <p:tag name="AS_UNIQUEID" val="1299"/>
</p:tagLst>
</file>

<file path=ppt/tags/tag43.xml><?xml version="1.0" encoding="utf-8"?>
<p:tagLst xmlns:p="http://schemas.openxmlformats.org/presentationml/2006/main">
  <p:tag name="AS_UNIQUEID" val="923"/>
</p:tagLst>
</file>

<file path=ppt/tags/tag430.xml><?xml version="1.0" encoding="utf-8"?>
<p:tagLst xmlns:p="http://schemas.openxmlformats.org/presentationml/2006/main">
  <p:tag name="AS_UNIQUEID" val="1300"/>
</p:tagLst>
</file>

<file path=ppt/tags/tag431.xml><?xml version="1.0" encoding="utf-8"?>
<p:tagLst xmlns:p="http://schemas.openxmlformats.org/presentationml/2006/main">
  <p:tag name="AS_UNIQUEID" val="1301"/>
</p:tagLst>
</file>

<file path=ppt/tags/tag432.xml><?xml version="1.0" encoding="utf-8"?>
<p:tagLst xmlns:p="http://schemas.openxmlformats.org/presentationml/2006/main">
  <p:tag name="AS_UNIQUEID" val="1302"/>
</p:tagLst>
</file>

<file path=ppt/tags/tag433.xml><?xml version="1.0" encoding="utf-8"?>
<p:tagLst xmlns:p="http://schemas.openxmlformats.org/presentationml/2006/main">
  <p:tag name="AS_UNIQUEID" val="1303"/>
</p:tagLst>
</file>

<file path=ppt/tags/tag434.xml><?xml version="1.0" encoding="utf-8"?>
<p:tagLst xmlns:p="http://schemas.openxmlformats.org/presentationml/2006/main">
  <p:tag name="AS_UNIQUEID" val="1304"/>
</p:tagLst>
</file>

<file path=ppt/tags/tag435.xml><?xml version="1.0" encoding="utf-8"?>
<p:tagLst xmlns:p="http://schemas.openxmlformats.org/presentationml/2006/main">
  <p:tag name="AS_UNIQUEID" val="1305"/>
</p:tagLst>
</file>

<file path=ppt/tags/tag436.xml><?xml version="1.0" encoding="utf-8"?>
<p:tagLst xmlns:p="http://schemas.openxmlformats.org/presentationml/2006/main">
  <p:tag name="AS_UNIQUEID" val="1306"/>
</p:tagLst>
</file>

<file path=ppt/tags/tag437.xml><?xml version="1.0" encoding="utf-8"?>
<p:tagLst xmlns:p="http://schemas.openxmlformats.org/presentationml/2006/main">
  <p:tag name="AS_UNIQUEID" val="1307"/>
</p:tagLst>
</file>

<file path=ppt/tags/tag438.xml><?xml version="1.0" encoding="utf-8"?>
<p:tagLst xmlns:p="http://schemas.openxmlformats.org/presentationml/2006/main">
  <p:tag name="AS_UNIQUEID" val="1308"/>
</p:tagLst>
</file>

<file path=ppt/tags/tag439.xml><?xml version="1.0" encoding="utf-8"?>
<p:tagLst xmlns:p="http://schemas.openxmlformats.org/presentationml/2006/main">
  <p:tag name="AS_UNIQUEID" val="1309"/>
</p:tagLst>
</file>

<file path=ppt/tags/tag44.xml><?xml version="1.0" encoding="utf-8"?>
<p:tagLst xmlns:p="http://schemas.openxmlformats.org/presentationml/2006/main">
  <p:tag name="AS_UNIQUEID" val="924"/>
</p:tagLst>
</file>

<file path=ppt/tags/tag440.xml><?xml version="1.0" encoding="utf-8"?>
<p:tagLst xmlns:p="http://schemas.openxmlformats.org/presentationml/2006/main">
  <p:tag name="AS_UNIQUEID" val="1310"/>
</p:tagLst>
</file>

<file path=ppt/tags/tag441.xml><?xml version="1.0" encoding="utf-8"?>
<p:tagLst xmlns:p="http://schemas.openxmlformats.org/presentationml/2006/main">
  <p:tag name="AS_UNIQUEID" val="1311"/>
</p:tagLst>
</file>

<file path=ppt/tags/tag442.xml><?xml version="1.0" encoding="utf-8"?>
<p:tagLst xmlns:p="http://schemas.openxmlformats.org/presentationml/2006/main">
  <p:tag name="AS_UNIQUEID" val="1312"/>
</p:tagLst>
</file>

<file path=ppt/tags/tag443.xml><?xml version="1.0" encoding="utf-8"?>
<p:tagLst xmlns:p="http://schemas.openxmlformats.org/presentationml/2006/main">
  <p:tag name="AS_UNIQUEID" val="1313"/>
</p:tagLst>
</file>

<file path=ppt/tags/tag444.xml><?xml version="1.0" encoding="utf-8"?>
<p:tagLst xmlns:p="http://schemas.openxmlformats.org/presentationml/2006/main">
  <p:tag name="AS_UNIQUEID" val="1314"/>
</p:tagLst>
</file>

<file path=ppt/tags/tag445.xml><?xml version="1.0" encoding="utf-8"?>
<p:tagLst xmlns:p="http://schemas.openxmlformats.org/presentationml/2006/main">
  <p:tag name="AS_UNIQUEID" val="1315"/>
</p:tagLst>
</file>

<file path=ppt/tags/tag446.xml><?xml version="1.0" encoding="utf-8"?>
<p:tagLst xmlns:p="http://schemas.openxmlformats.org/presentationml/2006/main">
  <p:tag name="AS_UNIQUEID" val="1316"/>
</p:tagLst>
</file>

<file path=ppt/tags/tag447.xml><?xml version="1.0" encoding="utf-8"?>
<p:tagLst xmlns:p="http://schemas.openxmlformats.org/presentationml/2006/main">
  <p:tag name="AS_UNIQUEID" val="1317"/>
</p:tagLst>
</file>

<file path=ppt/tags/tag448.xml><?xml version="1.0" encoding="utf-8"?>
<p:tagLst xmlns:p="http://schemas.openxmlformats.org/presentationml/2006/main">
  <p:tag name="AS_UNIQUEID" val="1318"/>
</p:tagLst>
</file>

<file path=ppt/tags/tag449.xml><?xml version="1.0" encoding="utf-8"?>
<p:tagLst xmlns:p="http://schemas.openxmlformats.org/presentationml/2006/main">
  <p:tag name="AS_UNIQUEID" val="1319"/>
</p:tagLst>
</file>

<file path=ppt/tags/tag45.xml><?xml version="1.0" encoding="utf-8"?>
<p:tagLst xmlns:p="http://schemas.openxmlformats.org/presentationml/2006/main">
  <p:tag name="AS_UNIQUEID" val="925"/>
</p:tagLst>
</file>

<file path=ppt/tags/tag450.xml><?xml version="1.0" encoding="utf-8"?>
<p:tagLst xmlns:p="http://schemas.openxmlformats.org/presentationml/2006/main">
  <p:tag name="AS_UNIQUEID" val="1320"/>
</p:tagLst>
</file>

<file path=ppt/tags/tag451.xml><?xml version="1.0" encoding="utf-8"?>
<p:tagLst xmlns:p="http://schemas.openxmlformats.org/presentationml/2006/main">
  <p:tag name="AS_UNIQUEID" val="1321"/>
</p:tagLst>
</file>

<file path=ppt/tags/tag452.xml><?xml version="1.0" encoding="utf-8"?>
<p:tagLst xmlns:p="http://schemas.openxmlformats.org/presentationml/2006/main">
  <p:tag name="AS_UNIQUEID" val="1322"/>
</p:tagLst>
</file>

<file path=ppt/tags/tag453.xml><?xml version="1.0" encoding="utf-8"?>
<p:tagLst xmlns:p="http://schemas.openxmlformats.org/presentationml/2006/main">
  <p:tag name="AS_UNIQUEID" val="1323"/>
</p:tagLst>
</file>

<file path=ppt/tags/tag454.xml><?xml version="1.0" encoding="utf-8"?>
<p:tagLst xmlns:p="http://schemas.openxmlformats.org/presentationml/2006/main">
  <p:tag name="AS_UNIQUEID" val="1324"/>
</p:tagLst>
</file>

<file path=ppt/tags/tag455.xml><?xml version="1.0" encoding="utf-8"?>
<p:tagLst xmlns:p="http://schemas.openxmlformats.org/presentationml/2006/main">
  <p:tag name="AS_UNIQUEID" val="1325"/>
</p:tagLst>
</file>

<file path=ppt/tags/tag456.xml><?xml version="1.0" encoding="utf-8"?>
<p:tagLst xmlns:p="http://schemas.openxmlformats.org/presentationml/2006/main">
  <p:tag name="AS_UNIQUEID" val="1326"/>
</p:tagLst>
</file>

<file path=ppt/tags/tag457.xml><?xml version="1.0" encoding="utf-8"?>
<p:tagLst xmlns:p="http://schemas.openxmlformats.org/presentationml/2006/main">
  <p:tag name="AS_UNIQUEID" val="1327"/>
</p:tagLst>
</file>

<file path=ppt/tags/tag458.xml><?xml version="1.0" encoding="utf-8"?>
<p:tagLst xmlns:p="http://schemas.openxmlformats.org/presentationml/2006/main">
  <p:tag name="AS_UNIQUEID" val="1328"/>
</p:tagLst>
</file>

<file path=ppt/tags/tag459.xml><?xml version="1.0" encoding="utf-8"?>
<p:tagLst xmlns:p="http://schemas.openxmlformats.org/presentationml/2006/main">
  <p:tag name="AS_UNIQUEID" val="1329"/>
</p:tagLst>
</file>

<file path=ppt/tags/tag46.xml><?xml version="1.0" encoding="utf-8"?>
<p:tagLst xmlns:p="http://schemas.openxmlformats.org/presentationml/2006/main">
  <p:tag name="AS_UNIQUEID" val="926"/>
</p:tagLst>
</file>

<file path=ppt/tags/tag460.xml><?xml version="1.0" encoding="utf-8"?>
<p:tagLst xmlns:p="http://schemas.openxmlformats.org/presentationml/2006/main">
  <p:tag name="AS_UNIQUEID" val="1330"/>
</p:tagLst>
</file>

<file path=ppt/tags/tag461.xml><?xml version="1.0" encoding="utf-8"?>
<p:tagLst xmlns:p="http://schemas.openxmlformats.org/presentationml/2006/main">
  <p:tag name="AS_UNIQUEID" val="1331"/>
</p:tagLst>
</file>

<file path=ppt/tags/tag462.xml><?xml version="1.0" encoding="utf-8"?>
<p:tagLst xmlns:p="http://schemas.openxmlformats.org/presentationml/2006/main">
  <p:tag name="AS_UNIQUEID" val="1332"/>
</p:tagLst>
</file>

<file path=ppt/tags/tag463.xml><?xml version="1.0" encoding="utf-8"?>
<p:tagLst xmlns:p="http://schemas.openxmlformats.org/presentationml/2006/main">
  <p:tag name="AS_UNIQUEID" val="1333"/>
</p:tagLst>
</file>

<file path=ppt/tags/tag464.xml><?xml version="1.0" encoding="utf-8"?>
<p:tagLst xmlns:p="http://schemas.openxmlformats.org/presentationml/2006/main">
  <p:tag name="AS_UNIQUEID" val="1334"/>
</p:tagLst>
</file>

<file path=ppt/tags/tag465.xml><?xml version="1.0" encoding="utf-8"?>
<p:tagLst xmlns:p="http://schemas.openxmlformats.org/presentationml/2006/main">
  <p:tag name="AS_UNIQUEID" val="1335"/>
</p:tagLst>
</file>

<file path=ppt/tags/tag466.xml><?xml version="1.0" encoding="utf-8"?>
<p:tagLst xmlns:p="http://schemas.openxmlformats.org/presentationml/2006/main">
  <p:tag name="AS_UNIQUEID" val="1336"/>
</p:tagLst>
</file>

<file path=ppt/tags/tag467.xml><?xml version="1.0" encoding="utf-8"?>
<p:tagLst xmlns:p="http://schemas.openxmlformats.org/presentationml/2006/main">
  <p:tag name="AS_UNIQUEID" val="1337"/>
</p:tagLst>
</file>

<file path=ppt/tags/tag468.xml><?xml version="1.0" encoding="utf-8"?>
<p:tagLst xmlns:p="http://schemas.openxmlformats.org/presentationml/2006/main">
  <p:tag name="AS_UNIQUEID" val="1338"/>
</p:tagLst>
</file>

<file path=ppt/tags/tag469.xml><?xml version="1.0" encoding="utf-8"?>
<p:tagLst xmlns:p="http://schemas.openxmlformats.org/presentationml/2006/main">
  <p:tag name="AS_UNIQUEID" val="1339"/>
</p:tagLst>
</file>

<file path=ppt/tags/tag47.xml><?xml version="1.0" encoding="utf-8"?>
<p:tagLst xmlns:p="http://schemas.openxmlformats.org/presentationml/2006/main">
  <p:tag name="AS_UNIQUEID" val="927"/>
</p:tagLst>
</file>

<file path=ppt/tags/tag470.xml><?xml version="1.0" encoding="utf-8"?>
<p:tagLst xmlns:p="http://schemas.openxmlformats.org/presentationml/2006/main">
  <p:tag name="AS_UNIQUEID" val="1340"/>
</p:tagLst>
</file>

<file path=ppt/tags/tag471.xml><?xml version="1.0" encoding="utf-8"?>
<p:tagLst xmlns:p="http://schemas.openxmlformats.org/presentationml/2006/main">
  <p:tag name="AS_UNIQUEID" val="1341"/>
</p:tagLst>
</file>

<file path=ppt/tags/tag472.xml><?xml version="1.0" encoding="utf-8"?>
<p:tagLst xmlns:p="http://schemas.openxmlformats.org/presentationml/2006/main">
  <p:tag name="AS_UNIQUEID" val="1342"/>
</p:tagLst>
</file>

<file path=ppt/tags/tag473.xml><?xml version="1.0" encoding="utf-8"?>
<p:tagLst xmlns:p="http://schemas.openxmlformats.org/presentationml/2006/main">
  <p:tag name="AS_UNIQUEID" val="1343"/>
</p:tagLst>
</file>

<file path=ppt/tags/tag474.xml><?xml version="1.0" encoding="utf-8"?>
<p:tagLst xmlns:p="http://schemas.openxmlformats.org/presentationml/2006/main">
  <p:tag name="AS_UNIQUEID" val="1344"/>
</p:tagLst>
</file>

<file path=ppt/tags/tag475.xml><?xml version="1.0" encoding="utf-8"?>
<p:tagLst xmlns:p="http://schemas.openxmlformats.org/presentationml/2006/main">
  <p:tag name="AS_UNIQUEID" val="1345"/>
</p:tagLst>
</file>

<file path=ppt/tags/tag476.xml><?xml version="1.0" encoding="utf-8"?>
<p:tagLst xmlns:p="http://schemas.openxmlformats.org/presentationml/2006/main">
  <p:tag name="AS_UNIQUEID" val="1346"/>
</p:tagLst>
</file>

<file path=ppt/tags/tag477.xml><?xml version="1.0" encoding="utf-8"?>
<p:tagLst xmlns:p="http://schemas.openxmlformats.org/presentationml/2006/main">
  <p:tag name="AS_UNIQUEID" val="1347"/>
</p:tagLst>
</file>

<file path=ppt/tags/tag478.xml><?xml version="1.0" encoding="utf-8"?>
<p:tagLst xmlns:p="http://schemas.openxmlformats.org/presentationml/2006/main">
  <p:tag name="AS_UNIQUEID" val="1348"/>
</p:tagLst>
</file>

<file path=ppt/tags/tag479.xml><?xml version="1.0" encoding="utf-8"?>
<p:tagLst xmlns:p="http://schemas.openxmlformats.org/presentationml/2006/main">
  <p:tag name="AS_UNIQUEID" val="1349"/>
</p:tagLst>
</file>

<file path=ppt/tags/tag48.xml><?xml version="1.0" encoding="utf-8"?>
<p:tagLst xmlns:p="http://schemas.openxmlformats.org/presentationml/2006/main">
  <p:tag name="AS_UNIQUEID" val="928"/>
</p:tagLst>
</file>

<file path=ppt/tags/tag480.xml><?xml version="1.0" encoding="utf-8"?>
<p:tagLst xmlns:p="http://schemas.openxmlformats.org/presentationml/2006/main">
  <p:tag name="AS_UNIQUEID" val="1350"/>
</p:tagLst>
</file>

<file path=ppt/tags/tag481.xml><?xml version="1.0" encoding="utf-8"?>
<p:tagLst xmlns:p="http://schemas.openxmlformats.org/presentationml/2006/main">
  <p:tag name="AS_UNIQUEID" val="1351"/>
</p:tagLst>
</file>

<file path=ppt/tags/tag482.xml><?xml version="1.0" encoding="utf-8"?>
<p:tagLst xmlns:p="http://schemas.openxmlformats.org/presentationml/2006/main">
  <p:tag name="AS_UNIQUEID" val="1352"/>
</p:tagLst>
</file>

<file path=ppt/tags/tag483.xml><?xml version="1.0" encoding="utf-8"?>
<p:tagLst xmlns:p="http://schemas.openxmlformats.org/presentationml/2006/main">
  <p:tag name="AS_UNIQUEID" val="1353"/>
</p:tagLst>
</file>

<file path=ppt/tags/tag484.xml><?xml version="1.0" encoding="utf-8"?>
<p:tagLst xmlns:p="http://schemas.openxmlformats.org/presentationml/2006/main">
  <p:tag name="AS_UNIQUEID" val="1354"/>
</p:tagLst>
</file>

<file path=ppt/tags/tag485.xml><?xml version="1.0" encoding="utf-8"?>
<p:tagLst xmlns:p="http://schemas.openxmlformats.org/presentationml/2006/main">
  <p:tag name="AS_UNIQUEID" val="1355"/>
</p:tagLst>
</file>

<file path=ppt/tags/tag486.xml><?xml version="1.0" encoding="utf-8"?>
<p:tagLst xmlns:p="http://schemas.openxmlformats.org/presentationml/2006/main">
  <p:tag name="AS_UNIQUEID" val="1356"/>
</p:tagLst>
</file>

<file path=ppt/tags/tag487.xml><?xml version="1.0" encoding="utf-8"?>
<p:tagLst xmlns:p="http://schemas.openxmlformats.org/presentationml/2006/main">
  <p:tag name="AS_UNIQUEID" val="1357"/>
</p:tagLst>
</file>

<file path=ppt/tags/tag488.xml><?xml version="1.0" encoding="utf-8"?>
<p:tagLst xmlns:p="http://schemas.openxmlformats.org/presentationml/2006/main">
  <p:tag name="AS_UNIQUEID" val="1358"/>
</p:tagLst>
</file>

<file path=ppt/tags/tag489.xml><?xml version="1.0" encoding="utf-8"?>
<p:tagLst xmlns:p="http://schemas.openxmlformats.org/presentationml/2006/main">
  <p:tag name="AS_UNIQUEID" val="1359"/>
</p:tagLst>
</file>

<file path=ppt/tags/tag49.xml><?xml version="1.0" encoding="utf-8"?>
<p:tagLst xmlns:p="http://schemas.openxmlformats.org/presentationml/2006/main">
  <p:tag name="AS_UNIQUEID" val="929"/>
</p:tagLst>
</file>

<file path=ppt/tags/tag490.xml><?xml version="1.0" encoding="utf-8"?>
<p:tagLst xmlns:p="http://schemas.openxmlformats.org/presentationml/2006/main">
  <p:tag name="AS_UNIQUEID" val="1360"/>
</p:tagLst>
</file>

<file path=ppt/tags/tag491.xml><?xml version="1.0" encoding="utf-8"?>
<p:tagLst xmlns:p="http://schemas.openxmlformats.org/presentationml/2006/main">
  <p:tag name="AS_UNIQUEID" val="1361"/>
</p:tagLst>
</file>

<file path=ppt/tags/tag492.xml><?xml version="1.0" encoding="utf-8"?>
<p:tagLst xmlns:p="http://schemas.openxmlformats.org/presentationml/2006/main">
  <p:tag name="AS_UNIQUEID" val="1362"/>
</p:tagLst>
</file>

<file path=ppt/tags/tag493.xml><?xml version="1.0" encoding="utf-8"?>
<p:tagLst xmlns:p="http://schemas.openxmlformats.org/presentationml/2006/main">
  <p:tag name="AS_UNIQUEID" val="1363"/>
</p:tagLst>
</file>

<file path=ppt/tags/tag494.xml><?xml version="1.0" encoding="utf-8"?>
<p:tagLst xmlns:p="http://schemas.openxmlformats.org/presentationml/2006/main">
  <p:tag name="AS_UNIQUEID" val="1364"/>
</p:tagLst>
</file>

<file path=ppt/tags/tag495.xml><?xml version="1.0" encoding="utf-8"?>
<p:tagLst xmlns:p="http://schemas.openxmlformats.org/presentationml/2006/main">
  <p:tag name="AS_UNIQUEID" val="1365"/>
</p:tagLst>
</file>

<file path=ppt/tags/tag496.xml><?xml version="1.0" encoding="utf-8"?>
<p:tagLst xmlns:p="http://schemas.openxmlformats.org/presentationml/2006/main">
  <p:tag name="AS_UNIQUEID" val="1366"/>
</p:tagLst>
</file>

<file path=ppt/tags/tag497.xml><?xml version="1.0" encoding="utf-8"?>
<p:tagLst xmlns:p="http://schemas.openxmlformats.org/presentationml/2006/main">
  <p:tag name="AS_UNIQUEID" val="1367"/>
</p:tagLst>
</file>

<file path=ppt/tags/tag498.xml><?xml version="1.0" encoding="utf-8"?>
<p:tagLst xmlns:p="http://schemas.openxmlformats.org/presentationml/2006/main">
  <p:tag name="AS_UNIQUEID" val="1368"/>
</p:tagLst>
</file>

<file path=ppt/tags/tag499.xml><?xml version="1.0" encoding="utf-8"?>
<p:tagLst xmlns:p="http://schemas.openxmlformats.org/presentationml/2006/main">
  <p:tag name="AS_UNIQUEID" val="1369"/>
</p:tagLst>
</file>

<file path=ppt/tags/tag5.xml><?xml version="1.0" encoding="utf-8"?>
<p:tagLst xmlns:p="http://schemas.openxmlformats.org/presentationml/2006/main">
  <p:tag name="AS_UNIQUEID" val="909"/>
</p:tagLst>
</file>

<file path=ppt/tags/tag50.xml><?xml version="1.0" encoding="utf-8"?>
<p:tagLst xmlns:p="http://schemas.openxmlformats.org/presentationml/2006/main">
  <p:tag name="AS_UNIQUEID" val="930"/>
</p:tagLst>
</file>

<file path=ppt/tags/tag500.xml><?xml version="1.0" encoding="utf-8"?>
<p:tagLst xmlns:p="http://schemas.openxmlformats.org/presentationml/2006/main">
  <p:tag name="AS_UNIQUEID" val="1370"/>
</p:tagLst>
</file>

<file path=ppt/tags/tag501.xml><?xml version="1.0" encoding="utf-8"?>
<p:tagLst xmlns:p="http://schemas.openxmlformats.org/presentationml/2006/main">
  <p:tag name="AS_UNIQUEID" val="1371"/>
</p:tagLst>
</file>

<file path=ppt/tags/tag502.xml><?xml version="1.0" encoding="utf-8"?>
<p:tagLst xmlns:p="http://schemas.openxmlformats.org/presentationml/2006/main">
  <p:tag name="AS_UNIQUEID" val="1372"/>
</p:tagLst>
</file>

<file path=ppt/tags/tag503.xml><?xml version="1.0" encoding="utf-8"?>
<p:tagLst xmlns:p="http://schemas.openxmlformats.org/presentationml/2006/main">
  <p:tag name="AS_UNIQUEID" val="1373"/>
</p:tagLst>
</file>

<file path=ppt/tags/tag504.xml><?xml version="1.0" encoding="utf-8"?>
<p:tagLst xmlns:p="http://schemas.openxmlformats.org/presentationml/2006/main">
  <p:tag name="AS_UNIQUEID" val="1374"/>
</p:tagLst>
</file>

<file path=ppt/tags/tag505.xml><?xml version="1.0" encoding="utf-8"?>
<p:tagLst xmlns:p="http://schemas.openxmlformats.org/presentationml/2006/main">
  <p:tag name="AS_UNIQUEID" val="1375"/>
</p:tagLst>
</file>

<file path=ppt/tags/tag506.xml><?xml version="1.0" encoding="utf-8"?>
<p:tagLst xmlns:p="http://schemas.openxmlformats.org/presentationml/2006/main">
  <p:tag name="AS_UNIQUEID" val="1376"/>
</p:tagLst>
</file>

<file path=ppt/tags/tag507.xml><?xml version="1.0" encoding="utf-8"?>
<p:tagLst xmlns:p="http://schemas.openxmlformats.org/presentationml/2006/main">
  <p:tag name="AS_UNIQUEID" val="1377"/>
</p:tagLst>
</file>

<file path=ppt/tags/tag508.xml><?xml version="1.0" encoding="utf-8"?>
<p:tagLst xmlns:p="http://schemas.openxmlformats.org/presentationml/2006/main">
  <p:tag name="AS_UNIQUEID" val="1378"/>
</p:tagLst>
</file>

<file path=ppt/tags/tag509.xml><?xml version="1.0" encoding="utf-8"?>
<p:tagLst xmlns:p="http://schemas.openxmlformats.org/presentationml/2006/main">
  <p:tag name="AS_UNIQUEID" val="1379"/>
</p:tagLst>
</file>

<file path=ppt/tags/tag51.xml><?xml version="1.0" encoding="utf-8"?>
<p:tagLst xmlns:p="http://schemas.openxmlformats.org/presentationml/2006/main">
  <p:tag name="AS_UNIQUEID" val="931"/>
</p:tagLst>
</file>

<file path=ppt/tags/tag510.xml><?xml version="1.0" encoding="utf-8"?>
<p:tagLst xmlns:p="http://schemas.openxmlformats.org/presentationml/2006/main">
  <p:tag name="AS_UNIQUEID" val="1380"/>
</p:tagLst>
</file>

<file path=ppt/tags/tag511.xml><?xml version="1.0" encoding="utf-8"?>
<p:tagLst xmlns:p="http://schemas.openxmlformats.org/presentationml/2006/main">
  <p:tag name="AS_UNIQUEID" val="1381"/>
</p:tagLst>
</file>

<file path=ppt/tags/tag512.xml><?xml version="1.0" encoding="utf-8"?>
<p:tagLst xmlns:p="http://schemas.openxmlformats.org/presentationml/2006/main">
  <p:tag name="AS_UNIQUEID" val="1382"/>
</p:tagLst>
</file>

<file path=ppt/tags/tag513.xml><?xml version="1.0" encoding="utf-8"?>
<p:tagLst xmlns:p="http://schemas.openxmlformats.org/presentationml/2006/main">
  <p:tag name="AS_UNIQUEID" val="1383"/>
</p:tagLst>
</file>

<file path=ppt/tags/tag514.xml><?xml version="1.0" encoding="utf-8"?>
<p:tagLst xmlns:p="http://schemas.openxmlformats.org/presentationml/2006/main">
  <p:tag name="AS_UNIQUEID" val="1384"/>
</p:tagLst>
</file>

<file path=ppt/tags/tag515.xml><?xml version="1.0" encoding="utf-8"?>
<p:tagLst xmlns:p="http://schemas.openxmlformats.org/presentationml/2006/main">
  <p:tag name="AS_UNIQUEID" val="1385"/>
</p:tagLst>
</file>

<file path=ppt/tags/tag516.xml><?xml version="1.0" encoding="utf-8"?>
<p:tagLst xmlns:p="http://schemas.openxmlformats.org/presentationml/2006/main">
  <p:tag name="AS_UNIQUEID" val="1386"/>
</p:tagLst>
</file>

<file path=ppt/tags/tag517.xml><?xml version="1.0" encoding="utf-8"?>
<p:tagLst xmlns:p="http://schemas.openxmlformats.org/presentationml/2006/main">
  <p:tag name="AS_UNIQUEID" val="1387"/>
</p:tagLst>
</file>

<file path=ppt/tags/tag518.xml><?xml version="1.0" encoding="utf-8"?>
<p:tagLst xmlns:p="http://schemas.openxmlformats.org/presentationml/2006/main">
  <p:tag name="AS_UNIQUEID" val="1388"/>
</p:tagLst>
</file>

<file path=ppt/tags/tag519.xml><?xml version="1.0" encoding="utf-8"?>
<p:tagLst xmlns:p="http://schemas.openxmlformats.org/presentationml/2006/main">
  <p:tag name="AS_UNIQUEID" val="1389"/>
</p:tagLst>
</file>

<file path=ppt/tags/tag52.xml><?xml version="1.0" encoding="utf-8"?>
<p:tagLst xmlns:p="http://schemas.openxmlformats.org/presentationml/2006/main">
  <p:tag name="AS_UNIQUEID" val="932"/>
</p:tagLst>
</file>

<file path=ppt/tags/tag520.xml><?xml version="1.0" encoding="utf-8"?>
<p:tagLst xmlns:p="http://schemas.openxmlformats.org/presentationml/2006/main">
  <p:tag name="AS_UNIQUEID" val="1390"/>
</p:tagLst>
</file>

<file path=ppt/tags/tag521.xml><?xml version="1.0" encoding="utf-8"?>
<p:tagLst xmlns:p="http://schemas.openxmlformats.org/presentationml/2006/main">
  <p:tag name="AS_UNIQUEID" val="1391"/>
</p:tagLst>
</file>

<file path=ppt/tags/tag522.xml><?xml version="1.0" encoding="utf-8"?>
<p:tagLst xmlns:p="http://schemas.openxmlformats.org/presentationml/2006/main">
  <p:tag name="AS_UNIQUEID" val="1392"/>
</p:tagLst>
</file>

<file path=ppt/tags/tag523.xml><?xml version="1.0" encoding="utf-8"?>
<p:tagLst xmlns:p="http://schemas.openxmlformats.org/presentationml/2006/main">
  <p:tag name="AS_UNIQUEID" val="1393"/>
</p:tagLst>
</file>

<file path=ppt/tags/tag524.xml><?xml version="1.0" encoding="utf-8"?>
<p:tagLst xmlns:p="http://schemas.openxmlformats.org/presentationml/2006/main">
  <p:tag name="AS_UNIQUEID" val="1394"/>
</p:tagLst>
</file>

<file path=ppt/tags/tag525.xml><?xml version="1.0" encoding="utf-8"?>
<p:tagLst xmlns:p="http://schemas.openxmlformats.org/presentationml/2006/main">
  <p:tag name="AS_UNIQUEID" val="1395"/>
</p:tagLst>
</file>

<file path=ppt/tags/tag526.xml><?xml version="1.0" encoding="utf-8"?>
<p:tagLst xmlns:p="http://schemas.openxmlformats.org/presentationml/2006/main">
  <p:tag name="AS_UNIQUEID" val="1396"/>
</p:tagLst>
</file>

<file path=ppt/tags/tag527.xml><?xml version="1.0" encoding="utf-8"?>
<p:tagLst xmlns:p="http://schemas.openxmlformats.org/presentationml/2006/main">
  <p:tag name="AS_UNIQUEID" val="1397"/>
</p:tagLst>
</file>

<file path=ppt/tags/tag528.xml><?xml version="1.0" encoding="utf-8"?>
<p:tagLst xmlns:p="http://schemas.openxmlformats.org/presentationml/2006/main">
  <p:tag name="AS_UNIQUEID" val="1398"/>
</p:tagLst>
</file>

<file path=ppt/tags/tag529.xml><?xml version="1.0" encoding="utf-8"?>
<p:tagLst xmlns:p="http://schemas.openxmlformats.org/presentationml/2006/main">
  <p:tag name="AS_UNIQUEID" val="1399"/>
</p:tagLst>
</file>

<file path=ppt/tags/tag53.xml><?xml version="1.0" encoding="utf-8"?>
<p:tagLst xmlns:p="http://schemas.openxmlformats.org/presentationml/2006/main">
  <p:tag name="AS_UNIQUEID" val="933"/>
</p:tagLst>
</file>

<file path=ppt/tags/tag530.xml><?xml version="1.0" encoding="utf-8"?>
<p:tagLst xmlns:p="http://schemas.openxmlformats.org/presentationml/2006/main">
  <p:tag name="AS_UNIQUEID" val="1400"/>
</p:tagLst>
</file>

<file path=ppt/tags/tag531.xml><?xml version="1.0" encoding="utf-8"?>
<p:tagLst xmlns:p="http://schemas.openxmlformats.org/presentationml/2006/main">
  <p:tag name="AS_UNIQUEID" val="1401"/>
</p:tagLst>
</file>

<file path=ppt/tags/tag532.xml><?xml version="1.0" encoding="utf-8"?>
<p:tagLst xmlns:p="http://schemas.openxmlformats.org/presentationml/2006/main">
  <p:tag name="AS_UNIQUEID" val="1402"/>
</p:tagLst>
</file>

<file path=ppt/tags/tag533.xml><?xml version="1.0" encoding="utf-8"?>
<p:tagLst xmlns:p="http://schemas.openxmlformats.org/presentationml/2006/main">
  <p:tag name="AS_UNIQUEID" val="1403"/>
</p:tagLst>
</file>

<file path=ppt/tags/tag534.xml><?xml version="1.0" encoding="utf-8"?>
<p:tagLst xmlns:p="http://schemas.openxmlformats.org/presentationml/2006/main">
  <p:tag name="AS_UNIQUEID" val="1404"/>
</p:tagLst>
</file>

<file path=ppt/tags/tag535.xml><?xml version="1.0" encoding="utf-8"?>
<p:tagLst xmlns:p="http://schemas.openxmlformats.org/presentationml/2006/main">
  <p:tag name="AS_UNIQUEID" val="1405"/>
</p:tagLst>
</file>

<file path=ppt/tags/tag536.xml><?xml version="1.0" encoding="utf-8"?>
<p:tagLst xmlns:p="http://schemas.openxmlformats.org/presentationml/2006/main">
  <p:tag name="AS_UNIQUEID" val="1406"/>
</p:tagLst>
</file>

<file path=ppt/tags/tag537.xml><?xml version="1.0" encoding="utf-8"?>
<p:tagLst xmlns:p="http://schemas.openxmlformats.org/presentationml/2006/main">
  <p:tag name="AS_UNIQUEID" val="1407"/>
</p:tagLst>
</file>

<file path=ppt/tags/tag538.xml><?xml version="1.0" encoding="utf-8"?>
<p:tagLst xmlns:p="http://schemas.openxmlformats.org/presentationml/2006/main">
  <p:tag name="AS_UNIQUEID" val="1408"/>
</p:tagLst>
</file>

<file path=ppt/tags/tag539.xml><?xml version="1.0" encoding="utf-8"?>
<p:tagLst xmlns:p="http://schemas.openxmlformats.org/presentationml/2006/main">
  <p:tag name="AS_UNIQUEID" val="1409"/>
</p:tagLst>
</file>

<file path=ppt/tags/tag54.xml><?xml version="1.0" encoding="utf-8"?>
<p:tagLst xmlns:p="http://schemas.openxmlformats.org/presentationml/2006/main">
  <p:tag name="AS_UNIQUEID" val="934"/>
</p:tagLst>
</file>

<file path=ppt/tags/tag540.xml><?xml version="1.0" encoding="utf-8"?>
<p:tagLst xmlns:p="http://schemas.openxmlformats.org/presentationml/2006/main">
  <p:tag name="AS_UNIQUEID" val="1410"/>
</p:tagLst>
</file>

<file path=ppt/tags/tag541.xml><?xml version="1.0" encoding="utf-8"?>
<p:tagLst xmlns:p="http://schemas.openxmlformats.org/presentationml/2006/main">
  <p:tag name="AS_UNIQUEID" val="1411"/>
</p:tagLst>
</file>

<file path=ppt/tags/tag542.xml><?xml version="1.0" encoding="utf-8"?>
<p:tagLst xmlns:p="http://schemas.openxmlformats.org/presentationml/2006/main">
  <p:tag name="AS_UNIQUEID" val="1412"/>
</p:tagLst>
</file>

<file path=ppt/tags/tag543.xml><?xml version="1.0" encoding="utf-8"?>
<p:tagLst xmlns:p="http://schemas.openxmlformats.org/presentationml/2006/main">
  <p:tag name="AS_UNIQUEID" val="1413"/>
</p:tagLst>
</file>

<file path=ppt/tags/tag544.xml><?xml version="1.0" encoding="utf-8"?>
<p:tagLst xmlns:p="http://schemas.openxmlformats.org/presentationml/2006/main">
  <p:tag name="AS_UNIQUEID" val="1414"/>
</p:tagLst>
</file>

<file path=ppt/tags/tag545.xml><?xml version="1.0" encoding="utf-8"?>
<p:tagLst xmlns:p="http://schemas.openxmlformats.org/presentationml/2006/main">
  <p:tag name="AS_UNIQUEID" val="1415"/>
</p:tagLst>
</file>

<file path=ppt/tags/tag546.xml><?xml version="1.0" encoding="utf-8"?>
<p:tagLst xmlns:p="http://schemas.openxmlformats.org/presentationml/2006/main">
  <p:tag name="AS_UNIQUEID" val="1416"/>
</p:tagLst>
</file>

<file path=ppt/tags/tag547.xml><?xml version="1.0" encoding="utf-8"?>
<p:tagLst xmlns:p="http://schemas.openxmlformats.org/presentationml/2006/main">
  <p:tag name="AS_UNIQUEID" val="1417"/>
</p:tagLst>
</file>

<file path=ppt/tags/tag548.xml><?xml version="1.0" encoding="utf-8"?>
<p:tagLst xmlns:p="http://schemas.openxmlformats.org/presentationml/2006/main">
  <p:tag name="AS_UNIQUEID" val="1418"/>
</p:tagLst>
</file>

<file path=ppt/tags/tag549.xml><?xml version="1.0" encoding="utf-8"?>
<p:tagLst xmlns:p="http://schemas.openxmlformats.org/presentationml/2006/main">
  <p:tag name="AS_UNIQUEID" val="1419"/>
</p:tagLst>
</file>

<file path=ppt/tags/tag55.xml><?xml version="1.0" encoding="utf-8"?>
<p:tagLst xmlns:p="http://schemas.openxmlformats.org/presentationml/2006/main">
  <p:tag name="AS_UNIQUEID" val="935"/>
</p:tagLst>
</file>

<file path=ppt/tags/tag550.xml><?xml version="1.0" encoding="utf-8"?>
<p:tagLst xmlns:p="http://schemas.openxmlformats.org/presentationml/2006/main">
  <p:tag name="AS_UNIQUEID" val="1420"/>
</p:tagLst>
</file>

<file path=ppt/tags/tag551.xml><?xml version="1.0" encoding="utf-8"?>
<p:tagLst xmlns:p="http://schemas.openxmlformats.org/presentationml/2006/main">
  <p:tag name="AS_UNIQUEID" val="1421"/>
</p:tagLst>
</file>

<file path=ppt/tags/tag552.xml><?xml version="1.0" encoding="utf-8"?>
<p:tagLst xmlns:p="http://schemas.openxmlformats.org/presentationml/2006/main">
  <p:tag name="AS_UNIQUEID" val="1422"/>
</p:tagLst>
</file>

<file path=ppt/tags/tag553.xml><?xml version="1.0" encoding="utf-8"?>
<p:tagLst xmlns:p="http://schemas.openxmlformats.org/presentationml/2006/main">
  <p:tag name="AS_UNIQUEID" val="1423"/>
</p:tagLst>
</file>

<file path=ppt/tags/tag554.xml><?xml version="1.0" encoding="utf-8"?>
<p:tagLst xmlns:p="http://schemas.openxmlformats.org/presentationml/2006/main">
  <p:tag name="AS_UNIQUEID" val="1424"/>
</p:tagLst>
</file>

<file path=ppt/tags/tag555.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MzEyODkwNTM2NmRkYWE5ODFmYWU0ZGExZjk0MzA0MmQifQ=="/>
</p:tagLst>
</file>

<file path=ppt/tags/tag56.xml><?xml version="1.0" encoding="utf-8"?>
<p:tagLst xmlns:p="http://schemas.openxmlformats.org/presentationml/2006/main">
  <p:tag name="AS_UNIQUEID" val="936"/>
</p:tagLst>
</file>

<file path=ppt/tags/tag57.xml><?xml version="1.0" encoding="utf-8"?>
<p:tagLst xmlns:p="http://schemas.openxmlformats.org/presentationml/2006/main">
  <p:tag name="AS_UNIQUEID" val="937"/>
</p:tagLst>
</file>

<file path=ppt/tags/tag58.xml><?xml version="1.0" encoding="utf-8"?>
<p:tagLst xmlns:p="http://schemas.openxmlformats.org/presentationml/2006/main">
  <p:tag name="AS_UNIQUEID" val="938"/>
</p:tagLst>
</file>

<file path=ppt/tags/tag59.xml><?xml version="1.0" encoding="utf-8"?>
<p:tagLst xmlns:p="http://schemas.openxmlformats.org/presentationml/2006/main">
  <p:tag name="AS_UNIQUEID" val="939"/>
</p:tagLst>
</file>

<file path=ppt/tags/tag6.xml><?xml version="1.0" encoding="utf-8"?>
<p:tagLst xmlns:p="http://schemas.openxmlformats.org/presentationml/2006/main">
  <p:tag name="AS_UNIQUEID" val="717"/>
</p:tagLst>
</file>

<file path=ppt/tags/tag60.xml><?xml version="1.0" encoding="utf-8"?>
<p:tagLst xmlns:p="http://schemas.openxmlformats.org/presentationml/2006/main">
  <p:tag name="AS_UNIQUEID" val="940"/>
</p:tagLst>
</file>

<file path=ppt/tags/tag61.xml><?xml version="1.0" encoding="utf-8"?>
<p:tagLst xmlns:p="http://schemas.openxmlformats.org/presentationml/2006/main">
  <p:tag name="AS_UNIQUEID" val="941"/>
</p:tagLst>
</file>

<file path=ppt/tags/tag62.xml><?xml version="1.0" encoding="utf-8"?>
<p:tagLst xmlns:p="http://schemas.openxmlformats.org/presentationml/2006/main">
  <p:tag name="AS_UNIQUEID" val="942"/>
</p:tagLst>
</file>

<file path=ppt/tags/tag63.xml><?xml version="1.0" encoding="utf-8"?>
<p:tagLst xmlns:p="http://schemas.openxmlformats.org/presentationml/2006/main">
  <p:tag name="AS_UNIQUEID" val="943"/>
</p:tagLst>
</file>

<file path=ppt/tags/tag64.xml><?xml version="1.0" encoding="utf-8"?>
<p:tagLst xmlns:p="http://schemas.openxmlformats.org/presentationml/2006/main">
  <p:tag name="AS_UNIQUEID" val="944"/>
</p:tagLst>
</file>

<file path=ppt/tags/tag65.xml><?xml version="1.0" encoding="utf-8"?>
<p:tagLst xmlns:p="http://schemas.openxmlformats.org/presentationml/2006/main">
  <p:tag name="AS_UNIQUEID" val="945"/>
</p:tagLst>
</file>

<file path=ppt/tags/tag66.xml><?xml version="1.0" encoding="utf-8"?>
<p:tagLst xmlns:p="http://schemas.openxmlformats.org/presentationml/2006/main">
  <p:tag name="AS_UNIQUEID" val="946"/>
</p:tagLst>
</file>

<file path=ppt/tags/tag67.xml><?xml version="1.0" encoding="utf-8"?>
<p:tagLst xmlns:p="http://schemas.openxmlformats.org/presentationml/2006/main">
  <p:tag name="AS_UNIQUEID" val="947"/>
</p:tagLst>
</file>

<file path=ppt/tags/tag68.xml><?xml version="1.0" encoding="utf-8"?>
<p:tagLst xmlns:p="http://schemas.openxmlformats.org/presentationml/2006/main">
  <p:tag name="AS_UNIQUEID" val="948"/>
</p:tagLst>
</file>

<file path=ppt/tags/tag69.xml><?xml version="1.0" encoding="utf-8"?>
<p:tagLst xmlns:p="http://schemas.openxmlformats.org/presentationml/2006/main">
  <p:tag name="AS_UNIQUEID" val="949"/>
</p:tagLst>
</file>

<file path=ppt/tags/tag7.xml><?xml version="1.0" encoding="utf-8"?>
<p:tagLst xmlns:p="http://schemas.openxmlformats.org/presentationml/2006/main">
  <p:tag name="AS_UNIQUEID" val="718"/>
</p:tagLst>
</file>

<file path=ppt/tags/tag70.xml><?xml version="1.0" encoding="utf-8"?>
<p:tagLst xmlns:p="http://schemas.openxmlformats.org/presentationml/2006/main">
  <p:tag name="AS_UNIQUEID" val="950"/>
</p:tagLst>
</file>

<file path=ppt/tags/tag71.xml><?xml version="1.0" encoding="utf-8"?>
<p:tagLst xmlns:p="http://schemas.openxmlformats.org/presentationml/2006/main">
  <p:tag name="AS_UNIQUEID" val="951"/>
</p:tagLst>
</file>

<file path=ppt/tags/tag72.xml><?xml version="1.0" encoding="utf-8"?>
<p:tagLst xmlns:p="http://schemas.openxmlformats.org/presentationml/2006/main">
  <p:tag name="AS_UNIQUEID" val="952"/>
</p:tagLst>
</file>

<file path=ppt/tags/tag73.xml><?xml version="1.0" encoding="utf-8"?>
<p:tagLst xmlns:p="http://schemas.openxmlformats.org/presentationml/2006/main">
  <p:tag name="AS_UNIQUEID" val="953"/>
</p:tagLst>
</file>

<file path=ppt/tags/tag74.xml><?xml version="1.0" encoding="utf-8"?>
<p:tagLst xmlns:p="http://schemas.openxmlformats.org/presentationml/2006/main">
  <p:tag name="AS_UNIQUEID" val="954"/>
</p:tagLst>
</file>

<file path=ppt/tags/tag75.xml><?xml version="1.0" encoding="utf-8"?>
<p:tagLst xmlns:p="http://schemas.openxmlformats.org/presentationml/2006/main">
  <p:tag name="AS_UNIQUEID" val="955"/>
</p:tagLst>
</file>

<file path=ppt/tags/tag76.xml><?xml version="1.0" encoding="utf-8"?>
<p:tagLst xmlns:p="http://schemas.openxmlformats.org/presentationml/2006/main">
  <p:tag name="AS_UNIQUEID" val="956"/>
</p:tagLst>
</file>

<file path=ppt/tags/tag77.xml><?xml version="1.0" encoding="utf-8"?>
<p:tagLst xmlns:p="http://schemas.openxmlformats.org/presentationml/2006/main">
  <p:tag name="AS_UNIQUEID" val="957"/>
</p:tagLst>
</file>

<file path=ppt/tags/tag78.xml><?xml version="1.0" encoding="utf-8"?>
<p:tagLst xmlns:p="http://schemas.openxmlformats.org/presentationml/2006/main">
  <p:tag name="AS_UNIQUEID" val="958"/>
</p:tagLst>
</file>

<file path=ppt/tags/tag79.xml><?xml version="1.0" encoding="utf-8"?>
<p:tagLst xmlns:p="http://schemas.openxmlformats.org/presentationml/2006/main">
  <p:tag name="AS_UNIQUEID" val="959"/>
</p:tagLst>
</file>

<file path=ppt/tags/tag8.xml><?xml version="1.0" encoding="utf-8"?>
<p:tagLst xmlns:p="http://schemas.openxmlformats.org/presentationml/2006/main">
  <p:tag name="AS_UNIQUEID" val="719"/>
</p:tagLst>
</file>

<file path=ppt/tags/tag80.xml><?xml version="1.0" encoding="utf-8"?>
<p:tagLst xmlns:p="http://schemas.openxmlformats.org/presentationml/2006/main">
  <p:tag name="AS_UNIQUEID" val="960"/>
</p:tagLst>
</file>

<file path=ppt/tags/tag81.xml><?xml version="1.0" encoding="utf-8"?>
<p:tagLst xmlns:p="http://schemas.openxmlformats.org/presentationml/2006/main">
  <p:tag name="AS_UNIQUEID" val="961"/>
</p:tagLst>
</file>

<file path=ppt/tags/tag82.xml><?xml version="1.0" encoding="utf-8"?>
<p:tagLst xmlns:p="http://schemas.openxmlformats.org/presentationml/2006/main">
  <p:tag name="AS_UNIQUEID" val="962"/>
</p:tagLst>
</file>

<file path=ppt/tags/tag83.xml><?xml version="1.0" encoding="utf-8"?>
<p:tagLst xmlns:p="http://schemas.openxmlformats.org/presentationml/2006/main">
  <p:tag name="AS_UNIQUEID" val="963"/>
</p:tagLst>
</file>

<file path=ppt/tags/tag84.xml><?xml version="1.0" encoding="utf-8"?>
<p:tagLst xmlns:p="http://schemas.openxmlformats.org/presentationml/2006/main">
  <p:tag name="AS_UNIQUEID" val="964"/>
</p:tagLst>
</file>

<file path=ppt/tags/tag85.xml><?xml version="1.0" encoding="utf-8"?>
<p:tagLst xmlns:p="http://schemas.openxmlformats.org/presentationml/2006/main">
  <p:tag name="AS_UNIQUEID" val="965"/>
</p:tagLst>
</file>

<file path=ppt/tags/tag86.xml><?xml version="1.0" encoding="utf-8"?>
<p:tagLst xmlns:p="http://schemas.openxmlformats.org/presentationml/2006/main">
  <p:tag name="AS_UNIQUEID" val="966"/>
</p:tagLst>
</file>

<file path=ppt/tags/tag87.xml><?xml version="1.0" encoding="utf-8"?>
<p:tagLst xmlns:p="http://schemas.openxmlformats.org/presentationml/2006/main">
  <p:tag name="AS_UNIQUEID" val="967"/>
</p:tagLst>
</file>

<file path=ppt/tags/tag88.xml><?xml version="1.0" encoding="utf-8"?>
<p:tagLst xmlns:p="http://schemas.openxmlformats.org/presentationml/2006/main">
  <p:tag name="AS_UNIQUEID" val="968"/>
</p:tagLst>
</file>

<file path=ppt/tags/tag89.xml><?xml version="1.0" encoding="utf-8"?>
<p:tagLst xmlns:p="http://schemas.openxmlformats.org/presentationml/2006/main">
  <p:tag name="AS_UNIQUEID" val="969"/>
</p:tagLst>
</file>

<file path=ppt/tags/tag9.xml><?xml version="1.0" encoding="utf-8"?>
<p:tagLst xmlns:p="http://schemas.openxmlformats.org/presentationml/2006/main">
  <p:tag name="AS_UNIQUEID" val="910"/>
</p:tagLst>
</file>

<file path=ppt/tags/tag90.xml><?xml version="1.0" encoding="utf-8"?>
<p:tagLst xmlns:p="http://schemas.openxmlformats.org/presentationml/2006/main">
  <p:tag name="AS_UNIQUEID" val="970"/>
</p:tagLst>
</file>

<file path=ppt/tags/tag91.xml><?xml version="1.0" encoding="utf-8"?>
<p:tagLst xmlns:p="http://schemas.openxmlformats.org/presentationml/2006/main">
  <p:tag name="AS_UNIQUEID" val="971"/>
</p:tagLst>
</file>

<file path=ppt/tags/tag92.xml><?xml version="1.0" encoding="utf-8"?>
<p:tagLst xmlns:p="http://schemas.openxmlformats.org/presentationml/2006/main">
  <p:tag name="AS_UNIQUEID" val="972"/>
</p:tagLst>
</file>

<file path=ppt/tags/tag93.xml><?xml version="1.0" encoding="utf-8"?>
<p:tagLst xmlns:p="http://schemas.openxmlformats.org/presentationml/2006/main">
  <p:tag name="AS_UNIQUEID" val="973"/>
</p:tagLst>
</file>

<file path=ppt/tags/tag94.xml><?xml version="1.0" encoding="utf-8"?>
<p:tagLst xmlns:p="http://schemas.openxmlformats.org/presentationml/2006/main">
  <p:tag name="AS_UNIQUEID" val="974"/>
</p:tagLst>
</file>

<file path=ppt/tags/tag95.xml><?xml version="1.0" encoding="utf-8"?>
<p:tagLst xmlns:p="http://schemas.openxmlformats.org/presentationml/2006/main">
  <p:tag name="AS_UNIQUEID" val="975"/>
</p:tagLst>
</file>

<file path=ppt/tags/tag96.xml><?xml version="1.0" encoding="utf-8"?>
<p:tagLst xmlns:p="http://schemas.openxmlformats.org/presentationml/2006/main">
  <p:tag name="AS_UNIQUEID" val="976"/>
</p:tagLst>
</file>

<file path=ppt/tags/tag97.xml><?xml version="1.0" encoding="utf-8"?>
<p:tagLst xmlns:p="http://schemas.openxmlformats.org/presentationml/2006/main">
  <p:tag name="AS_UNIQUEID" val="977"/>
</p:tagLst>
</file>

<file path=ppt/tags/tag98.xml><?xml version="1.0" encoding="utf-8"?>
<p:tagLst xmlns:p="http://schemas.openxmlformats.org/presentationml/2006/main">
  <p:tag name="AS_UNIQUEID" val="978"/>
</p:tagLst>
</file>

<file path=ppt/tags/tag99.xml><?xml version="1.0" encoding="utf-8"?>
<p:tagLst xmlns:p="http://schemas.openxmlformats.org/presentationml/2006/main">
  <p:tag name="AS_UNIQUEID" val="97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a:spAutoFit/>
      </a:bodyPr>
      <a:lstStyle>
        <a:defPPr eaLnBrk="1" hangingPunct="1">
          <a:defRPr lang="zh-CN" altLang="en-US" sz="7200" dirty="0">
            <a:solidFill>
              <a:srgbClr val="FF0000"/>
            </a:solidFill>
            <a:latin typeface="华文新魏" panose="02010800040101010101" charset="-122"/>
            <a:ea typeface="华文新魏" panose="02010800040101010101" charset="-122"/>
          </a:defRPr>
        </a:defPPr>
      </a:lstStyle>
    </a:spDef>
    <a:txDef>
      <a:spPr>
        <a:noFill/>
        <a:ln w="57150">
          <a:noFill/>
        </a:ln>
      </a:spPr>
      <a:bodyPr wrap="square" rtlCol="0">
        <a:spAutoFit/>
      </a:bodyPr>
      <a:lstStyle>
        <a:defPPr>
          <a:defRPr lang="zh-CN" altLang="en-US" sz="4800">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430</Paragraphs>
  <Slides>41</Slides>
  <Notes>9</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41</vt:i4>
      </vt:variant>
    </vt:vector>
  </HeadingPairs>
  <TitlesOfParts>
    <vt:vector baseType="lpstr" size="59">
      <vt:lpstr>Arial</vt:lpstr>
      <vt:lpstr>等线 Light</vt:lpstr>
      <vt:lpstr>等线</vt:lpstr>
      <vt:lpstr>微软雅黑</vt:lpstr>
      <vt:lpstr>楷体</vt:lpstr>
      <vt:lpstr>宋体</vt:lpstr>
      <vt:lpstr>Calibri Light</vt:lpstr>
      <vt:lpstr>Calibri</vt:lpstr>
      <vt:lpstr>方正魏碑简体</vt:lpstr>
      <vt:lpstr>方正兰亭粗黑_GBK</vt:lpstr>
      <vt:lpstr>黑体</vt:lpstr>
      <vt:lpstr>仿宋</vt:lpstr>
      <vt:lpstr>方正小标宋简体</vt:lpstr>
      <vt:lpstr>方正美黑简体</vt:lpstr>
      <vt:lpstr>Times New Roman</vt:lpstr>
      <vt:lpstr>华文细黑</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2022-06-18T17:37:51.430</cp:lastPrinted>
  <dcterms:created xsi:type="dcterms:W3CDTF">2022-06-18T17:37:51Z</dcterms:created>
  <dcterms:modified xsi:type="dcterms:W3CDTF">2022-06-18T09:37:51Z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