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wdp" ContentType="image/vnd.ms-photo"/>
  <Default Extension="wmf" ContentType="image/x-wmf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8" r:id="rId3"/>
    <p:sldId id="261" r:id="rId4"/>
    <p:sldId id="262" r:id="rId5"/>
    <p:sldId id="266" r:id="rId6"/>
    <p:sldId id="268" r:id="rId7"/>
    <p:sldId id="269" r:id="rId8"/>
    <p:sldId id="270" r:id="rId9"/>
    <p:sldId id="302" r:id="rId10"/>
    <p:sldId id="303" r:id="rId11"/>
    <p:sldId id="304" r:id="rId12"/>
    <p:sldId id="271" r:id="rId13"/>
    <p:sldId id="285" r:id="rId14"/>
    <p:sldId id="272" r:id="rId15"/>
    <p:sldId id="274" r:id="rId16"/>
    <p:sldId id="305" r:id="rId17"/>
    <p:sldId id="275" r:id="rId18"/>
    <p:sldId id="286" r:id="rId19"/>
    <p:sldId id="276" r:id="rId20"/>
    <p:sldId id="277" r:id="rId21"/>
    <p:sldId id="278" r:id="rId22"/>
    <p:sldId id="279" r:id="rId23"/>
    <p:sldId id="280" r:id="rId24"/>
    <p:sldId id="287" r:id="rId25"/>
    <p:sldId id="281" r:id="rId26"/>
    <p:sldId id="282" r:id="rId27"/>
    <p:sldId id="283" r:id="rId28"/>
    <p:sldId id="284" r:id="rId29"/>
    <p:sldId id="307" r:id="rId30"/>
    <p:sldId id="325" r:id="rId31"/>
    <p:sldId id="326" r:id="rId32"/>
    <p:sldId id="308" r:id="rId33"/>
    <p:sldId id="288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48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tags" Target="tags/tag457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Relationship Id="rId2" Type="http://schemas.microsoft.com/office/2011/relationships/chartColorStyle" Target="colors2.xml" /><Relationship Id="rId3" Type="http://schemas.microsoft.com/office/2011/relationships/chartStyle" Target="style2.xml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Relationship Id="rId2" Type="http://schemas.microsoft.com/office/2011/relationships/chartColorStyle" Target="colors3.xml" /><Relationship Id="rId3" Type="http://schemas.microsoft.com/office/2011/relationships/chartStyle" Target="style3.xml" /></Relationships>
</file>

<file path=ppt/charts/_rels/chart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 /><Relationship Id="rId2" Type="http://schemas.microsoft.com/office/2011/relationships/chartColorStyle" Target="colors4.xml" /><Relationship Id="rId3" Type="http://schemas.microsoft.com/office/2011/relationships/chartStyle" Target="style4.xml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invertIfNegative val="1"/>
            <c:spPr>
              <a:solidFill>
                <a:srgbClr val="BFA586"/>
              </a:solidFill>
              <a:ln w="19050">
                <a:solidFill>
                  <a:schemeClr val="lt1"/>
                </a:solidFill>
              </a:ln>
            </c:spPr>
          </c:dPt>
          <c:dPt>
            <c:idx val="1"/>
            <c:invertIfNegative val="1"/>
            <c:spPr>
              <a:solidFill>
                <a:srgbClr val="C6473F"/>
              </a:solidFill>
              <a:ln w="19050">
                <a:solidFill>
                  <a:schemeClr val="lt1"/>
                </a:solidFill>
              </a:ln>
            </c:spPr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 smtId="4294967295">
        <a:latin typeface="WenYue GuDianMingChaoTi (Non-Commercial Use)" pitchFamily="50" charset="-122"/>
        <a:ea typeface="WenYue GuDianMingChaoTi (Non-Commercial Use)" pitchFamily="50" charset="-122"/>
        <a:sym typeface="WenYue GuDianMingChaoTi (Non-Commercial Use)" pitchFamily="50" charset="-122"/>
      </a:endParaRPr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260576844215393"/>
          <c:y val="0.22064867615699768"/>
          <c:w val="0.51197344064712524"/>
          <c:h val="0.7632063031196594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invertIfNegative val="1"/>
            <c:spPr>
              <a:solidFill>
                <a:srgbClr val="BFA586"/>
              </a:solidFill>
              <a:ln w="19050">
                <a:solidFill>
                  <a:schemeClr val="lt1"/>
                </a:solidFill>
              </a:ln>
            </c:spPr>
          </c:dPt>
          <c:dPt>
            <c:idx val="1"/>
            <c:invertIfNegative val="1"/>
            <c:spPr>
              <a:solidFill>
                <a:srgbClr val="C6473F"/>
              </a:solidFill>
              <a:ln w="19050">
                <a:solidFill>
                  <a:schemeClr val="lt1"/>
                </a:solidFill>
              </a:ln>
            </c:spPr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 smtId="4294967295">
        <a:latin typeface="WenYue GuDianMingChaoTi (Non-Commercial Use)" pitchFamily="50" charset="-122"/>
        <a:ea typeface="WenYue GuDianMingChaoTi (Non-Commercial Use)" pitchFamily="50" charset="-122"/>
        <a:sym typeface="WenYue GuDianMingChaoTi (Non-Commercial Use)" pitchFamily="50" charset="-122"/>
      </a:endParaRPr>
    </a:p>
  </c:txPr>
  <c:externalData r:id="rId1">
    <c:autoUpdate val="0"/>
  </c:externalData>
</c:chartSpace>
</file>

<file path=ppt/charts/chart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404484033584595"/>
          <c:y val="0.23195019364356995"/>
          <c:w val="0.45920863747596741"/>
          <c:h val="0.6845490932464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6473F"/>
            </a:solidFill>
          </c:spPr>
          <c:dPt>
            <c:idx val="0"/>
            <c:invertIfNegative val="1"/>
            <c:spPr>
              <a:solidFill>
                <a:srgbClr val="BFA586"/>
              </a:solidFill>
              <a:ln w="19050">
                <a:solidFill>
                  <a:schemeClr val="lt1"/>
                </a:solidFill>
              </a:ln>
            </c:spPr>
          </c:dPt>
          <c:dPt>
            <c:idx val="1"/>
            <c:invertIfNegative val="1"/>
            <c:explosion val="73"/>
            <c:spPr>
              <a:solidFill>
                <a:srgbClr val="C6473F"/>
              </a:solidFill>
              <a:ln w="19050">
                <a:solidFill>
                  <a:schemeClr val="lt1"/>
                </a:solidFill>
              </a:ln>
            </c:spPr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9.2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 smtId="4294967295">
        <a:latin typeface="WenYue GuDianMingChaoTi (Non-Commercial Use)" pitchFamily="50" charset="-122"/>
        <a:ea typeface="WenYue GuDianMingChaoTi (Non-Commercial Use)" pitchFamily="50" charset="-122"/>
        <a:sym typeface="WenYue GuDianMingChaoTi (Non-Commercial Use)" pitchFamily="50" charset="-122"/>
      </a:endParaRPr>
    </a:p>
  </c:txPr>
  <c:externalData r:id="rId1">
    <c:autoUpdate val="0"/>
  </c:externalData>
</c:chartSpace>
</file>

<file path=ppt/charts/chart4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542080581188202"/>
          <c:y val="0.22064867615699768"/>
          <c:w val="0.51197344064712524"/>
          <c:h val="0.7632063031196594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invertIfNegative val="1"/>
            <c:spPr>
              <a:solidFill>
                <a:srgbClr val="BFA586"/>
              </a:solidFill>
              <a:ln w="19050">
                <a:solidFill>
                  <a:schemeClr val="lt1"/>
                </a:solidFill>
              </a:ln>
            </c:spPr>
          </c:dPt>
          <c:dPt>
            <c:idx val="1"/>
            <c:invertIfNegative val="1"/>
            <c:spPr>
              <a:solidFill>
                <a:srgbClr val="C6473F"/>
              </a:solidFill>
              <a:ln w="19050">
                <a:solidFill>
                  <a:schemeClr val="lt1"/>
                </a:solidFill>
              </a:ln>
            </c:spPr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6.2</c:v>
                </c:pt>
                <c:pt idx="1">
                  <c:v>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 smtId="4294967295">
        <a:latin typeface="WenYue GuDianMingChaoTi (Non-Commercial Use)" pitchFamily="50" charset="-122"/>
        <a:ea typeface="WenYue GuDianMingChaoTi (Non-Commercial Use)" pitchFamily="50" charset="-122"/>
        <a:sym typeface="WenYue GuDianMingChaoTi (Non-Commercial Use)" pitchFamily="50" charset="-122"/>
      </a:endParaRPr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2" Type="http://schemas.openxmlformats.org/officeDocument/2006/relationships/tags" Target="../tags/tag73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tags" Target="../tags/tag78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77BA8E-D23D-4AA6-AAF5-D2997172B2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85A7E6-8466-460F-99D0-7FDF2BA043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455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3.xml" /><Relationship Id="rId4" Type="http://schemas.openxmlformats.org/officeDocument/2006/relationships/tags" Target="../tags/tag234.xml" /><Relationship Id="rId5" Type="http://schemas.openxmlformats.org/officeDocument/2006/relationships/tags" Target="../tags/tag235.xml" /><Relationship Id="rId6" Type="http://schemas.openxmlformats.org/officeDocument/2006/relationships/tags" Target="../tags/tag236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7.xml" /><Relationship Id="rId4" Type="http://schemas.openxmlformats.org/officeDocument/2006/relationships/tags" Target="../tags/tag248.xml" /><Relationship Id="rId5" Type="http://schemas.openxmlformats.org/officeDocument/2006/relationships/tags" Target="../tags/tag249.xml" /><Relationship Id="rId6" Type="http://schemas.openxmlformats.org/officeDocument/2006/relationships/tags" Target="../tags/tag250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4.xml" /><Relationship Id="rId4" Type="http://schemas.openxmlformats.org/officeDocument/2006/relationships/tags" Target="../tags/tag265.xml" /><Relationship Id="rId5" Type="http://schemas.openxmlformats.org/officeDocument/2006/relationships/tags" Target="../tags/tag266.xml" /><Relationship Id="rId6" Type="http://schemas.openxmlformats.org/officeDocument/2006/relationships/tags" Target="../tags/tag267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tags" Target="../tags/tag282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8.xml" /><Relationship Id="rId4" Type="http://schemas.openxmlformats.org/officeDocument/2006/relationships/tags" Target="../tags/tag289.xml" /><Relationship Id="rId5" Type="http://schemas.openxmlformats.org/officeDocument/2006/relationships/tags" Target="../tags/tag290.xml" /><Relationship Id="rId6" Type="http://schemas.openxmlformats.org/officeDocument/2006/relationships/tags" Target="../tags/tag29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2.xml" /><Relationship Id="rId4" Type="http://schemas.openxmlformats.org/officeDocument/2006/relationships/tags" Target="../tags/tag303.xml" /><Relationship Id="rId5" Type="http://schemas.openxmlformats.org/officeDocument/2006/relationships/tags" Target="../tags/tag304.xml" /><Relationship Id="rId6" Type="http://schemas.openxmlformats.org/officeDocument/2006/relationships/tags" Target="../tags/tag305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5.xml" /><Relationship Id="rId4" Type="http://schemas.openxmlformats.org/officeDocument/2006/relationships/tags" Target="../tags/tag316.xml" /><Relationship Id="rId5" Type="http://schemas.openxmlformats.org/officeDocument/2006/relationships/tags" Target="../tags/tag317.xml" /><Relationship Id="rId6" Type="http://schemas.openxmlformats.org/officeDocument/2006/relationships/tags" Target="../tags/tag318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0.xml" /><Relationship Id="rId4" Type="http://schemas.openxmlformats.org/officeDocument/2006/relationships/tags" Target="../tags/tag331.xml" /><Relationship Id="rId5" Type="http://schemas.openxmlformats.org/officeDocument/2006/relationships/tags" Target="../tags/tag332.xml" /><Relationship Id="rId6" Type="http://schemas.openxmlformats.org/officeDocument/2006/relationships/tags" Target="../tags/tag333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3.xml" /><Relationship Id="rId4" Type="http://schemas.openxmlformats.org/officeDocument/2006/relationships/tags" Target="../tags/tag344.xml" /><Relationship Id="rId5" Type="http://schemas.openxmlformats.org/officeDocument/2006/relationships/tags" Target="../tags/tag345.xml" /><Relationship Id="rId6" Type="http://schemas.openxmlformats.org/officeDocument/2006/relationships/tags" Target="../tags/tag346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8.xml" /><Relationship Id="rId4" Type="http://schemas.openxmlformats.org/officeDocument/2006/relationships/tags" Target="../tags/tag359.xml" /><Relationship Id="rId5" Type="http://schemas.openxmlformats.org/officeDocument/2006/relationships/tags" Target="../tags/tag360.xml" /><Relationship Id="rId6" Type="http://schemas.openxmlformats.org/officeDocument/2006/relationships/tags" Target="../tags/tag36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1.xml" /><Relationship Id="rId4" Type="http://schemas.openxmlformats.org/officeDocument/2006/relationships/tags" Target="../tags/tag372.xml" /><Relationship Id="rId5" Type="http://schemas.openxmlformats.org/officeDocument/2006/relationships/tags" Target="../tags/tag373.xml" /><Relationship Id="rId6" Type="http://schemas.openxmlformats.org/officeDocument/2006/relationships/tags" Target="../tags/tag374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86.xml" /><Relationship Id="rId4" Type="http://schemas.openxmlformats.org/officeDocument/2006/relationships/tags" Target="../tags/tag387.xml" /><Relationship Id="rId5" Type="http://schemas.openxmlformats.org/officeDocument/2006/relationships/tags" Target="../tags/tag388.xml" /><Relationship Id="rId6" Type="http://schemas.openxmlformats.org/officeDocument/2006/relationships/tags" Target="../tags/tag389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7.xml" /><Relationship Id="rId4" Type="http://schemas.openxmlformats.org/officeDocument/2006/relationships/tags" Target="../tags/tag398.xml" /><Relationship Id="rId5" Type="http://schemas.openxmlformats.org/officeDocument/2006/relationships/tags" Target="../tags/tag399.xml" /><Relationship Id="rId6" Type="http://schemas.openxmlformats.org/officeDocument/2006/relationships/tags" Target="../tags/tag400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08.xml" /><Relationship Id="rId4" Type="http://schemas.openxmlformats.org/officeDocument/2006/relationships/tags" Target="../tags/tag409.xml" /><Relationship Id="rId5" Type="http://schemas.openxmlformats.org/officeDocument/2006/relationships/tags" Target="../tags/tag410.xml" /><Relationship Id="rId6" Type="http://schemas.openxmlformats.org/officeDocument/2006/relationships/tags" Target="../tags/tag41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9.xml" /><Relationship Id="rId4" Type="http://schemas.openxmlformats.org/officeDocument/2006/relationships/tags" Target="../tags/tag440.xml" /><Relationship Id="rId5" Type="http://schemas.openxmlformats.org/officeDocument/2006/relationships/tags" Target="../tags/tag441.xml" /><Relationship Id="rId6" Type="http://schemas.openxmlformats.org/officeDocument/2006/relationships/tags" Target="../tags/tag442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tags" Target="../tags/tag160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8.xml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tags" Target="../tags/tag21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5.xml" /><Relationship Id="rId4" Type="http://schemas.openxmlformats.org/officeDocument/2006/relationships/tags" Target="../tags/tag226.xml" /><Relationship Id="rId5" Type="http://schemas.openxmlformats.org/officeDocument/2006/relationships/tags" Target="../tags/tag227.xml" /><Relationship Id="rId6" Type="http://schemas.openxmlformats.org/officeDocument/2006/relationships/tags" Target="../tags/tag228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9083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037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7174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7301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85A7E6-8466-460F-99D0-7FDF2BA043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21717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4243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2595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8025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6593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3456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85A7E6-8466-460F-99D0-7FDF2BA043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1557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9354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7914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210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2525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582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85A7E6-8466-460F-99D0-7FDF2BA043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5790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999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631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008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69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2182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8839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85A7E6-8466-460F-99D0-7FDF2BA043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030953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>
            <p:custDataLst>
              <p:tags r:id="rId13"/>
            </p:custDataLst>
          </p:nvPr>
        </p:nvSpPr>
        <p:spPr>
          <a:xfrm>
            <a:off x="2943628" y="2522373"/>
            <a:ext cx="6312131" cy="1320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>
                <a:solidFill>
                  <a:schemeClr val="accent1">
                    <a:lumMod val="50000"/>
                    <a:alpha val="0"/>
                  </a:schemeClr>
                </a:solidFill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>
                <a:solidFill>
                  <a:schemeClr val="accent1">
                    <a:lumMod val="50000"/>
                    <a:alpha val="0"/>
                  </a:schemeClr>
                </a:solidFill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  <a:sym typeface="逐浪细阁体" panose="03000509000000000000" pitchFamily="65" charset="-122"/>
              </a:rPr>
              <a:t>PPT</a:t>
            </a:r>
            <a:r>
              <a:rPr lang="zh-CN" altLang="en-US" sz="1400" b="1">
                <a:solidFill>
                  <a:schemeClr val="accent1">
                    <a:lumMod val="50000"/>
                    <a:alpha val="0"/>
                  </a:schemeClr>
                </a:solidFill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>
              <a:solidFill>
                <a:schemeClr val="accent1">
                  <a:lumMod val="50000"/>
                  <a:alpha val="0"/>
                </a:schemeClr>
              </a:solidFill>
              <a:latin typeface="文泉驿等宽微米黑" panose="020b0606030804020204" pitchFamily="34" charset="-122"/>
              <a:ea typeface="文泉驿等宽微米黑" panose="020b0606030804020204" pitchFamily="34" charset="-122"/>
              <a:cs typeface="文泉驿等宽微米黑" panose="020b0606030804020204" pitchFamily="34" charset="-122"/>
              <a:sym typeface="逐浪细阁体" panose="03000509000000000000" pitchFamily="65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microsoft.com/office/2007/relationships/media" Target="../media/media1.mp3" TargetMode="Internal" /><Relationship Id="rId11" Type="http://schemas.openxmlformats.org/officeDocument/2006/relationships/image" Target="../media/image3.png" /><Relationship Id="rId12" Type="http://schemas.openxmlformats.org/officeDocument/2006/relationships/tags" Target="../tags/tag86.xml" /><Relationship Id="rId13" Type="http://schemas.openxmlformats.org/officeDocument/2006/relationships/image" Target="../media/image4.png" /><Relationship Id="rId14" Type="http://schemas.openxmlformats.org/officeDocument/2006/relationships/tags" Target="../tags/tag87.xml" /><Relationship Id="rId15" Type="http://schemas.openxmlformats.org/officeDocument/2006/relationships/tags" Target="../tags/tag88.xml" /><Relationship Id="rId16" Type="http://schemas.openxmlformats.org/officeDocument/2006/relationships/tags" Target="../tags/tag89.xml" /><Relationship Id="rId17" Type="http://schemas.openxmlformats.org/officeDocument/2006/relationships/image" Target="../media/image5.jpeg" /><Relationship Id="rId18" Type="http://schemas.openxmlformats.org/officeDocument/2006/relationships/tags" Target="../tags/tag90.xml" /><Relationship Id="rId19" Type="http://schemas.openxmlformats.org/officeDocument/2006/relationships/tags" Target="../tags/tag91.xml" /><Relationship Id="rId2" Type="http://schemas.openxmlformats.org/officeDocument/2006/relationships/themeOverride" Target="../theme/themeOverride1.xml" /><Relationship Id="rId3" Type="http://schemas.openxmlformats.org/officeDocument/2006/relationships/notesSlide" Target="../notesSlides/notesSlide1.xml" /><Relationship Id="rId4" Type="http://schemas.openxmlformats.org/officeDocument/2006/relationships/tags" Target="../tags/tag83.xml" /><Relationship Id="rId5" Type="http://schemas.openxmlformats.org/officeDocument/2006/relationships/image" Target="../media/image1.png" /><Relationship Id="rId6" Type="http://schemas.openxmlformats.org/officeDocument/2006/relationships/tags" Target="../tags/tag84.xml" /><Relationship Id="rId7" Type="http://schemas.openxmlformats.org/officeDocument/2006/relationships/image" Target="../media/image2.png" /><Relationship Id="rId8" Type="http://schemas.openxmlformats.org/officeDocument/2006/relationships/tags" Target="../tags/tag85.xml" /><Relationship Id="rId9" Type="http://schemas.openxmlformats.org/officeDocument/2006/relationships/audio" Target="../media/media1.mp3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3.xml" /><Relationship Id="rId3" Type="http://schemas.openxmlformats.org/officeDocument/2006/relationships/image" Target="../media/image21.jpeg" /><Relationship Id="rId4" Type="http://schemas.openxmlformats.org/officeDocument/2006/relationships/tags" Target="../tags/tag204.xml" /><Relationship Id="rId5" Type="http://schemas.openxmlformats.org/officeDocument/2006/relationships/tags" Target="../tags/tag205.xml" /><Relationship Id="rId6" Type="http://schemas.openxmlformats.org/officeDocument/2006/relationships/tags" Target="../tags/tag206.xml" /><Relationship Id="rId7" Type="http://schemas.openxmlformats.org/officeDocument/2006/relationships/tags" Target="../tags/tag20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chart" Target="../charts/chart1.xml" /><Relationship Id="rId11" Type="http://schemas.openxmlformats.org/officeDocument/2006/relationships/tags" Target="../tags/tag218.xml" /><Relationship Id="rId12" Type="http://schemas.openxmlformats.org/officeDocument/2006/relationships/chart" Target="../charts/chart2.xml" /><Relationship Id="rId13" Type="http://schemas.openxmlformats.org/officeDocument/2006/relationships/tags" Target="../tags/tag219.xml" /><Relationship Id="rId14" Type="http://schemas.openxmlformats.org/officeDocument/2006/relationships/chart" Target="../charts/chart3.xml" /><Relationship Id="rId15" Type="http://schemas.openxmlformats.org/officeDocument/2006/relationships/tags" Target="../tags/tag220.xml" /><Relationship Id="rId16" Type="http://schemas.openxmlformats.org/officeDocument/2006/relationships/chart" Target="../charts/chart4.xml" /><Relationship Id="rId17" Type="http://schemas.openxmlformats.org/officeDocument/2006/relationships/tags" Target="../tags/tag221.xml" /><Relationship Id="rId18" Type="http://schemas.openxmlformats.org/officeDocument/2006/relationships/image" Target="../media/image22.png" /><Relationship Id="rId19" Type="http://schemas.openxmlformats.org/officeDocument/2006/relationships/tags" Target="../tags/tag222.xml" /><Relationship Id="rId2" Type="http://schemas.openxmlformats.org/officeDocument/2006/relationships/notesSlide" Target="../notesSlides/notesSlide8.xml" /><Relationship Id="rId20" Type="http://schemas.openxmlformats.org/officeDocument/2006/relationships/image" Target="../media/image23.png" /><Relationship Id="rId21" Type="http://schemas.openxmlformats.org/officeDocument/2006/relationships/tags" Target="../tags/tag223.xml" /><Relationship Id="rId22" Type="http://schemas.openxmlformats.org/officeDocument/2006/relationships/image" Target="../media/image24.png" /><Relationship Id="rId23" Type="http://schemas.openxmlformats.org/officeDocument/2006/relationships/tags" Target="../tags/tag224.xml" /><Relationship Id="rId3" Type="http://schemas.openxmlformats.org/officeDocument/2006/relationships/tags" Target="../tags/tag212.xml" /><Relationship Id="rId4" Type="http://schemas.openxmlformats.org/officeDocument/2006/relationships/image" Target="../media/image1.png" /><Relationship Id="rId5" Type="http://schemas.openxmlformats.org/officeDocument/2006/relationships/tags" Target="../tags/tag213.xml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29.xml" /><Relationship Id="rId4" Type="http://schemas.openxmlformats.org/officeDocument/2006/relationships/image" Target="../media/image3.png" /><Relationship Id="rId5" Type="http://schemas.openxmlformats.org/officeDocument/2006/relationships/tags" Target="../tags/tag230.xml" /><Relationship Id="rId6" Type="http://schemas.openxmlformats.org/officeDocument/2006/relationships/tags" Target="../tags/tag231.xml" /><Relationship Id="rId7" Type="http://schemas.openxmlformats.org/officeDocument/2006/relationships/tags" Target="../tags/tag23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25.png" /><Relationship Id="rId11" Type="http://schemas.microsoft.com/office/2007/relationships/hdphoto" Target="../media/image26.wdp" /><Relationship Id="rId12" Type="http://schemas.openxmlformats.org/officeDocument/2006/relationships/tags" Target="../tags/tag243.xml" /><Relationship Id="rId13" Type="http://schemas.openxmlformats.org/officeDocument/2006/relationships/tags" Target="../tags/tag244.xml" /><Relationship Id="rId14" Type="http://schemas.openxmlformats.org/officeDocument/2006/relationships/tags" Target="../tags/tag245.xml" /><Relationship Id="rId15" Type="http://schemas.openxmlformats.org/officeDocument/2006/relationships/tags" Target="../tags/tag246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37.xml" /><Relationship Id="rId4" Type="http://schemas.openxmlformats.org/officeDocument/2006/relationships/image" Target="../media/image1.png" /><Relationship Id="rId5" Type="http://schemas.openxmlformats.org/officeDocument/2006/relationships/tags" Target="../tags/tag238.xml" /><Relationship Id="rId6" Type="http://schemas.openxmlformats.org/officeDocument/2006/relationships/tags" Target="../tags/tag239.xml" /><Relationship Id="rId7" Type="http://schemas.openxmlformats.org/officeDocument/2006/relationships/tags" Target="../tags/tag240.xml" /><Relationship Id="rId8" Type="http://schemas.openxmlformats.org/officeDocument/2006/relationships/tags" Target="../tags/tag241.xml" /><Relationship Id="rId9" Type="http://schemas.openxmlformats.org/officeDocument/2006/relationships/tags" Target="../tags/tag24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57.xml" /><Relationship Id="rId11" Type="http://schemas.openxmlformats.org/officeDocument/2006/relationships/tags" Target="../tags/tag258.xml" /><Relationship Id="rId12" Type="http://schemas.openxmlformats.org/officeDocument/2006/relationships/tags" Target="../tags/tag259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51.xml" /><Relationship Id="rId4" Type="http://schemas.openxmlformats.org/officeDocument/2006/relationships/image" Target="../media/image1.png" /><Relationship Id="rId5" Type="http://schemas.openxmlformats.org/officeDocument/2006/relationships/tags" Target="../tags/tag252.xml" /><Relationship Id="rId6" Type="http://schemas.openxmlformats.org/officeDocument/2006/relationships/tags" Target="../tags/tag253.xml" /><Relationship Id="rId7" Type="http://schemas.openxmlformats.org/officeDocument/2006/relationships/tags" Target="../tags/tag254.xml" /><Relationship Id="rId8" Type="http://schemas.openxmlformats.org/officeDocument/2006/relationships/tags" Target="../tags/tag255.xml" /><Relationship Id="rId9" Type="http://schemas.openxmlformats.org/officeDocument/2006/relationships/tags" Target="../tags/tag25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60.xml" /><Relationship Id="rId3" Type="http://schemas.openxmlformats.org/officeDocument/2006/relationships/tags" Target="../tags/tag261.xml" /><Relationship Id="rId4" Type="http://schemas.openxmlformats.org/officeDocument/2006/relationships/tags" Target="../tags/tag262.xml" /><Relationship Id="rId5" Type="http://schemas.openxmlformats.org/officeDocument/2006/relationships/image" Target="../media/image27.png" /><Relationship Id="rId6" Type="http://schemas.openxmlformats.org/officeDocument/2006/relationships/tags" Target="../tags/tag26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74.xml" /><Relationship Id="rId11" Type="http://schemas.openxmlformats.org/officeDocument/2006/relationships/tags" Target="../tags/tag275.xml" /><Relationship Id="rId12" Type="http://schemas.openxmlformats.org/officeDocument/2006/relationships/tags" Target="../tags/tag276.xml" /><Relationship Id="rId13" Type="http://schemas.openxmlformats.org/officeDocument/2006/relationships/tags" Target="../tags/tag277.xml" /><Relationship Id="rId14" Type="http://schemas.openxmlformats.org/officeDocument/2006/relationships/tags" Target="../tags/tag278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268.xml" /><Relationship Id="rId4" Type="http://schemas.openxmlformats.org/officeDocument/2006/relationships/image" Target="../media/image1.png" /><Relationship Id="rId5" Type="http://schemas.openxmlformats.org/officeDocument/2006/relationships/tags" Target="../tags/tag269.xml" /><Relationship Id="rId6" Type="http://schemas.openxmlformats.org/officeDocument/2006/relationships/tags" Target="../tags/tag270.xml" /><Relationship Id="rId7" Type="http://schemas.openxmlformats.org/officeDocument/2006/relationships/tags" Target="../tags/tag271.xml" /><Relationship Id="rId8" Type="http://schemas.openxmlformats.org/officeDocument/2006/relationships/tags" Target="../tags/tag272.xml" /><Relationship Id="rId9" Type="http://schemas.openxmlformats.org/officeDocument/2006/relationships/tags" Target="../tags/tag27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283.xml" /><Relationship Id="rId4" Type="http://schemas.openxmlformats.org/officeDocument/2006/relationships/image" Target="../media/image1.png" /><Relationship Id="rId5" Type="http://schemas.openxmlformats.org/officeDocument/2006/relationships/tags" Target="../tags/tag284.xml" /><Relationship Id="rId6" Type="http://schemas.openxmlformats.org/officeDocument/2006/relationships/image" Target="../media/image3.png" /><Relationship Id="rId7" Type="http://schemas.openxmlformats.org/officeDocument/2006/relationships/tags" Target="../tags/tag285.xml" /><Relationship Id="rId8" Type="http://schemas.openxmlformats.org/officeDocument/2006/relationships/tags" Target="../tags/tag286.xml" /><Relationship Id="rId9" Type="http://schemas.openxmlformats.org/officeDocument/2006/relationships/tags" Target="../tags/tag28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27.png" /><Relationship Id="rId11" Type="http://schemas.openxmlformats.org/officeDocument/2006/relationships/tags" Target="../tags/tag298.xml" /><Relationship Id="rId12" Type="http://schemas.openxmlformats.org/officeDocument/2006/relationships/tags" Target="../tags/tag299.xml" /><Relationship Id="rId13" Type="http://schemas.openxmlformats.org/officeDocument/2006/relationships/tags" Target="../tags/tag300.xml" /><Relationship Id="rId14" Type="http://schemas.openxmlformats.org/officeDocument/2006/relationships/tags" Target="../tags/tag301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292.xml" /><Relationship Id="rId4" Type="http://schemas.openxmlformats.org/officeDocument/2006/relationships/image" Target="../media/image1.png" /><Relationship Id="rId5" Type="http://schemas.openxmlformats.org/officeDocument/2006/relationships/tags" Target="../tags/tag293.xml" /><Relationship Id="rId6" Type="http://schemas.openxmlformats.org/officeDocument/2006/relationships/tags" Target="../tags/tag294.xml" /><Relationship Id="rId7" Type="http://schemas.openxmlformats.org/officeDocument/2006/relationships/tags" Target="../tags/tag295.xml" /><Relationship Id="rId8" Type="http://schemas.openxmlformats.org/officeDocument/2006/relationships/tags" Target="../tags/tag296.xml" /><Relationship Id="rId9" Type="http://schemas.openxmlformats.org/officeDocument/2006/relationships/tags" Target="../tags/tag29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11.xml" /><Relationship Id="rId11" Type="http://schemas.openxmlformats.org/officeDocument/2006/relationships/tags" Target="../tags/tag312.xml" /><Relationship Id="rId12" Type="http://schemas.openxmlformats.org/officeDocument/2006/relationships/tags" Target="../tags/tag313.xml" /><Relationship Id="rId13" Type="http://schemas.openxmlformats.org/officeDocument/2006/relationships/tags" Target="../tags/tag314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306.xml" /><Relationship Id="rId4" Type="http://schemas.openxmlformats.org/officeDocument/2006/relationships/image" Target="../media/image1.png" /><Relationship Id="rId5" Type="http://schemas.openxmlformats.org/officeDocument/2006/relationships/tags" Target="../tags/tag307.xml" /><Relationship Id="rId6" Type="http://schemas.openxmlformats.org/officeDocument/2006/relationships/tags" Target="../tags/tag308.xml" /><Relationship Id="rId7" Type="http://schemas.openxmlformats.org/officeDocument/2006/relationships/tags" Target="../tags/tag309.xml" /><Relationship Id="rId8" Type="http://schemas.openxmlformats.org/officeDocument/2006/relationships/tags" Target="../tags/tag310.xml" /><Relationship Id="rId9" Type="http://schemas.openxmlformats.org/officeDocument/2006/relationships/image" Target="../media/image2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00.xml" /><Relationship Id="rId11" Type="http://schemas.openxmlformats.org/officeDocument/2006/relationships/tags" Target="../tags/tag101.xml" /><Relationship Id="rId12" Type="http://schemas.openxmlformats.org/officeDocument/2006/relationships/tags" Target="../tags/tag102.xml" /><Relationship Id="rId13" Type="http://schemas.openxmlformats.org/officeDocument/2006/relationships/tags" Target="../tags/tag103.xml" /><Relationship Id="rId14" Type="http://schemas.openxmlformats.org/officeDocument/2006/relationships/image" Target="../media/image6.png" /><Relationship Id="rId15" Type="http://schemas.openxmlformats.org/officeDocument/2006/relationships/tags" Target="../tags/tag104.xml" /><Relationship Id="rId16" Type="http://schemas.openxmlformats.org/officeDocument/2006/relationships/tags" Target="../tags/tag105.xml" /><Relationship Id="rId17" Type="http://schemas.openxmlformats.org/officeDocument/2006/relationships/tags" Target="../tags/tag106.xml" /><Relationship Id="rId18" Type="http://schemas.openxmlformats.org/officeDocument/2006/relationships/tags" Target="../tags/tag107.xml" /><Relationship Id="rId19" Type="http://schemas.openxmlformats.org/officeDocument/2006/relationships/tags" Target="../tags/tag108.xml" /><Relationship Id="rId2" Type="http://schemas.openxmlformats.org/officeDocument/2006/relationships/themeOverride" Target="../theme/themeOverride2.xml" /><Relationship Id="rId20" Type="http://schemas.openxmlformats.org/officeDocument/2006/relationships/tags" Target="../tags/tag109.xml" /><Relationship Id="rId21" Type="http://schemas.openxmlformats.org/officeDocument/2006/relationships/tags" Target="../tags/tag110.xml" /><Relationship Id="rId22" Type="http://schemas.openxmlformats.org/officeDocument/2006/relationships/tags" Target="../tags/tag111.xml" /><Relationship Id="rId23" Type="http://schemas.openxmlformats.org/officeDocument/2006/relationships/tags" Target="../tags/tag112.xml" /><Relationship Id="rId24" Type="http://schemas.openxmlformats.org/officeDocument/2006/relationships/tags" Target="../tags/tag113.xml" /><Relationship Id="rId25" Type="http://schemas.openxmlformats.org/officeDocument/2006/relationships/tags" Target="../tags/tag114.xml" /><Relationship Id="rId26" Type="http://schemas.openxmlformats.org/officeDocument/2006/relationships/tags" Target="../tags/tag115.xml" /><Relationship Id="rId27" Type="http://schemas.openxmlformats.org/officeDocument/2006/relationships/tags" Target="../tags/tag116.xml" /><Relationship Id="rId28" Type="http://schemas.openxmlformats.org/officeDocument/2006/relationships/tags" Target="../tags/tag117.xml" /><Relationship Id="rId29" Type="http://schemas.openxmlformats.org/officeDocument/2006/relationships/tags" Target="../tags/tag118.xml" /><Relationship Id="rId3" Type="http://schemas.openxmlformats.org/officeDocument/2006/relationships/notesSlide" Target="../notesSlides/notesSlide2.xml" /><Relationship Id="rId30" Type="http://schemas.openxmlformats.org/officeDocument/2006/relationships/image" Target="../media/image7.png" /><Relationship Id="rId31" Type="http://schemas.openxmlformats.org/officeDocument/2006/relationships/tags" Target="../tags/tag119.xml" /><Relationship Id="rId4" Type="http://schemas.openxmlformats.org/officeDocument/2006/relationships/tags" Target="../tags/tag96.xml" /><Relationship Id="rId5" Type="http://schemas.openxmlformats.org/officeDocument/2006/relationships/image" Target="../media/image1.png" /><Relationship Id="rId6" Type="http://schemas.openxmlformats.org/officeDocument/2006/relationships/tags" Target="../tags/tag97.xml" /><Relationship Id="rId7" Type="http://schemas.openxmlformats.org/officeDocument/2006/relationships/image" Target="../media/image4.png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29.png" /><Relationship Id="rId11" Type="http://schemas.openxmlformats.org/officeDocument/2006/relationships/tags" Target="../tags/tag325.xml" /><Relationship Id="rId12" Type="http://schemas.openxmlformats.org/officeDocument/2006/relationships/image" Target="../media/image30.png" /><Relationship Id="rId13" Type="http://schemas.openxmlformats.org/officeDocument/2006/relationships/tags" Target="../tags/tag326.xml" /><Relationship Id="rId14" Type="http://schemas.openxmlformats.org/officeDocument/2006/relationships/tags" Target="../tags/tag327.xml" /><Relationship Id="rId15" Type="http://schemas.openxmlformats.org/officeDocument/2006/relationships/tags" Target="../tags/tag328.xml" /><Relationship Id="rId16" Type="http://schemas.openxmlformats.org/officeDocument/2006/relationships/tags" Target="../tags/tag329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319.xml" /><Relationship Id="rId4" Type="http://schemas.openxmlformats.org/officeDocument/2006/relationships/image" Target="../media/image1.png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tags" Target="../tags/tag322.xml" /><Relationship Id="rId8" Type="http://schemas.openxmlformats.org/officeDocument/2006/relationships/tags" Target="../tags/tag323.xml" /><Relationship Id="rId9" Type="http://schemas.openxmlformats.org/officeDocument/2006/relationships/tags" Target="../tags/tag32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39.xml" /><Relationship Id="rId11" Type="http://schemas.openxmlformats.org/officeDocument/2006/relationships/tags" Target="../tags/tag340.xml" /><Relationship Id="rId12" Type="http://schemas.openxmlformats.org/officeDocument/2006/relationships/tags" Target="../tags/tag341.xml" /><Relationship Id="rId13" Type="http://schemas.openxmlformats.org/officeDocument/2006/relationships/tags" Target="../tags/tag342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334.xml" /><Relationship Id="rId4" Type="http://schemas.openxmlformats.org/officeDocument/2006/relationships/image" Target="../media/image1.png" /><Relationship Id="rId5" Type="http://schemas.openxmlformats.org/officeDocument/2006/relationships/tags" Target="../tags/tag335.xml" /><Relationship Id="rId6" Type="http://schemas.openxmlformats.org/officeDocument/2006/relationships/tags" Target="../tags/tag336.xml" /><Relationship Id="rId7" Type="http://schemas.openxmlformats.org/officeDocument/2006/relationships/tags" Target="../tags/tag337.xml" /><Relationship Id="rId8" Type="http://schemas.openxmlformats.org/officeDocument/2006/relationships/tags" Target="../tags/tag338.xml" /><Relationship Id="rId9" Type="http://schemas.openxmlformats.org/officeDocument/2006/relationships/image" Target="../media/image3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32.png" /><Relationship Id="rId11" Type="http://schemas.openxmlformats.org/officeDocument/2006/relationships/tags" Target="../tags/tag353.xml" /><Relationship Id="rId12" Type="http://schemas.openxmlformats.org/officeDocument/2006/relationships/tags" Target="../tags/tag354.xml" /><Relationship Id="rId13" Type="http://schemas.openxmlformats.org/officeDocument/2006/relationships/tags" Target="../tags/tag355.xml" /><Relationship Id="rId14" Type="http://schemas.openxmlformats.org/officeDocument/2006/relationships/tags" Target="../tags/tag356.xml" /><Relationship Id="rId15" Type="http://schemas.openxmlformats.org/officeDocument/2006/relationships/tags" Target="../tags/tag357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347.xml" /><Relationship Id="rId4" Type="http://schemas.openxmlformats.org/officeDocument/2006/relationships/image" Target="../media/image1.png" /><Relationship Id="rId5" Type="http://schemas.openxmlformats.org/officeDocument/2006/relationships/tags" Target="../tags/tag348.xml" /><Relationship Id="rId6" Type="http://schemas.openxmlformats.org/officeDocument/2006/relationships/tags" Target="../tags/tag349.xml" /><Relationship Id="rId7" Type="http://schemas.openxmlformats.org/officeDocument/2006/relationships/tags" Target="../tags/tag350.xml" /><Relationship Id="rId8" Type="http://schemas.openxmlformats.org/officeDocument/2006/relationships/tags" Target="../tags/tag351.xml" /><Relationship Id="rId9" Type="http://schemas.openxmlformats.org/officeDocument/2006/relationships/tags" Target="../tags/tag35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67.xml" /><Relationship Id="rId11" Type="http://schemas.openxmlformats.org/officeDocument/2006/relationships/tags" Target="../tags/tag368.xml" /><Relationship Id="rId12" Type="http://schemas.openxmlformats.org/officeDocument/2006/relationships/tags" Target="../tags/tag369.xml" /><Relationship Id="rId13" Type="http://schemas.openxmlformats.org/officeDocument/2006/relationships/tags" Target="../tags/tag370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362.xml" /><Relationship Id="rId4" Type="http://schemas.openxmlformats.org/officeDocument/2006/relationships/image" Target="../media/image1.png" /><Relationship Id="rId5" Type="http://schemas.openxmlformats.org/officeDocument/2006/relationships/tags" Target="../tags/tag363.xml" /><Relationship Id="rId6" Type="http://schemas.openxmlformats.org/officeDocument/2006/relationships/tags" Target="../tags/tag364.xml" /><Relationship Id="rId7" Type="http://schemas.openxmlformats.org/officeDocument/2006/relationships/tags" Target="../tags/tag365.xml" /><Relationship Id="rId8" Type="http://schemas.openxmlformats.org/officeDocument/2006/relationships/tags" Target="../tags/tag366.xml" /><Relationship Id="rId9" Type="http://schemas.openxmlformats.org/officeDocument/2006/relationships/image" Target="../media/image3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33.png" /><Relationship Id="rId11" Type="http://schemas.openxmlformats.org/officeDocument/2006/relationships/tags" Target="../tags/tag381.xml" /><Relationship Id="rId12" Type="http://schemas.openxmlformats.org/officeDocument/2006/relationships/image" Target="../media/image34.png" /><Relationship Id="rId13" Type="http://schemas.openxmlformats.org/officeDocument/2006/relationships/tags" Target="../tags/tag382.xml" /><Relationship Id="rId14" Type="http://schemas.openxmlformats.org/officeDocument/2006/relationships/image" Target="../media/image35.png" /><Relationship Id="rId15" Type="http://schemas.openxmlformats.org/officeDocument/2006/relationships/tags" Target="../tags/tag383.xml" /><Relationship Id="rId16" Type="http://schemas.openxmlformats.org/officeDocument/2006/relationships/tags" Target="../tags/tag384.xml" /><Relationship Id="rId17" Type="http://schemas.openxmlformats.org/officeDocument/2006/relationships/tags" Target="../tags/tag385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375.xml" /><Relationship Id="rId4" Type="http://schemas.openxmlformats.org/officeDocument/2006/relationships/image" Target="../media/image1.png" /><Relationship Id="rId5" Type="http://schemas.openxmlformats.org/officeDocument/2006/relationships/tags" Target="../tags/tag376.xml" /><Relationship Id="rId6" Type="http://schemas.openxmlformats.org/officeDocument/2006/relationships/tags" Target="../tags/tag377.xml" /><Relationship Id="rId7" Type="http://schemas.openxmlformats.org/officeDocument/2006/relationships/tags" Target="../tags/tag378.xml" /><Relationship Id="rId8" Type="http://schemas.openxmlformats.org/officeDocument/2006/relationships/tags" Target="../tags/tag379.xml" /><Relationship Id="rId9" Type="http://schemas.openxmlformats.org/officeDocument/2006/relationships/tags" Target="../tags/tag38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95.xml" /><Relationship Id="rId11" Type="http://schemas.openxmlformats.org/officeDocument/2006/relationships/tags" Target="../tags/tag396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390.xml" /><Relationship Id="rId4" Type="http://schemas.openxmlformats.org/officeDocument/2006/relationships/image" Target="../media/image1.png" /><Relationship Id="rId5" Type="http://schemas.openxmlformats.org/officeDocument/2006/relationships/tags" Target="../tags/tag391.xml" /><Relationship Id="rId6" Type="http://schemas.openxmlformats.org/officeDocument/2006/relationships/tags" Target="../tags/tag392.xml" /><Relationship Id="rId7" Type="http://schemas.openxmlformats.org/officeDocument/2006/relationships/tags" Target="../tags/tag393.xml" /><Relationship Id="rId8" Type="http://schemas.openxmlformats.org/officeDocument/2006/relationships/tags" Target="../tags/tag394.xml" /><Relationship Id="rId9" Type="http://schemas.openxmlformats.org/officeDocument/2006/relationships/image" Target="../media/image36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06.xml" /><Relationship Id="rId11" Type="http://schemas.openxmlformats.org/officeDocument/2006/relationships/tags" Target="../tags/tag407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401.xml" /><Relationship Id="rId4" Type="http://schemas.openxmlformats.org/officeDocument/2006/relationships/image" Target="../media/image1.png" /><Relationship Id="rId5" Type="http://schemas.openxmlformats.org/officeDocument/2006/relationships/tags" Target="../tags/tag402.xml" /><Relationship Id="rId6" Type="http://schemas.openxmlformats.org/officeDocument/2006/relationships/tags" Target="../tags/tag403.xml" /><Relationship Id="rId7" Type="http://schemas.openxmlformats.org/officeDocument/2006/relationships/tags" Target="../tags/tag404.xml" /><Relationship Id="rId8" Type="http://schemas.openxmlformats.org/officeDocument/2006/relationships/tags" Target="../tags/tag405.xml" /><Relationship Id="rId9" Type="http://schemas.openxmlformats.org/officeDocument/2006/relationships/image" Target="../media/image37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18.xml" /><Relationship Id="rId11" Type="http://schemas.openxmlformats.org/officeDocument/2006/relationships/tags" Target="../tags/tag419.xml" /><Relationship Id="rId12" Type="http://schemas.openxmlformats.org/officeDocument/2006/relationships/image" Target="../media/image38.png" /><Relationship Id="rId13" Type="http://schemas.openxmlformats.org/officeDocument/2006/relationships/tags" Target="../tags/tag420.xml" /><Relationship Id="rId14" Type="http://schemas.openxmlformats.org/officeDocument/2006/relationships/image" Target="../media/image39.png" /><Relationship Id="rId15" Type="http://schemas.openxmlformats.org/officeDocument/2006/relationships/tags" Target="../tags/tag421.xml" /><Relationship Id="rId16" Type="http://schemas.openxmlformats.org/officeDocument/2006/relationships/image" Target="../media/image40.png" /><Relationship Id="rId17" Type="http://schemas.openxmlformats.org/officeDocument/2006/relationships/tags" Target="../tags/tag422.xml" /><Relationship Id="rId18" Type="http://schemas.openxmlformats.org/officeDocument/2006/relationships/tags" Target="../tags/tag423.xml" /><Relationship Id="rId19" Type="http://schemas.openxmlformats.org/officeDocument/2006/relationships/tags" Target="../tags/tag424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412.xml" /><Relationship Id="rId4" Type="http://schemas.openxmlformats.org/officeDocument/2006/relationships/image" Target="../media/image1.png" /><Relationship Id="rId5" Type="http://schemas.openxmlformats.org/officeDocument/2006/relationships/tags" Target="../tags/tag413.xml" /><Relationship Id="rId6" Type="http://schemas.openxmlformats.org/officeDocument/2006/relationships/tags" Target="../tags/tag414.xml" /><Relationship Id="rId7" Type="http://schemas.openxmlformats.org/officeDocument/2006/relationships/tags" Target="../tags/tag415.xml" /><Relationship Id="rId8" Type="http://schemas.openxmlformats.org/officeDocument/2006/relationships/tags" Target="../tags/tag416.xml" /><Relationship Id="rId9" Type="http://schemas.openxmlformats.org/officeDocument/2006/relationships/tags" Target="../tags/tag41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25.xml" /><Relationship Id="rId3" Type="http://schemas.openxmlformats.org/officeDocument/2006/relationships/tags" Target="../tags/tag426.xml" /><Relationship Id="rId4" Type="http://schemas.openxmlformats.org/officeDocument/2006/relationships/tags" Target="../tags/tag427.xml" /><Relationship Id="rId5" Type="http://schemas.openxmlformats.org/officeDocument/2006/relationships/tags" Target="../tags/tag42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29.xml" /><Relationship Id="rId3" Type="http://schemas.openxmlformats.org/officeDocument/2006/relationships/tags" Target="../tags/tag430.xml" /><Relationship Id="rId4" Type="http://schemas.openxmlformats.org/officeDocument/2006/relationships/tags" Target="../tags/tag43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29.xml" /><Relationship Id="rId11" Type="http://schemas.openxmlformats.org/officeDocument/2006/relationships/tags" Target="../tags/tag130.xml" /><Relationship Id="rId12" Type="http://schemas.openxmlformats.org/officeDocument/2006/relationships/image" Target="../media/image8.wmf" /><Relationship Id="rId13" Type="http://schemas.openxmlformats.org/officeDocument/2006/relationships/tags" Target="../tags/tag131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24.xml" /><Relationship Id="rId4" Type="http://schemas.openxmlformats.org/officeDocument/2006/relationships/image" Target="../media/image1.png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tags" Target="../tags/tag128.xml" /><Relationship Id="rId9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32.xml" /><Relationship Id="rId3" Type="http://schemas.openxmlformats.org/officeDocument/2006/relationships/tags" Target="../tags/tag433.xml" /><Relationship Id="rId4" Type="http://schemas.openxmlformats.org/officeDocument/2006/relationships/tags" Target="../tags/tag43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35.xml" /><Relationship Id="rId3" Type="http://schemas.openxmlformats.org/officeDocument/2006/relationships/tags" Target="../tags/tag436.xml" /><Relationship Id="rId4" Type="http://schemas.openxmlformats.org/officeDocument/2006/relationships/image" Target="../media/image41.jpeg" /><Relationship Id="rId5" Type="http://schemas.openxmlformats.org/officeDocument/2006/relationships/tags" Target="../tags/tag437.xml" /><Relationship Id="rId6" Type="http://schemas.openxmlformats.org/officeDocument/2006/relationships/tags" Target="../tags/tag43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microsoft.com/office/2007/relationships/media" Target="../media/media1.mp3" TargetMode="Internal" /><Relationship Id="rId11" Type="http://schemas.openxmlformats.org/officeDocument/2006/relationships/image" Target="../media/image3.png" /><Relationship Id="rId12" Type="http://schemas.openxmlformats.org/officeDocument/2006/relationships/tags" Target="../tags/tag446.xml" /><Relationship Id="rId13" Type="http://schemas.openxmlformats.org/officeDocument/2006/relationships/image" Target="../media/image7.png" /><Relationship Id="rId14" Type="http://schemas.openxmlformats.org/officeDocument/2006/relationships/tags" Target="../tags/tag447.xml" /><Relationship Id="rId15" Type="http://schemas.openxmlformats.org/officeDocument/2006/relationships/image" Target="../media/image4.png" /><Relationship Id="rId16" Type="http://schemas.openxmlformats.org/officeDocument/2006/relationships/tags" Target="../tags/tag448.xml" /><Relationship Id="rId17" Type="http://schemas.openxmlformats.org/officeDocument/2006/relationships/tags" Target="../tags/tag449.xml" /><Relationship Id="rId18" Type="http://schemas.openxmlformats.org/officeDocument/2006/relationships/image" Target="../media/image42.png" /><Relationship Id="rId19" Type="http://schemas.openxmlformats.org/officeDocument/2006/relationships/tags" Target="../tags/tag450.xml" /><Relationship Id="rId2" Type="http://schemas.openxmlformats.org/officeDocument/2006/relationships/themeOverride" Target="../theme/themeOverride3.xml" /><Relationship Id="rId20" Type="http://schemas.openxmlformats.org/officeDocument/2006/relationships/tags" Target="../tags/tag451.xml" /><Relationship Id="rId21" Type="http://schemas.openxmlformats.org/officeDocument/2006/relationships/tags" Target="../tags/tag452.xml" /><Relationship Id="rId22" Type="http://schemas.openxmlformats.org/officeDocument/2006/relationships/tags" Target="../tags/tag453.xml" /><Relationship Id="rId23" Type="http://schemas.openxmlformats.org/officeDocument/2006/relationships/tags" Target="../tags/tag454.xml" /><Relationship Id="rId24" Type="http://schemas.openxmlformats.org/officeDocument/2006/relationships/tags" Target="../tags/tag455.xml" /><Relationship Id="rId25" Type="http://schemas.openxmlformats.org/officeDocument/2006/relationships/image" Target="../media/image43.png" /><Relationship Id="rId26" Type="http://schemas.openxmlformats.org/officeDocument/2006/relationships/tags" Target="../tags/tag456.xml" /><Relationship Id="rId3" Type="http://schemas.openxmlformats.org/officeDocument/2006/relationships/notesSlide" Target="../notesSlides/notesSlide24.xml" /><Relationship Id="rId4" Type="http://schemas.openxmlformats.org/officeDocument/2006/relationships/tags" Target="../tags/tag443.xml" /><Relationship Id="rId5" Type="http://schemas.openxmlformats.org/officeDocument/2006/relationships/image" Target="../media/image1.png" /><Relationship Id="rId6" Type="http://schemas.openxmlformats.org/officeDocument/2006/relationships/tags" Target="../tags/tag444.xml" /><Relationship Id="rId7" Type="http://schemas.openxmlformats.org/officeDocument/2006/relationships/image" Target="../media/image2.png" /><Relationship Id="rId8" Type="http://schemas.openxmlformats.org/officeDocument/2006/relationships/tags" Target="../tags/tag445.xml" /><Relationship Id="rId9" Type="http://schemas.openxmlformats.org/officeDocument/2006/relationships/audio" Target="../media/media1.mp3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9.png" /><Relationship Id="rId11" Type="http://schemas.openxmlformats.org/officeDocument/2006/relationships/tags" Target="../tags/tag142.xml" /><Relationship Id="rId12" Type="http://schemas.openxmlformats.org/officeDocument/2006/relationships/tags" Target="../tags/tag143.xml" /><Relationship Id="rId13" Type="http://schemas.openxmlformats.org/officeDocument/2006/relationships/tags" Target="../tags/tag144.xml" /><Relationship Id="rId14" Type="http://schemas.openxmlformats.org/officeDocument/2006/relationships/image" Target="../media/image10.jpeg" /><Relationship Id="rId15" Type="http://schemas.openxmlformats.org/officeDocument/2006/relationships/tags" Target="../tags/tag145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36.xml" /><Relationship Id="rId4" Type="http://schemas.openxmlformats.org/officeDocument/2006/relationships/image" Target="../media/image1.png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tags" Target="../tags/tag139.xml" /><Relationship Id="rId8" Type="http://schemas.openxmlformats.org/officeDocument/2006/relationships/tags" Target="../tags/tag140.xml" /><Relationship Id="rId9" Type="http://schemas.openxmlformats.org/officeDocument/2006/relationships/tags" Target="../tags/tag14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1.jpeg" /><Relationship Id="rId11" Type="http://schemas.openxmlformats.org/officeDocument/2006/relationships/tags" Target="../tags/tag156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50.xml" /><Relationship Id="rId4" Type="http://schemas.openxmlformats.org/officeDocument/2006/relationships/image" Target="../media/image1.png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tags" Target="../tags/tag153.xml" /><Relationship Id="rId8" Type="http://schemas.openxmlformats.org/officeDocument/2006/relationships/tags" Target="../tags/tag154.xml" /><Relationship Id="rId9" Type="http://schemas.openxmlformats.org/officeDocument/2006/relationships/tags" Target="../tags/tag15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67.xml" /><Relationship Id="rId11" Type="http://schemas.openxmlformats.org/officeDocument/2006/relationships/tags" Target="../tags/tag168.xml" /><Relationship Id="rId12" Type="http://schemas.openxmlformats.org/officeDocument/2006/relationships/image" Target="../media/image12.png" /><Relationship Id="rId13" Type="http://schemas.microsoft.com/office/2007/relationships/hdphoto" Target="../media/image13.wdp" /><Relationship Id="rId14" Type="http://schemas.openxmlformats.org/officeDocument/2006/relationships/tags" Target="../tags/tag169.xml" /><Relationship Id="rId15" Type="http://schemas.openxmlformats.org/officeDocument/2006/relationships/tags" Target="../tags/tag170.xml" /><Relationship Id="rId16" Type="http://schemas.openxmlformats.org/officeDocument/2006/relationships/image" Target="../media/image14.png" /><Relationship Id="rId17" Type="http://schemas.microsoft.com/office/2007/relationships/hdphoto" Target="../media/image15.wdp" /><Relationship Id="rId18" Type="http://schemas.openxmlformats.org/officeDocument/2006/relationships/tags" Target="../tags/tag171.xml" /><Relationship Id="rId19" Type="http://schemas.openxmlformats.org/officeDocument/2006/relationships/image" Target="../media/image16.png" /><Relationship Id="rId2" Type="http://schemas.openxmlformats.org/officeDocument/2006/relationships/notesSlide" Target="../notesSlides/notesSlide6.xml" /><Relationship Id="rId20" Type="http://schemas.openxmlformats.org/officeDocument/2006/relationships/tags" Target="../tags/tag172.xml" /><Relationship Id="rId21" Type="http://schemas.openxmlformats.org/officeDocument/2006/relationships/tags" Target="../tags/tag173.xml" /><Relationship Id="rId22" Type="http://schemas.openxmlformats.org/officeDocument/2006/relationships/tags" Target="../tags/tag174.xml" /><Relationship Id="rId3" Type="http://schemas.openxmlformats.org/officeDocument/2006/relationships/tags" Target="../tags/tag161.xml" /><Relationship Id="rId4" Type="http://schemas.openxmlformats.org/officeDocument/2006/relationships/image" Target="../media/image1.png" /><Relationship Id="rId5" Type="http://schemas.openxmlformats.org/officeDocument/2006/relationships/tags" Target="../tags/tag162.xml" /><Relationship Id="rId6" Type="http://schemas.openxmlformats.org/officeDocument/2006/relationships/tags" Target="../tags/tag163.xml" /><Relationship Id="rId7" Type="http://schemas.openxmlformats.org/officeDocument/2006/relationships/tags" Target="../tags/tag164.xml" /><Relationship Id="rId8" Type="http://schemas.openxmlformats.org/officeDocument/2006/relationships/tags" Target="../tags/tag165.xml" /><Relationship Id="rId9" Type="http://schemas.openxmlformats.org/officeDocument/2006/relationships/tags" Target="../tags/tag16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7.png" /><Relationship Id="rId11" Type="http://schemas.openxmlformats.org/officeDocument/2006/relationships/tags" Target="../tags/tag185.xml" /><Relationship Id="rId12" Type="http://schemas.openxmlformats.org/officeDocument/2006/relationships/image" Target="../media/image18.png" /><Relationship Id="rId13" Type="http://schemas.openxmlformats.org/officeDocument/2006/relationships/tags" Target="../tags/tag186.xml" /><Relationship Id="rId14" Type="http://schemas.openxmlformats.org/officeDocument/2006/relationships/image" Target="../media/image19.png" /><Relationship Id="rId15" Type="http://schemas.openxmlformats.org/officeDocument/2006/relationships/tags" Target="../tags/tag187.xml" /><Relationship Id="rId16" Type="http://schemas.openxmlformats.org/officeDocument/2006/relationships/tags" Target="../tags/tag188.xml" /><Relationship Id="rId17" Type="http://schemas.openxmlformats.org/officeDocument/2006/relationships/tags" Target="../tags/tag189.xml" /><Relationship Id="rId18" Type="http://schemas.openxmlformats.org/officeDocument/2006/relationships/image" Target="../media/image20.jpeg" /><Relationship Id="rId19" Type="http://schemas.openxmlformats.org/officeDocument/2006/relationships/tags" Target="../tags/tag190.xml" /><Relationship Id="rId2" Type="http://schemas.openxmlformats.org/officeDocument/2006/relationships/notesSlide" Target="../notesSlides/notesSlide7.xml" /><Relationship Id="rId20" Type="http://schemas.openxmlformats.org/officeDocument/2006/relationships/tags" Target="../tags/tag191.xml" /><Relationship Id="rId21" Type="http://schemas.openxmlformats.org/officeDocument/2006/relationships/tags" Target="../tags/tag192.xml" /><Relationship Id="rId3" Type="http://schemas.openxmlformats.org/officeDocument/2006/relationships/tags" Target="../tags/tag179.xml" /><Relationship Id="rId4" Type="http://schemas.openxmlformats.org/officeDocument/2006/relationships/image" Target="../media/image1.png" /><Relationship Id="rId5" Type="http://schemas.openxmlformats.org/officeDocument/2006/relationships/tags" Target="../tags/tag180.xml" /><Relationship Id="rId6" Type="http://schemas.openxmlformats.org/officeDocument/2006/relationships/tags" Target="../tags/tag181.xml" /><Relationship Id="rId7" Type="http://schemas.openxmlformats.org/officeDocument/2006/relationships/tags" Target="../tags/tag182.xml" /><Relationship Id="rId8" Type="http://schemas.openxmlformats.org/officeDocument/2006/relationships/tags" Target="../tags/tag183.xml" /><Relationship Id="rId9" Type="http://schemas.openxmlformats.org/officeDocument/2006/relationships/tags" Target="../tags/tag18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3.xml" /><Relationship Id="rId3" Type="http://schemas.openxmlformats.org/officeDocument/2006/relationships/image" Target="../media/image20.jpeg" /><Relationship Id="rId4" Type="http://schemas.openxmlformats.org/officeDocument/2006/relationships/tags" Target="../tags/tag194.xml" /><Relationship Id="rId5" Type="http://schemas.openxmlformats.org/officeDocument/2006/relationships/tags" Target="../tags/tag195.xml" /><Relationship Id="rId6" Type="http://schemas.openxmlformats.org/officeDocument/2006/relationships/tags" Target="../tags/tag196.xml" /><Relationship Id="rId7" Type="http://schemas.openxmlformats.org/officeDocument/2006/relationships/tags" Target="../tags/tag19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8.xml" /><Relationship Id="rId3" Type="http://schemas.openxmlformats.org/officeDocument/2006/relationships/image" Target="../media/image21.jpeg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Relationship Id="rId7" Type="http://schemas.openxmlformats.org/officeDocument/2006/relationships/tags" Target="../tags/tag20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BFA586"/>
        </a:solidFill>
        <a:effectLst/>
      </p:bgPr>
    </p:bg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骆集益 - 桃源仙居">
            <a:hlinkClick action="ppaction://media"/>
          </p:cNvPr>
          <p:cNvPicPr>
            <a:picLocks noChangeAspect="1"/>
          </p:cNvPicPr>
          <p:nvPr>
            <a:audioFile r:link="rId9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10">
                  <p14:fade in="5000" out="5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851730" y="3225800"/>
            <a:ext cx="406400" cy="406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07" b="69343"/>
          <a:stretch>
            <a:fillRect/>
          </a:stretch>
        </p:blipFill>
        <p:spPr>
          <a:xfrm>
            <a:off x="0" y="0"/>
            <a:ext cx="2881630" cy="14027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45522" y="5315709"/>
            <a:ext cx="8747778" cy="1237491"/>
          </a:xfrm>
          <a:prstGeom prst="rect">
            <a:avLst/>
          </a:prstGeom>
        </p:spPr>
      </p:pic>
      <p:sp>
        <p:nvSpPr>
          <p:cNvPr id="19" name="矩形 18"/>
          <p:cNvSpPr/>
          <p:nvPr>
            <p:custDataLst>
              <p:tags r:id="rId15"/>
            </p:custDataLst>
          </p:nvPr>
        </p:nvSpPr>
        <p:spPr>
          <a:xfrm flipV="1">
            <a:off x="0" y="5058154"/>
            <a:ext cx="12192000" cy="118869"/>
          </a:xfrm>
          <a:prstGeom prst="rect">
            <a:avLst/>
          </a:prstGeom>
          <a:solidFill>
            <a:srgbClr val="8456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2260638" y="1743453"/>
            <a:ext cx="1661993" cy="31165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spc="300">
                <a:solidFill>
                  <a:srgbClr val="84563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雨向莎阶滴未休，冷光孤恨两悠悠。船中闻雁洞庭宿，床下有蛩长信秋。背照翠帘新洒别，不挑红烬正含愁。萧骚寒竹南窗静，一局闲棋为尔留。</a:t>
            </a:r>
          </a:p>
        </p:txBody>
      </p:sp>
      <p:pic>
        <p:nvPicPr>
          <p:cNvPr id="100" name="图片 99"/>
          <p:cNvPicPr/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377825" y="1108075"/>
            <a:ext cx="11609070" cy="492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内容占位符 2"/>
          <p:cNvSpPr txBox="1"/>
          <p:nvPr>
            <p:custDataLst>
              <p:tags r:id="rId19"/>
            </p:custDataLst>
          </p:nvPr>
        </p:nvSpPr>
        <p:spPr>
          <a:xfrm>
            <a:off x="526546" y="2444936"/>
            <a:ext cx="11665622" cy="4203261"/>
          </a:xfrm>
          <a:prstGeom prst="rect">
            <a:avLst/>
          </a:prstGeom>
          <a:noFill/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pPr lvl="0" algn="ctr">
              <a:lnSpc>
                <a:spcPct val="90000"/>
              </a:lnSpc>
              <a:spcBef>
                <a:spcPts val="600"/>
              </a:spcBef>
            </a:pPr>
            <a:r>
              <a:rPr kumimoji="0" lang="zh-CN" altLang="en-US" sz="8000" b="0" i="0" u="none" strike="noStrike" kern="1200" cap="none" spc="0" normalizeH="0" baseline="0" noProof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</a:rPr>
              <a:t>大学之道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" grpId="0"/>
      <p:bldP spid="16" grpId="0"/>
      <p:bldP spid="3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1505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9270" y="1212215"/>
            <a:ext cx="3667760" cy="521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>
            <p:custDataLst>
              <p:tags r:id="rId5"/>
            </p:custDataLst>
          </p:nvPr>
        </p:nvSpPr>
        <p:spPr>
          <a:xfrm>
            <a:off x="883285" y="556260"/>
            <a:ext cx="2020570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ea typeface="宋体" panose="02010600030101010101" pitchFamily="2" charset="-122"/>
              </a:rPr>
              <a:t>文化常识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4808855" y="556260"/>
            <a:ext cx="1896110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《大学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endParaRPr lang="zh-CN" altLang="en-US" sz="2800" b="1"/>
          </a:p>
        </p:txBody>
      </p:sp>
      <p:sp>
        <p:nvSpPr>
          <p:cNvPr id="23555" name="矩形 10"/>
          <p:cNvSpPr/>
          <p:nvPr>
            <p:custDataLst>
              <p:tags r:id="rId7"/>
            </p:custDataLst>
          </p:nvPr>
        </p:nvSpPr>
        <p:spPr>
          <a:xfrm>
            <a:off x="4679315" y="1139825"/>
            <a:ext cx="7302500" cy="507746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大学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提出的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“三纲领”（明明德、亲民、止于至善）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和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“八条目”（格物、致知、诚意、正心、修身、齐家、治国、平天下），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强调修己是治人的前提，修己的目的是为了治国平天下，说明治国平天下和个人道德修养的一致性 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大学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全文文辞简约，内涵深刻，影响深远，主要概括总结了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先秦儒家道德修养理论，以及关于道德修养的基本原则和方法，对儒家政治哲学也有系统的论述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，对做人、处事、治国等有深刻的启迪性。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2" name="图表 11"/>
          <p:cNvGraphicFramePr/>
          <p:nvPr>
            <p:custDataLst>
              <p:tags r:id="rId9"/>
            </p:custDataLst>
          </p:nvPr>
        </p:nvGraphicFramePr>
        <p:xfrm>
          <a:off x="5580636" y="4938975"/>
          <a:ext cx="1758939" cy="1179930"/>
        </p:xfrm>
        <a:graphic>
          <a:graphicData uri="http://schemas.openxmlformats.org/drawingml/2006/chart">
            <c:chart xmlns:c="http://schemas.openxmlformats.org/drawingml/2006/chart" r:id="rId10"/>
          </a:graphicData>
        </a:graphic>
      </p:graphicFrame>
      <p:graphicFrame>
        <p:nvGraphicFramePr>
          <p:cNvPr id="13" name="图表 12"/>
          <p:cNvGraphicFramePr/>
          <p:nvPr>
            <p:custDataLst>
              <p:tags r:id="rId11"/>
            </p:custDataLst>
          </p:nvPr>
        </p:nvGraphicFramePr>
        <p:xfrm>
          <a:off x="7749478" y="4938975"/>
          <a:ext cx="1758939" cy="1179930"/>
        </p:xfrm>
        <a:graphic>
          <a:graphicData uri="http://schemas.openxmlformats.org/drawingml/2006/chart">
            <c:chart xmlns:c="http://schemas.openxmlformats.org/drawingml/2006/chart" r:id="rId12"/>
          </a:graphicData>
        </a:graphic>
      </p:graphicFrame>
      <p:graphicFrame>
        <p:nvGraphicFramePr>
          <p:cNvPr id="14" name="图表 13"/>
          <p:cNvGraphicFramePr/>
          <p:nvPr>
            <p:custDataLst>
              <p:tags r:id="rId13"/>
            </p:custDataLst>
          </p:nvPr>
        </p:nvGraphicFramePr>
        <p:xfrm>
          <a:off x="503415" y="5165670"/>
          <a:ext cx="1758939" cy="1179930"/>
        </p:xfrm>
        <a:graphic>
          <a:graphicData uri="http://schemas.openxmlformats.org/drawingml/2006/chart">
            <c:chart xmlns:c="http://schemas.openxmlformats.org/drawingml/2006/chart" r:id="rId14"/>
          </a:graphicData>
        </a:graphic>
      </p:graphicFrame>
      <p:graphicFrame>
        <p:nvGraphicFramePr>
          <p:cNvPr id="15" name="图表 14"/>
          <p:cNvGraphicFramePr/>
          <p:nvPr>
            <p:custDataLst>
              <p:tags r:id="rId15"/>
            </p:custDataLst>
          </p:nvPr>
        </p:nvGraphicFramePr>
        <p:xfrm>
          <a:off x="10056827" y="4807135"/>
          <a:ext cx="1758939" cy="1179930"/>
        </p:xfrm>
        <a:graphic>
          <a:graphicData uri="http://schemas.openxmlformats.org/drawingml/2006/chart">
            <c:chart xmlns:c="http://schemas.openxmlformats.org/drawingml/2006/chart" r:id="rId16"/>
          </a:graphicData>
        </a:graphic>
      </p:graphicFrame>
      <p:grpSp>
        <p:nvGrpSpPr>
          <p:cNvPr id="16" name="组合 15"/>
          <p:cNvGrpSpPr/>
          <p:nvPr>
            <p:custDataLst>
              <p:tags r:id="rId17"/>
            </p:custDataLst>
          </p:nvPr>
        </p:nvGrpSpPr>
        <p:grpSpPr>
          <a:xfrm>
            <a:off x="865505" y="2145665"/>
            <a:ext cx="2238375" cy="3447415"/>
            <a:chOff x="1255366" y="1998833"/>
            <a:chExt cx="4124526" cy="3447416"/>
          </a:xfrm>
        </p:grpSpPr>
        <p:pic>
          <p:nvPicPr>
            <p:cNvPr id="17" name="图片 16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366" y="1998833"/>
              <a:ext cx="4124526" cy="344741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9326" y="2107400"/>
              <a:ext cx="1081748" cy="1475775"/>
            </a:xfrm>
            <a:prstGeom prst="rect">
              <a:avLst/>
            </a:prstGeom>
          </p:spPr>
        </p:pic>
      </p:grpSp>
      <p:pic>
        <p:nvPicPr>
          <p:cNvPr id="21" name="图片 20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2899410" y="798195"/>
            <a:ext cx="8335645" cy="4366895"/>
          </a:xfrm>
          <a:prstGeom prst="rect">
            <a:avLst/>
          </a:prstGeom>
          <a:solidFill>
            <a:schemeClr val="tx1"/>
          </a:solidFill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Graphic spid="13" grpId="0">
        <p:bldAsOne/>
      </p:bldGraphic>
      <p:bldGraphic spid="14" grpId="0">
        <p:bldAsOne/>
      </p:bldGraphic>
      <p:bldGraphic spid="15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07" b="69343"/>
          <a:stretch>
            <a:fillRect/>
          </a:stretch>
        </p:blipFill>
        <p:spPr>
          <a:xfrm>
            <a:off x="0" y="1315085"/>
            <a:ext cx="5195570" cy="5779135"/>
          </a:xfrm>
          <a:prstGeom prst="rect">
            <a:avLst/>
          </a:prstGeom>
        </p:spPr>
      </p:pic>
      <p:sp>
        <p:nvSpPr>
          <p:cNvPr id="103" name="文本框 102"/>
          <p:cNvSpPr txBox="1"/>
          <p:nvPr>
            <p:custDataLst>
              <p:tags r:id="rId6"/>
            </p:custDataLst>
          </p:nvPr>
        </p:nvSpPr>
        <p:spPr>
          <a:xfrm>
            <a:off x="4935855" y="1016635"/>
            <a:ext cx="2159635" cy="645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</a:rPr>
              <a:t>解</a:t>
            </a:r>
            <a:r>
              <a:rPr lang="en-US" altLang="zh-CN" sz="3600" b="1"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</a:rPr>
              <a:t>       </a:t>
            </a:r>
            <a:r>
              <a:rPr lang="zh-CN" sz="3600" b="1"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</a:rPr>
              <a:t>题</a:t>
            </a:r>
            <a:endParaRPr lang="zh-CN" altLang="en-US" sz="3600" b="1">
              <a:latin typeface="方正粗圆简体" panose="03000509000000000000" charset="-122"/>
              <a:ea typeface="方正粗圆简体" panose="03000509000000000000" charset="-122"/>
              <a:cs typeface="方正粗圆简体" panose="03000509000000000000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4935855" y="2633980"/>
            <a:ext cx="5080000" cy="230695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0">
                <a:latin typeface="方正北魏楷书简体" panose="03000509000000000000" charset="-122"/>
                <a:ea typeface="方正北魏楷书简体" panose="03000509000000000000" charset="-122"/>
              </a:rPr>
              <a:t>题目是编者加的。</a:t>
            </a:r>
          </a:p>
          <a:p>
            <a:pPr indent="0" fontAlgn="auto">
              <a:lnSpc>
                <a:spcPct val="150000"/>
              </a:lnSpc>
            </a:pPr>
            <a:r>
              <a:rPr lang="zh-CN" sz="3200" b="0">
                <a:latin typeface="方正北魏楷书简体" panose="03000509000000000000" charset="-122"/>
                <a:ea typeface="方正北魏楷书简体" panose="03000509000000000000" charset="-122"/>
              </a:rPr>
              <a:t>大学之道，指</a:t>
            </a:r>
            <a:r>
              <a:rPr lang="zh-CN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</a:rPr>
              <a:t>穷理、正心、修身、治人的根本原则</a:t>
            </a:r>
            <a:r>
              <a:rPr lang="zh-CN" sz="3200" b="0">
                <a:latin typeface="方正北魏楷书简体" panose="03000509000000000000" charset="-122"/>
                <a:ea typeface="方正北魏楷书简体" panose="03000509000000000000" charset="-122"/>
              </a:rPr>
              <a:t>。</a:t>
            </a:r>
            <a:endParaRPr lang="zh-CN" altLang="en-US" sz="3200" b="0">
              <a:latin typeface="方正北魏楷书简体" panose="03000509000000000000" charset="-122"/>
              <a:ea typeface="方正北魏楷书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>
              <p:custDataLst>
                <p:tags r:id="rId9"/>
              </p:custDataLst>
            </p:nvPr>
          </p:nvSpPr>
          <p:spPr>
            <a:xfrm>
              <a:off x="5153660" y="467359"/>
              <a:ext cx="1899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60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第二章节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8984" b="91814" l="14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005" b="13736"/>
          <a:stretch>
            <a:fillRect/>
          </a:stretch>
        </p:blipFill>
        <p:spPr>
          <a:xfrm>
            <a:off x="9993630" y="760095"/>
            <a:ext cx="2092325" cy="555688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883285" y="760095"/>
            <a:ext cx="4192905" cy="583565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朗读文本，疏通文意</a:t>
            </a:r>
          </a:p>
        </p:txBody>
      </p:sp>
      <p:sp>
        <p:nvSpPr>
          <p:cNvPr id="103" name="文本框 102"/>
          <p:cNvSpPr txBox="1"/>
          <p:nvPr>
            <p:custDataLst>
              <p:tags r:id="rId14"/>
            </p:custDataLst>
          </p:nvPr>
        </p:nvSpPr>
        <p:spPr>
          <a:xfrm>
            <a:off x="883285" y="1534795"/>
            <a:ext cx="6092190" cy="521970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方正北魏楷书简体" panose="03000509000000000000" charset="-122"/>
                <a:ea typeface="方正北魏楷书简体" panose="03000509000000000000" charset="-122"/>
              </a:rPr>
              <a:t>诵读指导：注意节奏、重音和语调</a:t>
            </a:r>
            <a:endParaRPr lang="zh-CN" altLang="en-US" sz="2800" b="1">
              <a:latin typeface="方正北魏楷书简体" panose="03000509000000000000" charset="-122"/>
              <a:ea typeface="方正北魏楷书简体" panose="03000509000000000000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660400" y="2061845"/>
            <a:ext cx="9472930" cy="439991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22885"/>
            <a:r>
              <a:rPr 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大学/之道，在/明明德，在/亲民，在/止于/至善。知止/而后有定,定/而后能静,静/而后能安,安/而后能虑,虑/而后能得。物有/本末，事有/终始。知所/先后，则/近道矣。</a:t>
            </a:r>
          </a:p>
          <a:p>
            <a:pPr indent="222885"/>
            <a:r>
              <a:rPr 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　　古之/欲明/明德/于天下者，先/治其国。欲/治其国者，先/齐其家。欲/齐其家者，先/修其身。欲/修其身者，先/正其心。欲/正其心者，先/诚其意。欲/诚其意者，先/致其知。致知/在格物。物格/而后/知至，知至/而后/意诚，意诚/而后/心正，心正/而后/身修，身修/而后/家齐，家齐/而后/国治，国治/而后/天下平。自天子/以至于/庶人，壹是/皆以/修身为本。</a:t>
            </a:r>
            <a:endParaRPr lang="zh-CN" altLang="en-US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/>
                <a:t>原文: 大学之道，在明明德，在亲民，在止于至善。知止而后有定,定而后能静,静而后能安,安而后能虑,虑而后能得。物有本末，事有终始。知所先后，则近道矣。</a:t>
              </a:r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660400" y="660400"/>
            <a:ext cx="4192905" cy="583565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朗读文本，疏通文意</a:t>
            </a:r>
          </a:p>
        </p:txBody>
      </p:sp>
      <p:sp>
        <p:nvSpPr>
          <p:cNvPr id="103" name="文本框 102"/>
          <p:cNvSpPr txBox="1"/>
          <p:nvPr>
            <p:custDataLst>
              <p:tags r:id="rId10"/>
            </p:custDataLst>
          </p:nvPr>
        </p:nvSpPr>
        <p:spPr>
          <a:xfrm>
            <a:off x="660400" y="1362075"/>
            <a:ext cx="2352675" cy="521970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方正华隶简体" panose="03000509000000000000" charset="-122"/>
                <a:ea typeface="方正华隶简体" panose="03000509000000000000" charset="-122"/>
              </a:rPr>
              <a:t>研读第一段</a:t>
            </a:r>
            <a:endParaRPr lang="zh-CN" altLang="en-US" sz="2800" b="1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788035" y="2002155"/>
            <a:ext cx="5547360" cy="33229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原文: 大学之道，在明明德，在亲民，在止于至善。知止而后有定,定而后能静,静而后能安,安而后能虑,虑而后能得。物有本末，事有终始。知所先后，则近道矣。</a:t>
            </a:r>
          </a:p>
        </p:txBody>
      </p: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6417310" y="988060"/>
            <a:ext cx="4979670" cy="48926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0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重点字词：</a:t>
            </a:r>
            <a:endParaRPr lang="en-US" altLang="zh-CN" sz="2400" b="1">
              <a:solidFill>
                <a:schemeClr val="tx1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marL="342900" indent="-342900" fontAlgn="auto">
              <a:lnSpc>
                <a:spcPct val="100000"/>
              </a:lnSpc>
            </a:pPr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）大学之道：指穷理、正心、修身、治人的根本原则。</a:t>
            </a:r>
          </a:p>
          <a:p>
            <a:pPr marL="342900" indent="-342900" fontAlgn="auto">
              <a:lnSpc>
                <a:spcPct val="100000"/>
              </a:lnSpc>
            </a:pPr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）明：动词，彰明。</a:t>
            </a:r>
          </a:p>
          <a:p>
            <a:pPr marL="342900" indent="-342900" fontAlgn="auto">
              <a:lnSpc>
                <a:spcPct val="100000"/>
              </a:lnSpc>
            </a:pPr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）明德：美好的德性。 </a:t>
            </a:r>
          </a:p>
          <a:p>
            <a:pPr marL="342900" indent="-342900" fontAlgn="auto">
              <a:lnSpc>
                <a:spcPct val="100000"/>
              </a:lnSpc>
            </a:pPr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4</a:t>
            </a:r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）亲民：亲近爱抚民众。一说“亲”当作“新”，“新民”即使天下人去旧立新，去恶向善。</a:t>
            </a:r>
          </a:p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5</a:t>
            </a:r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）止：至，到。</a:t>
            </a:r>
          </a:p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6</a:t>
            </a:r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）静：心不妄动。</a:t>
            </a:r>
          </a:p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7</a:t>
            </a:r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）安：性情安和。</a:t>
            </a:r>
            <a:endParaRPr lang="zh-CN" altLang="en-US" sz="2400" b="1">
              <a:solidFill>
                <a:schemeClr val="tx1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8</a:t>
            </a:r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）虑：思虑精祥。</a:t>
            </a:r>
          </a:p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9</a:t>
            </a:r>
            <a:r>
              <a:rPr lang="zh-CN" altLang="en-US" sz="24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）得：处事合宜。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6" name="文本框 4"/>
          <p:cNvSpPr/>
          <p:nvPr>
            <p:custDataLst>
              <p:tags r:id="rId3"/>
            </p:custDataLst>
          </p:nvPr>
        </p:nvSpPr>
        <p:spPr>
          <a:xfrm>
            <a:off x="2954655" y="1479550"/>
            <a:ext cx="8766810" cy="4166870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>
              <a:lnSpc>
                <a:spcPts val="4540"/>
              </a:lnSpc>
            </a:pPr>
            <a:r>
              <a:rPr lang="zh-CN" altLang="en-US" sz="320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译文</a:t>
            </a:r>
            <a:r>
              <a:rPr lang="zh-CN" altLang="en-US" sz="32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：大学的宗旨在于彰明美好的德行，在于亲近爱抚民众，在于使自己达到善的最高境界。</a:t>
            </a:r>
            <a:r>
              <a:rPr sz="32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知道要达到的“至善”境界，则志向坚定不移，志向坚定才能心不妄动，心不妄动才能性情安和，性情安和才能思虑精详，思虑精详才能处事合宜。万物都有本有末，凡事都有始有终，知道事物的先后次序，那就接近大学的宗旨了。</a:t>
            </a:r>
            <a:endParaRPr lang="zh-CN" altLang="en-US" sz="32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57225" y="356235"/>
            <a:ext cx="2630170" cy="583565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第一段翻译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1" t="5165" b="39679"/>
          <a:stretch>
            <a:fillRect/>
          </a:stretch>
        </p:blipFill>
        <p:spPr>
          <a:xfrm flipH="1">
            <a:off x="660400" y="737870"/>
            <a:ext cx="2495550" cy="565086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/>
                <a:t>原文：古之欲明明德于天下者，先治其国。欲治其国者，先齐其家。欲齐其家者，先修其身。欲修其身者，先正其心。欲正其心者，先诚其意。欲诚其意者，先致其知。致知在格物。物格而后知至，知至而后意诚，意诚而后心正，心正而后身修，身修而后家齐，家齐而后国治，国治而后天下平。自天子以至于庶人，壹是皆以修身为本。</a:t>
              </a:r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3"/>
          <p:cNvSpPr/>
          <p:nvPr>
            <p:custDataLst>
              <p:tags r:id="rId9"/>
            </p:custDataLst>
          </p:nvPr>
        </p:nvSpPr>
        <p:spPr>
          <a:xfrm>
            <a:off x="793817" y="1902926"/>
            <a:ext cx="2563586" cy="1340167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5" name="任意多边形 4"/>
          <p:cNvSpPr/>
          <p:nvPr>
            <p:custDataLst>
              <p:tags r:id="rId10"/>
            </p:custDataLst>
          </p:nvPr>
        </p:nvSpPr>
        <p:spPr>
          <a:xfrm flipH="1">
            <a:off x="4044427" y="4186994"/>
            <a:ext cx="1657348" cy="949943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660400" y="660400"/>
            <a:ext cx="4192905" cy="583565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朗读文本，疏通文意</a:t>
            </a:r>
          </a:p>
        </p:txBody>
      </p:sp>
      <p:sp>
        <p:nvSpPr>
          <p:cNvPr id="103" name="文本框 102"/>
          <p:cNvSpPr txBox="1"/>
          <p:nvPr>
            <p:custDataLst>
              <p:tags r:id="rId12"/>
            </p:custDataLst>
          </p:nvPr>
        </p:nvSpPr>
        <p:spPr>
          <a:xfrm>
            <a:off x="660400" y="1362075"/>
            <a:ext cx="2352675" cy="521970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方正华隶简体" panose="03000509000000000000" charset="-122"/>
                <a:ea typeface="方正华隶简体" panose="03000509000000000000" charset="-122"/>
              </a:rPr>
              <a:t>研读第二段</a:t>
            </a:r>
            <a:endParaRPr lang="zh-CN" altLang="en-US" sz="2800" b="1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939800" y="2002155"/>
            <a:ext cx="6736715" cy="396938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原文：古之欲明明德于天下者，先治其国。欲治其国者，先齐其家。欲齐其家者，先修其身。欲修其身者，先正其心。欲正其心者，先诚其意。欲诚其意者，先致其知。致知在格物。物格而后知至，知至而后意诚，意诚而后心正，心正而后身修，身修而后家齐，家齐而后国治，国治而后天下平。自天子以至于庶人，壹是皆以修身为本。</a:t>
            </a:r>
          </a:p>
        </p:txBody>
      </p:sp>
      <p:sp>
        <p:nvSpPr>
          <p:cNvPr id="20" name="文本框 19"/>
          <p:cNvSpPr txBox="1"/>
          <p:nvPr>
            <p:custDataLst>
              <p:tags r:id="rId14"/>
            </p:custDataLst>
          </p:nvPr>
        </p:nvSpPr>
        <p:spPr>
          <a:xfrm>
            <a:off x="7816215" y="555625"/>
            <a:ext cx="3890645" cy="5692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</a:rPr>
              <a:t>重点字词：</a:t>
            </a:r>
          </a:p>
          <a:p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</a:rPr>
              <a:t>①齐其家：使家族中的各种关系整齐有序。</a:t>
            </a:r>
          </a:p>
          <a:p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</a:rPr>
              <a:t>②修其身：修养自身的品性。</a:t>
            </a:r>
          </a:p>
          <a:p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</a:rPr>
              <a:t>③致其知：获得知识。</a:t>
            </a:r>
          </a:p>
          <a:p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</a:rPr>
              <a:t>④格物：推究事物的原理。</a:t>
            </a:r>
          </a:p>
          <a:p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</a:rPr>
              <a:t>⑤知至：对外物之理认识充分。</a:t>
            </a:r>
          </a:p>
          <a:p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</a:rPr>
              <a:t>⑥庶人：指平民百姓。</a:t>
            </a:r>
          </a:p>
          <a:p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</a:rPr>
              <a:t>⑦壹是：一律，一概。</a:t>
            </a:r>
          </a:p>
          <a:p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</a:rPr>
              <a:t>⑧本：根本。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07" b="69343"/>
          <a:stretch>
            <a:fillRect/>
          </a:stretch>
        </p:blipFill>
        <p:spPr>
          <a:xfrm>
            <a:off x="721995" y="1878330"/>
            <a:ext cx="2999740" cy="497967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3721735" y="511810"/>
            <a:ext cx="8212455" cy="61239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</a:rPr>
              <a:t>古代那些要想在天下弘扬光明正大品德的人，先要治理好自己的国家。要想治理好自己的国家，先使家族中的各种关系整齐有序。要想使家族中的各种关系整齐有序，先要修养自身的品性。要想修养自身的品性，先要端正自己的心思。要想端正自己的心思，先要使自己的意念真诚。要想使自己的意念真诚，先要获得知识。获得知识的办法在于探究事物的原理。推究事物的原理之后就能对外物之理认识充分，充分认识了外物之后意念才能真诚，意念真诚后心思才能端正，心思端正后才能修养品性，品性修养后才能管理好家庭和家族，管理好家庭和家族后才能治理好国家，治理好国家后天下才能太平。上自国家元首下至平民百姓，人人都要把修养品性作为根本。</a:t>
            </a: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959485" y="208915"/>
            <a:ext cx="2630170" cy="583565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第二段翻译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>
              <p:custDataLst>
                <p:tags r:id="rId9"/>
              </p:custDataLst>
            </p:nvPr>
          </p:nvSpPr>
          <p:spPr>
            <a:xfrm>
              <a:off x="5153660" y="467359"/>
              <a:ext cx="1899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60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第三章节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1" t="5165" b="39679"/>
          <a:stretch>
            <a:fillRect/>
          </a:stretch>
        </p:blipFill>
        <p:spPr>
          <a:xfrm flipH="1">
            <a:off x="660400" y="737870"/>
            <a:ext cx="3487420" cy="5650865"/>
          </a:xfrm>
          <a:prstGeom prst="rect">
            <a:avLst/>
          </a:prstGeom>
        </p:spPr>
      </p:pic>
      <p:sp>
        <p:nvSpPr>
          <p:cNvPr id="35842" name="文本框 2"/>
          <p:cNvSpPr txBox="1"/>
          <p:nvPr>
            <p:custDataLst>
              <p:tags r:id="rId12"/>
            </p:custDataLst>
          </p:nvPr>
        </p:nvSpPr>
        <p:spPr>
          <a:xfrm>
            <a:off x="731838" y="152083"/>
            <a:ext cx="3919537" cy="58356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深入品读，感悟赏析</a:t>
            </a:r>
          </a:p>
        </p:txBody>
      </p:sp>
      <p:sp>
        <p:nvSpPr>
          <p:cNvPr id="35843" name="文本框 16"/>
          <p:cNvSpPr txBox="1"/>
          <p:nvPr>
            <p:custDataLst>
              <p:tags r:id="rId13"/>
            </p:custDataLst>
          </p:nvPr>
        </p:nvSpPr>
        <p:spPr>
          <a:xfrm>
            <a:off x="3246120" y="1123950"/>
            <a:ext cx="50069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第一段主要写了什么内容？</a:t>
            </a:r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3423920" y="2398395"/>
            <a:ext cx="8241665" cy="286131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提出“三纲领”，即“明明德、亲民、止于至善”，作为引领学习的终极目标。只有坚定这样的目标，才能“定”“静”“安”“虑”，最终学有所得。</a:t>
            </a:r>
            <a:endParaRPr lang="en-US" altLang="zh-CN" sz="24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这一概括非常准确地揭示了儒学的基本精神，也道出了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大学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的主旨。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9" r="2405"/>
          <a:stretch>
            <a:fillRect/>
          </a:stretch>
        </p:blipFill>
        <p:spPr>
          <a:xfrm>
            <a:off x="659765" y="596900"/>
            <a:ext cx="3014980" cy="5610860"/>
          </a:xfrm>
          <a:prstGeom prst="rect">
            <a:avLst/>
          </a:prstGeom>
        </p:spPr>
      </p:pic>
      <p:sp>
        <p:nvSpPr>
          <p:cNvPr id="35842" name="文本框 2"/>
          <p:cNvSpPr txBox="1"/>
          <p:nvPr>
            <p:custDataLst>
              <p:tags r:id="rId11"/>
            </p:custDataLst>
          </p:nvPr>
        </p:nvSpPr>
        <p:spPr>
          <a:xfrm>
            <a:off x="731838" y="152083"/>
            <a:ext cx="3919537" cy="58356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深入品读，感悟赏析</a:t>
            </a:r>
          </a:p>
        </p:txBody>
      </p:sp>
      <p:sp>
        <p:nvSpPr>
          <p:cNvPr id="35843" name="文本框 16"/>
          <p:cNvSpPr txBox="1"/>
          <p:nvPr>
            <p:custDataLst>
              <p:tags r:id="rId12"/>
            </p:custDataLst>
          </p:nvPr>
        </p:nvSpPr>
        <p:spPr>
          <a:xfrm>
            <a:off x="4651375" y="800100"/>
            <a:ext cx="50069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第一段主要写了什么内容？</a:t>
            </a:r>
          </a:p>
        </p:txBody>
      </p:sp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>
            <a:off x="3597275" y="1851660"/>
            <a:ext cx="8133715" cy="452310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“明明德”是发扬自己固有的德性，是激发求学者完善自己的自觉性，而不是用某种外在的、固定的道德准则束缚自己。“亲民”即“新民”，就是不仅自觉地进行自我修养，而且努力提高全体人民的道德品质，在儒家看来这是为治国平天下的伟业奠定精神基础。“止于至善”就是要将自己的道德品质和社会、国家的治理提升到最完美的地步，不达到最理想的境界绝不停止，实际上是一个无限的完善过程。 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pic>
        <p:nvPicPr>
          <p:cNvPr id="30" name="图片 2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45522" y="5315709"/>
            <a:ext cx="8747778" cy="1237491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9"/>
            </p:custDataLst>
          </p:nvPr>
        </p:nvGrpSpPr>
        <p:grpSpPr>
          <a:xfrm>
            <a:off x="0" y="721360"/>
            <a:ext cx="12192000" cy="5435600"/>
            <a:chOff x="0" y="711200"/>
            <a:chExt cx="12192000" cy="5435600"/>
          </a:xfrm>
        </p:grpSpPr>
        <p:sp>
          <p:nvSpPr>
            <p:cNvPr id="2" name="矩形 1"/>
            <p:cNvSpPr/>
            <p:nvPr>
              <p:custDataLst>
                <p:tags r:id="rId10"/>
              </p:custDataLst>
            </p:nvPr>
          </p:nvSpPr>
          <p:spPr>
            <a:xfrm>
              <a:off x="0" y="711200"/>
              <a:ext cx="12192000" cy="543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>
              <p:custDataLst>
                <p:tags r:id="rId11"/>
              </p:custDataLst>
            </p:nvPr>
          </p:nvSpPr>
          <p:spPr>
            <a:xfrm>
              <a:off x="345870" y="1087120"/>
              <a:ext cx="11500260" cy="4704080"/>
            </a:xfrm>
            <a:prstGeom prst="rect">
              <a:avLst/>
            </a:prstGeom>
            <a:noFill/>
            <a:ln w="19050">
              <a:solidFill>
                <a:srgbClr val="BFA5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>
            <p:custDataLst>
              <p:tags r:id="rId12"/>
            </p:custDataLst>
          </p:nvPr>
        </p:nvGrpSpPr>
        <p:grpSpPr>
          <a:xfrm>
            <a:off x="824482" y="2162555"/>
            <a:ext cx="1024638" cy="2532890"/>
            <a:chOff x="824482" y="2162555"/>
            <a:chExt cx="1024638" cy="2532890"/>
          </a:xfrm>
        </p:grpSpPr>
        <p:grpSp>
          <p:nvGrpSpPr>
            <p:cNvPr id="10" name="组合 9"/>
            <p:cNvGrpSpPr/>
            <p:nvPr>
              <p:custDataLst>
                <p:tags r:id="rId13"/>
              </p:custDataLst>
            </p:nvPr>
          </p:nvGrpSpPr>
          <p:grpSpPr>
            <a:xfrm>
              <a:off x="824482" y="2162555"/>
              <a:ext cx="1024638" cy="2532890"/>
              <a:chOff x="5091682" y="2496310"/>
              <a:chExt cx="749772" cy="1865380"/>
            </a:xfrm>
          </p:grpSpPr>
          <p:pic>
            <p:nvPicPr>
              <p:cNvPr id="7" name="图片 6"/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1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0855"/>
              <a:stretch>
                <a:fillRect/>
              </a:stretch>
            </p:blipFill>
            <p:spPr>
              <a:xfrm>
                <a:off x="5091682" y="2496310"/>
                <a:ext cx="384558" cy="1865380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1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0855"/>
              <a:stretch>
                <a:fillRect/>
              </a:stretch>
            </p:blipFill>
            <p:spPr>
              <a:xfrm flipH="1">
                <a:off x="5456896" y="2496310"/>
                <a:ext cx="384558" cy="1865380"/>
              </a:xfrm>
              <a:prstGeom prst="rect">
                <a:avLst/>
              </a:prstGeom>
            </p:spPr>
          </p:pic>
        </p:grpSp>
        <p:sp>
          <p:nvSpPr>
            <p:cNvPr id="11" name="文本框 10"/>
            <p:cNvSpPr txBox="1"/>
            <p:nvPr>
              <p:custDataLst>
                <p:tags r:id="rId17"/>
              </p:custDataLst>
            </p:nvPr>
          </p:nvSpPr>
          <p:spPr>
            <a:xfrm>
              <a:off x="936263" y="2384297"/>
              <a:ext cx="798195" cy="21097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4000" spc="600">
                  <a:solidFill>
                    <a:srgbClr val="845634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目  标</a:t>
              </a:r>
            </a:p>
          </p:txBody>
        </p:sp>
      </p:grpSp>
      <p:grpSp>
        <p:nvGrpSpPr>
          <p:cNvPr id="15" name="组合 14"/>
          <p:cNvGrpSpPr/>
          <p:nvPr>
            <p:custDataLst>
              <p:tags r:id="rId18"/>
            </p:custDataLst>
          </p:nvPr>
        </p:nvGrpSpPr>
        <p:grpSpPr>
          <a:xfrm>
            <a:off x="2160027" y="929731"/>
            <a:ext cx="1844675" cy="4296410"/>
            <a:chOff x="1384860" y="1051866"/>
            <a:chExt cx="1844675" cy="4296410"/>
          </a:xfrm>
        </p:grpSpPr>
        <p:sp>
          <p:nvSpPr>
            <p:cNvPr id="19" name="椭圆 18"/>
            <p:cNvSpPr/>
            <p:nvPr>
              <p:custDataLst>
                <p:tags r:id="rId19"/>
              </p:custDataLst>
            </p:nvPr>
          </p:nvSpPr>
          <p:spPr>
            <a:xfrm>
              <a:off x="1803325" y="1051866"/>
              <a:ext cx="927996" cy="927996"/>
            </a:xfrm>
            <a:prstGeom prst="ellipse">
              <a:avLst/>
            </a:prstGeom>
            <a:noFill/>
            <a:ln>
              <a:solidFill>
                <a:srgbClr val="C647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>
                  <a:solidFill>
                    <a:srgbClr val="C6473F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壹</a:t>
              </a:r>
            </a:p>
          </p:txBody>
        </p:sp>
        <p:sp>
          <p:nvSpPr>
            <p:cNvPr id="14" name="文本框 13"/>
            <p:cNvSpPr txBox="1"/>
            <p:nvPr>
              <p:custDataLst>
                <p:tags r:id="rId20"/>
              </p:custDataLst>
            </p:nvPr>
          </p:nvSpPr>
          <p:spPr>
            <a:xfrm>
              <a:off x="1384860" y="2153591"/>
              <a:ext cx="1844675" cy="319468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隶书简" panose="02010609000101010101" charset="-122"/>
                  <a:ea typeface="汉仪中隶书简" panose="02010609000101010101" charset="-122"/>
                </a:rPr>
                <a:t>了解曾子及其思想主张，了解《大学》的主要内容。</a:t>
              </a:r>
            </a:p>
          </p:txBody>
        </p:sp>
      </p:grpSp>
      <p:grpSp>
        <p:nvGrpSpPr>
          <p:cNvPr id="21" name="组合 20"/>
          <p:cNvGrpSpPr/>
          <p:nvPr>
            <p:custDataLst>
              <p:tags r:id="rId21"/>
            </p:custDataLst>
          </p:nvPr>
        </p:nvGrpSpPr>
        <p:grpSpPr>
          <a:xfrm>
            <a:off x="6297051" y="947511"/>
            <a:ext cx="1290320" cy="4368165"/>
            <a:chOff x="1221240" y="1070916"/>
            <a:chExt cx="1290320" cy="4368165"/>
          </a:xfrm>
        </p:grpSpPr>
        <p:sp>
          <p:nvSpPr>
            <p:cNvPr id="22" name="椭圆 21"/>
            <p:cNvSpPr/>
            <p:nvPr>
              <p:custDataLst>
                <p:tags r:id="rId22"/>
              </p:custDataLst>
            </p:nvPr>
          </p:nvSpPr>
          <p:spPr>
            <a:xfrm>
              <a:off x="1402640" y="1070916"/>
              <a:ext cx="927996" cy="927996"/>
            </a:xfrm>
            <a:prstGeom prst="ellipse">
              <a:avLst/>
            </a:prstGeom>
            <a:noFill/>
            <a:ln>
              <a:solidFill>
                <a:srgbClr val="C647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>
                  <a:solidFill>
                    <a:srgbClr val="C6473F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叁</a:t>
              </a:r>
            </a:p>
          </p:txBody>
        </p:sp>
        <p:sp>
          <p:nvSpPr>
            <p:cNvPr id="23" name="文本框 22"/>
            <p:cNvSpPr txBox="1"/>
            <p:nvPr>
              <p:custDataLst>
                <p:tags r:id="rId23"/>
              </p:custDataLst>
            </p:nvPr>
          </p:nvSpPr>
          <p:spPr>
            <a:xfrm>
              <a:off x="1221240" y="2248841"/>
              <a:ext cx="1290320" cy="319024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隶书简" panose="02010609000101010101" charset="-122"/>
                  <a:ea typeface="汉仪中隶书简" panose="02010609000101010101" charset="-122"/>
                </a:rPr>
                <a:t>分析本文的论证特点，概括说理的艺术技巧。</a:t>
              </a:r>
            </a:p>
          </p:txBody>
        </p:sp>
      </p:grpSp>
      <p:grpSp>
        <p:nvGrpSpPr>
          <p:cNvPr id="24" name="组合 23"/>
          <p:cNvGrpSpPr/>
          <p:nvPr>
            <p:custDataLst>
              <p:tags r:id="rId24"/>
            </p:custDataLst>
          </p:nvPr>
        </p:nvGrpSpPr>
        <p:grpSpPr>
          <a:xfrm>
            <a:off x="4187159" y="946876"/>
            <a:ext cx="1844675" cy="4247515"/>
            <a:chOff x="1638860" y="1068376"/>
            <a:chExt cx="1844675" cy="4247515"/>
          </a:xfrm>
        </p:grpSpPr>
        <p:sp>
          <p:nvSpPr>
            <p:cNvPr id="25" name="椭圆 24"/>
            <p:cNvSpPr/>
            <p:nvPr>
              <p:custDataLst>
                <p:tags r:id="rId25"/>
              </p:custDataLst>
            </p:nvPr>
          </p:nvSpPr>
          <p:spPr>
            <a:xfrm>
              <a:off x="2172895" y="1068376"/>
              <a:ext cx="927996" cy="927996"/>
            </a:xfrm>
            <a:prstGeom prst="ellipse">
              <a:avLst/>
            </a:prstGeom>
            <a:noFill/>
            <a:ln>
              <a:solidFill>
                <a:srgbClr val="C647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>
                  <a:solidFill>
                    <a:srgbClr val="C6473F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贰</a:t>
              </a:r>
            </a:p>
          </p:txBody>
        </p:sp>
        <p:sp>
          <p:nvSpPr>
            <p:cNvPr id="26" name="文本框 25"/>
            <p:cNvSpPr txBox="1"/>
            <p:nvPr>
              <p:custDataLst>
                <p:tags r:id="rId26"/>
              </p:custDataLst>
            </p:nvPr>
          </p:nvSpPr>
          <p:spPr>
            <a:xfrm>
              <a:off x="1638860" y="2189786"/>
              <a:ext cx="1844675" cy="312610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隶书简" panose="02010609000101010101" charset="-122"/>
                  <a:ea typeface="汉仪中隶书简" panose="02010609000101010101" charset="-122"/>
                </a:rPr>
                <a:t>掌握文中重要的文言词语和特殊句式，理解并背诵课文。</a:t>
              </a:r>
            </a:p>
          </p:txBody>
        </p:sp>
      </p:grpSp>
      <p:grpSp>
        <p:nvGrpSpPr>
          <p:cNvPr id="27" name="组合 26"/>
          <p:cNvGrpSpPr/>
          <p:nvPr>
            <p:custDataLst>
              <p:tags r:id="rId27"/>
            </p:custDataLst>
          </p:nvPr>
        </p:nvGrpSpPr>
        <p:grpSpPr>
          <a:xfrm>
            <a:off x="7918207" y="940526"/>
            <a:ext cx="2952750" cy="4308475"/>
            <a:chOff x="746050" y="1063931"/>
            <a:chExt cx="2952750" cy="4308475"/>
          </a:xfrm>
        </p:grpSpPr>
        <p:sp>
          <p:nvSpPr>
            <p:cNvPr id="28" name="椭圆 27"/>
            <p:cNvSpPr/>
            <p:nvPr>
              <p:custDataLst>
                <p:tags r:id="rId28"/>
              </p:custDataLst>
            </p:nvPr>
          </p:nvSpPr>
          <p:spPr>
            <a:xfrm>
              <a:off x="1621715" y="1063931"/>
              <a:ext cx="927996" cy="927996"/>
            </a:xfrm>
            <a:prstGeom prst="ellipse">
              <a:avLst/>
            </a:prstGeom>
            <a:noFill/>
            <a:ln>
              <a:solidFill>
                <a:srgbClr val="C647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solidFill>
                    <a:srgbClr val="C6473F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肆</a:t>
              </a:r>
            </a:p>
          </p:txBody>
        </p:sp>
        <p:sp>
          <p:nvSpPr>
            <p:cNvPr id="29" name="文本框 28"/>
            <p:cNvSpPr txBox="1"/>
            <p:nvPr>
              <p:custDataLst>
                <p:tags r:id="rId29"/>
              </p:custDataLst>
            </p:nvPr>
          </p:nvSpPr>
          <p:spPr>
            <a:xfrm>
              <a:off x="746050" y="2191691"/>
              <a:ext cx="2952750" cy="318071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隶书简" panose="02010609000101010101" charset="-122"/>
                  <a:ea typeface="汉仪中隶书简" panose="02010609000101010101" charset="-122"/>
                  <a:cs typeface="汉仪中隶书简" panose="02010609000101010101" charset="-122"/>
                </a:rPr>
                <a:t>准确把握和理解“三纲”“八目”的具体所指及其内部关联，理解文章表达的思想及现实意义。</a:t>
              </a:r>
            </a:p>
          </p:txBody>
        </p:sp>
      </p:grpSp>
      <p:pic>
        <p:nvPicPr>
          <p:cNvPr id="31" name="图片 30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89" b="81387"/>
          <a:stretch>
            <a:fillRect/>
          </a:stretch>
        </p:blipFill>
        <p:spPr>
          <a:xfrm>
            <a:off x="10378437" y="-69373"/>
            <a:ext cx="1813563" cy="192690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>
            <p:custDataLst>
              <p:tags r:id="rId9"/>
            </p:custDataLst>
          </p:nvPr>
        </p:nvGrpSpPr>
        <p:grpSpPr>
          <a:xfrm>
            <a:off x="666750" y="668020"/>
            <a:ext cx="2430780" cy="5549900"/>
            <a:chOff x="666569" y="668225"/>
            <a:chExt cx="5998391" cy="5549694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630" b="9333"/>
            <a:stretch>
              <a:fillRect/>
            </a:stretch>
          </p:blipFill>
          <p:spPr>
            <a:xfrm>
              <a:off x="666569" y="668225"/>
              <a:ext cx="5998391" cy="554969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3191274" y="4211179"/>
              <a:ext cx="2557463" cy="867890"/>
            </a:xfrm>
            <a:prstGeom prst="rect">
              <a:avLst/>
            </a:prstGeom>
          </p:spPr>
        </p:pic>
      </p:grpSp>
      <p:sp>
        <p:nvSpPr>
          <p:cNvPr id="39939" name="文本框 16"/>
          <p:cNvSpPr txBox="1"/>
          <p:nvPr>
            <p:custDataLst>
              <p:tags r:id="rId14"/>
            </p:custDataLst>
          </p:nvPr>
        </p:nvSpPr>
        <p:spPr>
          <a:xfrm>
            <a:off x="2001838" y="896938"/>
            <a:ext cx="98139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如何理解</a:t>
            </a:r>
            <a:r>
              <a:rPr lang="en-US" altLang="zh-CN" sz="24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《</a:t>
            </a:r>
            <a:r>
              <a:rPr lang="zh-CN" altLang="en-US" sz="24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大学</a:t>
            </a:r>
            <a:r>
              <a:rPr lang="en-US" altLang="zh-CN" sz="24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》</a:t>
            </a:r>
            <a:r>
              <a:rPr lang="zh-CN" altLang="en-US" sz="24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“大学之道，在明明德，在亲民，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在止于至善”这几句话？它们有什么作用？</a:t>
            </a:r>
          </a:p>
        </p:txBody>
      </p:sp>
      <p:sp>
        <p:nvSpPr>
          <p:cNvPr id="35842" name="文本框 2"/>
          <p:cNvSpPr txBox="1"/>
          <p:nvPr>
            <p:custDataLst>
              <p:tags r:id="rId15"/>
            </p:custDataLst>
          </p:nvPr>
        </p:nvSpPr>
        <p:spPr>
          <a:xfrm>
            <a:off x="731838" y="152083"/>
            <a:ext cx="3919537" cy="58356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深入品读，感悟赏析</a:t>
            </a: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2529840" y="2362518"/>
            <a:ext cx="8509000" cy="341503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提出“三纲领”：明明德、亲民、止于至善。这是“大学”提出的教育纲领和培养目标。</a:t>
            </a:r>
          </a:p>
          <a:p>
            <a:pPr fontAlgn="ctr">
              <a:lnSpc>
                <a:spcPct val="150000"/>
              </a:lnSpc>
            </a:pP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首句开宗明义，提出大学之道的“三纲”，第二、三句承接上文对如何达到大学之道，阐明其中的逻辑关系，为下文引出八条目做准备。 </a:t>
            </a:r>
          </a:p>
          <a:p>
            <a:pPr fontAlgn="ctr">
              <a:lnSpc>
                <a:spcPct val="150000"/>
              </a:lnSpc>
            </a:pPr>
            <a:endParaRPr lang="zh-CN" altLang="zh-CN" sz="24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427" y="4422908"/>
            <a:ext cx="2288234" cy="1515747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1122045" y="1684655"/>
            <a:ext cx="9963150" cy="452310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【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明确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】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：“格物”：就是全面透彻地研究世界上的万事万物。</a:t>
            </a:r>
          </a:p>
          <a:p>
            <a:pPr fontAlgn="ctr">
              <a:lnSpc>
                <a:spcPct val="150000"/>
              </a:lnSpc>
            </a:pP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“致知”：就是要获得对世界上万事万物的认识。</a:t>
            </a:r>
          </a:p>
          <a:p>
            <a:pPr fontAlgn="ctr">
              <a:lnSpc>
                <a:spcPct val="150000"/>
              </a:lnSpc>
            </a:pP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“诚意”：指的是在修养自身的过程中，能够做到诚实、不自欺。</a:t>
            </a:r>
          </a:p>
          <a:p>
            <a:pPr fontAlgn="ctr">
              <a:lnSpc>
                <a:spcPct val="150000"/>
              </a:lnSpc>
            </a:pP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“正心”：就是教人防止个人情感的偏向。</a:t>
            </a:r>
          </a:p>
          <a:p>
            <a:pPr fontAlgn="ctr">
              <a:lnSpc>
                <a:spcPct val="150000"/>
              </a:lnSpc>
            </a:pP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“修身”：是使个人修养达到完善的程度，是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大学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中对人的培养的最高要求，它处在“八条目”的中枢地位。</a:t>
            </a:r>
          </a:p>
          <a:p>
            <a:pPr fontAlgn="ctr">
              <a:lnSpc>
                <a:spcPct val="150000"/>
              </a:lnSpc>
            </a:pP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“齐家”：是善于处理好家庭或家族内部的关系。</a:t>
            </a:r>
          </a:p>
          <a:p>
            <a:pPr fontAlgn="ctr">
              <a:lnSpc>
                <a:spcPct val="150000"/>
              </a:lnSpc>
            </a:pP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“治国”和“平天下”是齐家的扩大和延伸。</a:t>
            </a:r>
          </a:p>
        </p:txBody>
      </p:sp>
      <p:sp>
        <p:nvSpPr>
          <p:cNvPr id="50179" name="文本框 10"/>
          <p:cNvSpPr txBox="1"/>
          <p:nvPr>
            <p:custDataLst>
              <p:tags r:id="rId12"/>
            </p:custDataLst>
          </p:nvPr>
        </p:nvSpPr>
        <p:spPr>
          <a:xfrm>
            <a:off x="1886903" y="867410"/>
            <a:ext cx="96599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第二段重点写了“八目”，包括哪些内容？</a:t>
            </a:r>
          </a:p>
        </p:txBody>
      </p:sp>
      <p:sp>
        <p:nvSpPr>
          <p:cNvPr id="35842" name="文本框 2"/>
          <p:cNvSpPr txBox="1"/>
          <p:nvPr>
            <p:custDataLst>
              <p:tags r:id="rId13"/>
            </p:custDataLst>
          </p:nvPr>
        </p:nvSpPr>
        <p:spPr>
          <a:xfrm>
            <a:off x="731838" y="152083"/>
            <a:ext cx="3919537" cy="58356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深入品读，感悟赏析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>
            <p:custDataLst>
              <p:tags r:id="rId9"/>
            </p:custDataLst>
          </p:nvPr>
        </p:nvGrpSpPr>
        <p:grpSpPr>
          <a:xfrm>
            <a:off x="252095" y="854075"/>
            <a:ext cx="3565525" cy="5149850"/>
            <a:chOff x="-151566" y="1056639"/>
            <a:chExt cx="6310688" cy="5218904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1566" y="1056639"/>
              <a:ext cx="4213452" cy="465165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0000" flipH="1">
              <a:off x="2961360" y="2745213"/>
              <a:ext cx="3197762" cy="3530330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4796790" y="965200"/>
            <a:ext cx="54540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“八目”之间是什么关系？</a:t>
            </a:r>
          </a:p>
        </p:txBody>
      </p:sp>
      <p:sp>
        <p:nvSpPr>
          <p:cNvPr id="35842" name="文本框 2"/>
          <p:cNvSpPr txBox="1"/>
          <p:nvPr>
            <p:custDataLst>
              <p:tags r:id="rId14"/>
            </p:custDataLst>
          </p:nvPr>
        </p:nvSpPr>
        <p:spPr>
          <a:xfrm>
            <a:off x="731838" y="152083"/>
            <a:ext cx="3919537" cy="58356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深入品读，感悟赏析</a:t>
            </a:r>
          </a:p>
        </p:txBody>
      </p:sp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4387850" y="1979295"/>
            <a:ext cx="6649720" cy="396938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格物、致知”为第一步，对应的是知的功夫；“诚意、正心、修身”为第二步，对应的是修的功夫；“齐家、治国、平天下”是第三步，对应的是用的功夫。“格物、致知、诚意、正心、修身”是修己，“齐有、治国、平天下”是安人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2499360" y="0"/>
            <a:ext cx="9692640" cy="6858000"/>
            <a:chOff x="2499360" y="0"/>
            <a:chExt cx="9692640" cy="685800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2499360" y="0"/>
              <a:ext cx="969264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8"/>
              </p:custDataLst>
            </p:nvPr>
          </p:nvSpPr>
          <p:spPr>
            <a:xfrm>
              <a:off x="2499360" y="619760"/>
              <a:ext cx="9204960" cy="5659120"/>
            </a:xfrm>
            <a:prstGeom prst="rect">
              <a:avLst/>
            </a:prstGeom>
            <a:noFill/>
            <a:ln w="19050">
              <a:solidFill>
                <a:srgbClr val="BFA5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07" b="69343"/>
          <a:stretch>
            <a:fillRect/>
          </a:stretch>
        </p:blipFill>
        <p:spPr>
          <a:xfrm>
            <a:off x="581025" y="2491740"/>
            <a:ext cx="5955665" cy="403161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3750945" y="900430"/>
            <a:ext cx="7498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“三纲”“八目”之间的关系是怎样的？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391910" y="1924685"/>
            <a:ext cx="4645025" cy="26765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“三纲”是宗旨，是纲领，是指导思想，“八目”是实现“三纲”的具体步骤。它们是一个不可分割的整体。</a:t>
            </a:r>
          </a:p>
        </p:txBody>
      </p:sp>
      <p:sp>
        <p:nvSpPr>
          <p:cNvPr id="35842" name="文本框 2"/>
          <p:cNvSpPr txBox="1"/>
          <p:nvPr>
            <p:custDataLst>
              <p:tags r:id="rId13"/>
            </p:custDataLst>
          </p:nvPr>
        </p:nvSpPr>
        <p:spPr>
          <a:xfrm>
            <a:off x="731838" y="152083"/>
            <a:ext cx="3919537" cy="58356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深入品读，感悟赏析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60" y="9652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>
            <a:off x="6024086" y="1256379"/>
            <a:ext cx="5522754" cy="4951381"/>
            <a:chOff x="6024086" y="1256379"/>
            <a:chExt cx="5522754" cy="4951381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60" b="15900"/>
            <a:stretch>
              <a:fillRect/>
            </a:stretch>
          </p:blipFill>
          <p:spPr>
            <a:xfrm flipH="1">
              <a:off x="6024086" y="1402079"/>
              <a:ext cx="5522754" cy="480568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066" b="34711"/>
            <a:stretch>
              <a:fillRect/>
            </a:stretch>
          </p:blipFill>
          <p:spPr>
            <a:xfrm rot="2700000">
              <a:off x="8767199" y="1494821"/>
              <a:ext cx="1373983" cy="8971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660" t="1190" r="3462"/>
            <a:stretch>
              <a:fillRect/>
            </a:stretch>
          </p:blipFill>
          <p:spPr>
            <a:xfrm>
              <a:off x="7129184" y="2258136"/>
              <a:ext cx="1514558" cy="1340736"/>
            </a:xfrm>
            <a:prstGeom prst="rect">
              <a:avLst/>
            </a:prstGeom>
          </p:spPr>
        </p:pic>
      </p:grpSp>
      <p:sp>
        <p:nvSpPr>
          <p:cNvPr id="35842" name="文本框 2"/>
          <p:cNvSpPr txBox="1"/>
          <p:nvPr>
            <p:custDataLst>
              <p:tags r:id="rId16"/>
            </p:custDataLst>
          </p:nvPr>
        </p:nvSpPr>
        <p:spPr>
          <a:xfrm>
            <a:off x="731838" y="152083"/>
            <a:ext cx="3919537" cy="58356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感悟论证特点</a:t>
            </a:r>
          </a:p>
        </p:txBody>
      </p:sp>
      <p:sp>
        <p:nvSpPr>
          <p:cNvPr id="103" name="文本框 102"/>
          <p:cNvSpPr txBox="1"/>
          <p:nvPr>
            <p:custDataLst>
              <p:tags r:id="rId17"/>
            </p:custDataLst>
          </p:nvPr>
        </p:nvSpPr>
        <p:spPr>
          <a:xfrm>
            <a:off x="879475" y="944245"/>
            <a:ext cx="5995670" cy="466153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960"/>
              </a:lnSpc>
            </a:pPr>
            <a:r>
              <a:rPr lang="zh-CN" sz="2800" b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1.论证结构严谨，条理清晰。先提出表明宗旨的“三纲”，然后提出实现“三纲”的具体步骤，说明治国平天下和个人道德修养的一致性。</a:t>
            </a:r>
          </a:p>
          <a:p>
            <a:pPr indent="0" fontAlgn="auto">
              <a:lnSpc>
                <a:spcPts val="3960"/>
              </a:lnSpc>
            </a:pPr>
            <a:r>
              <a:rPr lang="zh-CN" sz="2800" b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2.运用排比、顶真的修辞手法手法，文章气势更强，意义联系更加紧密，论证力强。</a:t>
            </a:r>
            <a:endParaRPr lang="en-US" sz="2800" b="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indent="0" fontAlgn="auto">
              <a:lnSpc>
                <a:spcPts val="3960"/>
              </a:lnSpc>
            </a:pPr>
            <a:r>
              <a:rPr lang="en-US" sz="2800" b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3.</a:t>
            </a:r>
            <a:r>
              <a:rPr lang="zh-CN" sz="2800" b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句式整齐，节奏分明，增强了语势，具有无可辩驳的力量。</a:t>
            </a: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990" y="660400"/>
            <a:ext cx="4641850" cy="5486400"/>
          </a:xfrm>
          <a:prstGeom prst="rect">
            <a:avLst/>
          </a:prstGeom>
        </p:spPr>
      </p:pic>
      <p:sp>
        <p:nvSpPr>
          <p:cNvPr id="11" name="内容占位符 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817245" y="655955"/>
            <a:ext cx="8076565" cy="567436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 sz="2800"/>
              <a:t>                                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</a:rPr>
              <a:t>  </a:t>
            </a:r>
            <a:r>
              <a:rPr lang="zh-CN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</a:rPr>
              <a:t>小结</a:t>
            </a:r>
          </a:p>
          <a:p>
            <a:endParaRPr lang="zh-CN" altLang="zh-CN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zh-CN" altLang="zh-CN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《大学之道》提出“三纲”“八目”，强调修身是根本，修身的目的是治国平天下，说明治国平天下和个人修养的一致性。</a:t>
            </a:r>
          </a:p>
          <a:p>
            <a:r>
              <a:rPr lang="zh-CN" altLang="zh-CN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通过学习，我们可以得知，在长期占据中国封建统治思想主导地位的儒家文化中，修身、齐家、治国、平天下乃文人志士之所向往，个人、家族、民族、国家、天下联系密切。</a:t>
            </a:r>
            <a:r>
              <a:rPr lang="en-US" altLang="zh-CN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</a:t>
            </a:r>
            <a:r>
              <a:rPr lang="zh-CN" altLang="zh-CN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爱人者，人恒爱之；敬人者，人恒敬之。</a:t>
            </a:r>
            <a:r>
              <a:rPr lang="en-US" altLang="zh-CN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”</a:t>
            </a:r>
            <a:r>
              <a:rPr lang="zh-CN" altLang="zh-CN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不歧视他人，人不与之立异。在古代中国人看来，个人、家族、民族、国家、天下并无具体刻意化分割，因而得以连接。</a:t>
            </a: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6" r="12934" b="31531"/>
          <a:stretch>
            <a:fillRect/>
          </a:stretch>
        </p:blipFill>
        <p:spPr>
          <a:xfrm flipH="1">
            <a:off x="7914640" y="629489"/>
            <a:ext cx="3660378" cy="556811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958850" y="972185"/>
            <a:ext cx="7476490" cy="37230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indent="0" algn="l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en-US" altLang="zh-CN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  <a:sym typeface="+mn-ea"/>
              </a:rPr>
              <a:t>                               </a:t>
            </a:r>
            <a:r>
              <a:rPr lang="zh-CN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  <a:sym typeface="+mn-ea"/>
              </a:rPr>
              <a:t>启示</a:t>
            </a:r>
            <a:endParaRPr lang="zh-CN" altLang="zh-CN" sz="28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圆简体" panose="03000509000000000000" charset="-122"/>
              <a:ea typeface="方正粗圆简体" panose="03000509000000000000" charset="-122"/>
              <a:cs typeface="方正粗圆简体" panose="03000509000000000000" charset="-122"/>
              <a:sym typeface="+mn-ea"/>
            </a:endParaRPr>
          </a:p>
          <a:p>
            <a:pPr indent="0" algn="l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endParaRPr lang="zh-CN" altLang="zh-CN" sz="280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面对新时代、新征程，年轻一代的我们</a:t>
            </a:r>
          </a:p>
          <a:p>
            <a:pPr indent="0" algn="l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一定要让个人梦想与中华民族伟大复兴中国梦同频共振，</a:t>
            </a:r>
          </a:p>
          <a:p>
            <a:pPr indent="0" algn="l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当将中国精神以一贯之，立鸿鹄志，求真学问，练大本领，当实干家，</a:t>
            </a:r>
            <a:endParaRPr lang="zh-CN" altLang="zh-CN" sz="280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谱写青春华章， 奏响时代最强音。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3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1098550" y="345440"/>
            <a:ext cx="11424920" cy="6055360"/>
            <a:chOff x="391160" y="406400"/>
            <a:chExt cx="11424920" cy="605536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>
            <p:custDataLst>
              <p:tags r:id="rId9"/>
            </p:custDataLst>
          </p:nvPr>
        </p:nvCxnSpPr>
        <p:spPr>
          <a:xfrm flipH="1">
            <a:off x="741376" y="670560"/>
            <a:ext cx="0" cy="5537200"/>
          </a:xfrm>
          <a:prstGeom prst="line">
            <a:avLst/>
          </a:prstGeom>
          <a:ln w="12700">
            <a:solidFill>
              <a:srgbClr val="BFA5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>
            <p:custDataLst>
              <p:tags r:id="rId10"/>
            </p:custDataLst>
          </p:nvPr>
        </p:nvSpPr>
        <p:spPr>
          <a:xfrm>
            <a:off x="660097" y="3081995"/>
            <a:ext cx="438148" cy="438148"/>
          </a:xfrm>
          <a:prstGeom prst="ellipse">
            <a:avLst/>
          </a:prstGeom>
          <a:solidFill>
            <a:srgbClr val="C647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椭圆 9"/>
          <p:cNvSpPr/>
          <p:nvPr>
            <p:custDataLst>
              <p:tags r:id="rId11"/>
            </p:custDataLst>
          </p:nvPr>
        </p:nvSpPr>
        <p:spPr>
          <a:xfrm>
            <a:off x="522413" y="4922690"/>
            <a:ext cx="438148" cy="438148"/>
          </a:xfrm>
          <a:prstGeom prst="ellipse">
            <a:avLst/>
          </a:prstGeom>
          <a:solidFill>
            <a:srgbClr val="C647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3079" y="659526"/>
            <a:ext cx="3764283" cy="52825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3" t="56148" r="6923" b="8445"/>
          <a:stretch>
            <a:fillRect/>
          </a:stretch>
        </p:blipFill>
        <p:spPr>
          <a:xfrm>
            <a:off x="9518967" y="4992421"/>
            <a:ext cx="1767840" cy="14083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68" t="8032" r="57298" b="43183"/>
          <a:stretch>
            <a:fillRect/>
          </a:stretch>
        </p:blipFill>
        <p:spPr>
          <a:xfrm>
            <a:off x="10746257" y="4516580"/>
            <a:ext cx="1137920" cy="1249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18"/>
            </p:custDataLst>
          </p:nvPr>
        </p:nvSpPr>
        <p:spPr>
          <a:xfrm>
            <a:off x="1367790" y="670560"/>
            <a:ext cx="10608310" cy="60007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ts val="3840"/>
              </a:lnSpc>
            </a:pP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两千多年来，一代又一代中国知识分子</a:t>
            </a:r>
            <a:r>
              <a:rPr lang="zh-CN" altLang="en-US" sz="240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“穷则独善其身，达则兼善天下”</a:t>
            </a: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，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把生命的历程铺设在这一阶梯之上。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所以，它实质上已不仅仅是一系列</a:t>
            </a:r>
            <a:r>
              <a:rPr lang="zh-CN" altLang="en-US" sz="2400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学说性质的进修步骤</a:t>
            </a: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，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而是具有浓厚实践色彩的</a:t>
            </a:r>
            <a:r>
              <a:rPr lang="zh-CN" altLang="en-US" sz="240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人生追求阶梯</a:t>
            </a: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了。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它铸造了一代又一代</a:t>
            </a:r>
            <a:r>
              <a:rPr lang="zh-CN" altLang="en-US" sz="240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中国知识分子的人格心理</a:t>
            </a: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，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时至今日，仍然在我们身上发挥着潜移默化的作用。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不管你积极还是消极，“格、致、诚、正、修、齐、治、平”的观念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总是或隐或显地在影响着你的思想，左右着你的行动，使你最终发现，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自己的人生历程也不过是在这儒学的进修阶梯上或近或远地展开。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事实上，作为中国知识分子，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又有几人是真正出道入佛的野鹤闲云、隐逸高士呢？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说到底，依然是十人九儒，如此而已。 </a:t>
            </a:r>
            <a:endParaRPr lang="zh-CN" altLang="en-US" sz="2400" smtClean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9"/>
            </p:custDataLst>
          </p:nvPr>
        </p:nvSpPr>
        <p:spPr>
          <a:xfrm>
            <a:off x="1197610" y="0"/>
            <a:ext cx="2620645" cy="706755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  <a:sym typeface="+mn-ea"/>
              </a:rPr>
              <a:t>   </a:t>
            </a:r>
            <a:r>
              <a:rPr lang="zh-CN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  <a:sym typeface="+mn-ea"/>
              </a:rPr>
              <a:t>提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  <a:sym typeface="+mn-ea"/>
              </a:rPr>
              <a:t>    </a:t>
            </a:r>
            <a:r>
              <a:rPr lang="zh-CN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  <a:sym typeface="+mn-ea"/>
              </a:rPr>
              <a:t>升</a:t>
            </a:r>
            <a:endParaRPr lang="zh-CN" altLang="en-US" sz="40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3" name="文本框 102"/>
          <p:cNvSpPr txBox="1"/>
          <p:nvPr>
            <p:custDataLst>
              <p:tags r:id="rId3"/>
            </p:custDataLst>
          </p:nvPr>
        </p:nvSpPr>
        <p:spPr>
          <a:xfrm>
            <a:off x="2392045" y="693420"/>
            <a:ext cx="7204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你如何看待本文提到的“大学之道”的。</a:t>
            </a:r>
            <a:endParaRPr lang="zh-CN" altLang="en-US" sz="3200" b="1">
              <a:latin typeface="汉仪中隶书简" panose="02010609000101010101" charset="-122"/>
              <a:ea typeface="汉仪中隶书简" panose="02010609000101010101" charset="-122"/>
              <a:cs typeface="汉仪中隶书简" panose="02010609000101010101" charset="-122"/>
            </a:endParaRPr>
          </a:p>
        </p:txBody>
      </p:sp>
      <p:sp>
        <p:nvSpPr>
          <p:cNvPr id="35842" name="文本框 2"/>
          <p:cNvSpPr txBox="1"/>
          <p:nvPr>
            <p:custDataLst>
              <p:tags r:id="rId4"/>
            </p:custDataLst>
          </p:nvPr>
        </p:nvSpPr>
        <p:spPr>
          <a:xfrm>
            <a:off x="290195" y="184150"/>
            <a:ext cx="1816735" cy="58356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拓展延伸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92455" y="1513205"/>
            <a:ext cx="11136630" cy="52622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既有其积极的一面，也有消极的一面。</a:t>
            </a:r>
          </a:p>
          <a:p>
            <a:pPr indent="0"/>
            <a:r>
              <a:rPr 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①积极的影响：《大学》强调了学习者自身道德修养的提高，还强调了对社会的关心和参与精神，对形成良好的社会风气与促进社会发展都具有积极意义。《大学》所提出的“修、齐、治、平”思想，几乎成为读书人的唯一标准理想。这种思想主张积极人世，注重自身修养，关心人民疾苦，努力改善民生，维护社会安定，拥护统一，对社会的繁荣稳定发挥了重要作用。</a:t>
            </a:r>
          </a:p>
          <a:p>
            <a:pPr indent="0"/>
            <a:r>
              <a:rPr 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②消极的影响：《大学》把人的思想束缚在儒家的思维范围之中，给古代文人带来思想僵化的缺点。在中国古代，一个人如不按照“修、齐、治、平”这条线路来走，轻则斥之为不成才，重则认为离经叛道，大家群起而攻之，使文人轻易不敢背离。同时， “达则兼济天下”的信念的最终目标是为最高统治者服务的，因此带有浓厚的政治倾向性。</a:t>
            </a:r>
            <a:endParaRPr lang="zh-CN" altLang="en-US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6802" name="文本框 6"/>
          <p:cNvSpPr txBox="1"/>
          <p:nvPr>
            <p:custDataLst>
              <p:tags r:id="rId3"/>
            </p:custDataLst>
          </p:nvPr>
        </p:nvSpPr>
        <p:spPr>
          <a:xfrm>
            <a:off x="300990" y="259715"/>
            <a:ext cx="3305175" cy="58356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拓展阅读与鉴赏</a:t>
            </a:r>
          </a:p>
        </p:txBody>
      </p:sp>
      <p:sp>
        <p:nvSpPr>
          <p:cNvPr id="76801" name="矩形 4"/>
          <p:cNvSpPr/>
          <p:nvPr>
            <p:custDataLst>
              <p:tags r:id="rId4"/>
            </p:custDataLst>
          </p:nvPr>
        </p:nvSpPr>
        <p:spPr>
          <a:xfrm>
            <a:off x="168593" y="1269048"/>
            <a:ext cx="11564937" cy="515239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lIns="121898" tIns="60948" rIns="121898" bIns="60948">
            <a:spAutoFit/>
          </a:bodyPr>
          <a:lstStyle/>
          <a:p>
            <a:pPr indent="720725" algn="just" defTabSz="914400">
              <a:lnSpc>
                <a:spcPct val="150000"/>
              </a:lnSpc>
              <a:tabLst>
                <a:tab pos="2339975"/>
              </a:tabLst>
            </a:pP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1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、贤者狎而敬之，畏而爱之。爱而知其恶，憎而知其善。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——《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礼记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·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曲礼上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</a:p>
          <a:p>
            <a:pPr indent="720725" algn="just" defTabSz="914400">
              <a:lnSpc>
                <a:spcPct val="150000"/>
              </a:lnSpc>
              <a:tabLst>
                <a:tab pos="2339975"/>
              </a:tabLst>
            </a:pP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【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译文</a:t>
            </a:r>
            <a:r>
              <a:rPr lang="en-US" altLang="zh-CN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】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对有德才的人要亲近而且敬重，畏服而且爱慕他。对于自己所爱的人，要能知道他的缺点，对于自己所憎恶的人，要能看到他的好处。</a:t>
            </a:r>
          </a:p>
          <a:p>
            <a:pPr indent="720725" algn="just" defTabSz="914400">
              <a:lnSpc>
                <a:spcPct val="150000"/>
              </a:lnSpc>
              <a:tabLst>
                <a:tab pos="2339975"/>
              </a:tabLst>
            </a:pP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</a:t>
            </a:r>
          </a:p>
          <a:p>
            <a:pPr indent="720725" algn="just" defTabSz="914400">
              <a:lnSpc>
                <a:spcPct val="150000"/>
              </a:lnSpc>
              <a:tabLst>
                <a:tab pos="2339975"/>
              </a:tabLst>
            </a:pP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2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、博闻强识而让，敦善行而不怠，谓之君子。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——《 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礼记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·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曲礼上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</a:p>
          <a:p>
            <a:pPr indent="720725" algn="just" defTabSz="914400">
              <a:lnSpc>
                <a:spcPct val="150000"/>
              </a:lnSpc>
              <a:tabLst>
                <a:tab pos="2339975"/>
              </a:tabLst>
            </a:pPr>
            <a:r>
              <a:rPr lang="en-US" altLang="zh-CN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【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译文</a:t>
            </a:r>
            <a:r>
              <a:rPr lang="en-US" altLang="zh-CN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】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那些能博闻强识而且能礼让的，修身行善而且不懈怠的，可以称之为君子。</a:t>
            </a:r>
          </a:p>
          <a:p>
            <a:pPr indent="720725" algn="just" defTabSz="914400">
              <a:lnSpc>
                <a:spcPct val="150000"/>
              </a:lnSpc>
              <a:tabLst>
                <a:tab pos="2339975"/>
              </a:tabLst>
            </a:pP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</a:t>
            </a:r>
          </a:p>
          <a:p>
            <a:pPr indent="720725" algn="just" defTabSz="914400">
              <a:lnSpc>
                <a:spcPct val="150000"/>
              </a:lnSpc>
              <a:tabLst>
                <a:tab pos="2339975"/>
              </a:tabLst>
            </a:pPr>
            <a:endParaRPr lang="zh-CN" altLang="zh-CN" sz="26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2499360" y="0"/>
            <a:ext cx="9692640" cy="6858000"/>
            <a:chOff x="2499360" y="0"/>
            <a:chExt cx="9692640" cy="685800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2499360" y="0"/>
              <a:ext cx="969264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>
                  <a:solidFill>
                    <a:schemeClr val="tx1"/>
                  </a:solidFill>
                  <a:latin typeface="方正华隶简体" panose="03000509000000000000" charset="-122"/>
                  <a:ea typeface="方正华隶简体" panose="03000509000000000000" charset="-122"/>
                  <a:cs typeface="方正华隶简体" panose="03000509000000000000" charset="-122"/>
                </a:rPr>
                <a:t>曾子之妻之市，其子随之而泣。其母曰：“女还，顾反为</a:t>
              </a:r>
            </a:p>
            <a:p>
              <a:pPr algn="ctr"/>
              <a:r>
                <a:rPr lang="zh-CN" altLang="en-US" sz="2800" b="1">
                  <a:solidFill>
                    <a:schemeClr val="tx1"/>
                  </a:solidFill>
                  <a:latin typeface="方正华隶简体" panose="03000509000000000000" charset="-122"/>
                  <a:ea typeface="方正华隶简体" panose="03000509000000000000" charset="-122"/>
                  <a:cs typeface="方正华隶简体" panose="03000509000000000000" charset="-122"/>
                </a:rPr>
                <a:t>汝杀彘”妻适市来，曾子欲捕彘杀之。妻止之曰：“特与</a:t>
              </a:r>
            </a:p>
            <a:p>
              <a:pPr algn="ctr"/>
              <a:r>
                <a:rPr lang="zh-CN" altLang="en-US" sz="2800" b="1">
                  <a:solidFill>
                    <a:schemeClr val="tx1"/>
                  </a:solidFill>
                  <a:latin typeface="方正华隶简体" panose="03000509000000000000" charset="-122"/>
                  <a:ea typeface="方正华隶简体" panose="03000509000000000000" charset="-122"/>
                  <a:cs typeface="方正华隶简体" panose="03000509000000000000" charset="-122"/>
                </a:rPr>
                <a:t>婴儿戏耳。”曾子曰：“婴儿非与戏也。婴儿非有知也，</a:t>
              </a:r>
            </a:p>
            <a:p>
              <a:pPr algn="ctr"/>
              <a:r>
                <a:rPr lang="zh-CN" altLang="en-US" sz="2800" b="1">
                  <a:solidFill>
                    <a:schemeClr val="tx1"/>
                  </a:solidFill>
                  <a:latin typeface="方正华隶简体" panose="03000509000000000000" charset="-122"/>
                  <a:ea typeface="方正华隶简体" panose="03000509000000000000" charset="-122"/>
                  <a:cs typeface="方正华隶简体" panose="03000509000000000000" charset="-122"/>
                </a:rPr>
                <a:t>待父母而学者也，听父母之教，今子欺之，是教子欺也。</a:t>
              </a:r>
            </a:p>
            <a:p>
              <a:pPr algn="ctr"/>
              <a:r>
                <a:rPr lang="zh-CN" altLang="en-US" sz="2800" b="1">
                  <a:solidFill>
                    <a:schemeClr val="tx1"/>
                  </a:solidFill>
                  <a:latin typeface="方正华隶简体" panose="03000509000000000000" charset="-122"/>
                  <a:ea typeface="方正华隶简体" panose="03000509000000000000" charset="-122"/>
                  <a:cs typeface="方正华隶简体" panose="03000509000000000000" charset="-122"/>
                </a:rPr>
                <a:t>母欺子，子而不信其母，非所以成教也！”遂烹彘也。</a:t>
              </a:r>
            </a:p>
          </p:txBody>
        </p:sp>
        <p:sp>
          <p:nvSpPr>
            <p:cNvPr id="3" name="矩形 2"/>
            <p:cNvSpPr/>
            <p:nvPr>
              <p:custDataLst>
                <p:tags r:id="rId8"/>
              </p:custDataLst>
            </p:nvPr>
          </p:nvSpPr>
          <p:spPr>
            <a:xfrm>
              <a:off x="2585720" y="695325"/>
              <a:ext cx="9204960" cy="4333875"/>
            </a:xfrm>
            <a:prstGeom prst="rect">
              <a:avLst/>
            </a:prstGeom>
            <a:noFill/>
            <a:ln w="19050">
              <a:solidFill>
                <a:srgbClr val="BFA5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07" b="69343"/>
          <a:stretch>
            <a:fillRect/>
          </a:stretch>
        </p:blipFill>
        <p:spPr>
          <a:xfrm>
            <a:off x="0" y="0"/>
            <a:ext cx="7756071" cy="34290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6186805" y="1127125"/>
            <a:ext cx="3104515" cy="76835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altLang="zh-CN" sz="4400"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</a:rPr>
              <a:t>   </a:t>
            </a:r>
            <a:r>
              <a:rPr lang="zh-CN" altLang="en-US" sz="4400"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</a:rPr>
              <a:t>导入新课</a:t>
            </a: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395980" y="5386070"/>
            <a:ext cx="6973570" cy="861060"/>
          </a:xfrm>
          <a:prstGeom prst="rect">
            <a:avLst/>
          </a:prstGeom>
          <a:solidFill>
            <a:srgbClr val="FFFF00"/>
          </a:solidFill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8849" name="矩形 4"/>
          <p:cNvSpPr/>
          <p:nvPr>
            <p:custDataLst>
              <p:tags r:id="rId3"/>
            </p:custDataLst>
          </p:nvPr>
        </p:nvSpPr>
        <p:spPr>
          <a:xfrm>
            <a:off x="361950" y="1219200"/>
            <a:ext cx="11564938" cy="566039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 lIns="121898" tIns="60948" rIns="121898" bIns="60948">
            <a:spAutoFit/>
          </a:bodyPr>
          <a:lstStyle/>
          <a:p>
            <a:pPr indent="720725" algn="just" defTabSz="914400">
              <a:lnSpc>
                <a:spcPct val="150000"/>
              </a:lnSpc>
              <a:tabLst>
                <a:tab pos="2339975"/>
              </a:tabLst>
            </a:pP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3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、凡官民材，必先论之，论辨然使之，任事然后爵之，位定然后禄之。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——《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礼记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·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王制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 </a:t>
            </a:r>
          </a:p>
          <a:p>
            <a:pPr indent="720725" algn="just" defTabSz="914400">
              <a:lnSpc>
                <a:spcPct val="150000"/>
              </a:lnSpc>
              <a:tabLst>
                <a:tab pos="2339975"/>
              </a:tabLst>
            </a:pPr>
            <a:r>
              <a:rPr lang="en-US" altLang="zh-CN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【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译文</a:t>
            </a:r>
            <a:r>
              <a:rPr lang="en-US" altLang="zh-CN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】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凡是选用人材，须先考察他的德才，考察明白之后，才分派工作，胜任工作后才铨定爵位，然后给予相应的俸禄。</a:t>
            </a:r>
          </a:p>
          <a:p>
            <a:pPr indent="720725" algn="just" defTabSz="914400">
              <a:lnSpc>
                <a:spcPct val="150000"/>
              </a:lnSpc>
              <a:tabLst>
                <a:tab pos="2339975"/>
              </a:tabLst>
            </a:pP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</a:t>
            </a:r>
          </a:p>
          <a:p>
            <a:pPr indent="720725" algn="just" defTabSz="914400">
              <a:lnSpc>
                <a:spcPct val="150000"/>
              </a:lnSpc>
              <a:tabLst>
                <a:tab pos="2339975"/>
              </a:tabLst>
            </a:pP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4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、知为人子，然后可以为人父；知为人臣，然后可以为人君；知事人，然后能使人。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——《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礼记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· 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文王世子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</a:p>
          <a:p>
            <a:pPr indent="720725" algn="just" defTabSz="914400">
              <a:lnSpc>
                <a:spcPct val="150000"/>
              </a:lnSpc>
              <a:tabLst>
                <a:tab pos="2339975"/>
              </a:tabLst>
            </a:pPr>
            <a:r>
              <a:rPr lang="en-US" altLang="zh-CN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【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译文</a:t>
            </a:r>
            <a:r>
              <a:rPr lang="en-US" altLang="zh-CN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】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能知道作一个好儿子，然后才能做一个好父亲；知道作一个好臣下，然后才能做一个好的君主；明白如何为人做事，然后才能使唤他人。</a:t>
            </a:r>
          </a:p>
          <a:p>
            <a:pPr indent="720725" algn="just" defTabSz="914400">
              <a:lnSpc>
                <a:spcPct val="150000"/>
              </a:lnSpc>
              <a:tabLst>
                <a:tab pos="2339975"/>
              </a:tabLst>
            </a:pP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</a:t>
            </a:r>
          </a:p>
        </p:txBody>
      </p:sp>
      <p:sp>
        <p:nvSpPr>
          <p:cNvPr id="76802" name="文本框 6"/>
          <p:cNvSpPr txBox="1"/>
          <p:nvPr>
            <p:custDataLst>
              <p:tags r:id="rId4"/>
            </p:custDataLst>
          </p:nvPr>
        </p:nvSpPr>
        <p:spPr>
          <a:xfrm>
            <a:off x="300990" y="259715"/>
            <a:ext cx="3305175" cy="58356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拓展阅读与鉴赏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14020" y="1197610"/>
            <a:ext cx="10878185" cy="231076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1.</a:t>
            </a:r>
            <a:r>
              <a:rPr lang="zh-CN" altLang="zh-CN" sz="32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拓展阅读《礼记》部分章节，积累名句。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2.</a:t>
            </a:r>
            <a:r>
              <a:rPr lang="zh-CN" altLang="zh-CN" sz="32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思考：当今社会，我们如何借鉴学习“八目”的内容？</a:t>
            </a:r>
          </a:p>
          <a:p>
            <a:endParaRPr lang="zh-CN" altLang="en-US" sz="32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pic>
        <p:nvPicPr>
          <p:cNvPr id="6148" name="Picture 4" descr="https://ss1.bdstatic.com/70cFvXSh_Q1YnxGkpoWK1HF6hhy/it/u=1788691252,1588648011&amp;fm=26&amp;gp=0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70" b="31765"/>
          <a:stretch>
            <a:fillRect/>
          </a:stretch>
        </p:blipFill>
        <p:spPr bwMode="auto">
          <a:xfrm>
            <a:off x="2882564" y="3508187"/>
            <a:ext cx="5585112" cy="2891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2" name="文本框 2"/>
          <p:cNvSpPr txBox="1"/>
          <p:nvPr>
            <p:custDataLst>
              <p:tags r:id="rId6"/>
            </p:custDataLst>
          </p:nvPr>
        </p:nvSpPr>
        <p:spPr>
          <a:xfrm>
            <a:off x="290195" y="184150"/>
            <a:ext cx="1816735" cy="58356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布置作业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BFA586"/>
        </a:solidFill>
        <a:effectLst/>
      </p:bgPr>
    </p:bg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骆集益 - 桃源仙居">
            <a:hlinkClick action="ppaction://media"/>
          </p:cNvPr>
          <p:cNvPicPr>
            <a:picLocks noChangeAspect="1"/>
          </p:cNvPicPr>
          <p:nvPr>
            <a:audioFile r:link="rId9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10">
                  <p14:fade in="5000" out="5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851730" y="3225800"/>
            <a:ext cx="406400" cy="406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07" b="69343"/>
          <a:stretch>
            <a:fillRect/>
          </a:stretch>
        </p:blipFill>
        <p:spPr>
          <a:xfrm>
            <a:off x="0" y="0"/>
            <a:ext cx="7756071" cy="3429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89" b="81387"/>
          <a:stretch>
            <a:fillRect/>
          </a:stretch>
        </p:blipFill>
        <p:spPr>
          <a:xfrm>
            <a:off x="10378437" y="-69373"/>
            <a:ext cx="1813563" cy="19269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45522" y="5315709"/>
            <a:ext cx="8747778" cy="1237491"/>
          </a:xfrm>
          <a:prstGeom prst="rect">
            <a:avLst/>
          </a:prstGeom>
        </p:spPr>
      </p:pic>
      <p:sp>
        <p:nvSpPr>
          <p:cNvPr id="19" name="矩形 18"/>
          <p:cNvSpPr/>
          <p:nvPr>
            <p:custDataLst>
              <p:tags r:id="rId17"/>
            </p:custDataLst>
          </p:nvPr>
        </p:nvSpPr>
        <p:spPr>
          <a:xfrm flipV="1">
            <a:off x="0" y="5058154"/>
            <a:ext cx="12192000" cy="118869"/>
          </a:xfrm>
          <a:prstGeom prst="rect">
            <a:avLst/>
          </a:prstGeom>
          <a:solidFill>
            <a:srgbClr val="8456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52" t="9390" r="4756" b="20997"/>
          <a:stretch>
            <a:fillRect/>
          </a:stretch>
        </p:blipFill>
        <p:spPr>
          <a:xfrm>
            <a:off x="4883004" y="459445"/>
            <a:ext cx="6309941" cy="6596675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0"/>
            </p:custDataLst>
          </p:nvPr>
        </p:nvSpPr>
        <p:spPr>
          <a:xfrm>
            <a:off x="2260638" y="1743453"/>
            <a:ext cx="1661993" cy="31165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>
                <a:ln>
                  <a:noFill/>
                </a:ln>
                <a:solidFill>
                  <a:srgbClr val="845634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</a:rPr>
              <a:t>雨向莎阶滴未休，冷光孤恨两悠悠。船中闻雁洞庭宿，床下有蛩长信秋。背照翠帘新洒别，不挑红烬正含愁。萧骚寒竹南窗静，一局闲棋为尔留。</a:t>
            </a:r>
          </a:p>
        </p:txBody>
      </p:sp>
      <p:grpSp>
        <p:nvGrpSpPr>
          <p:cNvPr id="3" name="组合 2"/>
          <p:cNvGrpSpPr/>
          <p:nvPr>
            <p:custDataLst>
              <p:tags r:id="rId21"/>
            </p:custDataLst>
          </p:nvPr>
        </p:nvGrpSpPr>
        <p:grpSpPr>
          <a:xfrm>
            <a:off x="5557456" y="-69373"/>
            <a:ext cx="4588848" cy="5702994"/>
            <a:chOff x="5557456" y="-69373"/>
            <a:chExt cx="4588848" cy="5702994"/>
          </a:xfrm>
        </p:grpSpPr>
        <p:sp>
          <p:nvSpPr>
            <p:cNvPr id="20" name="文本框 19"/>
            <p:cNvSpPr txBox="1"/>
            <p:nvPr>
              <p:custDataLst>
                <p:tags r:id="rId22"/>
              </p:custDataLst>
            </p:nvPr>
          </p:nvSpPr>
          <p:spPr>
            <a:xfrm>
              <a:off x="6811883" y="-69373"/>
              <a:ext cx="2739853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900" b="1" i="0" u="none" strike="noStrike" kern="1200" cap="none" spc="0" normalizeH="0" baseline="0" noProof="0">
                  <a:ln>
                    <a:noFill/>
                  </a:ln>
                  <a:solidFill>
                    <a:srgbClr val="5F1515"/>
                  </a:solidFill>
                  <a:effectLst/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感</a:t>
              </a:r>
            </a:p>
          </p:txBody>
        </p:sp>
        <p:sp>
          <p:nvSpPr>
            <p:cNvPr id="21" name="文本框 20"/>
            <p:cNvSpPr txBox="1"/>
            <p:nvPr>
              <p:custDataLst>
                <p:tags r:id="rId23"/>
              </p:custDataLst>
            </p:nvPr>
          </p:nvSpPr>
          <p:spPr>
            <a:xfrm>
              <a:off x="5557456" y="2154485"/>
              <a:ext cx="231505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600" b="1" i="0" u="none" strike="noStrike" kern="1200" cap="none" spc="0" normalizeH="0" baseline="0" noProof="0">
                  <a:ln>
                    <a:noFill/>
                  </a:ln>
                  <a:solidFill>
                    <a:srgbClr val="5F1515"/>
                  </a:solidFill>
                  <a:effectLst/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谢</a:t>
              </a:r>
            </a:p>
          </p:txBody>
        </p:sp>
        <p:sp>
          <p:nvSpPr>
            <p:cNvPr id="22" name="文本框 21"/>
            <p:cNvSpPr txBox="1"/>
            <p:nvPr>
              <p:custDataLst>
                <p:tags r:id="rId24"/>
              </p:custDataLst>
            </p:nvPr>
          </p:nvSpPr>
          <p:spPr>
            <a:xfrm>
              <a:off x="7831247" y="2986743"/>
              <a:ext cx="231505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600" b="1" i="0" u="none" strike="noStrike" kern="1200" cap="none" spc="0" normalizeH="0" baseline="0" noProof="0">
                  <a:ln>
                    <a:noFill/>
                  </a:ln>
                  <a:solidFill>
                    <a:srgbClr val="5F1515"/>
                  </a:solidFill>
                  <a:effectLst/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您</a:t>
              </a:r>
            </a:p>
          </p:txBody>
        </p:sp>
      </p:grpSp>
      <p:pic>
        <p:nvPicPr>
          <p:cNvPr id="23" name="New picture"/>
          <p:cNvPicPr/>
          <p:nvPr>
            <p:custDataLst>
              <p:tags r:id="rId26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12585700" y="11049000"/>
            <a:ext cx="304800" cy="2159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466725" y="406400"/>
            <a:ext cx="11424920" cy="6055360"/>
            <a:chOff x="391160" y="406400"/>
            <a:chExt cx="11424920" cy="605536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文本框 4"/>
            <p:cNvSpPr txBox="1"/>
            <p:nvPr>
              <p:custDataLst>
                <p:tags r:id="rId9"/>
              </p:custDataLst>
            </p:nvPr>
          </p:nvSpPr>
          <p:spPr>
            <a:xfrm>
              <a:off x="5153660" y="467359"/>
              <a:ext cx="1899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 spc="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1160" y="939800"/>
            <a:ext cx="3420110" cy="5521960"/>
          </a:xfrm>
          <a:prstGeom prst="rect">
            <a:avLst/>
          </a:prstGeom>
        </p:spPr>
      </p:pic>
      <p:sp>
        <p:nvSpPr>
          <p:cNvPr id="101" name="文本框 100"/>
          <p:cNvSpPr txBox="1"/>
          <p:nvPr>
            <p:custDataLst>
              <p:tags r:id="rId12"/>
            </p:custDataLst>
          </p:nvPr>
        </p:nvSpPr>
        <p:spPr>
          <a:xfrm>
            <a:off x="884555" y="551815"/>
            <a:ext cx="2020570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ea typeface="宋体" panose="02010600030101010101" pitchFamily="2" charset="-122"/>
              </a:rPr>
              <a:t>文化常识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3811270" y="939800"/>
            <a:ext cx="7919720" cy="489267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1.了解曾子</a:t>
            </a:r>
            <a:endParaRPr lang="zh-CN" sz="2400" b="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indent="0"/>
            <a:r>
              <a:rPr lang="zh-CN" sz="2400" b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曾子（前505年－前435年），姒姓，曾氏，名参 ，字子舆，鲁国南武城人。春秋末年思想家，儒家大家，孔子晚年弟子之一，儒家学派的重要代表人物，其父曾点，字皙，七十二贤之一，与子曾参同师孔子。</a:t>
            </a:r>
          </a:p>
          <a:p>
            <a:pPr indent="0"/>
            <a:r>
              <a:rPr lang="zh-CN" sz="2400" b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倡导以“孝恕忠信”为核心的儒家思想，“修齐治平”的政治观，“内省慎独”的修养观，“以孝为本”的孝道观至今仍具有极其宝贵的社会意义和实用价值。</a:t>
            </a:r>
          </a:p>
          <a:p>
            <a:pPr indent="0"/>
            <a:r>
              <a:rPr lang="zh-CN" sz="2400" b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曾子参与编制了《论语》、撰写《大学》、《孝经》、《曾子十篇》等作品。</a:t>
            </a:r>
          </a:p>
          <a:p>
            <a:pPr indent="0"/>
            <a:r>
              <a:rPr lang="zh-CN" sz="2400" b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周考王六年去世，享年七十一岁。曾子在儒学发展史上占有重要的地位，后世尊为“宗圣”，成为配享孔庙的四配之一，仅次于“复圣”颜渊。</a:t>
            </a:r>
            <a:endParaRPr lang="zh-CN" altLang="en-US" sz="24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pic>
        <p:nvPicPr>
          <p:cNvPr id="13" name="图片 12"/>
          <p:cNvPicPr/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54355" y="1351915"/>
            <a:ext cx="3160395" cy="533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文本框 101"/>
          <p:cNvSpPr txBox="1"/>
          <p:nvPr>
            <p:custDataLst>
              <p:tags r:id="rId9"/>
            </p:custDataLst>
          </p:nvPr>
        </p:nvSpPr>
        <p:spPr>
          <a:xfrm>
            <a:off x="4806315" y="725805"/>
            <a:ext cx="674052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2.曾子轶事</a:t>
            </a:r>
            <a:endParaRPr lang="zh-CN" sz="2800" b="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indent="0"/>
            <a:r>
              <a:rPr lang="zh-CN" sz="2800" b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啮指痛心</a:t>
            </a:r>
          </a:p>
          <a:p>
            <a:pPr indent="0"/>
            <a:r>
              <a:rPr lang="zh-CN" sz="2800" b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春秋时期鲁国的曾参，字子舆（孔子的得意弟子，世称曾子），侍奉母亲极其孝敬。（家贫，经常自己入山打柴）一次，曾参又进山砍柴去了，突然家里来了客人，他母亲不知所措，就站在门口望着大山希望曾子回来，许久不见归来就用牙咬自己的手指。正在山里砍柴的曾参忽然觉得心口疼痛，便赶紧背着柴返回家中，跪问母亲为什么召唤他。母亲说：“家里突然来了不速之客，我咬手指是提醒你快回来。”</a:t>
            </a: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pic>
        <p:nvPicPr>
          <p:cNvPr id="13" name="图片 12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91160" y="406400"/>
            <a:ext cx="4309745" cy="60553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>
            <p:custDataLst>
              <p:tags r:id="rId9"/>
            </p:custDataLst>
          </p:nvPr>
        </p:nvGrpSpPr>
        <p:grpSpPr>
          <a:xfrm>
            <a:off x="8643592" y="683730"/>
            <a:ext cx="2476466" cy="5588913"/>
            <a:chOff x="4662777" y="1036155"/>
            <a:chExt cx="2476466" cy="5588913"/>
          </a:xfrm>
        </p:grpSpPr>
        <p:sp>
          <p:nvSpPr>
            <p:cNvPr id="13" name="矩形 12"/>
            <p:cNvSpPr/>
            <p:nvPr>
              <p:custDataLst>
                <p:tags r:id="rId10"/>
              </p:custDataLst>
            </p:nvPr>
          </p:nvSpPr>
          <p:spPr>
            <a:xfrm>
              <a:off x="4769183" y="2191349"/>
              <a:ext cx="2094329" cy="2491861"/>
            </a:xfrm>
            <a:prstGeom prst="rect">
              <a:avLst/>
            </a:prstGeom>
            <a:noFill/>
            <a:ln>
              <a:solidFill>
                <a:srgbClr val="BFA5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1"/>
              </p:custDataLst>
            </p:nvPr>
          </p:nvSpPr>
          <p:spPr>
            <a:xfrm>
              <a:off x="6339024" y="1783449"/>
              <a:ext cx="800219" cy="19013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400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中国风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64"/>
            <a:stretch>
              <a:fillRect/>
            </a:stretch>
          </p:blipFill>
          <p:spPr>
            <a:xfrm>
              <a:off x="5152768" y="2081718"/>
              <a:ext cx="1155478" cy="411926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2" t="37701" r="48804"/>
            <a:stretch>
              <a:fillRect/>
            </a:stretch>
          </p:blipFill>
          <p:spPr>
            <a:xfrm>
              <a:off x="4728246" y="3716228"/>
              <a:ext cx="1000898" cy="2566261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2777" y="4683210"/>
              <a:ext cx="1907182" cy="1941858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898" y="1036155"/>
              <a:ext cx="954026" cy="1155194"/>
            </a:xfrm>
            <a:prstGeom prst="rect">
              <a:avLst/>
            </a:prstGeom>
          </p:spPr>
        </p:pic>
      </p:grpSp>
      <p:sp>
        <p:nvSpPr>
          <p:cNvPr id="103" name="文本框 102"/>
          <p:cNvSpPr txBox="1"/>
          <p:nvPr>
            <p:custDataLst>
              <p:tags r:id="rId21"/>
            </p:custDataLst>
          </p:nvPr>
        </p:nvSpPr>
        <p:spPr>
          <a:xfrm>
            <a:off x="678180" y="758190"/>
            <a:ext cx="8019415" cy="569277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3.了解曾子思想</a:t>
            </a:r>
            <a:endParaRPr lang="en-US" sz="2800" b="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indent="0"/>
            <a:r>
              <a:rPr lang="en-US" sz="2800" b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·</a:t>
            </a:r>
            <a:r>
              <a:rPr lang="en-US" sz="2800" b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</a:t>
            </a:r>
            <a:r>
              <a:rPr lang="zh-CN" sz="2800" b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修齐治平</a:t>
            </a:r>
          </a:p>
          <a:p>
            <a:pPr indent="0"/>
            <a:r>
              <a:rPr lang="zh-CN" sz="2800" b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曾子著作《大学》，开宗明义提出了三纲（明德、亲民、止于至善），八目（格物、致知、正心、诚意、修身、齐家、治国、平天下）。构成了一套完整的封建伦理道德的政治哲学体系。</a:t>
            </a:r>
            <a:endParaRPr lang="en-US" sz="2800" b="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indent="0"/>
            <a:r>
              <a:rPr lang="en-US" sz="2800" b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· </a:t>
            </a:r>
            <a:r>
              <a:rPr lang="zh-CN" sz="2800" b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人为贵</a:t>
            </a:r>
          </a:p>
          <a:p>
            <a:pPr indent="0"/>
            <a:r>
              <a:rPr lang="zh-CN" sz="2800" b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曾子·大孝》说：“天之所生，地之所养，人为大矣。”认为人是天地间最伟大的，“天地之性为贵”（《孝经》）。荀子继承并发展了这一思想，认为人不是顺应自然，屈从于自然，而是能动的改造自然。发现并重视人的作用，这是儒家思想的精华。</a:t>
            </a: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sp>
        <p:nvSpPr>
          <p:cNvPr id="101" name="文本框 100"/>
          <p:cNvSpPr txBox="1"/>
          <p:nvPr>
            <p:custDataLst>
              <p:tags r:id="rId22"/>
            </p:custDataLst>
          </p:nvPr>
        </p:nvSpPr>
        <p:spPr>
          <a:xfrm>
            <a:off x="890270" y="100330"/>
            <a:ext cx="2020570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ea typeface="宋体" panose="02010600030101010101" pitchFamily="2" charset="-122"/>
              </a:rPr>
              <a:t>文化常识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83540" y="401320"/>
            <a:ext cx="11424920" cy="6055360"/>
            <a:chOff x="391160" y="406400"/>
            <a:chExt cx="11424920" cy="6055360"/>
          </a:xfrm>
        </p:grpSpPr>
        <p:sp>
          <p:nvSpPr>
            <p:cNvPr id="2" name="矩形 1"/>
            <p:cNvSpPr/>
            <p:nvPr>
              <p:custDataLst>
                <p:tags r:id="rId7"/>
              </p:custDataLst>
            </p:nvPr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>
            <a:off x="660400" y="1139825"/>
            <a:ext cx="3460750" cy="5019675"/>
            <a:chOff x="660400" y="1139834"/>
            <a:chExt cx="4516120" cy="5019675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0400" y="1139834"/>
              <a:ext cx="3219450" cy="501967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2279" y="1988496"/>
              <a:ext cx="1474241" cy="115317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480000">
              <a:off x="3773563" y="4646929"/>
              <a:ext cx="737641" cy="576995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4808538" y="1752600"/>
            <a:ext cx="325278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字魂36号-正文宋楷" charset="0"/>
                <a:ea typeface="宋体" panose="02010600030101010101" pitchFamily="2" charset="-122"/>
                <a:sym typeface="字魂36号-正文宋楷" charset="0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字魂36号-正文宋楷" charset="0"/>
                <a:ea typeface="宋体" panose="02010600030101010101" pitchFamily="2" charset="-122"/>
                <a:sym typeface="字魂36号-正文宋楷" charset="0"/>
              </a:rPr>
              <a:t>礼记</a:t>
            </a:r>
            <a:r>
              <a:rPr lang="en-US" altLang="zh-CN" sz="2800" b="1">
                <a:solidFill>
                  <a:schemeClr val="bg1"/>
                </a:solidFill>
                <a:latin typeface="字魂36号-正文宋楷" charset="0"/>
                <a:ea typeface="宋体" panose="02010600030101010101" pitchFamily="2" charset="-122"/>
                <a:sym typeface="字魂36号-正文宋楷" charset="0"/>
              </a:rPr>
              <a:t>》</a:t>
            </a:r>
            <a:endParaRPr lang="zh-CN" altLang="en-US" sz="2800" b="1">
              <a:solidFill>
                <a:schemeClr val="bg1"/>
              </a:solidFill>
              <a:latin typeface="字魂36号-正文宋楷" charset="0"/>
              <a:ea typeface="宋体" panose="02010600030101010101" pitchFamily="2" charset="-122"/>
              <a:sym typeface="字魂36号-正文宋楷" charset="0"/>
            </a:endParaRPr>
          </a:p>
        </p:txBody>
      </p:sp>
      <p:sp>
        <p:nvSpPr>
          <p:cNvPr id="101" name="文本框 100"/>
          <p:cNvSpPr txBox="1"/>
          <p:nvPr>
            <p:custDataLst>
              <p:tags r:id="rId17"/>
            </p:custDataLst>
          </p:nvPr>
        </p:nvSpPr>
        <p:spPr>
          <a:xfrm>
            <a:off x="883285" y="556260"/>
            <a:ext cx="2020570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ea typeface="宋体" panose="02010600030101010101" pitchFamily="2" charset="-122"/>
              </a:rPr>
              <a:t>文化常识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pic>
        <p:nvPicPr>
          <p:cNvPr id="17409" name="图片 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rcRect l="26567" t="8592" r="32907" b="4733"/>
          <a:stretch>
            <a:fillRect/>
          </a:stretch>
        </p:blipFill>
        <p:spPr>
          <a:xfrm>
            <a:off x="711200" y="1427163"/>
            <a:ext cx="3933825" cy="477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 17"/>
          <p:cNvSpPr/>
          <p:nvPr>
            <p:custDataLst>
              <p:tags r:id="rId20"/>
            </p:custDataLst>
          </p:nvPr>
        </p:nvSpPr>
        <p:spPr>
          <a:xfrm>
            <a:off x="4711700" y="1624330"/>
            <a:ext cx="709739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礼记</a:t>
            </a:r>
            <a:r>
              <a:rPr lang="en-US" altLang="zh-CN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又名</a:t>
            </a:r>
            <a:r>
              <a:rPr lang="en-US" altLang="zh-CN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小戴礼记</a:t>
            </a:r>
            <a:r>
              <a:rPr lang="en-US" altLang="zh-CN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、</a:t>
            </a:r>
            <a:r>
              <a:rPr lang="en-US" altLang="zh-CN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小戴记</a:t>
            </a:r>
            <a:r>
              <a:rPr lang="en-US" altLang="zh-CN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，据传是孔子弟子及其再传、三传弟子等所作，成书于</a:t>
            </a:r>
            <a:r>
              <a:rPr lang="zh-CN" altLang="en-US" sz="20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汉代</a:t>
            </a:r>
            <a:r>
              <a:rPr lang="zh-CN" altLang="en-US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，为西汉礼学家</a:t>
            </a:r>
            <a:r>
              <a:rPr lang="zh-CN" altLang="en-US" sz="20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戴圣</a:t>
            </a:r>
            <a:r>
              <a:rPr lang="zh-CN" altLang="en-US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所编。</a:t>
            </a:r>
            <a:r>
              <a:rPr lang="en-US" altLang="zh-CN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礼记</a:t>
            </a:r>
            <a:r>
              <a:rPr lang="en-US" altLang="zh-CN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是中国古代一部重要的</a:t>
            </a:r>
            <a:r>
              <a:rPr lang="zh-CN" altLang="en-US" sz="20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典章制度</a:t>
            </a:r>
            <a:r>
              <a:rPr lang="zh-CN" altLang="en-US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选集，共</a:t>
            </a:r>
            <a:r>
              <a:rPr lang="zh-CN" altLang="en-US" sz="20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二十卷四十九篇 </a:t>
            </a:r>
            <a:r>
              <a:rPr lang="zh-CN" altLang="en-US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，书中内容主要写</a:t>
            </a:r>
            <a:r>
              <a:rPr lang="zh-CN" altLang="en-US" sz="20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先秦的礼制</a:t>
            </a:r>
            <a:r>
              <a:rPr lang="zh-CN" altLang="en-US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，体现了</a:t>
            </a:r>
            <a:r>
              <a:rPr lang="zh-CN" altLang="en-US" sz="20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先秦儒家的哲学思想</a:t>
            </a:r>
            <a:r>
              <a:rPr lang="zh-CN" altLang="en-US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（如天道观、宇宙观、人生观）、</a:t>
            </a:r>
            <a:r>
              <a:rPr lang="zh-CN" altLang="en-US" sz="20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教育思想</a:t>
            </a:r>
            <a:r>
              <a:rPr lang="zh-CN" altLang="en-US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（如个人修身、教育制度、教学方法、学校管理）、</a:t>
            </a:r>
            <a:r>
              <a:rPr lang="zh-CN" altLang="en-US" sz="20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政治思想</a:t>
            </a:r>
            <a:r>
              <a:rPr lang="zh-CN" altLang="en-US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（如以教化政、大同社会、礼制与刑律）、</a:t>
            </a:r>
            <a:r>
              <a:rPr lang="zh-CN" altLang="en-US" sz="20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美学思想</a:t>
            </a:r>
            <a:r>
              <a:rPr lang="zh-CN" altLang="en-US" sz="20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（如物动心感说、礼乐中和说），是研究先秦社会的重要资料 ，是一部儒家思想的资料汇编 。</a:t>
            </a:r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4808855" y="824865"/>
            <a:ext cx="1896110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《礼记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endParaRPr lang="zh-CN" altLang="en-US" sz="28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9457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6567" t="8592" r="32907" b="4733"/>
          <a:stretch>
            <a:fillRect/>
          </a:stretch>
        </p:blipFill>
        <p:spPr>
          <a:xfrm>
            <a:off x="582295" y="1195070"/>
            <a:ext cx="4124325" cy="5010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>
            <p:custDataLst>
              <p:tags r:id="rId5"/>
            </p:custDataLst>
          </p:nvPr>
        </p:nvSpPr>
        <p:spPr>
          <a:xfrm>
            <a:off x="883285" y="556260"/>
            <a:ext cx="2020570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ea typeface="宋体" panose="02010600030101010101" pitchFamily="2" charset="-122"/>
              </a:rPr>
              <a:t>文化常识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4808855" y="824865"/>
            <a:ext cx="1896110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《礼记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endParaRPr lang="zh-CN" altLang="en-US" sz="2800" b="1"/>
          </a:p>
        </p:txBody>
      </p:sp>
      <p:sp>
        <p:nvSpPr>
          <p:cNvPr id="19459" name="矩形 10"/>
          <p:cNvSpPr/>
          <p:nvPr>
            <p:custDataLst>
              <p:tags r:id="rId7"/>
            </p:custDataLst>
          </p:nvPr>
        </p:nvSpPr>
        <p:spPr>
          <a:xfrm>
            <a:off x="4905693" y="1682750"/>
            <a:ext cx="7023100" cy="452310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礼记</a:t>
            </a:r>
            <a:r>
              <a:rPr lang="en-US" altLang="zh-CN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400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章法谨严，映带生姿，文辞婉转，前后呼应，语言整饬而多变</a:t>
            </a: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，是“三礼”之一、“五经”之一，“十三经”之一。自东汉郑玄作“注”后，</a:t>
            </a:r>
            <a:r>
              <a:rPr lang="en-US" altLang="zh-CN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礼记</a:t>
            </a:r>
            <a:r>
              <a:rPr lang="en-US" altLang="zh-CN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地位日升，至唐代时尊为</a:t>
            </a:r>
            <a:r>
              <a:rPr lang="zh-CN" altLang="en-US" sz="2400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“经”</a:t>
            </a: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，宋代以后，位居</a:t>
            </a:r>
            <a:r>
              <a:rPr lang="zh-CN" altLang="en-US" sz="2400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“三礼”之首</a:t>
            </a: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。</a:t>
            </a:r>
            <a:r>
              <a:rPr lang="en-US" altLang="zh-CN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礼记</a:t>
            </a:r>
            <a:r>
              <a:rPr lang="en-US" altLang="zh-CN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4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中记载的古代文化史知识及思想学说，对儒家文化传承、当代文化教育和德性教养，及社会主义和谐社会建设有重要影响。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1505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9270" y="1212215"/>
            <a:ext cx="3667760" cy="521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4538663" y="1350645"/>
            <a:ext cx="7023100" cy="507746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大学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是一篇论述儒家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修身齐家治国平天下思想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的散文，原是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小戴礼记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第四十二篇，相传为春秋战国时期曾子所作，实为秦汉时儒家作品，是一部中国古代讨论教育理论的重要著作。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经北宋程颢、程颐竭力尊崇，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南宋朱熹又作</a:t>
            </a:r>
            <a:r>
              <a:rPr lang="en-US" altLang="zh-CN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大学章句</a:t>
            </a:r>
            <a:r>
              <a:rPr lang="en-US" altLang="zh-CN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，最终和</a:t>
            </a:r>
            <a:r>
              <a:rPr lang="en-US" altLang="zh-CN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中庸</a:t>
            </a:r>
            <a:r>
              <a:rPr lang="en-US" altLang="zh-CN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》《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论语</a:t>
            </a:r>
            <a:r>
              <a:rPr lang="en-US" altLang="zh-CN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》《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孟子</a:t>
            </a:r>
            <a:r>
              <a:rPr lang="en-US" altLang="zh-CN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并称“四书”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。宋、元以后，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大学</a:t>
            </a:r>
            <a:r>
              <a:rPr lang="en-US" altLang="zh-CN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成为学校官定的</a:t>
            </a:r>
            <a:r>
              <a:rPr lang="zh-CN" altLang="en-US" sz="2400" b="1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教科书和科举考试的必读书</a:t>
            </a:r>
            <a:r>
              <a:rPr lang="zh-CN" altLang="en-US" sz="24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，对中国古代教育产生了极大的影响。</a:t>
            </a: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4808855" y="556260"/>
            <a:ext cx="1896110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《大学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endParaRPr lang="zh-CN" altLang="en-US" sz="2800" b="1"/>
          </a:p>
        </p:txBody>
      </p:sp>
      <p:sp>
        <p:nvSpPr>
          <p:cNvPr id="101" name="文本框 100"/>
          <p:cNvSpPr txBox="1"/>
          <p:nvPr>
            <p:custDataLst>
              <p:tags r:id="rId7"/>
            </p:custDataLst>
          </p:nvPr>
        </p:nvSpPr>
        <p:spPr>
          <a:xfrm>
            <a:off x="883285" y="556260"/>
            <a:ext cx="2020570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ea typeface="宋体" panose="02010600030101010101" pitchFamily="2" charset="-122"/>
              </a:rPr>
              <a:t>文化常识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p="http://schemas.openxmlformats.org/presentationml/2006/main">
  <p:tag name="AS_UNIQUEID" val="801"/>
</p:tagLst>
</file>

<file path=ppt/tags/tag10.xml><?xml version="1.0" encoding="utf-8"?>
<p:tagLst xmlns:p="http://schemas.openxmlformats.org/presentationml/2006/main">
  <p:tag name="AS_UNIQUEID" val="810"/>
</p:tagLst>
</file>

<file path=ppt/tags/tag100.xml><?xml version="1.0" encoding="utf-8"?>
<p:tagLst xmlns:p="http://schemas.openxmlformats.org/presentationml/2006/main">
  <p:tag name="AS_UNIQUEID" val="900"/>
</p:tagLst>
</file>

<file path=ppt/tags/tag101.xml><?xml version="1.0" encoding="utf-8"?>
<p:tagLst xmlns:p="http://schemas.openxmlformats.org/presentationml/2006/main">
  <p:tag name="AS_UNIQUEID" val="901"/>
</p:tagLst>
</file>

<file path=ppt/tags/tag102.xml><?xml version="1.0" encoding="utf-8"?>
<p:tagLst xmlns:p="http://schemas.openxmlformats.org/presentationml/2006/main">
  <p:tag name="AS_UNIQUEID" val="902"/>
</p:tagLst>
</file>

<file path=ppt/tags/tag103.xml><?xml version="1.0" encoding="utf-8"?>
<p:tagLst xmlns:p="http://schemas.openxmlformats.org/presentationml/2006/main">
  <p:tag name="AS_UNIQUEID" val="903"/>
</p:tagLst>
</file>

<file path=ppt/tags/tag104.xml><?xml version="1.0" encoding="utf-8"?>
<p:tagLst xmlns:p="http://schemas.openxmlformats.org/presentationml/2006/main">
  <p:tag name="AS_UNIQUEID" val="904"/>
</p:tagLst>
</file>

<file path=ppt/tags/tag105.xml><?xml version="1.0" encoding="utf-8"?>
<p:tagLst xmlns:p="http://schemas.openxmlformats.org/presentationml/2006/main">
  <p:tag name="AS_UNIQUEID" val="905"/>
</p:tagLst>
</file>

<file path=ppt/tags/tag106.xml><?xml version="1.0" encoding="utf-8"?>
<p:tagLst xmlns:p="http://schemas.openxmlformats.org/presentationml/2006/main">
  <p:tag name="AS_UNIQUEID" val="906"/>
</p:tagLst>
</file>

<file path=ppt/tags/tag107.xml><?xml version="1.0" encoding="utf-8"?>
<p:tagLst xmlns:p="http://schemas.openxmlformats.org/presentationml/2006/main">
  <p:tag name="AS_UNIQUEID" val="907"/>
</p:tagLst>
</file>

<file path=ppt/tags/tag108.xml><?xml version="1.0" encoding="utf-8"?>
<p:tagLst xmlns:p="http://schemas.openxmlformats.org/presentationml/2006/main">
  <p:tag name="AS_UNIQUEID" val="908"/>
</p:tagLst>
</file>

<file path=ppt/tags/tag109.xml><?xml version="1.0" encoding="utf-8"?>
<p:tagLst xmlns:p="http://schemas.openxmlformats.org/presentationml/2006/main">
  <p:tag name="AS_UNIQUEID" val="909"/>
</p:tagLst>
</file>

<file path=ppt/tags/tag11.xml><?xml version="1.0" encoding="utf-8"?>
<p:tagLst xmlns:p="http://schemas.openxmlformats.org/presentationml/2006/main">
  <p:tag name="AS_UNIQUEID" val="811"/>
</p:tagLst>
</file>

<file path=ppt/tags/tag110.xml><?xml version="1.0" encoding="utf-8"?>
<p:tagLst xmlns:p="http://schemas.openxmlformats.org/presentationml/2006/main">
  <p:tag name="AS_UNIQUEID" val="910"/>
</p:tagLst>
</file>

<file path=ppt/tags/tag111.xml><?xml version="1.0" encoding="utf-8"?>
<p:tagLst xmlns:p="http://schemas.openxmlformats.org/presentationml/2006/main">
  <p:tag name="AS_UNIQUEID" val="911"/>
</p:tagLst>
</file>

<file path=ppt/tags/tag112.xml><?xml version="1.0" encoding="utf-8"?>
<p:tagLst xmlns:p="http://schemas.openxmlformats.org/presentationml/2006/main">
  <p:tag name="AS_UNIQUEID" val="912"/>
</p:tagLst>
</file>

<file path=ppt/tags/tag113.xml><?xml version="1.0" encoding="utf-8"?>
<p:tagLst xmlns:p="http://schemas.openxmlformats.org/presentationml/2006/main">
  <p:tag name="AS_UNIQUEID" val="913"/>
</p:tagLst>
</file>

<file path=ppt/tags/tag114.xml><?xml version="1.0" encoding="utf-8"?>
<p:tagLst xmlns:p="http://schemas.openxmlformats.org/presentationml/2006/main">
  <p:tag name="AS_UNIQUEID" val="914"/>
</p:tagLst>
</file>

<file path=ppt/tags/tag115.xml><?xml version="1.0" encoding="utf-8"?>
<p:tagLst xmlns:p="http://schemas.openxmlformats.org/presentationml/2006/main">
  <p:tag name="AS_UNIQUEID" val="915"/>
</p:tagLst>
</file>

<file path=ppt/tags/tag116.xml><?xml version="1.0" encoding="utf-8"?>
<p:tagLst xmlns:p="http://schemas.openxmlformats.org/presentationml/2006/main">
  <p:tag name="AS_UNIQUEID" val="916"/>
</p:tagLst>
</file>

<file path=ppt/tags/tag117.xml><?xml version="1.0" encoding="utf-8"?>
<p:tagLst xmlns:p="http://schemas.openxmlformats.org/presentationml/2006/main">
  <p:tag name="AS_UNIQUEID" val="917"/>
</p:tagLst>
</file>

<file path=ppt/tags/tag118.xml><?xml version="1.0" encoding="utf-8"?>
<p:tagLst xmlns:p="http://schemas.openxmlformats.org/presentationml/2006/main">
  <p:tag name="AS_UNIQUEID" val="918"/>
</p:tagLst>
</file>

<file path=ppt/tags/tag119.xml><?xml version="1.0" encoding="utf-8"?>
<p:tagLst xmlns:p="http://schemas.openxmlformats.org/presentationml/2006/main">
  <p:tag name="AS_UNIQUEID" val="919"/>
</p:tagLst>
</file>

<file path=ppt/tags/tag12.xml><?xml version="1.0" encoding="utf-8"?>
<p:tagLst xmlns:p="http://schemas.openxmlformats.org/presentationml/2006/main">
  <p:tag name="AS_UNIQUEID" val="812"/>
</p:tagLst>
</file>

<file path=ppt/tags/tag120.xml><?xml version="1.0" encoding="utf-8"?>
<p:tagLst xmlns:p="http://schemas.openxmlformats.org/presentationml/2006/main">
  <p:tag name="AS_UNIQUEID" val="920"/>
</p:tagLst>
</file>

<file path=ppt/tags/tag121.xml><?xml version="1.0" encoding="utf-8"?>
<p:tagLst xmlns:p="http://schemas.openxmlformats.org/presentationml/2006/main">
  <p:tag name="AS_UNIQUEID" val="921"/>
</p:tagLst>
</file>

<file path=ppt/tags/tag122.xml><?xml version="1.0" encoding="utf-8"?>
<p:tagLst xmlns:p="http://schemas.openxmlformats.org/presentationml/2006/main">
  <p:tag name="AS_UNIQUEID" val="922"/>
</p:tagLst>
</file>

<file path=ppt/tags/tag123.xml><?xml version="1.0" encoding="utf-8"?>
<p:tagLst xmlns:p="http://schemas.openxmlformats.org/presentationml/2006/main">
  <p:tag name="AS_UNIQUEID" val="923"/>
</p:tagLst>
</file>

<file path=ppt/tags/tag124.xml><?xml version="1.0" encoding="utf-8"?>
<p:tagLst xmlns:p="http://schemas.openxmlformats.org/presentationml/2006/main">
  <p:tag name="AS_UNIQUEID" val="924"/>
</p:tagLst>
</file>

<file path=ppt/tags/tag125.xml><?xml version="1.0" encoding="utf-8"?>
<p:tagLst xmlns:p="http://schemas.openxmlformats.org/presentationml/2006/main">
  <p:tag name="AS_UNIQUEID" val="925"/>
</p:tagLst>
</file>

<file path=ppt/tags/tag126.xml><?xml version="1.0" encoding="utf-8"?>
<p:tagLst xmlns:p="http://schemas.openxmlformats.org/presentationml/2006/main">
  <p:tag name="AS_UNIQUEID" val="926"/>
</p:tagLst>
</file>

<file path=ppt/tags/tag127.xml><?xml version="1.0" encoding="utf-8"?>
<p:tagLst xmlns:p="http://schemas.openxmlformats.org/presentationml/2006/main">
  <p:tag name="AS_UNIQUEID" val="927"/>
</p:tagLst>
</file>

<file path=ppt/tags/tag128.xml><?xml version="1.0" encoding="utf-8"?>
<p:tagLst xmlns:p="http://schemas.openxmlformats.org/presentationml/2006/main">
  <p:tag name="AS_UNIQUEID" val="928"/>
</p:tagLst>
</file>

<file path=ppt/tags/tag129.xml><?xml version="1.0" encoding="utf-8"?>
<p:tagLst xmlns:p="http://schemas.openxmlformats.org/presentationml/2006/main">
  <p:tag name="AS_UNIQUEID" val="929"/>
</p:tagLst>
</file>

<file path=ppt/tags/tag13.xml><?xml version="1.0" encoding="utf-8"?>
<p:tagLst xmlns:p="http://schemas.openxmlformats.org/presentationml/2006/main">
  <p:tag name="AS_UNIQUEID" val="813"/>
</p:tagLst>
</file>

<file path=ppt/tags/tag130.xml><?xml version="1.0" encoding="utf-8"?>
<p:tagLst xmlns:p="http://schemas.openxmlformats.org/presentationml/2006/main">
  <p:tag name="AS_UNIQUEID" val="930"/>
</p:tagLst>
</file>

<file path=ppt/tags/tag131.xml><?xml version="1.0" encoding="utf-8"?>
<p:tagLst xmlns:p="http://schemas.openxmlformats.org/presentationml/2006/main">
  <p:tag name="AS_UNIQUEID" val="931"/>
</p:tagLst>
</file>

<file path=ppt/tags/tag132.xml><?xml version="1.0" encoding="utf-8"?>
<p:tagLst xmlns:p="http://schemas.openxmlformats.org/presentationml/2006/main">
  <p:tag name="AS_UNIQUEID" val="932"/>
</p:tagLst>
</file>

<file path=ppt/tags/tag133.xml><?xml version="1.0" encoding="utf-8"?>
<p:tagLst xmlns:p="http://schemas.openxmlformats.org/presentationml/2006/main">
  <p:tag name="AS_UNIQUEID" val="933"/>
</p:tagLst>
</file>

<file path=ppt/tags/tag134.xml><?xml version="1.0" encoding="utf-8"?>
<p:tagLst xmlns:p="http://schemas.openxmlformats.org/presentationml/2006/main">
  <p:tag name="AS_UNIQUEID" val="934"/>
</p:tagLst>
</file>

<file path=ppt/tags/tag135.xml><?xml version="1.0" encoding="utf-8"?>
<p:tagLst xmlns:p="http://schemas.openxmlformats.org/presentationml/2006/main">
  <p:tag name="AS_UNIQUEID" val="935"/>
</p:tagLst>
</file>

<file path=ppt/tags/tag136.xml><?xml version="1.0" encoding="utf-8"?>
<p:tagLst xmlns:p="http://schemas.openxmlformats.org/presentationml/2006/main">
  <p:tag name="AS_UNIQUEID" val="936"/>
</p:tagLst>
</file>

<file path=ppt/tags/tag137.xml><?xml version="1.0" encoding="utf-8"?>
<p:tagLst xmlns:p="http://schemas.openxmlformats.org/presentationml/2006/main">
  <p:tag name="AS_UNIQUEID" val="937"/>
</p:tagLst>
</file>

<file path=ppt/tags/tag138.xml><?xml version="1.0" encoding="utf-8"?>
<p:tagLst xmlns:p="http://schemas.openxmlformats.org/presentationml/2006/main">
  <p:tag name="AS_UNIQUEID" val="938"/>
</p:tagLst>
</file>

<file path=ppt/tags/tag139.xml><?xml version="1.0" encoding="utf-8"?>
<p:tagLst xmlns:p="http://schemas.openxmlformats.org/presentationml/2006/main">
  <p:tag name="AS_UNIQUEID" val="939"/>
</p:tagLst>
</file>

<file path=ppt/tags/tag14.xml><?xml version="1.0" encoding="utf-8"?>
<p:tagLst xmlns:p="http://schemas.openxmlformats.org/presentationml/2006/main">
  <p:tag name="AS_UNIQUEID" val="814"/>
</p:tagLst>
</file>

<file path=ppt/tags/tag140.xml><?xml version="1.0" encoding="utf-8"?>
<p:tagLst xmlns:p="http://schemas.openxmlformats.org/presentationml/2006/main">
  <p:tag name="AS_UNIQUEID" val="940"/>
</p:tagLst>
</file>

<file path=ppt/tags/tag141.xml><?xml version="1.0" encoding="utf-8"?>
<p:tagLst xmlns:p="http://schemas.openxmlformats.org/presentationml/2006/main">
  <p:tag name="AS_UNIQUEID" val="941"/>
</p:tagLst>
</file>

<file path=ppt/tags/tag142.xml><?xml version="1.0" encoding="utf-8"?>
<p:tagLst xmlns:p="http://schemas.openxmlformats.org/presentationml/2006/main">
  <p:tag name="AS_UNIQUEID" val="942"/>
</p:tagLst>
</file>

<file path=ppt/tags/tag143.xml><?xml version="1.0" encoding="utf-8"?>
<p:tagLst xmlns:p="http://schemas.openxmlformats.org/presentationml/2006/main">
  <p:tag name="AS_UNIQUEID" val="943"/>
</p:tagLst>
</file>

<file path=ppt/tags/tag144.xml><?xml version="1.0" encoding="utf-8"?>
<p:tagLst xmlns:p="http://schemas.openxmlformats.org/presentationml/2006/main">
  <p:tag name="AS_UNIQUEID" val="944"/>
</p:tagLst>
</file>

<file path=ppt/tags/tag145.xml><?xml version="1.0" encoding="utf-8"?>
<p:tagLst xmlns:p="http://schemas.openxmlformats.org/presentationml/2006/main">
  <p:tag name="AS_UNIQUEID" val="945"/>
</p:tagLst>
</file>

<file path=ppt/tags/tag146.xml><?xml version="1.0" encoding="utf-8"?>
<p:tagLst xmlns:p="http://schemas.openxmlformats.org/presentationml/2006/main">
  <p:tag name="AS_UNIQUEID" val="946"/>
</p:tagLst>
</file>

<file path=ppt/tags/tag147.xml><?xml version="1.0" encoding="utf-8"?>
<p:tagLst xmlns:p="http://schemas.openxmlformats.org/presentationml/2006/main">
  <p:tag name="AS_UNIQUEID" val="947"/>
</p:tagLst>
</file>

<file path=ppt/tags/tag148.xml><?xml version="1.0" encoding="utf-8"?>
<p:tagLst xmlns:p="http://schemas.openxmlformats.org/presentationml/2006/main">
  <p:tag name="AS_UNIQUEID" val="948"/>
</p:tagLst>
</file>

<file path=ppt/tags/tag149.xml><?xml version="1.0" encoding="utf-8"?>
<p:tagLst xmlns:p="http://schemas.openxmlformats.org/presentationml/2006/main">
  <p:tag name="AS_UNIQUEID" val="949"/>
</p:tagLst>
</file>

<file path=ppt/tags/tag15.xml><?xml version="1.0" encoding="utf-8"?>
<p:tagLst xmlns:p="http://schemas.openxmlformats.org/presentationml/2006/main">
  <p:tag name="AS_UNIQUEID" val="815"/>
</p:tagLst>
</file>

<file path=ppt/tags/tag150.xml><?xml version="1.0" encoding="utf-8"?>
<p:tagLst xmlns:p="http://schemas.openxmlformats.org/presentationml/2006/main">
  <p:tag name="AS_UNIQUEID" val="950"/>
</p:tagLst>
</file>

<file path=ppt/tags/tag151.xml><?xml version="1.0" encoding="utf-8"?>
<p:tagLst xmlns:p="http://schemas.openxmlformats.org/presentationml/2006/main">
  <p:tag name="AS_UNIQUEID" val="951"/>
</p:tagLst>
</file>

<file path=ppt/tags/tag152.xml><?xml version="1.0" encoding="utf-8"?>
<p:tagLst xmlns:p="http://schemas.openxmlformats.org/presentationml/2006/main">
  <p:tag name="AS_UNIQUEID" val="952"/>
</p:tagLst>
</file>

<file path=ppt/tags/tag153.xml><?xml version="1.0" encoding="utf-8"?>
<p:tagLst xmlns:p="http://schemas.openxmlformats.org/presentationml/2006/main">
  <p:tag name="AS_UNIQUEID" val="953"/>
</p:tagLst>
</file>

<file path=ppt/tags/tag154.xml><?xml version="1.0" encoding="utf-8"?>
<p:tagLst xmlns:p="http://schemas.openxmlformats.org/presentationml/2006/main">
  <p:tag name="AS_UNIQUEID" val="954"/>
</p:tagLst>
</file>

<file path=ppt/tags/tag155.xml><?xml version="1.0" encoding="utf-8"?>
<p:tagLst xmlns:p="http://schemas.openxmlformats.org/presentationml/2006/main">
  <p:tag name="AS_UNIQUEID" val="955"/>
</p:tagLst>
</file>

<file path=ppt/tags/tag156.xml><?xml version="1.0" encoding="utf-8"?>
<p:tagLst xmlns:p="http://schemas.openxmlformats.org/presentationml/2006/main">
  <p:tag name="AS_UNIQUEID" val="956"/>
</p:tagLst>
</file>

<file path=ppt/tags/tag157.xml><?xml version="1.0" encoding="utf-8"?>
<p:tagLst xmlns:p="http://schemas.openxmlformats.org/presentationml/2006/main">
  <p:tag name="AS_UNIQUEID" val="957"/>
</p:tagLst>
</file>

<file path=ppt/tags/tag158.xml><?xml version="1.0" encoding="utf-8"?>
<p:tagLst xmlns:p="http://schemas.openxmlformats.org/presentationml/2006/main">
  <p:tag name="AS_UNIQUEID" val="958"/>
</p:tagLst>
</file>

<file path=ppt/tags/tag159.xml><?xml version="1.0" encoding="utf-8"?>
<p:tagLst xmlns:p="http://schemas.openxmlformats.org/presentationml/2006/main">
  <p:tag name="AS_UNIQUEID" val="959"/>
</p:tagLst>
</file>

<file path=ppt/tags/tag16.xml><?xml version="1.0" encoding="utf-8"?>
<p:tagLst xmlns:p="http://schemas.openxmlformats.org/presentationml/2006/main">
  <p:tag name="AS_UNIQUEID" val="816"/>
</p:tagLst>
</file>

<file path=ppt/tags/tag160.xml><?xml version="1.0" encoding="utf-8"?>
<p:tagLst xmlns:p="http://schemas.openxmlformats.org/presentationml/2006/main">
  <p:tag name="AS_UNIQUEID" val="960"/>
</p:tagLst>
</file>

<file path=ppt/tags/tag161.xml><?xml version="1.0" encoding="utf-8"?>
<p:tagLst xmlns:p="http://schemas.openxmlformats.org/presentationml/2006/main">
  <p:tag name="AS_UNIQUEID" val="961"/>
</p:tagLst>
</file>

<file path=ppt/tags/tag162.xml><?xml version="1.0" encoding="utf-8"?>
<p:tagLst xmlns:p="http://schemas.openxmlformats.org/presentationml/2006/main">
  <p:tag name="AS_UNIQUEID" val="962"/>
</p:tagLst>
</file>

<file path=ppt/tags/tag163.xml><?xml version="1.0" encoding="utf-8"?>
<p:tagLst xmlns:p="http://schemas.openxmlformats.org/presentationml/2006/main">
  <p:tag name="AS_UNIQUEID" val="963"/>
</p:tagLst>
</file>

<file path=ppt/tags/tag164.xml><?xml version="1.0" encoding="utf-8"?>
<p:tagLst xmlns:p="http://schemas.openxmlformats.org/presentationml/2006/main">
  <p:tag name="AS_UNIQUEID" val="964"/>
</p:tagLst>
</file>

<file path=ppt/tags/tag165.xml><?xml version="1.0" encoding="utf-8"?>
<p:tagLst xmlns:p="http://schemas.openxmlformats.org/presentationml/2006/main">
  <p:tag name="AS_UNIQUEID" val="965"/>
</p:tagLst>
</file>

<file path=ppt/tags/tag166.xml><?xml version="1.0" encoding="utf-8"?>
<p:tagLst xmlns:p="http://schemas.openxmlformats.org/presentationml/2006/main">
  <p:tag name="AS_UNIQUEID" val="966"/>
</p:tagLst>
</file>

<file path=ppt/tags/tag167.xml><?xml version="1.0" encoding="utf-8"?>
<p:tagLst xmlns:p="http://schemas.openxmlformats.org/presentationml/2006/main">
  <p:tag name="AS_UNIQUEID" val="967"/>
</p:tagLst>
</file>

<file path=ppt/tags/tag168.xml><?xml version="1.0" encoding="utf-8"?>
<p:tagLst xmlns:p="http://schemas.openxmlformats.org/presentationml/2006/main">
  <p:tag name="AS_UNIQUEID" val="968"/>
</p:tagLst>
</file>

<file path=ppt/tags/tag169.xml><?xml version="1.0" encoding="utf-8"?>
<p:tagLst xmlns:p="http://schemas.openxmlformats.org/presentationml/2006/main">
  <p:tag name="AS_UNIQUEID" val="969"/>
</p:tagLst>
</file>

<file path=ppt/tags/tag17.xml><?xml version="1.0" encoding="utf-8"?>
<p:tagLst xmlns:p="http://schemas.openxmlformats.org/presentationml/2006/main">
  <p:tag name="AS_UNIQUEID" val="817"/>
</p:tagLst>
</file>

<file path=ppt/tags/tag170.xml><?xml version="1.0" encoding="utf-8"?>
<p:tagLst xmlns:p="http://schemas.openxmlformats.org/presentationml/2006/main">
  <p:tag name="AS_UNIQUEID" val="970"/>
</p:tagLst>
</file>

<file path=ppt/tags/tag171.xml><?xml version="1.0" encoding="utf-8"?>
<p:tagLst xmlns:p="http://schemas.openxmlformats.org/presentationml/2006/main">
  <p:tag name="AS_UNIQUEID" val="971"/>
</p:tagLst>
</file>

<file path=ppt/tags/tag172.xml><?xml version="1.0" encoding="utf-8"?>
<p:tagLst xmlns:p="http://schemas.openxmlformats.org/presentationml/2006/main">
  <p:tag name="AS_UNIQUEID" val="972"/>
</p:tagLst>
</file>

<file path=ppt/tags/tag173.xml><?xml version="1.0" encoding="utf-8"?>
<p:tagLst xmlns:p="http://schemas.openxmlformats.org/presentationml/2006/main">
  <p:tag name="AS_UNIQUEID" val="973"/>
</p:tagLst>
</file>

<file path=ppt/tags/tag174.xml><?xml version="1.0" encoding="utf-8"?>
<p:tagLst xmlns:p="http://schemas.openxmlformats.org/presentationml/2006/main">
  <p:tag name="AS_UNIQUEID" val="974"/>
</p:tagLst>
</file>

<file path=ppt/tags/tag175.xml><?xml version="1.0" encoding="utf-8"?>
<p:tagLst xmlns:p="http://schemas.openxmlformats.org/presentationml/2006/main">
  <p:tag name="AS_UNIQUEID" val="975"/>
</p:tagLst>
</file>

<file path=ppt/tags/tag176.xml><?xml version="1.0" encoding="utf-8"?>
<p:tagLst xmlns:p="http://schemas.openxmlformats.org/presentationml/2006/main">
  <p:tag name="AS_UNIQUEID" val="976"/>
</p:tagLst>
</file>

<file path=ppt/tags/tag177.xml><?xml version="1.0" encoding="utf-8"?>
<p:tagLst xmlns:p="http://schemas.openxmlformats.org/presentationml/2006/main">
  <p:tag name="AS_UNIQUEID" val="977"/>
</p:tagLst>
</file>

<file path=ppt/tags/tag178.xml><?xml version="1.0" encoding="utf-8"?>
<p:tagLst xmlns:p="http://schemas.openxmlformats.org/presentationml/2006/main">
  <p:tag name="AS_UNIQUEID" val="978"/>
</p:tagLst>
</file>

<file path=ppt/tags/tag179.xml><?xml version="1.0" encoding="utf-8"?>
<p:tagLst xmlns:p="http://schemas.openxmlformats.org/presentationml/2006/main">
  <p:tag name="AS_UNIQUEID" val="979"/>
</p:tagLst>
</file>

<file path=ppt/tags/tag18.xml><?xml version="1.0" encoding="utf-8"?>
<p:tagLst xmlns:p="http://schemas.openxmlformats.org/presentationml/2006/main">
  <p:tag name="AS_UNIQUEID" val="818"/>
</p:tagLst>
</file>

<file path=ppt/tags/tag180.xml><?xml version="1.0" encoding="utf-8"?>
<p:tagLst xmlns:p="http://schemas.openxmlformats.org/presentationml/2006/main">
  <p:tag name="AS_UNIQUEID" val="980"/>
</p:tagLst>
</file>

<file path=ppt/tags/tag181.xml><?xml version="1.0" encoding="utf-8"?>
<p:tagLst xmlns:p="http://schemas.openxmlformats.org/presentationml/2006/main">
  <p:tag name="AS_UNIQUEID" val="981"/>
</p:tagLst>
</file>

<file path=ppt/tags/tag182.xml><?xml version="1.0" encoding="utf-8"?>
<p:tagLst xmlns:p="http://schemas.openxmlformats.org/presentationml/2006/main">
  <p:tag name="AS_UNIQUEID" val="982"/>
</p:tagLst>
</file>

<file path=ppt/tags/tag183.xml><?xml version="1.0" encoding="utf-8"?>
<p:tagLst xmlns:p="http://schemas.openxmlformats.org/presentationml/2006/main">
  <p:tag name="AS_UNIQUEID" val="983"/>
</p:tagLst>
</file>

<file path=ppt/tags/tag184.xml><?xml version="1.0" encoding="utf-8"?>
<p:tagLst xmlns:p="http://schemas.openxmlformats.org/presentationml/2006/main">
  <p:tag name="AS_UNIQUEID" val="984"/>
</p:tagLst>
</file>

<file path=ppt/tags/tag185.xml><?xml version="1.0" encoding="utf-8"?>
<p:tagLst xmlns:p="http://schemas.openxmlformats.org/presentationml/2006/main">
  <p:tag name="AS_UNIQUEID" val="985"/>
</p:tagLst>
</file>

<file path=ppt/tags/tag186.xml><?xml version="1.0" encoding="utf-8"?>
<p:tagLst xmlns:p="http://schemas.openxmlformats.org/presentationml/2006/main">
  <p:tag name="AS_UNIQUEID" val="986"/>
</p:tagLst>
</file>

<file path=ppt/tags/tag187.xml><?xml version="1.0" encoding="utf-8"?>
<p:tagLst xmlns:p="http://schemas.openxmlformats.org/presentationml/2006/main">
  <p:tag name="AS_UNIQUEID" val="987"/>
</p:tagLst>
</file>

<file path=ppt/tags/tag188.xml><?xml version="1.0" encoding="utf-8"?>
<p:tagLst xmlns:p="http://schemas.openxmlformats.org/presentationml/2006/main">
  <p:tag name="AS_UNIQUEID" val="988"/>
</p:tagLst>
</file>

<file path=ppt/tags/tag189.xml><?xml version="1.0" encoding="utf-8"?>
<p:tagLst xmlns:p="http://schemas.openxmlformats.org/presentationml/2006/main">
  <p:tag name="AS_UNIQUEID" val="989"/>
</p:tagLst>
</file>

<file path=ppt/tags/tag19.xml><?xml version="1.0" encoding="utf-8"?>
<p:tagLst xmlns:p="http://schemas.openxmlformats.org/presentationml/2006/main">
  <p:tag name="AS_UNIQUEID" val="819"/>
</p:tagLst>
</file>

<file path=ppt/tags/tag190.xml><?xml version="1.0" encoding="utf-8"?>
<p:tagLst xmlns:p="http://schemas.openxmlformats.org/presentationml/2006/main">
  <p:tag name="AS_UNIQUEID" val="990"/>
</p:tagLst>
</file>

<file path=ppt/tags/tag191.xml><?xml version="1.0" encoding="utf-8"?>
<p:tagLst xmlns:p="http://schemas.openxmlformats.org/presentationml/2006/main">
  <p:tag name="AS_UNIQUEID" val="991"/>
</p:tagLst>
</file>

<file path=ppt/tags/tag192.xml><?xml version="1.0" encoding="utf-8"?>
<p:tagLst xmlns:p="http://schemas.openxmlformats.org/presentationml/2006/main">
  <p:tag name="AS_UNIQUEID" val="992"/>
</p:tagLst>
</file>

<file path=ppt/tags/tag193.xml><?xml version="1.0" encoding="utf-8"?>
<p:tagLst xmlns:p="http://schemas.openxmlformats.org/presentationml/2006/main">
  <p:tag name="AS_UNIQUEID" val="993"/>
</p:tagLst>
</file>

<file path=ppt/tags/tag194.xml><?xml version="1.0" encoding="utf-8"?>
<p:tagLst xmlns:p="http://schemas.openxmlformats.org/presentationml/2006/main">
  <p:tag name="AS_UNIQUEID" val="994"/>
</p:tagLst>
</file>

<file path=ppt/tags/tag195.xml><?xml version="1.0" encoding="utf-8"?>
<p:tagLst xmlns:p="http://schemas.openxmlformats.org/presentationml/2006/main">
  <p:tag name="AS_UNIQUEID" val="995"/>
</p:tagLst>
</file>

<file path=ppt/tags/tag196.xml><?xml version="1.0" encoding="utf-8"?>
<p:tagLst xmlns:p="http://schemas.openxmlformats.org/presentationml/2006/main">
  <p:tag name="AS_UNIQUEID" val="996"/>
</p:tagLst>
</file>

<file path=ppt/tags/tag197.xml><?xml version="1.0" encoding="utf-8"?>
<p:tagLst xmlns:p="http://schemas.openxmlformats.org/presentationml/2006/main">
  <p:tag name="AS_UNIQUEID" val="997"/>
</p:tagLst>
</file>

<file path=ppt/tags/tag198.xml><?xml version="1.0" encoding="utf-8"?>
<p:tagLst xmlns:p="http://schemas.openxmlformats.org/presentationml/2006/main">
  <p:tag name="AS_UNIQUEID" val="998"/>
</p:tagLst>
</file>

<file path=ppt/tags/tag199.xml><?xml version="1.0" encoding="utf-8"?>
<p:tagLst xmlns:p="http://schemas.openxmlformats.org/presentationml/2006/main">
  <p:tag name="AS_UNIQUEID" val="999"/>
</p:tagLst>
</file>

<file path=ppt/tags/tag2.xml><?xml version="1.0" encoding="utf-8"?>
<p:tagLst xmlns:p="http://schemas.openxmlformats.org/presentationml/2006/main">
  <p:tag name="AS_UNIQUEID" val="802"/>
</p:tagLst>
</file>

<file path=ppt/tags/tag20.xml><?xml version="1.0" encoding="utf-8"?>
<p:tagLst xmlns:p="http://schemas.openxmlformats.org/presentationml/2006/main">
  <p:tag name="AS_UNIQUEID" val="820"/>
</p:tagLst>
</file>

<file path=ppt/tags/tag200.xml><?xml version="1.0" encoding="utf-8"?>
<p:tagLst xmlns:p="http://schemas.openxmlformats.org/presentationml/2006/main">
  <p:tag name="AS_UNIQUEID" val="1000"/>
</p:tagLst>
</file>

<file path=ppt/tags/tag201.xml><?xml version="1.0" encoding="utf-8"?>
<p:tagLst xmlns:p="http://schemas.openxmlformats.org/presentationml/2006/main">
  <p:tag name="AS_UNIQUEID" val="1001"/>
</p:tagLst>
</file>

<file path=ppt/tags/tag202.xml><?xml version="1.0" encoding="utf-8"?>
<p:tagLst xmlns:p="http://schemas.openxmlformats.org/presentationml/2006/main">
  <p:tag name="AS_UNIQUEID" val="1002"/>
</p:tagLst>
</file>

<file path=ppt/tags/tag203.xml><?xml version="1.0" encoding="utf-8"?>
<p:tagLst xmlns:p="http://schemas.openxmlformats.org/presentationml/2006/main">
  <p:tag name="AS_UNIQUEID" val="1003"/>
</p:tagLst>
</file>

<file path=ppt/tags/tag204.xml><?xml version="1.0" encoding="utf-8"?>
<p:tagLst xmlns:p="http://schemas.openxmlformats.org/presentationml/2006/main">
  <p:tag name="AS_UNIQUEID" val="1004"/>
</p:tagLst>
</file>

<file path=ppt/tags/tag205.xml><?xml version="1.0" encoding="utf-8"?>
<p:tagLst xmlns:p="http://schemas.openxmlformats.org/presentationml/2006/main">
  <p:tag name="AS_UNIQUEID" val="1005"/>
</p:tagLst>
</file>

<file path=ppt/tags/tag206.xml><?xml version="1.0" encoding="utf-8"?>
<p:tagLst xmlns:p="http://schemas.openxmlformats.org/presentationml/2006/main">
  <p:tag name="AS_UNIQUEID" val="1006"/>
</p:tagLst>
</file>

<file path=ppt/tags/tag207.xml><?xml version="1.0" encoding="utf-8"?>
<p:tagLst xmlns:p="http://schemas.openxmlformats.org/presentationml/2006/main">
  <p:tag name="AS_UNIQUEID" val="1007"/>
</p:tagLst>
</file>

<file path=ppt/tags/tag208.xml><?xml version="1.0" encoding="utf-8"?>
<p:tagLst xmlns:p="http://schemas.openxmlformats.org/presentationml/2006/main">
  <p:tag name="AS_UNIQUEID" val="1008"/>
</p:tagLst>
</file>

<file path=ppt/tags/tag209.xml><?xml version="1.0" encoding="utf-8"?>
<p:tagLst xmlns:p="http://schemas.openxmlformats.org/presentationml/2006/main">
  <p:tag name="AS_UNIQUEID" val="1009"/>
</p:tagLst>
</file>

<file path=ppt/tags/tag21.xml><?xml version="1.0" encoding="utf-8"?>
<p:tagLst xmlns:p="http://schemas.openxmlformats.org/presentationml/2006/main">
  <p:tag name="AS_UNIQUEID" val="821"/>
</p:tagLst>
</file>

<file path=ppt/tags/tag210.xml><?xml version="1.0" encoding="utf-8"?>
<p:tagLst xmlns:p="http://schemas.openxmlformats.org/presentationml/2006/main">
  <p:tag name="AS_UNIQUEID" val="1010"/>
</p:tagLst>
</file>

<file path=ppt/tags/tag211.xml><?xml version="1.0" encoding="utf-8"?>
<p:tagLst xmlns:p="http://schemas.openxmlformats.org/presentationml/2006/main">
  <p:tag name="AS_UNIQUEID" val="1011"/>
</p:tagLst>
</file>

<file path=ppt/tags/tag212.xml><?xml version="1.0" encoding="utf-8"?>
<p:tagLst xmlns:p="http://schemas.openxmlformats.org/presentationml/2006/main">
  <p:tag name="AS_UNIQUEID" val="1012"/>
</p:tagLst>
</file>

<file path=ppt/tags/tag213.xml><?xml version="1.0" encoding="utf-8"?>
<p:tagLst xmlns:p="http://schemas.openxmlformats.org/presentationml/2006/main">
  <p:tag name="AS_UNIQUEID" val="1013"/>
</p:tagLst>
</file>

<file path=ppt/tags/tag214.xml><?xml version="1.0" encoding="utf-8"?>
<p:tagLst xmlns:p="http://schemas.openxmlformats.org/presentationml/2006/main">
  <p:tag name="AS_UNIQUEID" val="1014"/>
</p:tagLst>
</file>

<file path=ppt/tags/tag215.xml><?xml version="1.0" encoding="utf-8"?>
<p:tagLst xmlns:p="http://schemas.openxmlformats.org/presentationml/2006/main">
  <p:tag name="AS_UNIQUEID" val="1015"/>
</p:tagLst>
</file>

<file path=ppt/tags/tag216.xml><?xml version="1.0" encoding="utf-8"?>
<p:tagLst xmlns:p="http://schemas.openxmlformats.org/presentationml/2006/main">
  <p:tag name="AS_UNIQUEID" val="1016"/>
</p:tagLst>
</file>

<file path=ppt/tags/tag217.xml><?xml version="1.0" encoding="utf-8"?>
<p:tagLst xmlns:p="http://schemas.openxmlformats.org/presentationml/2006/main">
  <p:tag name="AS_UNIQUEID" val="1017"/>
</p:tagLst>
</file>

<file path=ppt/tags/tag218.xml><?xml version="1.0" encoding="utf-8"?>
<p:tagLst xmlns:p="http://schemas.openxmlformats.org/presentationml/2006/main">
  <p:tag name="AS_UNIQUEID" val="1018"/>
</p:tagLst>
</file>

<file path=ppt/tags/tag219.xml><?xml version="1.0" encoding="utf-8"?>
<p:tagLst xmlns:p="http://schemas.openxmlformats.org/presentationml/2006/main">
  <p:tag name="AS_UNIQUEID" val="1019"/>
</p:tagLst>
</file>

<file path=ppt/tags/tag22.xml><?xml version="1.0" encoding="utf-8"?>
<p:tagLst xmlns:p="http://schemas.openxmlformats.org/presentationml/2006/main">
  <p:tag name="AS_UNIQUEID" val="822"/>
</p:tagLst>
</file>

<file path=ppt/tags/tag220.xml><?xml version="1.0" encoding="utf-8"?>
<p:tagLst xmlns:p="http://schemas.openxmlformats.org/presentationml/2006/main">
  <p:tag name="AS_UNIQUEID" val="1020"/>
</p:tagLst>
</file>

<file path=ppt/tags/tag221.xml><?xml version="1.0" encoding="utf-8"?>
<p:tagLst xmlns:p="http://schemas.openxmlformats.org/presentationml/2006/main">
  <p:tag name="AS_UNIQUEID" val="1021"/>
</p:tagLst>
</file>

<file path=ppt/tags/tag222.xml><?xml version="1.0" encoding="utf-8"?>
<p:tagLst xmlns:p="http://schemas.openxmlformats.org/presentationml/2006/main">
  <p:tag name="AS_UNIQUEID" val="1022"/>
</p:tagLst>
</file>

<file path=ppt/tags/tag223.xml><?xml version="1.0" encoding="utf-8"?>
<p:tagLst xmlns:p="http://schemas.openxmlformats.org/presentationml/2006/main">
  <p:tag name="AS_UNIQUEID" val="1023"/>
</p:tagLst>
</file>

<file path=ppt/tags/tag224.xml><?xml version="1.0" encoding="utf-8"?>
<p:tagLst xmlns:p="http://schemas.openxmlformats.org/presentationml/2006/main">
  <p:tag name="AS_UNIQUEID" val="1024"/>
</p:tagLst>
</file>

<file path=ppt/tags/tag225.xml><?xml version="1.0" encoding="utf-8"?>
<p:tagLst xmlns:p="http://schemas.openxmlformats.org/presentationml/2006/main">
  <p:tag name="AS_UNIQUEID" val="1025"/>
</p:tagLst>
</file>

<file path=ppt/tags/tag226.xml><?xml version="1.0" encoding="utf-8"?>
<p:tagLst xmlns:p="http://schemas.openxmlformats.org/presentationml/2006/main">
  <p:tag name="AS_UNIQUEID" val="1026"/>
</p:tagLst>
</file>

<file path=ppt/tags/tag227.xml><?xml version="1.0" encoding="utf-8"?>
<p:tagLst xmlns:p="http://schemas.openxmlformats.org/presentationml/2006/main">
  <p:tag name="AS_UNIQUEID" val="1027"/>
</p:tagLst>
</file>

<file path=ppt/tags/tag228.xml><?xml version="1.0" encoding="utf-8"?>
<p:tagLst xmlns:p="http://schemas.openxmlformats.org/presentationml/2006/main">
  <p:tag name="AS_UNIQUEID" val="1028"/>
</p:tagLst>
</file>

<file path=ppt/tags/tag229.xml><?xml version="1.0" encoding="utf-8"?>
<p:tagLst xmlns:p="http://schemas.openxmlformats.org/presentationml/2006/main">
  <p:tag name="AS_UNIQUEID" val="1029"/>
</p:tagLst>
</file>

<file path=ppt/tags/tag23.xml><?xml version="1.0" encoding="utf-8"?>
<p:tagLst xmlns:p="http://schemas.openxmlformats.org/presentationml/2006/main">
  <p:tag name="AS_UNIQUEID" val="823"/>
</p:tagLst>
</file>

<file path=ppt/tags/tag230.xml><?xml version="1.0" encoding="utf-8"?>
<p:tagLst xmlns:p="http://schemas.openxmlformats.org/presentationml/2006/main">
  <p:tag name="AS_UNIQUEID" val="1030"/>
</p:tagLst>
</file>

<file path=ppt/tags/tag231.xml><?xml version="1.0" encoding="utf-8"?>
<p:tagLst xmlns:p="http://schemas.openxmlformats.org/presentationml/2006/main">
  <p:tag name="AS_UNIQUEID" val="1031"/>
</p:tagLst>
</file>

<file path=ppt/tags/tag232.xml><?xml version="1.0" encoding="utf-8"?>
<p:tagLst xmlns:p="http://schemas.openxmlformats.org/presentationml/2006/main">
  <p:tag name="AS_UNIQUEID" val="1032"/>
</p:tagLst>
</file>

<file path=ppt/tags/tag233.xml><?xml version="1.0" encoding="utf-8"?>
<p:tagLst xmlns:p="http://schemas.openxmlformats.org/presentationml/2006/main">
  <p:tag name="AS_UNIQUEID" val="1033"/>
</p:tagLst>
</file>

<file path=ppt/tags/tag234.xml><?xml version="1.0" encoding="utf-8"?>
<p:tagLst xmlns:p="http://schemas.openxmlformats.org/presentationml/2006/main">
  <p:tag name="AS_UNIQUEID" val="1034"/>
</p:tagLst>
</file>

<file path=ppt/tags/tag235.xml><?xml version="1.0" encoding="utf-8"?>
<p:tagLst xmlns:p="http://schemas.openxmlformats.org/presentationml/2006/main">
  <p:tag name="AS_UNIQUEID" val="1035"/>
</p:tagLst>
</file>

<file path=ppt/tags/tag236.xml><?xml version="1.0" encoding="utf-8"?>
<p:tagLst xmlns:p="http://schemas.openxmlformats.org/presentationml/2006/main">
  <p:tag name="AS_UNIQUEID" val="1036"/>
</p:tagLst>
</file>

<file path=ppt/tags/tag237.xml><?xml version="1.0" encoding="utf-8"?>
<p:tagLst xmlns:p="http://schemas.openxmlformats.org/presentationml/2006/main">
  <p:tag name="AS_UNIQUEID" val="1037"/>
</p:tagLst>
</file>

<file path=ppt/tags/tag238.xml><?xml version="1.0" encoding="utf-8"?>
<p:tagLst xmlns:p="http://schemas.openxmlformats.org/presentationml/2006/main">
  <p:tag name="AS_UNIQUEID" val="1038"/>
</p:tagLst>
</file>

<file path=ppt/tags/tag239.xml><?xml version="1.0" encoding="utf-8"?>
<p:tagLst xmlns:p="http://schemas.openxmlformats.org/presentationml/2006/main">
  <p:tag name="AS_UNIQUEID" val="1039"/>
</p:tagLst>
</file>

<file path=ppt/tags/tag24.xml><?xml version="1.0" encoding="utf-8"?>
<p:tagLst xmlns:p="http://schemas.openxmlformats.org/presentationml/2006/main">
  <p:tag name="AS_UNIQUEID" val="824"/>
</p:tagLst>
</file>

<file path=ppt/tags/tag240.xml><?xml version="1.0" encoding="utf-8"?>
<p:tagLst xmlns:p="http://schemas.openxmlformats.org/presentationml/2006/main">
  <p:tag name="AS_UNIQUEID" val="1040"/>
</p:tagLst>
</file>

<file path=ppt/tags/tag241.xml><?xml version="1.0" encoding="utf-8"?>
<p:tagLst xmlns:p="http://schemas.openxmlformats.org/presentationml/2006/main">
  <p:tag name="AS_UNIQUEID" val="1041"/>
</p:tagLst>
</file>

<file path=ppt/tags/tag242.xml><?xml version="1.0" encoding="utf-8"?>
<p:tagLst xmlns:p="http://schemas.openxmlformats.org/presentationml/2006/main">
  <p:tag name="AS_UNIQUEID" val="1042"/>
</p:tagLst>
</file>

<file path=ppt/tags/tag243.xml><?xml version="1.0" encoding="utf-8"?>
<p:tagLst xmlns:p="http://schemas.openxmlformats.org/presentationml/2006/main">
  <p:tag name="AS_UNIQUEID" val="1043"/>
</p:tagLst>
</file>

<file path=ppt/tags/tag244.xml><?xml version="1.0" encoding="utf-8"?>
<p:tagLst xmlns:p="http://schemas.openxmlformats.org/presentationml/2006/main">
  <p:tag name="AS_UNIQUEID" val="1044"/>
</p:tagLst>
</file>

<file path=ppt/tags/tag245.xml><?xml version="1.0" encoding="utf-8"?>
<p:tagLst xmlns:p="http://schemas.openxmlformats.org/presentationml/2006/main">
  <p:tag name="AS_UNIQUEID" val="1045"/>
</p:tagLst>
</file>

<file path=ppt/tags/tag246.xml><?xml version="1.0" encoding="utf-8"?>
<p:tagLst xmlns:p="http://schemas.openxmlformats.org/presentationml/2006/main">
  <p:tag name="AS_UNIQUEID" val="1046"/>
</p:tagLst>
</file>

<file path=ppt/tags/tag247.xml><?xml version="1.0" encoding="utf-8"?>
<p:tagLst xmlns:p="http://schemas.openxmlformats.org/presentationml/2006/main">
  <p:tag name="AS_UNIQUEID" val="1047"/>
</p:tagLst>
</file>

<file path=ppt/tags/tag248.xml><?xml version="1.0" encoding="utf-8"?>
<p:tagLst xmlns:p="http://schemas.openxmlformats.org/presentationml/2006/main">
  <p:tag name="AS_UNIQUEID" val="1048"/>
</p:tagLst>
</file>

<file path=ppt/tags/tag249.xml><?xml version="1.0" encoding="utf-8"?>
<p:tagLst xmlns:p="http://schemas.openxmlformats.org/presentationml/2006/main">
  <p:tag name="AS_UNIQUEID" val="1049"/>
</p:tagLst>
</file>

<file path=ppt/tags/tag25.xml><?xml version="1.0" encoding="utf-8"?>
<p:tagLst xmlns:p="http://schemas.openxmlformats.org/presentationml/2006/main">
  <p:tag name="AS_UNIQUEID" val="825"/>
</p:tagLst>
</file>

<file path=ppt/tags/tag250.xml><?xml version="1.0" encoding="utf-8"?>
<p:tagLst xmlns:p="http://schemas.openxmlformats.org/presentationml/2006/main">
  <p:tag name="AS_UNIQUEID" val="1050"/>
</p:tagLst>
</file>

<file path=ppt/tags/tag251.xml><?xml version="1.0" encoding="utf-8"?>
<p:tagLst xmlns:p="http://schemas.openxmlformats.org/presentationml/2006/main">
  <p:tag name="AS_UNIQUEID" val="1051"/>
</p:tagLst>
</file>

<file path=ppt/tags/tag252.xml><?xml version="1.0" encoding="utf-8"?>
<p:tagLst xmlns:p="http://schemas.openxmlformats.org/presentationml/2006/main">
  <p:tag name="AS_UNIQUEID" val="1052"/>
</p:tagLst>
</file>

<file path=ppt/tags/tag253.xml><?xml version="1.0" encoding="utf-8"?>
<p:tagLst xmlns:p="http://schemas.openxmlformats.org/presentationml/2006/main">
  <p:tag name="AS_UNIQUEID" val="1053"/>
</p:tagLst>
</file>

<file path=ppt/tags/tag254.xml><?xml version="1.0" encoding="utf-8"?>
<p:tagLst xmlns:p="http://schemas.openxmlformats.org/presentationml/2006/main">
  <p:tag name="AS_UNIQUEID" val="1054"/>
</p:tagLst>
</file>

<file path=ppt/tags/tag255.xml><?xml version="1.0" encoding="utf-8"?>
<p:tagLst xmlns:p="http://schemas.openxmlformats.org/presentationml/2006/main">
  <p:tag name="AS_UNIQUEID" val="1055"/>
</p:tagLst>
</file>

<file path=ppt/tags/tag256.xml><?xml version="1.0" encoding="utf-8"?>
<p:tagLst xmlns:p="http://schemas.openxmlformats.org/presentationml/2006/main">
  <p:tag name="AS_UNIQUEID" val="1056"/>
</p:tagLst>
</file>

<file path=ppt/tags/tag257.xml><?xml version="1.0" encoding="utf-8"?>
<p:tagLst xmlns:p="http://schemas.openxmlformats.org/presentationml/2006/main">
  <p:tag name="AS_UNIQUEID" val="1057"/>
</p:tagLst>
</file>

<file path=ppt/tags/tag258.xml><?xml version="1.0" encoding="utf-8"?>
<p:tagLst xmlns:p="http://schemas.openxmlformats.org/presentationml/2006/main">
  <p:tag name="AS_UNIQUEID" val="1058"/>
</p:tagLst>
</file>

<file path=ppt/tags/tag259.xml><?xml version="1.0" encoding="utf-8"?>
<p:tagLst xmlns:p="http://schemas.openxmlformats.org/presentationml/2006/main">
  <p:tag name="AS_UNIQUEID" val="1059"/>
</p:tagLst>
</file>

<file path=ppt/tags/tag26.xml><?xml version="1.0" encoding="utf-8"?>
<p:tagLst xmlns:p="http://schemas.openxmlformats.org/presentationml/2006/main">
  <p:tag name="AS_UNIQUEID" val="826"/>
</p:tagLst>
</file>

<file path=ppt/tags/tag260.xml><?xml version="1.0" encoding="utf-8"?>
<p:tagLst xmlns:p="http://schemas.openxmlformats.org/presentationml/2006/main">
  <p:tag name="AS_UNIQUEID" val="1060"/>
</p:tagLst>
</file>

<file path=ppt/tags/tag261.xml><?xml version="1.0" encoding="utf-8"?>
<p:tagLst xmlns:p="http://schemas.openxmlformats.org/presentationml/2006/main">
  <p:tag name="AS_UNIQUEID" val="800"/>
</p:tagLst>
</file>

<file path=ppt/tags/tag262.xml><?xml version="1.0" encoding="utf-8"?>
<p:tagLst xmlns:p="http://schemas.openxmlformats.org/presentationml/2006/main">
  <p:tag name="AS_UNIQUEID" val="1061"/>
</p:tagLst>
</file>

<file path=ppt/tags/tag263.xml><?xml version="1.0" encoding="utf-8"?>
<p:tagLst xmlns:p="http://schemas.openxmlformats.org/presentationml/2006/main">
  <p:tag name="AS_UNIQUEID" val="1062"/>
</p:tagLst>
</file>

<file path=ppt/tags/tag264.xml><?xml version="1.0" encoding="utf-8"?>
<p:tagLst xmlns:p="http://schemas.openxmlformats.org/presentationml/2006/main">
  <p:tag name="AS_UNIQUEID" val="1063"/>
</p:tagLst>
</file>

<file path=ppt/tags/tag265.xml><?xml version="1.0" encoding="utf-8"?>
<p:tagLst xmlns:p="http://schemas.openxmlformats.org/presentationml/2006/main">
  <p:tag name="AS_UNIQUEID" val="1064"/>
</p:tagLst>
</file>

<file path=ppt/tags/tag266.xml><?xml version="1.0" encoding="utf-8"?>
<p:tagLst xmlns:p="http://schemas.openxmlformats.org/presentationml/2006/main">
  <p:tag name="AS_UNIQUEID" val="1065"/>
</p:tagLst>
</file>

<file path=ppt/tags/tag267.xml><?xml version="1.0" encoding="utf-8"?>
<p:tagLst xmlns:p="http://schemas.openxmlformats.org/presentationml/2006/main">
  <p:tag name="AS_UNIQUEID" val="1066"/>
</p:tagLst>
</file>

<file path=ppt/tags/tag268.xml><?xml version="1.0" encoding="utf-8"?>
<p:tagLst xmlns:p="http://schemas.openxmlformats.org/presentationml/2006/main">
  <p:tag name="AS_UNIQUEID" val="1067"/>
</p:tagLst>
</file>

<file path=ppt/tags/tag269.xml><?xml version="1.0" encoding="utf-8"?>
<p:tagLst xmlns:p="http://schemas.openxmlformats.org/presentationml/2006/main">
  <p:tag name="AS_UNIQUEID" val="1068"/>
</p:tagLst>
</file>

<file path=ppt/tags/tag27.xml><?xml version="1.0" encoding="utf-8"?>
<p:tagLst xmlns:p="http://schemas.openxmlformats.org/presentationml/2006/main">
  <p:tag name="AS_UNIQUEID" val="827"/>
</p:tagLst>
</file>

<file path=ppt/tags/tag270.xml><?xml version="1.0" encoding="utf-8"?>
<p:tagLst xmlns:p="http://schemas.openxmlformats.org/presentationml/2006/main">
  <p:tag name="AS_UNIQUEID" val="1069"/>
</p:tagLst>
</file>

<file path=ppt/tags/tag271.xml><?xml version="1.0" encoding="utf-8"?>
<p:tagLst xmlns:p="http://schemas.openxmlformats.org/presentationml/2006/main">
  <p:tag name="AS_UNIQUEID" val="1070"/>
</p:tagLst>
</file>

<file path=ppt/tags/tag272.xml><?xml version="1.0" encoding="utf-8"?>
<p:tagLst xmlns:p="http://schemas.openxmlformats.org/presentationml/2006/main">
  <p:tag name="AS_UNIQUEID" val="1071"/>
</p:tagLst>
</file>

<file path=ppt/tags/tag273.xml><?xml version="1.0" encoding="utf-8"?>
<p:tagLst xmlns:p="http://schemas.openxmlformats.org/presentationml/2006/main">
  <p:tag name="AS_UNIQUEID" val="1072"/>
</p:tagLst>
</file>

<file path=ppt/tags/tag274.xml><?xml version="1.0" encoding="utf-8"?>
<p:tagLst xmlns:p="http://schemas.openxmlformats.org/presentationml/2006/main">
  <p:tag name="AS_UNIQUEID" val="1073"/>
</p:tagLst>
</file>

<file path=ppt/tags/tag275.xml><?xml version="1.0" encoding="utf-8"?>
<p:tagLst xmlns:p="http://schemas.openxmlformats.org/presentationml/2006/main">
  <p:tag name="AS_UNIQUEID" val="1074"/>
</p:tagLst>
</file>

<file path=ppt/tags/tag276.xml><?xml version="1.0" encoding="utf-8"?>
<p:tagLst xmlns:p="http://schemas.openxmlformats.org/presentationml/2006/main">
  <p:tag name="AS_UNIQUEID" val="1075"/>
</p:tagLst>
</file>

<file path=ppt/tags/tag277.xml><?xml version="1.0" encoding="utf-8"?>
<p:tagLst xmlns:p="http://schemas.openxmlformats.org/presentationml/2006/main">
  <p:tag name="AS_UNIQUEID" val="1076"/>
</p:tagLst>
</file>

<file path=ppt/tags/tag278.xml><?xml version="1.0" encoding="utf-8"?>
<p:tagLst xmlns:p="http://schemas.openxmlformats.org/presentationml/2006/main">
  <p:tag name="AS_UNIQUEID" val="1077"/>
</p:tagLst>
</file>

<file path=ppt/tags/tag279.xml><?xml version="1.0" encoding="utf-8"?>
<p:tagLst xmlns:p="http://schemas.openxmlformats.org/presentationml/2006/main">
  <p:tag name="AS_UNIQUEID" val="1078"/>
</p:tagLst>
</file>

<file path=ppt/tags/tag28.xml><?xml version="1.0" encoding="utf-8"?>
<p:tagLst xmlns:p="http://schemas.openxmlformats.org/presentationml/2006/main">
  <p:tag name="AS_UNIQUEID" val="828"/>
</p:tagLst>
</file>

<file path=ppt/tags/tag280.xml><?xml version="1.0" encoding="utf-8"?>
<p:tagLst xmlns:p="http://schemas.openxmlformats.org/presentationml/2006/main">
  <p:tag name="AS_UNIQUEID" val="1079"/>
</p:tagLst>
</file>

<file path=ppt/tags/tag281.xml><?xml version="1.0" encoding="utf-8"?>
<p:tagLst xmlns:p="http://schemas.openxmlformats.org/presentationml/2006/main">
  <p:tag name="AS_UNIQUEID" val="1080"/>
</p:tagLst>
</file>

<file path=ppt/tags/tag282.xml><?xml version="1.0" encoding="utf-8"?>
<p:tagLst xmlns:p="http://schemas.openxmlformats.org/presentationml/2006/main">
  <p:tag name="AS_UNIQUEID" val="1081"/>
</p:tagLst>
</file>

<file path=ppt/tags/tag283.xml><?xml version="1.0" encoding="utf-8"?>
<p:tagLst xmlns:p="http://schemas.openxmlformats.org/presentationml/2006/main">
  <p:tag name="AS_UNIQUEID" val="1082"/>
</p:tagLst>
</file>

<file path=ppt/tags/tag284.xml><?xml version="1.0" encoding="utf-8"?>
<p:tagLst xmlns:p="http://schemas.openxmlformats.org/presentationml/2006/main">
  <p:tag name="AS_UNIQUEID" val="1083"/>
</p:tagLst>
</file>

<file path=ppt/tags/tag285.xml><?xml version="1.0" encoding="utf-8"?>
<p:tagLst xmlns:p="http://schemas.openxmlformats.org/presentationml/2006/main">
  <p:tag name="AS_UNIQUEID" val="1084"/>
</p:tagLst>
</file>

<file path=ppt/tags/tag286.xml><?xml version="1.0" encoding="utf-8"?>
<p:tagLst xmlns:p="http://schemas.openxmlformats.org/presentationml/2006/main">
  <p:tag name="AS_UNIQUEID" val="1085"/>
</p:tagLst>
</file>

<file path=ppt/tags/tag287.xml><?xml version="1.0" encoding="utf-8"?>
<p:tagLst xmlns:p="http://schemas.openxmlformats.org/presentationml/2006/main">
  <p:tag name="AS_UNIQUEID" val="1086"/>
</p:tagLst>
</file>

<file path=ppt/tags/tag288.xml><?xml version="1.0" encoding="utf-8"?>
<p:tagLst xmlns:p="http://schemas.openxmlformats.org/presentationml/2006/main">
  <p:tag name="AS_UNIQUEID" val="1087"/>
</p:tagLst>
</file>

<file path=ppt/tags/tag289.xml><?xml version="1.0" encoding="utf-8"?>
<p:tagLst xmlns:p="http://schemas.openxmlformats.org/presentationml/2006/main">
  <p:tag name="AS_UNIQUEID" val="1088"/>
</p:tagLst>
</file>

<file path=ppt/tags/tag29.xml><?xml version="1.0" encoding="utf-8"?>
<p:tagLst xmlns:p="http://schemas.openxmlformats.org/presentationml/2006/main">
  <p:tag name="AS_UNIQUEID" val="829"/>
</p:tagLst>
</file>

<file path=ppt/tags/tag290.xml><?xml version="1.0" encoding="utf-8"?>
<p:tagLst xmlns:p="http://schemas.openxmlformats.org/presentationml/2006/main">
  <p:tag name="AS_UNIQUEID" val="1089"/>
</p:tagLst>
</file>

<file path=ppt/tags/tag291.xml><?xml version="1.0" encoding="utf-8"?>
<p:tagLst xmlns:p="http://schemas.openxmlformats.org/presentationml/2006/main">
  <p:tag name="AS_UNIQUEID" val="1090"/>
</p:tagLst>
</file>

<file path=ppt/tags/tag292.xml><?xml version="1.0" encoding="utf-8"?>
<p:tagLst xmlns:p="http://schemas.openxmlformats.org/presentationml/2006/main">
  <p:tag name="AS_UNIQUEID" val="1091"/>
</p:tagLst>
</file>

<file path=ppt/tags/tag293.xml><?xml version="1.0" encoding="utf-8"?>
<p:tagLst xmlns:p="http://schemas.openxmlformats.org/presentationml/2006/main">
  <p:tag name="AS_UNIQUEID" val="1092"/>
</p:tagLst>
</file>

<file path=ppt/tags/tag294.xml><?xml version="1.0" encoding="utf-8"?>
<p:tagLst xmlns:p="http://schemas.openxmlformats.org/presentationml/2006/main">
  <p:tag name="AS_UNIQUEID" val="1093"/>
</p:tagLst>
</file>

<file path=ppt/tags/tag295.xml><?xml version="1.0" encoding="utf-8"?>
<p:tagLst xmlns:p="http://schemas.openxmlformats.org/presentationml/2006/main">
  <p:tag name="AS_UNIQUEID" val="1094"/>
</p:tagLst>
</file>

<file path=ppt/tags/tag296.xml><?xml version="1.0" encoding="utf-8"?>
<p:tagLst xmlns:p="http://schemas.openxmlformats.org/presentationml/2006/main">
  <p:tag name="AS_UNIQUEID" val="1095"/>
</p:tagLst>
</file>

<file path=ppt/tags/tag297.xml><?xml version="1.0" encoding="utf-8"?>
<p:tagLst xmlns:p="http://schemas.openxmlformats.org/presentationml/2006/main">
  <p:tag name="AS_UNIQUEID" val="1096"/>
</p:tagLst>
</file>

<file path=ppt/tags/tag298.xml><?xml version="1.0" encoding="utf-8"?>
<p:tagLst xmlns:p="http://schemas.openxmlformats.org/presentationml/2006/main">
  <p:tag name="AS_UNIQUEID" val="1097"/>
</p:tagLst>
</file>

<file path=ppt/tags/tag299.xml><?xml version="1.0" encoding="utf-8"?>
<p:tagLst xmlns:p="http://schemas.openxmlformats.org/presentationml/2006/main">
  <p:tag name="AS_UNIQUEID" val="1098"/>
</p:tagLst>
</file>

<file path=ppt/tags/tag3.xml><?xml version="1.0" encoding="utf-8"?>
<p:tagLst xmlns:p="http://schemas.openxmlformats.org/presentationml/2006/main">
  <p:tag name="AS_UNIQUEID" val="803"/>
</p:tagLst>
</file>

<file path=ppt/tags/tag30.xml><?xml version="1.0" encoding="utf-8"?>
<p:tagLst xmlns:p="http://schemas.openxmlformats.org/presentationml/2006/main">
  <p:tag name="AS_UNIQUEID" val="830"/>
</p:tagLst>
</file>

<file path=ppt/tags/tag300.xml><?xml version="1.0" encoding="utf-8"?>
<p:tagLst xmlns:p="http://schemas.openxmlformats.org/presentationml/2006/main">
  <p:tag name="AS_UNIQUEID" val="1099"/>
</p:tagLst>
</file>

<file path=ppt/tags/tag301.xml><?xml version="1.0" encoding="utf-8"?>
<p:tagLst xmlns:p="http://schemas.openxmlformats.org/presentationml/2006/main">
  <p:tag name="AS_UNIQUEID" val="1100"/>
</p:tagLst>
</file>

<file path=ppt/tags/tag302.xml><?xml version="1.0" encoding="utf-8"?>
<p:tagLst xmlns:p="http://schemas.openxmlformats.org/presentationml/2006/main">
  <p:tag name="AS_UNIQUEID" val="1101"/>
</p:tagLst>
</file>

<file path=ppt/tags/tag303.xml><?xml version="1.0" encoding="utf-8"?>
<p:tagLst xmlns:p="http://schemas.openxmlformats.org/presentationml/2006/main">
  <p:tag name="AS_UNIQUEID" val="1102"/>
</p:tagLst>
</file>

<file path=ppt/tags/tag304.xml><?xml version="1.0" encoding="utf-8"?>
<p:tagLst xmlns:p="http://schemas.openxmlformats.org/presentationml/2006/main">
  <p:tag name="AS_UNIQUEID" val="1103"/>
</p:tagLst>
</file>

<file path=ppt/tags/tag305.xml><?xml version="1.0" encoding="utf-8"?>
<p:tagLst xmlns:p="http://schemas.openxmlformats.org/presentationml/2006/main">
  <p:tag name="AS_UNIQUEID" val="1104"/>
</p:tagLst>
</file>

<file path=ppt/tags/tag306.xml><?xml version="1.0" encoding="utf-8"?>
<p:tagLst xmlns:p="http://schemas.openxmlformats.org/presentationml/2006/main">
  <p:tag name="AS_UNIQUEID" val="1105"/>
</p:tagLst>
</file>

<file path=ppt/tags/tag307.xml><?xml version="1.0" encoding="utf-8"?>
<p:tagLst xmlns:p="http://schemas.openxmlformats.org/presentationml/2006/main">
  <p:tag name="AS_UNIQUEID" val="1106"/>
</p:tagLst>
</file>

<file path=ppt/tags/tag308.xml><?xml version="1.0" encoding="utf-8"?>
<p:tagLst xmlns:p="http://schemas.openxmlformats.org/presentationml/2006/main">
  <p:tag name="AS_UNIQUEID" val="1107"/>
</p:tagLst>
</file>

<file path=ppt/tags/tag309.xml><?xml version="1.0" encoding="utf-8"?>
<p:tagLst xmlns:p="http://schemas.openxmlformats.org/presentationml/2006/main">
  <p:tag name="AS_UNIQUEID" val="1108"/>
</p:tagLst>
</file>

<file path=ppt/tags/tag31.xml><?xml version="1.0" encoding="utf-8"?>
<p:tagLst xmlns:p="http://schemas.openxmlformats.org/presentationml/2006/main">
  <p:tag name="AS_UNIQUEID" val="831"/>
</p:tagLst>
</file>

<file path=ppt/tags/tag310.xml><?xml version="1.0" encoding="utf-8"?>
<p:tagLst xmlns:p="http://schemas.openxmlformats.org/presentationml/2006/main">
  <p:tag name="AS_UNIQUEID" val="1109"/>
</p:tagLst>
</file>

<file path=ppt/tags/tag311.xml><?xml version="1.0" encoding="utf-8"?>
<p:tagLst xmlns:p="http://schemas.openxmlformats.org/presentationml/2006/main">
  <p:tag name="AS_UNIQUEID" val="1110"/>
</p:tagLst>
</file>

<file path=ppt/tags/tag312.xml><?xml version="1.0" encoding="utf-8"?>
<p:tagLst xmlns:p="http://schemas.openxmlformats.org/presentationml/2006/main">
  <p:tag name="AS_UNIQUEID" val="1111"/>
</p:tagLst>
</file>

<file path=ppt/tags/tag313.xml><?xml version="1.0" encoding="utf-8"?>
<p:tagLst xmlns:p="http://schemas.openxmlformats.org/presentationml/2006/main">
  <p:tag name="AS_UNIQUEID" val="1112"/>
</p:tagLst>
</file>

<file path=ppt/tags/tag314.xml><?xml version="1.0" encoding="utf-8"?>
<p:tagLst xmlns:p="http://schemas.openxmlformats.org/presentationml/2006/main">
  <p:tag name="AS_UNIQUEID" val="1113"/>
</p:tagLst>
</file>

<file path=ppt/tags/tag315.xml><?xml version="1.0" encoding="utf-8"?>
<p:tagLst xmlns:p="http://schemas.openxmlformats.org/presentationml/2006/main">
  <p:tag name="AS_UNIQUEID" val="1114"/>
</p:tagLst>
</file>

<file path=ppt/tags/tag316.xml><?xml version="1.0" encoding="utf-8"?>
<p:tagLst xmlns:p="http://schemas.openxmlformats.org/presentationml/2006/main">
  <p:tag name="AS_UNIQUEID" val="1115"/>
</p:tagLst>
</file>

<file path=ppt/tags/tag317.xml><?xml version="1.0" encoding="utf-8"?>
<p:tagLst xmlns:p="http://schemas.openxmlformats.org/presentationml/2006/main">
  <p:tag name="AS_UNIQUEID" val="1116"/>
</p:tagLst>
</file>

<file path=ppt/tags/tag318.xml><?xml version="1.0" encoding="utf-8"?>
<p:tagLst xmlns:p="http://schemas.openxmlformats.org/presentationml/2006/main">
  <p:tag name="AS_UNIQUEID" val="1117"/>
</p:tagLst>
</file>

<file path=ppt/tags/tag319.xml><?xml version="1.0" encoding="utf-8"?>
<p:tagLst xmlns:p="http://schemas.openxmlformats.org/presentationml/2006/main">
  <p:tag name="AS_UNIQUEID" val="1118"/>
</p:tagLst>
</file>

<file path=ppt/tags/tag32.xml><?xml version="1.0" encoding="utf-8"?>
<p:tagLst xmlns:p="http://schemas.openxmlformats.org/presentationml/2006/main">
  <p:tag name="AS_UNIQUEID" val="832"/>
</p:tagLst>
</file>

<file path=ppt/tags/tag320.xml><?xml version="1.0" encoding="utf-8"?>
<p:tagLst xmlns:p="http://schemas.openxmlformats.org/presentationml/2006/main">
  <p:tag name="AS_UNIQUEID" val="1119"/>
</p:tagLst>
</file>

<file path=ppt/tags/tag321.xml><?xml version="1.0" encoding="utf-8"?>
<p:tagLst xmlns:p="http://schemas.openxmlformats.org/presentationml/2006/main">
  <p:tag name="AS_UNIQUEID" val="1120"/>
</p:tagLst>
</file>

<file path=ppt/tags/tag322.xml><?xml version="1.0" encoding="utf-8"?>
<p:tagLst xmlns:p="http://schemas.openxmlformats.org/presentationml/2006/main">
  <p:tag name="AS_UNIQUEID" val="1121"/>
</p:tagLst>
</file>

<file path=ppt/tags/tag323.xml><?xml version="1.0" encoding="utf-8"?>
<p:tagLst xmlns:p="http://schemas.openxmlformats.org/presentationml/2006/main">
  <p:tag name="AS_UNIQUEID" val="1122"/>
</p:tagLst>
</file>

<file path=ppt/tags/tag324.xml><?xml version="1.0" encoding="utf-8"?>
<p:tagLst xmlns:p="http://schemas.openxmlformats.org/presentationml/2006/main">
  <p:tag name="AS_UNIQUEID" val="1123"/>
</p:tagLst>
</file>

<file path=ppt/tags/tag325.xml><?xml version="1.0" encoding="utf-8"?>
<p:tagLst xmlns:p="http://schemas.openxmlformats.org/presentationml/2006/main">
  <p:tag name="AS_UNIQUEID" val="1124"/>
</p:tagLst>
</file>

<file path=ppt/tags/tag326.xml><?xml version="1.0" encoding="utf-8"?>
<p:tagLst xmlns:p="http://schemas.openxmlformats.org/presentationml/2006/main">
  <p:tag name="AS_UNIQUEID" val="1125"/>
</p:tagLst>
</file>

<file path=ppt/tags/tag327.xml><?xml version="1.0" encoding="utf-8"?>
<p:tagLst xmlns:p="http://schemas.openxmlformats.org/presentationml/2006/main">
  <p:tag name="AS_UNIQUEID" val="1126"/>
</p:tagLst>
</file>

<file path=ppt/tags/tag328.xml><?xml version="1.0" encoding="utf-8"?>
<p:tagLst xmlns:p="http://schemas.openxmlformats.org/presentationml/2006/main">
  <p:tag name="AS_UNIQUEID" val="1127"/>
</p:tagLst>
</file>

<file path=ppt/tags/tag329.xml><?xml version="1.0" encoding="utf-8"?>
<p:tagLst xmlns:p="http://schemas.openxmlformats.org/presentationml/2006/main">
  <p:tag name="AS_UNIQUEID" val="1128"/>
</p:tagLst>
</file>

<file path=ppt/tags/tag33.xml><?xml version="1.0" encoding="utf-8"?>
<p:tagLst xmlns:p="http://schemas.openxmlformats.org/presentationml/2006/main">
  <p:tag name="AS_UNIQUEID" val="833"/>
</p:tagLst>
</file>

<file path=ppt/tags/tag330.xml><?xml version="1.0" encoding="utf-8"?>
<p:tagLst xmlns:p="http://schemas.openxmlformats.org/presentationml/2006/main">
  <p:tag name="AS_UNIQUEID" val="1129"/>
</p:tagLst>
</file>

<file path=ppt/tags/tag331.xml><?xml version="1.0" encoding="utf-8"?>
<p:tagLst xmlns:p="http://schemas.openxmlformats.org/presentationml/2006/main">
  <p:tag name="AS_UNIQUEID" val="1130"/>
</p:tagLst>
</file>

<file path=ppt/tags/tag332.xml><?xml version="1.0" encoding="utf-8"?>
<p:tagLst xmlns:p="http://schemas.openxmlformats.org/presentationml/2006/main">
  <p:tag name="AS_UNIQUEID" val="1131"/>
</p:tagLst>
</file>

<file path=ppt/tags/tag333.xml><?xml version="1.0" encoding="utf-8"?>
<p:tagLst xmlns:p="http://schemas.openxmlformats.org/presentationml/2006/main">
  <p:tag name="AS_UNIQUEID" val="1132"/>
</p:tagLst>
</file>

<file path=ppt/tags/tag334.xml><?xml version="1.0" encoding="utf-8"?>
<p:tagLst xmlns:p="http://schemas.openxmlformats.org/presentationml/2006/main">
  <p:tag name="AS_UNIQUEID" val="1133"/>
</p:tagLst>
</file>

<file path=ppt/tags/tag335.xml><?xml version="1.0" encoding="utf-8"?>
<p:tagLst xmlns:p="http://schemas.openxmlformats.org/presentationml/2006/main">
  <p:tag name="AS_UNIQUEID" val="1134"/>
</p:tagLst>
</file>

<file path=ppt/tags/tag336.xml><?xml version="1.0" encoding="utf-8"?>
<p:tagLst xmlns:p="http://schemas.openxmlformats.org/presentationml/2006/main">
  <p:tag name="AS_UNIQUEID" val="1135"/>
</p:tagLst>
</file>

<file path=ppt/tags/tag337.xml><?xml version="1.0" encoding="utf-8"?>
<p:tagLst xmlns:p="http://schemas.openxmlformats.org/presentationml/2006/main">
  <p:tag name="AS_UNIQUEID" val="1136"/>
</p:tagLst>
</file>

<file path=ppt/tags/tag338.xml><?xml version="1.0" encoding="utf-8"?>
<p:tagLst xmlns:p="http://schemas.openxmlformats.org/presentationml/2006/main">
  <p:tag name="AS_UNIQUEID" val="1137"/>
</p:tagLst>
</file>

<file path=ppt/tags/tag339.xml><?xml version="1.0" encoding="utf-8"?>
<p:tagLst xmlns:p="http://schemas.openxmlformats.org/presentationml/2006/main">
  <p:tag name="AS_UNIQUEID" val="1138"/>
</p:tagLst>
</file>

<file path=ppt/tags/tag34.xml><?xml version="1.0" encoding="utf-8"?>
<p:tagLst xmlns:p="http://schemas.openxmlformats.org/presentationml/2006/main">
  <p:tag name="AS_UNIQUEID" val="834"/>
</p:tagLst>
</file>

<file path=ppt/tags/tag340.xml><?xml version="1.0" encoding="utf-8"?>
<p:tagLst xmlns:p="http://schemas.openxmlformats.org/presentationml/2006/main">
  <p:tag name="AS_UNIQUEID" val="1139"/>
</p:tagLst>
</file>

<file path=ppt/tags/tag341.xml><?xml version="1.0" encoding="utf-8"?>
<p:tagLst xmlns:p="http://schemas.openxmlformats.org/presentationml/2006/main">
  <p:tag name="AS_UNIQUEID" val="1140"/>
</p:tagLst>
</file>

<file path=ppt/tags/tag342.xml><?xml version="1.0" encoding="utf-8"?>
<p:tagLst xmlns:p="http://schemas.openxmlformats.org/presentationml/2006/main">
  <p:tag name="AS_UNIQUEID" val="1141"/>
</p:tagLst>
</file>

<file path=ppt/tags/tag343.xml><?xml version="1.0" encoding="utf-8"?>
<p:tagLst xmlns:p="http://schemas.openxmlformats.org/presentationml/2006/main">
  <p:tag name="AS_UNIQUEID" val="1142"/>
</p:tagLst>
</file>

<file path=ppt/tags/tag344.xml><?xml version="1.0" encoding="utf-8"?>
<p:tagLst xmlns:p="http://schemas.openxmlformats.org/presentationml/2006/main">
  <p:tag name="AS_UNIQUEID" val="1143"/>
</p:tagLst>
</file>

<file path=ppt/tags/tag345.xml><?xml version="1.0" encoding="utf-8"?>
<p:tagLst xmlns:p="http://schemas.openxmlformats.org/presentationml/2006/main">
  <p:tag name="AS_UNIQUEID" val="1144"/>
</p:tagLst>
</file>

<file path=ppt/tags/tag346.xml><?xml version="1.0" encoding="utf-8"?>
<p:tagLst xmlns:p="http://schemas.openxmlformats.org/presentationml/2006/main">
  <p:tag name="AS_UNIQUEID" val="1145"/>
</p:tagLst>
</file>

<file path=ppt/tags/tag347.xml><?xml version="1.0" encoding="utf-8"?>
<p:tagLst xmlns:p="http://schemas.openxmlformats.org/presentationml/2006/main">
  <p:tag name="AS_UNIQUEID" val="1146"/>
</p:tagLst>
</file>

<file path=ppt/tags/tag348.xml><?xml version="1.0" encoding="utf-8"?>
<p:tagLst xmlns:p="http://schemas.openxmlformats.org/presentationml/2006/main">
  <p:tag name="AS_UNIQUEID" val="1147"/>
</p:tagLst>
</file>

<file path=ppt/tags/tag349.xml><?xml version="1.0" encoding="utf-8"?>
<p:tagLst xmlns:p="http://schemas.openxmlformats.org/presentationml/2006/main">
  <p:tag name="AS_UNIQUEID" val="1148"/>
</p:tagLst>
</file>

<file path=ppt/tags/tag35.xml><?xml version="1.0" encoding="utf-8"?>
<p:tagLst xmlns:p="http://schemas.openxmlformats.org/presentationml/2006/main">
  <p:tag name="AS_UNIQUEID" val="835"/>
</p:tagLst>
</file>

<file path=ppt/tags/tag350.xml><?xml version="1.0" encoding="utf-8"?>
<p:tagLst xmlns:p="http://schemas.openxmlformats.org/presentationml/2006/main">
  <p:tag name="AS_UNIQUEID" val="1149"/>
</p:tagLst>
</file>

<file path=ppt/tags/tag351.xml><?xml version="1.0" encoding="utf-8"?>
<p:tagLst xmlns:p="http://schemas.openxmlformats.org/presentationml/2006/main">
  <p:tag name="AS_UNIQUEID" val="1150"/>
</p:tagLst>
</file>

<file path=ppt/tags/tag352.xml><?xml version="1.0" encoding="utf-8"?>
<p:tagLst xmlns:p="http://schemas.openxmlformats.org/presentationml/2006/main">
  <p:tag name="AS_UNIQUEID" val="1151"/>
</p:tagLst>
</file>

<file path=ppt/tags/tag353.xml><?xml version="1.0" encoding="utf-8"?>
<p:tagLst xmlns:p="http://schemas.openxmlformats.org/presentationml/2006/main">
  <p:tag name="AS_UNIQUEID" val="1152"/>
</p:tagLst>
</file>

<file path=ppt/tags/tag354.xml><?xml version="1.0" encoding="utf-8"?>
<p:tagLst xmlns:p="http://schemas.openxmlformats.org/presentationml/2006/main">
  <p:tag name="AS_UNIQUEID" val="1153"/>
</p:tagLst>
</file>

<file path=ppt/tags/tag355.xml><?xml version="1.0" encoding="utf-8"?>
<p:tagLst xmlns:p="http://schemas.openxmlformats.org/presentationml/2006/main">
  <p:tag name="AS_UNIQUEID" val="1154"/>
</p:tagLst>
</file>

<file path=ppt/tags/tag356.xml><?xml version="1.0" encoding="utf-8"?>
<p:tagLst xmlns:p="http://schemas.openxmlformats.org/presentationml/2006/main">
  <p:tag name="AS_UNIQUEID" val="1155"/>
</p:tagLst>
</file>

<file path=ppt/tags/tag357.xml><?xml version="1.0" encoding="utf-8"?>
<p:tagLst xmlns:p="http://schemas.openxmlformats.org/presentationml/2006/main">
  <p:tag name="AS_UNIQUEID" val="1156"/>
</p:tagLst>
</file>

<file path=ppt/tags/tag358.xml><?xml version="1.0" encoding="utf-8"?>
<p:tagLst xmlns:p="http://schemas.openxmlformats.org/presentationml/2006/main">
  <p:tag name="AS_UNIQUEID" val="1157"/>
</p:tagLst>
</file>

<file path=ppt/tags/tag359.xml><?xml version="1.0" encoding="utf-8"?>
<p:tagLst xmlns:p="http://schemas.openxmlformats.org/presentationml/2006/main">
  <p:tag name="AS_UNIQUEID" val="1158"/>
</p:tagLst>
</file>

<file path=ppt/tags/tag36.xml><?xml version="1.0" encoding="utf-8"?>
<p:tagLst xmlns:p="http://schemas.openxmlformats.org/presentationml/2006/main">
  <p:tag name="AS_UNIQUEID" val="836"/>
</p:tagLst>
</file>

<file path=ppt/tags/tag360.xml><?xml version="1.0" encoding="utf-8"?>
<p:tagLst xmlns:p="http://schemas.openxmlformats.org/presentationml/2006/main">
  <p:tag name="AS_UNIQUEID" val="1159"/>
</p:tagLst>
</file>

<file path=ppt/tags/tag361.xml><?xml version="1.0" encoding="utf-8"?>
<p:tagLst xmlns:p="http://schemas.openxmlformats.org/presentationml/2006/main">
  <p:tag name="AS_UNIQUEID" val="1160"/>
</p:tagLst>
</file>

<file path=ppt/tags/tag362.xml><?xml version="1.0" encoding="utf-8"?>
<p:tagLst xmlns:p="http://schemas.openxmlformats.org/presentationml/2006/main">
  <p:tag name="AS_UNIQUEID" val="1161"/>
</p:tagLst>
</file>

<file path=ppt/tags/tag363.xml><?xml version="1.0" encoding="utf-8"?>
<p:tagLst xmlns:p="http://schemas.openxmlformats.org/presentationml/2006/main">
  <p:tag name="AS_UNIQUEID" val="1162"/>
</p:tagLst>
</file>

<file path=ppt/tags/tag364.xml><?xml version="1.0" encoding="utf-8"?>
<p:tagLst xmlns:p="http://schemas.openxmlformats.org/presentationml/2006/main">
  <p:tag name="AS_UNIQUEID" val="1163"/>
</p:tagLst>
</file>

<file path=ppt/tags/tag365.xml><?xml version="1.0" encoding="utf-8"?>
<p:tagLst xmlns:p="http://schemas.openxmlformats.org/presentationml/2006/main">
  <p:tag name="AS_UNIQUEID" val="1164"/>
</p:tagLst>
</file>

<file path=ppt/tags/tag366.xml><?xml version="1.0" encoding="utf-8"?>
<p:tagLst xmlns:p="http://schemas.openxmlformats.org/presentationml/2006/main">
  <p:tag name="AS_UNIQUEID" val="1165"/>
</p:tagLst>
</file>

<file path=ppt/tags/tag367.xml><?xml version="1.0" encoding="utf-8"?>
<p:tagLst xmlns:p="http://schemas.openxmlformats.org/presentationml/2006/main">
  <p:tag name="AS_UNIQUEID" val="1166"/>
</p:tagLst>
</file>

<file path=ppt/tags/tag368.xml><?xml version="1.0" encoding="utf-8"?>
<p:tagLst xmlns:p="http://schemas.openxmlformats.org/presentationml/2006/main">
  <p:tag name="AS_UNIQUEID" val="1167"/>
</p:tagLst>
</file>

<file path=ppt/tags/tag369.xml><?xml version="1.0" encoding="utf-8"?>
<p:tagLst xmlns:p="http://schemas.openxmlformats.org/presentationml/2006/main">
  <p:tag name="AS_UNIQUEID" val="1168"/>
</p:tagLst>
</file>

<file path=ppt/tags/tag37.xml><?xml version="1.0" encoding="utf-8"?>
<p:tagLst xmlns:p="http://schemas.openxmlformats.org/presentationml/2006/main">
  <p:tag name="AS_UNIQUEID" val="837"/>
</p:tagLst>
</file>

<file path=ppt/tags/tag370.xml><?xml version="1.0" encoding="utf-8"?>
<p:tagLst xmlns:p="http://schemas.openxmlformats.org/presentationml/2006/main">
  <p:tag name="AS_UNIQUEID" val="1169"/>
</p:tagLst>
</file>

<file path=ppt/tags/tag371.xml><?xml version="1.0" encoding="utf-8"?>
<p:tagLst xmlns:p="http://schemas.openxmlformats.org/presentationml/2006/main">
  <p:tag name="AS_UNIQUEID" val="1170"/>
</p:tagLst>
</file>

<file path=ppt/tags/tag372.xml><?xml version="1.0" encoding="utf-8"?>
<p:tagLst xmlns:p="http://schemas.openxmlformats.org/presentationml/2006/main">
  <p:tag name="AS_UNIQUEID" val="1171"/>
</p:tagLst>
</file>

<file path=ppt/tags/tag373.xml><?xml version="1.0" encoding="utf-8"?>
<p:tagLst xmlns:p="http://schemas.openxmlformats.org/presentationml/2006/main">
  <p:tag name="AS_UNIQUEID" val="1172"/>
</p:tagLst>
</file>

<file path=ppt/tags/tag374.xml><?xml version="1.0" encoding="utf-8"?>
<p:tagLst xmlns:p="http://schemas.openxmlformats.org/presentationml/2006/main">
  <p:tag name="AS_UNIQUEID" val="1173"/>
</p:tagLst>
</file>

<file path=ppt/tags/tag375.xml><?xml version="1.0" encoding="utf-8"?>
<p:tagLst xmlns:p="http://schemas.openxmlformats.org/presentationml/2006/main">
  <p:tag name="AS_UNIQUEID" val="1174"/>
</p:tagLst>
</file>

<file path=ppt/tags/tag376.xml><?xml version="1.0" encoding="utf-8"?>
<p:tagLst xmlns:p="http://schemas.openxmlformats.org/presentationml/2006/main">
  <p:tag name="AS_UNIQUEID" val="1175"/>
</p:tagLst>
</file>

<file path=ppt/tags/tag377.xml><?xml version="1.0" encoding="utf-8"?>
<p:tagLst xmlns:p="http://schemas.openxmlformats.org/presentationml/2006/main">
  <p:tag name="AS_UNIQUEID" val="1176"/>
</p:tagLst>
</file>

<file path=ppt/tags/tag378.xml><?xml version="1.0" encoding="utf-8"?>
<p:tagLst xmlns:p="http://schemas.openxmlformats.org/presentationml/2006/main">
  <p:tag name="AS_UNIQUEID" val="1177"/>
</p:tagLst>
</file>

<file path=ppt/tags/tag379.xml><?xml version="1.0" encoding="utf-8"?>
<p:tagLst xmlns:p="http://schemas.openxmlformats.org/presentationml/2006/main">
  <p:tag name="AS_UNIQUEID" val="1178"/>
</p:tagLst>
</file>

<file path=ppt/tags/tag38.xml><?xml version="1.0" encoding="utf-8"?>
<p:tagLst xmlns:p="http://schemas.openxmlformats.org/presentationml/2006/main">
  <p:tag name="AS_UNIQUEID" val="838"/>
</p:tagLst>
</file>

<file path=ppt/tags/tag380.xml><?xml version="1.0" encoding="utf-8"?>
<p:tagLst xmlns:p="http://schemas.openxmlformats.org/presentationml/2006/main">
  <p:tag name="AS_UNIQUEID" val="1179"/>
</p:tagLst>
</file>

<file path=ppt/tags/tag381.xml><?xml version="1.0" encoding="utf-8"?>
<p:tagLst xmlns:p="http://schemas.openxmlformats.org/presentationml/2006/main">
  <p:tag name="AS_UNIQUEID" val="1180"/>
</p:tagLst>
</file>

<file path=ppt/tags/tag382.xml><?xml version="1.0" encoding="utf-8"?>
<p:tagLst xmlns:p="http://schemas.openxmlformats.org/presentationml/2006/main">
  <p:tag name="AS_UNIQUEID" val="1181"/>
</p:tagLst>
</file>

<file path=ppt/tags/tag383.xml><?xml version="1.0" encoding="utf-8"?>
<p:tagLst xmlns:p="http://schemas.openxmlformats.org/presentationml/2006/main">
  <p:tag name="AS_UNIQUEID" val="1182"/>
</p:tagLst>
</file>

<file path=ppt/tags/tag384.xml><?xml version="1.0" encoding="utf-8"?>
<p:tagLst xmlns:p="http://schemas.openxmlformats.org/presentationml/2006/main">
  <p:tag name="AS_UNIQUEID" val="1183"/>
</p:tagLst>
</file>

<file path=ppt/tags/tag385.xml><?xml version="1.0" encoding="utf-8"?>
<p:tagLst xmlns:p="http://schemas.openxmlformats.org/presentationml/2006/main">
  <p:tag name="AS_UNIQUEID" val="1184"/>
</p:tagLst>
</file>

<file path=ppt/tags/tag386.xml><?xml version="1.0" encoding="utf-8"?>
<p:tagLst xmlns:p="http://schemas.openxmlformats.org/presentationml/2006/main">
  <p:tag name="AS_UNIQUEID" val="1185"/>
</p:tagLst>
</file>

<file path=ppt/tags/tag387.xml><?xml version="1.0" encoding="utf-8"?>
<p:tagLst xmlns:p="http://schemas.openxmlformats.org/presentationml/2006/main">
  <p:tag name="AS_UNIQUEID" val="1186"/>
</p:tagLst>
</file>

<file path=ppt/tags/tag388.xml><?xml version="1.0" encoding="utf-8"?>
<p:tagLst xmlns:p="http://schemas.openxmlformats.org/presentationml/2006/main">
  <p:tag name="AS_UNIQUEID" val="1187"/>
</p:tagLst>
</file>

<file path=ppt/tags/tag389.xml><?xml version="1.0" encoding="utf-8"?>
<p:tagLst xmlns:p="http://schemas.openxmlformats.org/presentationml/2006/main">
  <p:tag name="AS_UNIQUEID" val="1188"/>
</p:tagLst>
</file>

<file path=ppt/tags/tag39.xml><?xml version="1.0" encoding="utf-8"?>
<p:tagLst xmlns:p="http://schemas.openxmlformats.org/presentationml/2006/main">
  <p:tag name="AS_UNIQUEID" val="839"/>
</p:tagLst>
</file>

<file path=ppt/tags/tag390.xml><?xml version="1.0" encoding="utf-8"?>
<p:tagLst xmlns:p="http://schemas.openxmlformats.org/presentationml/2006/main">
  <p:tag name="AS_UNIQUEID" val="1189"/>
</p:tagLst>
</file>

<file path=ppt/tags/tag391.xml><?xml version="1.0" encoding="utf-8"?>
<p:tagLst xmlns:p="http://schemas.openxmlformats.org/presentationml/2006/main">
  <p:tag name="AS_UNIQUEID" val="1190"/>
</p:tagLst>
</file>

<file path=ppt/tags/tag392.xml><?xml version="1.0" encoding="utf-8"?>
<p:tagLst xmlns:p="http://schemas.openxmlformats.org/presentationml/2006/main">
  <p:tag name="AS_UNIQUEID" val="1191"/>
</p:tagLst>
</file>

<file path=ppt/tags/tag393.xml><?xml version="1.0" encoding="utf-8"?>
<p:tagLst xmlns:p="http://schemas.openxmlformats.org/presentationml/2006/main">
  <p:tag name="AS_UNIQUEID" val="1192"/>
</p:tagLst>
</file>

<file path=ppt/tags/tag394.xml><?xml version="1.0" encoding="utf-8"?>
<p:tagLst xmlns:p="http://schemas.openxmlformats.org/presentationml/2006/main">
  <p:tag name="AS_UNIQUEID" val="1193"/>
</p:tagLst>
</file>

<file path=ppt/tags/tag395.xml><?xml version="1.0" encoding="utf-8"?>
<p:tagLst xmlns:p="http://schemas.openxmlformats.org/presentationml/2006/main">
  <p:tag name="AS_UNIQUEID" val="1194"/>
</p:tagLst>
</file>

<file path=ppt/tags/tag396.xml><?xml version="1.0" encoding="utf-8"?>
<p:tagLst xmlns:p="http://schemas.openxmlformats.org/presentationml/2006/main">
  <p:tag name="AS_UNIQUEID" val="1195"/>
</p:tagLst>
</file>

<file path=ppt/tags/tag397.xml><?xml version="1.0" encoding="utf-8"?>
<p:tagLst xmlns:p="http://schemas.openxmlformats.org/presentationml/2006/main">
  <p:tag name="AS_UNIQUEID" val="1196"/>
</p:tagLst>
</file>

<file path=ppt/tags/tag398.xml><?xml version="1.0" encoding="utf-8"?>
<p:tagLst xmlns:p="http://schemas.openxmlformats.org/presentationml/2006/main">
  <p:tag name="AS_UNIQUEID" val="1197"/>
</p:tagLst>
</file>

<file path=ppt/tags/tag399.xml><?xml version="1.0" encoding="utf-8"?>
<p:tagLst xmlns:p="http://schemas.openxmlformats.org/presentationml/2006/main">
  <p:tag name="AS_UNIQUEID" val="1198"/>
</p:tagLst>
</file>

<file path=ppt/tags/tag4.xml><?xml version="1.0" encoding="utf-8"?>
<p:tagLst xmlns:p="http://schemas.openxmlformats.org/presentationml/2006/main">
  <p:tag name="AS_UNIQUEID" val="804"/>
</p:tagLst>
</file>

<file path=ppt/tags/tag40.xml><?xml version="1.0" encoding="utf-8"?>
<p:tagLst xmlns:p="http://schemas.openxmlformats.org/presentationml/2006/main">
  <p:tag name="AS_UNIQUEID" val="840"/>
</p:tagLst>
</file>

<file path=ppt/tags/tag400.xml><?xml version="1.0" encoding="utf-8"?>
<p:tagLst xmlns:p="http://schemas.openxmlformats.org/presentationml/2006/main">
  <p:tag name="AS_UNIQUEID" val="1199"/>
</p:tagLst>
</file>

<file path=ppt/tags/tag401.xml><?xml version="1.0" encoding="utf-8"?>
<p:tagLst xmlns:p="http://schemas.openxmlformats.org/presentationml/2006/main">
  <p:tag name="AS_UNIQUEID" val="1200"/>
</p:tagLst>
</file>

<file path=ppt/tags/tag402.xml><?xml version="1.0" encoding="utf-8"?>
<p:tagLst xmlns:p="http://schemas.openxmlformats.org/presentationml/2006/main">
  <p:tag name="AS_UNIQUEID" val="1201"/>
</p:tagLst>
</file>

<file path=ppt/tags/tag403.xml><?xml version="1.0" encoding="utf-8"?>
<p:tagLst xmlns:p="http://schemas.openxmlformats.org/presentationml/2006/main">
  <p:tag name="AS_UNIQUEID" val="1202"/>
</p:tagLst>
</file>

<file path=ppt/tags/tag404.xml><?xml version="1.0" encoding="utf-8"?>
<p:tagLst xmlns:p="http://schemas.openxmlformats.org/presentationml/2006/main">
  <p:tag name="AS_UNIQUEID" val="1203"/>
</p:tagLst>
</file>

<file path=ppt/tags/tag405.xml><?xml version="1.0" encoding="utf-8"?>
<p:tagLst xmlns:p="http://schemas.openxmlformats.org/presentationml/2006/main">
  <p:tag name="AS_UNIQUEID" val="1204"/>
</p:tagLst>
</file>

<file path=ppt/tags/tag406.xml><?xml version="1.0" encoding="utf-8"?>
<p:tagLst xmlns:p="http://schemas.openxmlformats.org/presentationml/2006/main">
  <p:tag name="AS_UNIQUEID" val="1205"/>
</p:tagLst>
</file>

<file path=ppt/tags/tag407.xml><?xml version="1.0" encoding="utf-8"?>
<p:tagLst xmlns:p="http://schemas.openxmlformats.org/presentationml/2006/main">
  <p:tag name="AS_UNIQUEID" val="761"/>
</p:tagLst>
</file>

<file path=ppt/tags/tag408.xml><?xml version="1.0" encoding="utf-8"?>
<p:tagLst xmlns:p="http://schemas.openxmlformats.org/presentationml/2006/main">
  <p:tag name="AS_UNIQUEID" val="1206"/>
</p:tagLst>
</file>

<file path=ppt/tags/tag409.xml><?xml version="1.0" encoding="utf-8"?>
<p:tagLst xmlns:p="http://schemas.openxmlformats.org/presentationml/2006/main">
  <p:tag name="AS_UNIQUEID" val="1207"/>
</p:tagLst>
</file>

<file path=ppt/tags/tag41.xml><?xml version="1.0" encoding="utf-8"?>
<p:tagLst xmlns:p="http://schemas.openxmlformats.org/presentationml/2006/main">
  <p:tag name="AS_UNIQUEID" val="841"/>
</p:tagLst>
</file>

<file path=ppt/tags/tag410.xml><?xml version="1.0" encoding="utf-8"?>
<p:tagLst xmlns:p="http://schemas.openxmlformats.org/presentationml/2006/main">
  <p:tag name="AS_UNIQUEID" val="1208"/>
</p:tagLst>
</file>

<file path=ppt/tags/tag411.xml><?xml version="1.0" encoding="utf-8"?>
<p:tagLst xmlns:p="http://schemas.openxmlformats.org/presentationml/2006/main">
  <p:tag name="AS_UNIQUEID" val="1209"/>
</p:tagLst>
</file>

<file path=ppt/tags/tag412.xml><?xml version="1.0" encoding="utf-8"?>
<p:tagLst xmlns:p="http://schemas.openxmlformats.org/presentationml/2006/main">
  <p:tag name="AS_UNIQUEID" val="1210"/>
</p:tagLst>
</file>

<file path=ppt/tags/tag413.xml><?xml version="1.0" encoding="utf-8"?>
<p:tagLst xmlns:p="http://schemas.openxmlformats.org/presentationml/2006/main">
  <p:tag name="AS_UNIQUEID" val="1211"/>
</p:tagLst>
</file>

<file path=ppt/tags/tag414.xml><?xml version="1.0" encoding="utf-8"?>
<p:tagLst xmlns:p="http://schemas.openxmlformats.org/presentationml/2006/main">
  <p:tag name="AS_UNIQUEID" val="1212"/>
</p:tagLst>
</file>

<file path=ppt/tags/tag415.xml><?xml version="1.0" encoding="utf-8"?>
<p:tagLst xmlns:p="http://schemas.openxmlformats.org/presentationml/2006/main">
  <p:tag name="AS_UNIQUEID" val="1213"/>
</p:tagLst>
</file>

<file path=ppt/tags/tag416.xml><?xml version="1.0" encoding="utf-8"?>
<p:tagLst xmlns:p="http://schemas.openxmlformats.org/presentationml/2006/main">
  <p:tag name="AS_UNIQUEID" val="1214"/>
</p:tagLst>
</file>

<file path=ppt/tags/tag417.xml><?xml version="1.0" encoding="utf-8"?>
<p:tagLst xmlns:p="http://schemas.openxmlformats.org/presentationml/2006/main">
  <p:tag name="AS_UNIQUEID" val="1215"/>
</p:tagLst>
</file>

<file path=ppt/tags/tag418.xml><?xml version="1.0" encoding="utf-8"?>
<p:tagLst xmlns:p="http://schemas.openxmlformats.org/presentationml/2006/main">
  <p:tag name="AS_UNIQUEID" val="1216"/>
</p:tagLst>
</file>

<file path=ppt/tags/tag419.xml><?xml version="1.0" encoding="utf-8"?>
<p:tagLst xmlns:p="http://schemas.openxmlformats.org/presentationml/2006/main">
  <p:tag name="AS_UNIQUEID" val="1217"/>
</p:tagLst>
</file>

<file path=ppt/tags/tag42.xml><?xml version="1.0" encoding="utf-8"?>
<p:tagLst xmlns:p="http://schemas.openxmlformats.org/presentationml/2006/main">
  <p:tag name="AS_UNIQUEID" val="842"/>
</p:tagLst>
</file>

<file path=ppt/tags/tag420.xml><?xml version="1.0" encoding="utf-8"?>
<p:tagLst xmlns:p="http://schemas.openxmlformats.org/presentationml/2006/main">
  <p:tag name="AS_UNIQUEID" val="1218"/>
</p:tagLst>
</file>

<file path=ppt/tags/tag421.xml><?xml version="1.0" encoding="utf-8"?>
<p:tagLst xmlns:p="http://schemas.openxmlformats.org/presentationml/2006/main">
  <p:tag name="AS_UNIQUEID" val="1219"/>
</p:tagLst>
</file>

<file path=ppt/tags/tag422.xml><?xml version="1.0" encoding="utf-8"?>
<p:tagLst xmlns:p="http://schemas.openxmlformats.org/presentationml/2006/main">
  <p:tag name="AS_UNIQUEID" val="1220"/>
</p:tagLst>
</file>

<file path=ppt/tags/tag423.xml><?xml version="1.0" encoding="utf-8"?>
<p:tagLst xmlns:p="http://schemas.openxmlformats.org/presentationml/2006/main">
  <p:tag name="AS_UNIQUEID" val="768"/>
</p:tagLst>
</file>

<file path=ppt/tags/tag424.xml><?xml version="1.0" encoding="utf-8"?>
<p:tagLst xmlns:p="http://schemas.openxmlformats.org/presentationml/2006/main">
  <p:tag name="AS_UNIQUEID" val="1221"/>
</p:tagLst>
</file>

<file path=ppt/tags/tag425.xml><?xml version="1.0" encoding="utf-8"?>
<p:tagLst xmlns:p="http://schemas.openxmlformats.org/presentationml/2006/main">
  <p:tag name="AS_UNIQUEID" val="1222"/>
</p:tagLst>
</file>

<file path=ppt/tags/tag426.xml><?xml version="1.0" encoding="utf-8"?>
<p:tagLst xmlns:p="http://schemas.openxmlformats.org/presentationml/2006/main">
  <p:tag name="AS_UNIQUEID" val="1223"/>
</p:tagLst>
</file>

<file path=ppt/tags/tag427.xml><?xml version="1.0" encoding="utf-8"?>
<p:tagLst xmlns:p="http://schemas.openxmlformats.org/presentationml/2006/main">
  <p:tag name="AS_UNIQUEID" val="1224"/>
</p:tagLst>
</file>

<file path=ppt/tags/tag428.xml><?xml version="1.0" encoding="utf-8"?>
<p:tagLst xmlns:p="http://schemas.openxmlformats.org/presentationml/2006/main">
  <p:tag name="AS_UNIQUEID" val="1225"/>
</p:tagLst>
</file>

<file path=ppt/tags/tag429.xml><?xml version="1.0" encoding="utf-8"?>
<p:tagLst xmlns:p="http://schemas.openxmlformats.org/presentationml/2006/main">
  <p:tag name="AS_UNIQUEID" val="1226"/>
</p:tagLst>
</file>

<file path=ppt/tags/tag43.xml><?xml version="1.0" encoding="utf-8"?>
<p:tagLst xmlns:p="http://schemas.openxmlformats.org/presentationml/2006/main">
  <p:tag name="AS_UNIQUEID" val="843"/>
</p:tagLst>
</file>

<file path=ppt/tags/tag430.xml><?xml version="1.0" encoding="utf-8"?>
<p:tagLst xmlns:p="http://schemas.openxmlformats.org/presentationml/2006/main">
  <p:tag name="AS_UNIQUEID" val="1227"/>
</p:tagLst>
</file>

<file path=ppt/tags/tag431.xml><?xml version="1.0" encoding="utf-8"?>
<p:tagLst xmlns:p="http://schemas.openxmlformats.org/presentationml/2006/main">
  <p:tag name="AS_UNIQUEID" val="1228"/>
</p:tagLst>
</file>

<file path=ppt/tags/tag432.xml><?xml version="1.0" encoding="utf-8"?>
<p:tagLst xmlns:p="http://schemas.openxmlformats.org/presentationml/2006/main">
  <p:tag name="AS_UNIQUEID" val="1229"/>
</p:tagLst>
</file>

<file path=ppt/tags/tag433.xml><?xml version="1.0" encoding="utf-8"?>
<p:tagLst xmlns:p="http://schemas.openxmlformats.org/presentationml/2006/main">
  <p:tag name="AS_UNIQUEID" val="1230"/>
</p:tagLst>
</file>

<file path=ppt/tags/tag434.xml><?xml version="1.0" encoding="utf-8"?>
<p:tagLst xmlns:p="http://schemas.openxmlformats.org/presentationml/2006/main">
  <p:tag name="AS_UNIQUEID" val="1231"/>
</p:tagLst>
</file>

<file path=ppt/tags/tag435.xml><?xml version="1.0" encoding="utf-8"?>
<p:tagLst xmlns:p="http://schemas.openxmlformats.org/presentationml/2006/main">
  <p:tag name="AS_UNIQUEID" val="1232"/>
</p:tagLst>
</file>

<file path=ppt/tags/tag436.xml><?xml version="1.0" encoding="utf-8"?>
<p:tagLst xmlns:p="http://schemas.openxmlformats.org/presentationml/2006/main">
  <p:tag name="AS_UNIQUEID" val="1233"/>
</p:tagLst>
</file>

<file path=ppt/tags/tag437.xml><?xml version="1.0" encoding="utf-8"?>
<p:tagLst xmlns:p="http://schemas.openxmlformats.org/presentationml/2006/main">
  <p:tag name="AS_UNIQUEID" val="1234"/>
</p:tagLst>
</file>

<file path=ppt/tags/tag438.xml><?xml version="1.0" encoding="utf-8"?>
<p:tagLst xmlns:p="http://schemas.openxmlformats.org/presentationml/2006/main">
  <p:tag name="AS_UNIQUEID" val="1235"/>
</p:tagLst>
</file>

<file path=ppt/tags/tag439.xml><?xml version="1.0" encoding="utf-8"?>
<p:tagLst xmlns:p="http://schemas.openxmlformats.org/presentationml/2006/main">
  <p:tag name="AS_UNIQUEID" val="1236"/>
</p:tagLst>
</file>

<file path=ppt/tags/tag44.xml><?xml version="1.0" encoding="utf-8"?>
<p:tagLst xmlns:p="http://schemas.openxmlformats.org/presentationml/2006/main">
  <p:tag name="AS_UNIQUEID" val="844"/>
</p:tagLst>
</file>

<file path=ppt/tags/tag440.xml><?xml version="1.0" encoding="utf-8"?>
<p:tagLst xmlns:p="http://schemas.openxmlformats.org/presentationml/2006/main">
  <p:tag name="AS_UNIQUEID" val="1237"/>
</p:tagLst>
</file>

<file path=ppt/tags/tag441.xml><?xml version="1.0" encoding="utf-8"?>
<p:tagLst xmlns:p="http://schemas.openxmlformats.org/presentationml/2006/main">
  <p:tag name="AS_UNIQUEID" val="1238"/>
</p:tagLst>
</file>

<file path=ppt/tags/tag442.xml><?xml version="1.0" encoding="utf-8"?>
<p:tagLst xmlns:p="http://schemas.openxmlformats.org/presentationml/2006/main">
  <p:tag name="AS_UNIQUEID" val="1239"/>
</p:tagLst>
</file>

<file path=ppt/tags/tag443.xml><?xml version="1.0" encoding="utf-8"?>
<p:tagLst xmlns:p="http://schemas.openxmlformats.org/presentationml/2006/main">
  <p:tag name="AS_UNIQUEID" val="1240"/>
</p:tagLst>
</file>

<file path=ppt/tags/tag444.xml><?xml version="1.0" encoding="utf-8"?>
<p:tagLst xmlns:p="http://schemas.openxmlformats.org/presentationml/2006/main">
  <p:tag name="AS_UNIQUEID" val="1241"/>
</p:tagLst>
</file>

<file path=ppt/tags/tag445.xml><?xml version="1.0" encoding="utf-8"?>
<p:tagLst xmlns:p="http://schemas.openxmlformats.org/presentationml/2006/main">
  <p:tag name="AS_UNIQUEID" val="1242"/>
</p:tagLst>
</file>

<file path=ppt/tags/tag446.xml><?xml version="1.0" encoding="utf-8"?>
<p:tagLst xmlns:p="http://schemas.openxmlformats.org/presentationml/2006/main">
  <p:tag name="AS_UNIQUEID" val="1243"/>
</p:tagLst>
</file>

<file path=ppt/tags/tag447.xml><?xml version="1.0" encoding="utf-8"?>
<p:tagLst xmlns:p="http://schemas.openxmlformats.org/presentationml/2006/main">
  <p:tag name="AS_UNIQUEID" val="1244"/>
</p:tagLst>
</file>

<file path=ppt/tags/tag448.xml><?xml version="1.0" encoding="utf-8"?>
<p:tagLst xmlns:p="http://schemas.openxmlformats.org/presentationml/2006/main">
  <p:tag name="AS_UNIQUEID" val="1245"/>
</p:tagLst>
</file>

<file path=ppt/tags/tag449.xml><?xml version="1.0" encoding="utf-8"?>
<p:tagLst xmlns:p="http://schemas.openxmlformats.org/presentationml/2006/main">
  <p:tag name="AS_UNIQUEID" val="1246"/>
</p:tagLst>
</file>

<file path=ppt/tags/tag45.xml><?xml version="1.0" encoding="utf-8"?>
<p:tagLst xmlns:p="http://schemas.openxmlformats.org/presentationml/2006/main">
  <p:tag name="AS_UNIQUEID" val="845"/>
</p:tagLst>
</file>

<file path=ppt/tags/tag450.xml><?xml version="1.0" encoding="utf-8"?>
<p:tagLst xmlns:p="http://schemas.openxmlformats.org/presentationml/2006/main">
  <p:tag name="AS_UNIQUEID" val="1247"/>
</p:tagLst>
</file>

<file path=ppt/tags/tag451.xml><?xml version="1.0" encoding="utf-8"?>
<p:tagLst xmlns:p="http://schemas.openxmlformats.org/presentationml/2006/main">
  <p:tag name="AS_UNIQUEID" val="1248"/>
</p:tagLst>
</file>

<file path=ppt/tags/tag452.xml><?xml version="1.0" encoding="utf-8"?>
<p:tagLst xmlns:p="http://schemas.openxmlformats.org/presentationml/2006/main">
  <p:tag name="AS_UNIQUEID" val="1249"/>
</p:tagLst>
</file>

<file path=ppt/tags/tag453.xml><?xml version="1.0" encoding="utf-8"?>
<p:tagLst xmlns:p="http://schemas.openxmlformats.org/presentationml/2006/main">
  <p:tag name="AS_UNIQUEID" val="1250"/>
</p:tagLst>
</file>

<file path=ppt/tags/tag454.xml><?xml version="1.0" encoding="utf-8"?>
<p:tagLst xmlns:p="http://schemas.openxmlformats.org/presentationml/2006/main">
  <p:tag name="AS_UNIQUEID" val="1251"/>
</p:tagLst>
</file>

<file path=ppt/tags/tag455.xml><?xml version="1.0" encoding="utf-8"?>
<p:tagLst xmlns:p="http://schemas.openxmlformats.org/presentationml/2006/main">
  <p:tag name="AS_UNIQUEID" val="1252"/>
</p:tagLst>
</file>

<file path=ppt/tags/tag456.xml><?xml version="1.0" encoding="utf-8"?>
<p:tagLst xmlns:p="http://schemas.openxmlformats.org/presentationml/2006/main">
  <p:tag name="AS_UNIQUEID" val="1253"/>
</p:tagLst>
</file>

<file path=ppt/tags/tag45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6.xml><?xml version="1.0" encoding="utf-8"?>
<p:tagLst xmlns:p="http://schemas.openxmlformats.org/presentationml/2006/main">
  <p:tag name="AS_UNIQUEID" val="846"/>
</p:tagLst>
</file>

<file path=ppt/tags/tag47.xml><?xml version="1.0" encoding="utf-8"?>
<p:tagLst xmlns:p="http://schemas.openxmlformats.org/presentationml/2006/main">
  <p:tag name="AS_UNIQUEID" val="847"/>
</p:tagLst>
</file>

<file path=ppt/tags/tag48.xml><?xml version="1.0" encoding="utf-8"?>
<p:tagLst xmlns:p="http://schemas.openxmlformats.org/presentationml/2006/main">
  <p:tag name="AS_UNIQUEID" val="848"/>
</p:tagLst>
</file>

<file path=ppt/tags/tag49.xml><?xml version="1.0" encoding="utf-8"?>
<p:tagLst xmlns:p="http://schemas.openxmlformats.org/presentationml/2006/main">
  <p:tag name="AS_UNIQUEID" val="849"/>
</p:tagLst>
</file>

<file path=ppt/tags/tag5.xml><?xml version="1.0" encoding="utf-8"?>
<p:tagLst xmlns:p="http://schemas.openxmlformats.org/presentationml/2006/main">
  <p:tag name="AS_UNIQUEID" val="805"/>
</p:tagLst>
</file>

<file path=ppt/tags/tag50.xml><?xml version="1.0" encoding="utf-8"?>
<p:tagLst xmlns:p="http://schemas.openxmlformats.org/presentationml/2006/main">
  <p:tag name="AS_UNIQUEID" val="850"/>
</p:tagLst>
</file>

<file path=ppt/tags/tag51.xml><?xml version="1.0" encoding="utf-8"?>
<p:tagLst xmlns:p="http://schemas.openxmlformats.org/presentationml/2006/main">
  <p:tag name="AS_UNIQUEID" val="851"/>
</p:tagLst>
</file>

<file path=ppt/tags/tag52.xml><?xml version="1.0" encoding="utf-8"?>
<p:tagLst xmlns:p="http://schemas.openxmlformats.org/presentationml/2006/main">
  <p:tag name="AS_UNIQUEID" val="852"/>
</p:tagLst>
</file>

<file path=ppt/tags/tag53.xml><?xml version="1.0" encoding="utf-8"?>
<p:tagLst xmlns:p="http://schemas.openxmlformats.org/presentationml/2006/main">
  <p:tag name="AS_UNIQUEID" val="853"/>
</p:tagLst>
</file>

<file path=ppt/tags/tag54.xml><?xml version="1.0" encoding="utf-8"?>
<p:tagLst xmlns:p="http://schemas.openxmlformats.org/presentationml/2006/main">
  <p:tag name="AS_UNIQUEID" val="854"/>
</p:tagLst>
</file>

<file path=ppt/tags/tag55.xml><?xml version="1.0" encoding="utf-8"?>
<p:tagLst xmlns:p="http://schemas.openxmlformats.org/presentationml/2006/main">
  <p:tag name="AS_UNIQUEID" val="855"/>
</p:tagLst>
</file>

<file path=ppt/tags/tag56.xml><?xml version="1.0" encoding="utf-8"?>
<p:tagLst xmlns:p="http://schemas.openxmlformats.org/presentationml/2006/main">
  <p:tag name="AS_UNIQUEID" val="856"/>
</p:tagLst>
</file>

<file path=ppt/tags/tag57.xml><?xml version="1.0" encoding="utf-8"?>
<p:tagLst xmlns:p="http://schemas.openxmlformats.org/presentationml/2006/main">
  <p:tag name="AS_UNIQUEID" val="857"/>
</p:tagLst>
</file>

<file path=ppt/tags/tag58.xml><?xml version="1.0" encoding="utf-8"?>
<p:tagLst xmlns:p="http://schemas.openxmlformats.org/presentationml/2006/main">
  <p:tag name="AS_UNIQUEID" val="858"/>
</p:tagLst>
</file>

<file path=ppt/tags/tag59.xml><?xml version="1.0" encoding="utf-8"?>
<p:tagLst xmlns:p="http://schemas.openxmlformats.org/presentationml/2006/main">
  <p:tag name="AS_UNIQUEID" val="859"/>
</p:tagLst>
</file>

<file path=ppt/tags/tag6.xml><?xml version="1.0" encoding="utf-8"?>
<p:tagLst xmlns:p="http://schemas.openxmlformats.org/presentationml/2006/main">
  <p:tag name="AS_UNIQUEID" val="806"/>
</p:tagLst>
</file>

<file path=ppt/tags/tag60.xml><?xml version="1.0" encoding="utf-8"?>
<p:tagLst xmlns:p="http://schemas.openxmlformats.org/presentationml/2006/main">
  <p:tag name="AS_UNIQUEID" val="860"/>
</p:tagLst>
</file>

<file path=ppt/tags/tag61.xml><?xml version="1.0" encoding="utf-8"?>
<p:tagLst xmlns:p="http://schemas.openxmlformats.org/presentationml/2006/main">
  <p:tag name="AS_UNIQUEID" val="861"/>
</p:tagLst>
</file>

<file path=ppt/tags/tag62.xml><?xml version="1.0" encoding="utf-8"?>
<p:tagLst xmlns:p="http://schemas.openxmlformats.org/presentationml/2006/main">
  <p:tag name="AS_UNIQUEID" val="862"/>
</p:tagLst>
</file>

<file path=ppt/tags/tag63.xml><?xml version="1.0" encoding="utf-8"?>
<p:tagLst xmlns:p="http://schemas.openxmlformats.org/presentationml/2006/main">
  <p:tag name="AS_UNIQUEID" val="863"/>
</p:tagLst>
</file>

<file path=ppt/tags/tag64.xml><?xml version="1.0" encoding="utf-8"?>
<p:tagLst xmlns:p="http://schemas.openxmlformats.org/presentationml/2006/main">
  <p:tag name="AS_UNIQUEID" val="864"/>
</p:tagLst>
</file>

<file path=ppt/tags/tag65.xml><?xml version="1.0" encoding="utf-8"?>
<p:tagLst xmlns:p="http://schemas.openxmlformats.org/presentationml/2006/main">
  <p:tag name="AS_UNIQUEID" val="865"/>
</p:tagLst>
</file>

<file path=ppt/tags/tag66.xml><?xml version="1.0" encoding="utf-8"?>
<p:tagLst xmlns:p="http://schemas.openxmlformats.org/presentationml/2006/main">
  <p:tag name="AS_UNIQUEID" val="866"/>
</p:tagLst>
</file>

<file path=ppt/tags/tag67.xml><?xml version="1.0" encoding="utf-8"?>
<p:tagLst xmlns:p="http://schemas.openxmlformats.org/presentationml/2006/main">
  <p:tag name="AS_UNIQUEID" val="867"/>
</p:tagLst>
</file>

<file path=ppt/tags/tag68.xml><?xml version="1.0" encoding="utf-8"?>
<p:tagLst xmlns:p="http://schemas.openxmlformats.org/presentationml/2006/main">
  <p:tag name="AS_UNIQUEID" val="868"/>
</p:tagLst>
</file>

<file path=ppt/tags/tag69.xml><?xml version="1.0" encoding="utf-8"?>
<p:tagLst xmlns:p="http://schemas.openxmlformats.org/presentationml/2006/main">
  <p:tag name="AS_UNIQUEID" val="869"/>
</p:tagLst>
</file>

<file path=ppt/tags/tag7.xml><?xml version="1.0" encoding="utf-8"?>
<p:tagLst xmlns:p="http://schemas.openxmlformats.org/presentationml/2006/main">
  <p:tag name="AS_UNIQUEID" val="807"/>
</p:tagLst>
</file>

<file path=ppt/tags/tag70.xml><?xml version="1.0" encoding="utf-8"?>
<p:tagLst xmlns:p="http://schemas.openxmlformats.org/presentationml/2006/main">
  <p:tag name="AS_UNIQUEID" val="870"/>
</p:tagLst>
</file>

<file path=ppt/tags/tag71.xml><?xml version="1.0" encoding="utf-8"?>
<p:tagLst xmlns:p="http://schemas.openxmlformats.org/presentationml/2006/main">
  <p:tag name="AS_UNIQUEID" val="871"/>
</p:tagLst>
</file>

<file path=ppt/tags/tag72.xml><?xml version="1.0" encoding="utf-8"?>
<p:tagLst xmlns:p="http://schemas.openxmlformats.org/presentationml/2006/main">
  <p:tag name="AS_UNIQUEID" val="872"/>
</p:tagLst>
</file>

<file path=ppt/tags/tag73.xml><?xml version="1.0" encoding="utf-8"?>
<p:tagLst xmlns:p="http://schemas.openxmlformats.org/presentationml/2006/main">
  <p:tag name="AS_UNIQUEID" val="873"/>
</p:tagLst>
</file>

<file path=ppt/tags/tag74.xml><?xml version="1.0" encoding="utf-8"?>
<p:tagLst xmlns:p="http://schemas.openxmlformats.org/presentationml/2006/main">
  <p:tag name="AS_UNIQUEID" val="874"/>
</p:tagLst>
</file>

<file path=ppt/tags/tag75.xml><?xml version="1.0" encoding="utf-8"?>
<p:tagLst xmlns:p="http://schemas.openxmlformats.org/presentationml/2006/main">
  <p:tag name="AS_UNIQUEID" val="875"/>
</p:tagLst>
</file>

<file path=ppt/tags/tag76.xml><?xml version="1.0" encoding="utf-8"?>
<p:tagLst xmlns:p="http://schemas.openxmlformats.org/presentationml/2006/main">
  <p:tag name="AS_UNIQUEID" val="876"/>
</p:tagLst>
</file>

<file path=ppt/tags/tag77.xml><?xml version="1.0" encoding="utf-8"?>
<p:tagLst xmlns:p="http://schemas.openxmlformats.org/presentationml/2006/main">
  <p:tag name="AS_UNIQUEID" val="877"/>
</p:tagLst>
</file>

<file path=ppt/tags/tag78.xml><?xml version="1.0" encoding="utf-8"?>
<p:tagLst xmlns:p="http://schemas.openxmlformats.org/presentationml/2006/main">
  <p:tag name="AS_UNIQUEID" val="878"/>
</p:tagLst>
</file>

<file path=ppt/tags/tag79.xml><?xml version="1.0" encoding="utf-8"?>
<p:tagLst xmlns:p="http://schemas.openxmlformats.org/presentationml/2006/main">
  <p:tag name="AS_UNIQUEID" val="879"/>
</p:tagLst>
</file>

<file path=ppt/tags/tag8.xml><?xml version="1.0" encoding="utf-8"?>
<p:tagLst xmlns:p="http://schemas.openxmlformats.org/presentationml/2006/main">
  <p:tag name="AS_UNIQUEID" val="808"/>
</p:tagLst>
</file>

<file path=ppt/tags/tag80.xml><?xml version="1.0" encoding="utf-8"?>
<p:tagLst xmlns:p="http://schemas.openxmlformats.org/presentationml/2006/main">
  <p:tag name="AS_UNIQUEID" val="880"/>
</p:tagLst>
</file>

<file path=ppt/tags/tag81.xml><?xml version="1.0" encoding="utf-8"?>
<p:tagLst xmlns:p="http://schemas.openxmlformats.org/presentationml/2006/main">
  <p:tag name="AS_UNIQUEID" val="881"/>
</p:tagLst>
</file>

<file path=ppt/tags/tag82.xml><?xml version="1.0" encoding="utf-8"?>
<p:tagLst xmlns:p="http://schemas.openxmlformats.org/presentationml/2006/main">
  <p:tag name="AS_UNIQUEID" val="882"/>
</p:tagLst>
</file>

<file path=ppt/tags/tag83.xml><?xml version="1.0" encoding="utf-8"?>
<p:tagLst xmlns:p="http://schemas.openxmlformats.org/presentationml/2006/main">
  <p:tag name="AS_UNIQUEID" val="883"/>
</p:tagLst>
</file>

<file path=ppt/tags/tag84.xml><?xml version="1.0" encoding="utf-8"?>
<p:tagLst xmlns:p="http://schemas.openxmlformats.org/presentationml/2006/main">
  <p:tag name="AS_UNIQUEID" val="884"/>
</p:tagLst>
</file>

<file path=ppt/tags/tag85.xml><?xml version="1.0" encoding="utf-8"?>
<p:tagLst xmlns:p="http://schemas.openxmlformats.org/presentationml/2006/main">
  <p:tag name="AS_UNIQUEID" val="885"/>
</p:tagLst>
</file>

<file path=ppt/tags/tag86.xml><?xml version="1.0" encoding="utf-8"?>
<p:tagLst xmlns:p="http://schemas.openxmlformats.org/presentationml/2006/main">
  <p:tag name="AS_UNIQUEID" val="886"/>
</p:tagLst>
</file>

<file path=ppt/tags/tag87.xml><?xml version="1.0" encoding="utf-8"?>
<p:tagLst xmlns:p="http://schemas.openxmlformats.org/presentationml/2006/main">
  <p:tag name="AS_UNIQUEID" val="887"/>
</p:tagLst>
</file>

<file path=ppt/tags/tag88.xml><?xml version="1.0" encoding="utf-8"?>
<p:tagLst xmlns:p="http://schemas.openxmlformats.org/presentationml/2006/main">
  <p:tag name="AS_UNIQUEID" val="888"/>
</p:tagLst>
</file>

<file path=ppt/tags/tag89.xml><?xml version="1.0" encoding="utf-8"?>
<p:tagLst xmlns:p="http://schemas.openxmlformats.org/presentationml/2006/main">
  <p:tag name="AS_UNIQUEID" val="889"/>
</p:tagLst>
</file>

<file path=ppt/tags/tag9.xml><?xml version="1.0" encoding="utf-8"?>
<p:tagLst xmlns:p="http://schemas.openxmlformats.org/presentationml/2006/main">
  <p:tag name="AS_UNIQUEID" val="809"/>
</p:tagLst>
</file>

<file path=ppt/tags/tag90.xml><?xml version="1.0" encoding="utf-8"?>
<p:tagLst xmlns:p="http://schemas.openxmlformats.org/presentationml/2006/main">
  <p:tag name="AS_UNIQUEID" val="890"/>
</p:tagLst>
</file>

<file path=ppt/tags/tag91.xml><?xml version="1.0" encoding="utf-8"?>
<p:tagLst xmlns:p="http://schemas.openxmlformats.org/presentationml/2006/main">
  <p:tag name="AS_UNIQUEID" val="891"/>
</p:tagLst>
</file>

<file path=ppt/tags/tag92.xml><?xml version="1.0" encoding="utf-8"?>
<p:tagLst xmlns:p="http://schemas.openxmlformats.org/presentationml/2006/main">
  <p:tag name="AS_UNIQUEID" val="892"/>
</p:tagLst>
</file>

<file path=ppt/tags/tag93.xml><?xml version="1.0" encoding="utf-8"?>
<p:tagLst xmlns:p="http://schemas.openxmlformats.org/presentationml/2006/main">
  <p:tag name="AS_UNIQUEID" val="893"/>
</p:tagLst>
</file>

<file path=ppt/tags/tag94.xml><?xml version="1.0" encoding="utf-8"?>
<p:tagLst xmlns:p="http://schemas.openxmlformats.org/presentationml/2006/main">
  <p:tag name="AS_UNIQUEID" val="894"/>
</p:tagLst>
</file>

<file path=ppt/tags/tag95.xml><?xml version="1.0" encoding="utf-8"?>
<p:tagLst xmlns:p="http://schemas.openxmlformats.org/presentationml/2006/main">
  <p:tag name="AS_UNIQUEID" val="895"/>
</p:tagLst>
</file>

<file path=ppt/tags/tag96.xml><?xml version="1.0" encoding="utf-8"?>
<p:tagLst xmlns:p="http://schemas.openxmlformats.org/presentationml/2006/main">
  <p:tag name="AS_UNIQUEID" val="896"/>
</p:tagLst>
</file>

<file path=ppt/tags/tag97.xml><?xml version="1.0" encoding="utf-8"?>
<p:tagLst xmlns:p="http://schemas.openxmlformats.org/presentationml/2006/main">
  <p:tag name="AS_UNIQUEID" val="897"/>
</p:tagLst>
</file>

<file path=ppt/tags/tag98.xml><?xml version="1.0" encoding="utf-8"?>
<p:tagLst xmlns:p="http://schemas.openxmlformats.org/presentationml/2006/main">
  <p:tag name="AS_UNIQUEID" val="898"/>
</p:tagLst>
</file>

<file path=ppt/tags/tag99.xml><?xml version="1.0" encoding="utf-8"?>
<p:tagLst xmlns:p="http://schemas.openxmlformats.org/presentationml/2006/main">
  <p:tag name="AS_UNIQUEID" val="899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526D74"/>
      </a:accent1>
      <a:accent2>
        <a:srgbClr val="C7B69D"/>
      </a:accent2>
      <a:accent3>
        <a:srgbClr val="6F786D"/>
      </a:accent3>
      <a:accent4>
        <a:srgbClr val="637986"/>
      </a:accent4>
      <a:accent5>
        <a:srgbClr val="F9DBB4"/>
      </a:accent5>
      <a:accent6>
        <a:srgbClr val="5A6258"/>
      </a:accent6>
      <a:hlink>
        <a:srgbClr val="566562"/>
      </a:hlink>
      <a:folHlink>
        <a:srgbClr val="436064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526D74"/>
    </a:accent1>
    <a:accent2>
      <a:srgbClr val="C7B69D"/>
    </a:accent2>
    <a:accent3>
      <a:srgbClr val="6F786D"/>
    </a:accent3>
    <a:accent4>
      <a:srgbClr val="637986"/>
    </a:accent4>
    <a:accent5>
      <a:srgbClr val="F9DBB4"/>
    </a:accent5>
    <a:accent6>
      <a:srgbClr val="5A6258"/>
    </a:accent6>
    <a:hlink>
      <a:srgbClr val="566562"/>
    </a:hlink>
    <a:folHlink>
      <a:srgbClr val="436064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526D74"/>
    </a:accent1>
    <a:accent2>
      <a:srgbClr val="C7B69D"/>
    </a:accent2>
    <a:accent3>
      <a:srgbClr val="6F786D"/>
    </a:accent3>
    <a:accent4>
      <a:srgbClr val="637986"/>
    </a:accent4>
    <a:accent5>
      <a:srgbClr val="F9DBB4"/>
    </a:accent5>
    <a:accent6>
      <a:srgbClr val="5A6258"/>
    </a:accent6>
    <a:hlink>
      <a:srgbClr val="566562"/>
    </a:hlink>
    <a:folHlink>
      <a:srgbClr val="436064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526D74"/>
    </a:accent1>
    <a:accent2>
      <a:srgbClr val="C7B69D"/>
    </a:accent2>
    <a:accent3>
      <a:srgbClr val="6F786D"/>
    </a:accent3>
    <a:accent4>
      <a:srgbClr val="637986"/>
    </a:accent4>
    <a:accent5>
      <a:srgbClr val="F9DBB4"/>
    </a:accent5>
    <a:accent6>
      <a:srgbClr val="5A6258"/>
    </a:accent6>
    <a:hlink>
      <a:srgbClr val="566562"/>
    </a:hlink>
    <a:folHlink>
      <a:srgbClr val="436064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166</Paragraphs>
  <Slides>32</Slides>
  <Notes>24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50">
      <vt:lpstr>Arial</vt:lpstr>
      <vt:lpstr>等线 Light</vt:lpstr>
      <vt:lpstr>等线</vt:lpstr>
      <vt:lpstr>文泉驿等宽微米黑</vt:lpstr>
      <vt:lpstr>逐浪细阁体</vt:lpstr>
      <vt:lpstr>文悦古典明朝体 (非商业使用) W5</vt:lpstr>
      <vt:lpstr>黑体</vt:lpstr>
      <vt:lpstr>汉仪中隶书简</vt:lpstr>
      <vt:lpstr>方正华隶简体</vt:lpstr>
      <vt:lpstr>方正粗圆简体</vt:lpstr>
      <vt:lpstr>宋体</vt:lpstr>
      <vt:lpstr>方正北魏楷书简体</vt:lpstr>
      <vt:lpstr>WenYue GuDianMingChaoTi (Non-Commercial Use)</vt:lpstr>
      <vt:lpstr>字魂36号-正文宋楷</vt:lpstr>
      <vt:lpstr>微软雅黑</vt:lpstr>
      <vt:lpstr>Wingdings</vt:lpstr>
      <vt:lpstr>汉仪尚巍手书W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2021-08-20T21:03:25.801</cp:lastPrinted>
  <dcterms:created xsi:type="dcterms:W3CDTF">2021-08-20T21:03:25Z</dcterms:created>
  <dcterms:modified xsi:type="dcterms:W3CDTF">2021-08-20T13:03:31Z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