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07" r:id="rId54"/>
    <p:sldId id="308" r:id="rId55"/>
    <p:sldId id="309" r:id="rId56"/>
    <p:sldId id="310" r:id="rId57"/>
    <p:sldId id="311" r:id="rId58"/>
    <p:sldId id="312" r:id="rId59"/>
    <p:sldId id="313" r:id="rId60"/>
    <p:sldId id="314" r:id="rId61"/>
    <p:sldId id="315" r:id="rId62"/>
    <p:sldId id="316" r:id="rId63"/>
    <p:sldId id="317" r:id="rId64"/>
    <p:sldId id="318" r:id="rId65"/>
    <p:sldId id="319" r:id="rId66"/>
    <p:sldId id="320" r:id="rId67"/>
    <p:sldId id="321" r:id="rId68"/>
    <p:sldId id="322" r:id="rId69"/>
    <p:sldId id="323" r:id="rId70"/>
    <p:sldId id="324" r:id="rId71"/>
    <p:sldId id="325" r:id="rId72"/>
    <p:sldId id="326" r:id="rId73"/>
    <p:sldId id="327" r:id="rId74"/>
    <p:sldId id="328" r:id="rId75"/>
    <p:sldId id="329" r:id="rId76"/>
    <p:sldId id="330" r:id="rId77"/>
    <p:sldId id="331" r:id="rId78"/>
    <p:sldId id="332" r:id="rId79"/>
    <p:sldId id="333" r:id="rId80"/>
    <p:sldId id="334" r:id="rId81"/>
    <p:sldId id="335" r:id="rId82"/>
    <p:sldId id="336" r:id="rId83"/>
    <p:sldId id="337" r:id="rId84"/>
    <p:sldId id="338" r:id="rId85"/>
    <p:sldId id="339" r:id="rId86"/>
    <p:sldId id="340" r:id="rId87"/>
    <p:sldId id="341" r:id="rId88"/>
    <p:sldId id="342" r:id="rId89"/>
    <p:sldId id="343" r:id="rId9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3" Type="http://schemas.openxmlformats.org/officeDocument/2006/relationships/tableStyles" Target="tableStyles.xml"/><Relationship Id="rId92" Type="http://schemas.openxmlformats.org/officeDocument/2006/relationships/viewProps" Target="viewProps.xml"/><Relationship Id="rId91" Type="http://schemas.openxmlformats.org/officeDocument/2006/relationships/presProps" Target="presProps.xml"/><Relationship Id="rId90" Type="http://schemas.openxmlformats.org/officeDocument/2006/relationships/slide" Target="slides/slide88.xml"/><Relationship Id="rId9" Type="http://schemas.openxmlformats.org/officeDocument/2006/relationships/slide" Target="slides/slide7.xml"/><Relationship Id="rId89" Type="http://schemas.openxmlformats.org/officeDocument/2006/relationships/slide" Target="slides/slide87.xml"/><Relationship Id="rId88" Type="http://schemas.openxmlformats.org/officeDocument/2006/relationships/slide" Target="slides/slide86.xml"/><Relationship Id="rId87" Type="http://schemas.openxmlformats.org/officeDocument/2006/relationships/slide" Target="slides/slide85.xml"/><Relationship Id="rId86" Type="http://schemas.openxmlformats.org/officeDocument/2006/relationships/slide" Target="slides/slide84.xml"/><Relationship Id="rId85" Type="http://schemas.openxmlformats.org/officeDocument/2006/relationships/slide" Target="slides/slide83.xml"/><Relationship Id="rId84" Type="http://schemas.openxmlformats.org/officeDocument/2006/relationships/slide" Target="slides/slide82.xml"/><Relationship Id="rId83" Type="http://schemas.openxmlformats.org/officeDocument/2006/relationships/slide" Target="slides/slide81.xml"/><Relationship Id="rId82" Type="http://schemas.openxmlformats.org/officeDocument/2006/relationships/slide" Target="slides/slide80.xml"/><Relationship Id="rId81" Type="http://schemas.openxmlformats.org/officeDocument/2006/relationships/slide" Target="slides/slide79.xml"/><Relationship Id="rId80" Type="http://schemas.openxmlformats.org/officeDocument/2006/relationships/slide" Target="slides/slide78.xml"/><Relationship Id="rId8" Type="http://schemas.openxmlformats.org/officeDocument/2006/relationships/slide" Target="slides/slide6.xml"/><Relationship Id="rId79" Type="http://schemas.openxmlformats.org/officeDocument/2006/relationships/slide" Target="slides/slide77.xml"/><Relationship Id="rId78" Type="http://schemas.openxmlformats.org/officeDocument/2006/relationships/slide" Target="slides/slide76.xml"/><Relationship Id="rId77" Type="http://schemas.openxmlformats.org/officeDocument/2006/relationships/slide" Target="slides/slide75.xml"/><Relationship Id="rId76" Type="http://schemas.openxmlformats.org/officeDocument/2006/relationships/slide" Target="slides/slide74.xml"/><Relationship Id="rId75" Type="http://schemas.openxmlformats.org/officeDocument/2006/relationships/slide" Target="slides/slide73.xml"/><Relationship Id="rId74" Type="http://schemas.openxmlformats.org/officeDocument/2006/relationships/slide" Target="slides/slide72.xml"/><Relationship Id="rId73" Type="http://schemas.openxmlformats.org/officeDocument/2006/relationships/slide" Target="slides/slide71.xml"/><Relationship Id="rId72" Type="http://schemas.openxmlformats.org/officeDocument/2006/relationships/slide" Target="slides/slide70.xml"/><Relationship Id="rId71" Type="http://schemas.openxmlformats.org/officeDocument/2006/relationships/slide" Target="slides/slide69.xml"/><Relationship Id="rId70" Type="http://schemas.openxmlformats.org/officeDocument/2006/relationships/slide" Target="slides/slide68.xml"/><Relationship Id="rId7" Type="http://schemas.openxmlformats.org/officeDocument/2006/relationships/slide" Target="slides/slide5.xml"/><Relationship Id="rId69" Type="http://schemas.openxmlformats.org/officeDocument/2006/relationships/slide" Target="slides/slide67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76575" y="2852420"/>
            <a:ext cx="6038215" cy="1152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0955" y="581025"/>
            <a:ext cx="9609455" cy="56953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93250" y="581025"/>
            <a:ext cx="816610" cy="41592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75740" y="5762625"/>
            <a:ext cx="6875145" cy="41592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0955" y="1433830"/>
            <a:ext cx="9609455" cy="39903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18015" y="1984375"/>
            <a:ext cx="816610" cy="41592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5085" y="1428750"/>
            <a:ext cx="9561830" cy="39998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61770" y="3721735"/>
            <a:ext cx="9323705" cy="170751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905" y="771525"/>
            <a:ext cx="9647555" cy="5314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905" y="1310005"/>
            <a:ext cx="9647555" cy="423799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9055" y="752475"/>
            <a:ext cx="9533255" cy="535241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5560" y="1076325"/>
            <a:ext cx="9580880" cy="470471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2855" y="495300"/>
            <a:ext cx="9685655" cy="586676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4135" y="2628900"/>
            <a:ext cx="9523730" cy="16002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0005" y="1100455"/>
            <a:ext cx="9571355" cy="46570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60830" y="1677670"/>
            <a:ext cx="9319895" cy="10515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69110" y="3673475"/>
            <a:ext cx="9111615" cy="208343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0955" y="885825"/>
            <a:ext cx="9609455" cy="508571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6510" y="323850"/>
            <a:ext cx="9618980" cy="62096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1395" y="1286510"/>
            <a:ext cx="8552180" cy="101536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53260" y="2889885"/>
            <a:ext cx="8870315" cy="101473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84020" y="4885055"/>
            <a:ext cx="9138920" cy="156654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2380" y="1176655"/>
            <a:ext cx="9666605" cy="450469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0955" y="867410"/>
            <a:ext cx="9609455" cy="51238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11115" y="4946015"/>
            <a:ext cx="2762250" cy="41592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52365" y="5476875"/>
            <a:ext cx="1085850" cy="36766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9530" y="1652905"/>
            <a:ext cx="9552305" cy="35521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75180" y="2632710"/>
            <a:ext cx="8136255" cy="41592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04365" y="3709670"/>
            <a:ext cx="8967470" cy="149542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6035" y="1685925"/>
            <a:ext cx="9599930" cy="3485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2880" y="1138555"/>
            <a:ext cx="9285605" cy="458089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1430" y="157480"/>
            <a:ext cx="9628505" cy="6543040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6035" y="1119505"/>
            <a:ext cx="9599930" cy="4618990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9055" y="1323975"/>
            <a:ext cx="9533255" cy="4209415"/>
          </a:xfrm>
          <a:prstGeom prst="rect">
            <a:avLst/>
          </a:prstGeom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905" y="1238250"/>
            <a:ext cx="9647555" cy="43808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05315" y="2240915"/>
            <a:ext cx="816610" cy="41592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02080" y="5166995"/>
            <a:ext cx="7475220" cy="41592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5560" y="1719580"/>
            <a:ext cx="9580880" cy="34188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66910" y="1719580"/>
            <a:ext cx="816610" cy="41592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71320" y="4674235"/>
            <a:ext cx="6777990" cy="41592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0005" y="1719580"/>
            <a:ext cx="9571355" cy="34188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30080" y="1719580"/>
            <a:ext cx="816610" cy="41592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805" y="4636770"/>
            <a:ext cx="5970270" cy="41592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88</vt:i4>
      </vt:variant>
    </vt:vector>
  </HeadingPairs>
  <TitlesOfParts>
    <vt:vector size="96" baseType="lpstr">
      <vt:lpstr>Arial</vt:lpstr>
      <vt:lpstr>宋体</vt:lpstr>
      <vt:lpstr>Wingdings</vt:lpstr>
      <vt:lpstr>微软雅黑</vt:lpstr>
      <vt:lpstr>Arial Unicode MS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Administrator</cp:lastModifiedBy>
  <cp:revision>4</cp:revision>
  <dcterms:created xsi:type="dcterms:W3CDTF">2015-05-05T08:02:00Z</dcterms:created>
  <dcterms:modified xsi:type="dcterms:W3CDTF">2017-07-16T08:41:13Z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2052-10.1.0.6660</vt:lpwstr>
  </property>
</Properties>
</file>