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8" r:id="rId2"/>
    <p:sldId id="267" r:id="rId3"/>
    <p:sldId id="264" r:id="rId4"/>
    <p:sldId id="260" r:id="rId5"/>
    <p:sldId id="262" r:id="rId6"/>
    <p:sldId id="263" r:id="rId7"/>
    <p:sldId id="283" r:id="rId8"/>
    <p:sldId id="280" r:id="rId9"/>
    <p:sldId id="281" r:id="rId10"/>
    <p:sldId id="282" r:id="rId11"/>
    <p:sldId id="270" r:id="rId12"/>
    <p:sldId id="271" r:id="rId13"/>
    <p:sldId id="274" r:id="rId14"/>
    <p:sldId id="269" r:id="rId15"/>
    <p:sldId id="276" r:id="rId16"/>
    <p:sldId id="275" r:id="rId17"/>
    <p:sldId id="273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A8068-0169-4F67-AC60-BA6176B35C7E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77C77-AFA3-4EC4-97B3-7CAE2AFE02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edu.sina.com.cn/gaokao/2015-06-07/1152471779.shtml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10" y="1357298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任务驱动型作文再认识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214290"/>
            <a:ext cx="871540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言必有据，体现逻辑性和思辨性原则 </a:t>
            </a:r>
            <a:b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　　任务驱动型作文，选取的都是在现实的情境中，有对立性的问题。也就是说，一般会出现至少两方以上的观点。无论是站在哪一方的角度，学生作文的观点必须要明确，赞成什么，反对什么，都必须要有明确的态度，而不能模棱两可。但又不能停留在简单表态上，赞同或者反对都必须有充分的理由，既要站在己方立论，同时又要能考虑对方的观点，提出反驳的意见。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解决问题是探讨问题的最终目的，因此尽可能提建设性的意见、办法。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792961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一事一议类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sz="3200" b="1" dirty="0" smtClean="0">
                <a:hlinkClick r:id="rId2"/>
              </a:rPr>
              <a:t>2015</a:t>
            </a:r>
            <a:r>
              <a:rPr lang="zh-CN" altLang="en-US" sz="3200" b="1" dirty="0" smtClean="0">
                <a:hlinkClick r:id="rId2"/>
              </a:rPr>
              <a:t>新课标全国一卷：女儿举报老爸</a:t>
            </a:r>
            <a:endParaRPr lang="zh-CN" altLang="en-US" sz="3200" b="1" dirty="0" smtClean="0"/>
          </a:p>
          <a:p>
            <a:r>
              <a:rPr lang="zh-CN" altLang="en-US" sz="3200" b="1" dirty="0" smtClean="0"/>
              <a:t>　　一位父亲在高速公路开车打电话，旁边的孩子一再提醒，父亲不要拨打电话，可是父亲不听劝阻，最终孩子选择报警。警察前来后对父亲进行批评教育，此事引起社会争议。以此为内容，写一封信</a:t>
            </a:r>
            <a:r>
              <a:rPr lang="en-US" altLang="zh-CN" sz="3200" b="1" dirty="0" smtClean="0"/>
              <a:t>800</a:t>
            </a:r>
            <a:r>
              <a:rPr lang="zh-CN" altLang="en-US" sz="3200" b="1" dirty="0" smtClean="0"/>
              <a:t>字的信。可选择给违章当事人、女儿、警察写。</a:t>
            </a:r>
          </a:p>
          <a:p>
            <a:r>
              <a:rPr lang="zh-CN" altLang="en-US" sz="3200" b="1" dirty="0" smtClean="0"/>
              <a:t>　　</a:t>
            </a:r>
            <a:r>
              <a:rPr lang="en-US" altLang="zh-CN" sz="3200" b="1" dirty="0" smtClean="0"/>
              <a:t>(</a:t>
            </a:r>
            <a:r>
              <a:rPr lang="zh-CN" altLang="en-US" sz="3200" b="1" dirty="0" smtClean="0"/>
              <a:t>新课标全国一卷适用地区：河南、河北、山西、江西、陕西</a:t>
            </a:r>
            <a:r>
              <a:rPr lang="en-US" altLang="zh-CN" sz="3200" b="1" dirty="0" smtClean="0"/>
              <a:t>)</a:t>
            </a:r>
          </a:p>
          <a:p>
            <a:endParaRPr lang="zh-CN" altLang="en-US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0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2016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温一模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85011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阅读下面文字，根据要求作文。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  2016</a:t>
            </a:r>
            <a:r>
              <a:rPr lang="zh-CN" altLang="en-US" sz="2800" b="1" dirty="0" smtClean="0"/>
              <a:t>年六一节前夕，南京一名刘姓母亲涉嫌在超市偷盗“一个鸡腿几本书” 被抓，经警察问询，得知该母亲想拿此作为儿童节礼物送给自己的孩子。一时间“最心酸的儿童节礼物”感动网友“朋友圈”。随着刘女士的不幸遭遇被媒体陆续披露，短时间内网友爱心募捐达到惊人的三十余万元，但与此同时该事件引发网友质疑和批判的评论也超过</a:t>
            </a:r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万条。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 </a:t>
            </a:r>
            <a:r>
              <a:rPr lang="zh-CN" altLang="en-US" sz="2800" b="1" dirty="0" smtClean="0"/>
              <a:t>近年来爱心救助，屡屡遭遇尴尬、如果你是其中的一名网友，你是选择献爱心，还是会批评质疑？对材料提出的问题你有怎样的思考，写一篇论述类文章。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          注意： ①角度自选， 立意自定， 标题自拟；②不少于八百字；③不得抄袭，套作。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85720" y="142852"/>
            <a:ext cx="885828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黑体" pitchFamily="49" charset="-122"/>
              </a:rPr>
              <a:t>阅读下面的文字，根据要求作文。（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黑体" pitchFamily="49" charset="-122"/>
              </a:rPr>
              <a:t>60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黑体" pitchFamily="49" charset="-122"/>
              </a:rPr>
              <a:t>分）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      吴天明导演的遗作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百鸟朝凤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在上映前得到张艺谋、李安、贾樟柯、韩寒等人的一致推荐。由于影片上映后，日均排片不足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％，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7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天累计票房仅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364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万，制片人方励下跪磕头，喊话院线经理增加排片，一时轰动。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     某院线经理接受采访时表示，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楷体" pitchFamily="49" charset="-122"/>
              </a:rPr>
              <a:t>“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百鸟朝凤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的票房和排片都算合理，没有想看买不到票的情况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楷体" pitchFamily="49" charset="-122"/>
              </a:rPr>
              <a:t>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。他认为现在排片是市场选择的结果，并不是院线打压的结果。若用下跪的方式来求排片，感觉是把影院无情地推向了对立面。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    </a:t>
            </a:r>
            <a:r>
              <a:rPr kumimoji="0" lang="zh-CN" alt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对上述材料，你有什么所思所感？写一篇不少于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800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楷体" pitchFamily="49" charset="-122"/>
              </a:rPr>
              <a:t>字的论述类文章。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【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注意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】①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观点明确，自拟题目。②角度自选，立意自定。③不得抄袭、套作。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7929618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现象评议类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2017</a:t>
            </a:r>
            <a:r>
              <a:rPr lang="zh-CN" altLang="en-US" sz="2800" b="1" dirty="0" smtClean="0"/>
              <a:t>杭一模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阅读下面文字，根据要求作文。（</a:t>
            </a:r>
            <a:r>
              <a:rPr lang="en-US" sz="2800" b="1" dirty="0" smtClean="0"/>
              <a:t>60 </a:t>
            </a:r>
            <a:r>
              <a:rPr lang="zh-CN" altLang="en-US" sz="2800" b="1" dirty="0" smtClean="0"/>
              <a:t>分）</a:t>
            </a:r>
          </a:p>
          <a:p>
            <a:r>
              <a:rPr lang="zh-CN" altLang="en-US" sz="2800" b="1" dirty="0" smtClean="0"/>
              <a:t>         生活中有不少的仪式，如成人仪式、结婚庆典、校庆典礼等。有人说仪式是需要的，仪式感使人摆脱了日常的平庸琐碎，获得了庄严神圣的体验。也有人认为现有的不少仪式裹挟着各种利益，沦为了形式主义，缺乏应有的内涵。</a:t>
            </a:r>
          </a:p>
          <a:p>
            <a:r>
              <a:rPr lang="zh-CN" altLang="en-US" sz="2800" b="1" dirty="0" smtClean="0"/>
              <a:t>         对此，你有什么看法？写一篇论述类文章。</a:t>
            </a:r>
          </a:p>
          <a:p>
            <a:r>
              <a:rPr lang="en-US" sz="2800" b="1" dirty="0" smtClean="0"/>
              <a:t>[</a:t>
            </a:r>
            <a:r>
              <a:rPr lang="zh-CN" altLang="en-US" sz="2800" b="1" dirty="0" smtClean="0"/>
              <a:t>注意</a:t>
            </a:r>
            <a:r>
              <a:rPr lang="en-US" sz="2800" b="1" dirty="0" smtClean="0"/>
              <a:t>]</a:t>
            </a:r>
            <a:r>
              <a:rPr lang="zh-CN" altLang="en-US" sz="2800" b="1" dirty="0" smtClean="0"/>
              <a:t>①观点自选。②题目自拟。③不得少于</a:t>
            </a:r>
            <a:r>
              <a:rPr lang="en-US" sz="2800" b="1" dirty="0" smtClean="0"/>
              <a:t>800</a:t>
            </a:r>
            <a:r>
              <a:rPr lang="zh-CN" altLang="en-US" sz="2800" b="1" dirty="0" smtClean="0"/>
              <a:t>字。④不得抄袭、套作。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77867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2016</a:t>
            </a:r>
            <a:r>
              <a:rPr lang="zh-CN" altLang="en-US" sz="3200" b="1" dirty="0" smtClean="0"/>
              <a:t>年上海卷</a:t>
            </a:r>
            <a:endParaRPr lang="en-US" altLang="zh-CN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　　随着现代社会的发展，人们的生活更容易进入大众视野，评价他人生活变得越来越常见，这些评价对个人和社会的影响也越来越大。人们对“评价他人的生活”这种现象的看法不尽相同，请写一篇文章，谈谈你对这种现象的思考。要求：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）自拟题目；（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）不少于</a:t>
            </a:r>
            <a:r>
              <a:rPr lang="en-US" altLang="zh-CN" sz="3200" b="1" dirty="0" smtClean="0"/>
              <a:t>800</a:t>
            </a:r>
            <a:r>
              <a:rPr lang="zh-CN" altLang="en-US" sz="3200" b="1" dirty="0" smtClean="0"/>
              <a:t>字。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2.sinaimg.cn/mw690/9e5389bbjw1f4mkelaqh9j20go0m87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28718"/>
            <a:ext cx="9429784" cy="8715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429684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其他任务类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/>
              <a:t>阅读下面的材料，根据要求写一篇不少于</a:t>
            </a:r>
            <a:r>
              <a:rPr lang="en-US" altLang="zh-CN" sz="2800" b="1" dirty="0" smtClean="0"/>
              <a:t>800</a:t>
            </a:r>
            <a:r>
              <a:rPr lang="zh-CN" altLang="en-US" sz="2800" b="1" dirty="0" smtClean="0"/>
              <a:t>字的文章。 （</a:t>
            </a:r>
            <a:r>
              <a:rPr lang="en-US" altLang="zh-CN" sz="2800" b="1" dirty="0" smtClean="0"/>
              <a:t>15</a:t>
            </a:r>
            <a:r>
              <a:rPr lang="zh-CN" altLang="en-US" sz="2800" b="1" dirty="0" smtClean="0"/>
              <a:t>新课标全国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</a:p>
          <a:p>
            <a:r>
              <a:rPr lang="zh-CN" altLang="en-US" sz="2800" b="1" dirty="0" smtClean="0"/>
              <a:t>　　当代风采人物评选活动已产生最后三名候选人。小李，笃学敏思，矢志创新，为破解生命科学之谜作出重大贡献，率领团队一举跻身为国际学术最前沿。老王，爱岗敬业，练就一手绝活，变普通技术为完美艺术，走出一条从职高生到焊接大师的“大国工匠”之路，小刘，酷爱摄影，跋山涉水捕捉时间美景，他的博客赢得网友一片赞叹：“你带我们品位大千世界”“你帮我们留住美丽乡愁”。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       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这三个人中，你认为谁更具风采？</a:t>
            </a:r>
            <a:r>
              <a:rPr lang="zh-CN" altLang="en-US" sz="2800" b="1" dirty="0" smtClean="0"/>
              <a:t>请综合材料内容及含义作文，体现你的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思考权衡与选择</a:t>
            </a:r>
            <a:r>
              <a:rPr lang="zh-CN" altLang="en-US" sz="2800" b="1" dirty="0" smtClean="0"/>
              <a:t>。  要求选好角度，确定立意，明确文体，自拟标题，不要套作，不得抄袭。</a:t>
            </a:r>
          </a:p>
          <a:p>
            <a:r>
              <a:rPr lang="zh-CN" altLang="en-US" sz="2800" b="1" dirty="0" smtClean="0"/>
              <a:t>　　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://ww3.sinaimg.cn/mw690/9e5389bbjw1f4mkehd1xpj20go0m8dj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1500222"/>
            <a:ext cx="10144196" cy="11001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3.sinaimg.cn/mw690/9e5389bbjw1f4mkeitdbaj20go0rsjw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358346" cy="12001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2.sinaimg.cn/mw690/9e5389bbjw1f4mkelaqh9j20go0m87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28718"/>
            <a:ext cx="9429784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4.sinaimg.cn/mw690/9e5389bbjw1f4mkejcg6yj20go0m8ad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1857412"/>
            <a:ext cx="10544249" cy="12644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77867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2016</a:t>
            </a:r>
            <a:r>
              <a:rPr lang="zh-CN" altLang="en-US" sz="3200" b="1" dirty="0" smtClean="0"/>
              <a:t>年上海卷</a:t>
            </a:r>
            <a:endParaRPr lang="en-US" altLang="zh-CN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　　随着现代社会的发展，人们的生活更容易进入大众视野，评价他人生活变得越来越常见，这些评价对个人和社会的影响也越来越大。人们对“评价他人的生活”这种现象的看法不尽相同，请写一篇文章，谈谈你对这种现象的思考。要求：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）自拟题目；（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）不少于</a:t>
            </a:r>
            <a:r>
              <a:rPr lang="en-US" altLang="zh-CN" sz="3200" b="1" dirty="0" smtClean="0"/>
              <a:t>800</a:t>
            </a:r>
            <a:r>
              <a:rPr lang="zh-CN" altLang="en-US" sz="3200" b="1" dirty="0" smtClean="0"/>
              <a:t>字。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://ww3.sinaimg.cn/mw690/9e5389bbjw1f4mkehd1xpj20go0m8dj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-357214"/>
            <a:ext cx="8786842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3.sinaimg.cn/mw690/9e5389bbjw1f4mkeitdbaj20go0rsjw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285908"/>
            <a:ext cx="9358346" cy="952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4.sinaimg.cn/mw690/9e5389bbjw1f4mkejcg6yj20go0m8ad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1714536"/>
            <a:ext cx="10544249" cy="8786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3365" y="0"/>
            <a:ext cx="1219073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290"/>
            <a:ext cx="800105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任务驱动型作文的写作特点</a:t>
            </a:r>
            <a:r>
              <a:rPr lang="en-US" sz="3200" b="1" dirty="0" smtClean="0"/>
              <a:t> </a:t>
            </a:r>
            <a:br>
              <a:rPr lang="en-US" sz="3200" b="1" dirty="0" smtClean="0"/>
            </a:br>
            <a:r>
              <a:rPr lang="zh-CN" altLang="en-US" sz="3200" b="1" dirty="0" smtClean="0"/>
              <a:t>　　</a:t>
            </a:r>
            <a:r>
              <a:rPr lang="en-US" sz="3200" b="1" dirty="0" smtClean="0"/>
              <a:t>1.</a:t>
            </a:r>
            <a:r>
              <a:rPr lang="zh-CN" altLang="en-US" sz="3200" b="1" dirty="0" smtClean="0"/>
              <a:t>任务驱动原则</a:t>
            </a:r>
            <a:r>
              <a:rPr lang="en-US" sz="3200" b="1" dirty="0" smtClean="0"/>
              <a:t> </a:t>
            </a:r>
            <a:br>
              <a:rPr lang="en-US" sz="3200" b="1" dirty="0" smtClean="0"/>
            </a:br>
            <a:r>
              <a:rPr lang="zh-CN" altLang="en-US" sz="3200" b="1" dirty="0" smtClean="0"/>
              <a:t>　　既然任务驱动型作文是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以问题来驱动写作</a:t>
            </a:r>
            <a:r>
              <a:rPr lang="zh-CN" altLang="en-US" sz="3200" b="1" dirty="0" smtClean="0"/>
              <a:t>，作文过程中就必须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始终围绕题目给出的问题，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就事论事，就事论理。</a:t>
            </a:r>
            <a:r>
              <a:rPr lang="zh-CN" altLang="en-US" sz="3200" b="1" dirty="0" smtClean="0"/>
              <a:t>题目给出的问题，既是我们作文写作的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出发点</a:t>
            </a:r>
            <a:r>
              <a:rPr lang="zh-CN" altLang="en-US" sz="3200" b="1" dirty="0" smtClean="0"/>
              <a:t>，也应该是我们的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落脚点</a:t>
            </a:r>
            <a:r>
              <a:rPr lang="zh-CN" altLang="en-US" sz="3200" b="1" dirty="0" smtClean="0"/>
              <a:t>。任务驱动型作文可以引用其他的材料来佐证自己的观点，但论述的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重心和中心必须始终限定在题目所给出的问题上面</a:t>
            </a:r>
            <a:r>
              <a:rPr lang="zh-CN" altLang="en-US" sz="3200" b="1" dirty="0" smtClean="0"/>
              <a:t>。如果抛开材料中的问题，只围绕材料中某个关键词，就是舍形取神，舍事取词，这样的作文得分肯定很低。</a:t>
            </a:r>
            <a:r>
              <a:rPr lang="en-US" sz="3200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85728"/>
            <a:ext cx="835821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辨析关键概念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在多维的比较中分析事件背后的情、理、法等核心价值观，并作出合情合理的判断。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603</Words>
  <PresentationFormat>全屏显示(4:3)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29</cp:revision>
  <dcterms:created xsi:type="dcterms:W3CDTF">2017-02-11T13:11:10Z</dcterms:created>
  <dcterms:modified xsi:type="dcterms:W3CDTF">2017-09-28T03:42:12Z</dcterms:modified>
</cp:coreProperties>
</file>