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slides/slide142.xml" ContentType="application/vnd.openxmlformats-officedocument.presentationml.slide+xml"/>
  <Override PartName="/ppt/slides/slide229.xml" ContentType="application/vnd.openxmlformats-officedocument.presentationml.slide+xml"/>
  <Override PartName="/ppt/slides/slide276.xml" ContentType="application/vnd.openxmlformats-officedocument.presentationml.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slides/slide218.xml" ContentType="application/vnd.openxmlformats-officedocument.presentationml.slide+xml"/>
  <Override PartName="/ppt/slides/slide265.xml" ContentType="application/vnd.openxmlformats-officedocument.presentationml.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s/slide207.xml" ContentType="application/vnd.openxmlformats-officedocument.presentationml.slide+xml"/>
  <Override PartName="/ppt/slides/slide254.xml" ContentType="application/vnd.openxmlformats-officedocument.presentationml.slide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232.xml" ContentType="application/vnd.openxmlformats-officedocument.presentationml.slide+xml"/>
  <Override PartName="/ppt/slides/slide243.xml" ContentType="application/vnd.openxmlformats-officedocument.presentationml.slide+xml"/>
  <Override PartName="/ppt/slides/slide29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69.xml" ContentType="application/vnd.openxmlformats-officedocument.presentationml.slide+xml"/>
  <Override PartName="/ppt/slides/slide221.xml" ContentType="application/vnd.openxmlformats-officedocument.presentationml.slide+xml"/>
  <Override PartName="/ppt/slides/slide308.xml" ContentType="application/vnd.openxmlformats-officedocument.presentationml.slide+xml"/>
  <Override PartName="/ppt/slides/slide319.xml" ContentType="application/vnd.openxmlformats-officedocument.presentationml.slide+xml"/>
  <Override PartName="/ppt/tableStyles.xml" ContentType="application/vnd.openxmlformats-officedocument.presentationml.tableStyles+xml"/>
  <Override PartName="/ppt/slides/slide147.xml" ContentType="application/vnd.openxmlformats-officedocument.presentationml.slide+xml"/>
  <Override PartName="/ppt/slides/slide158.xml" ContentType="application/vnd.openxmlformats-officedocument.presentationml.slide+xml"/>
  <Override PartName="/ppt/slides/slide194.xml" ContentType="application/vnd.openxmlformats-officedocument.presentationml.slide+xml"/>
  <Override PartName="/ppt/slides/slide210.xml" ContentType="application/vnd.openxmlformats-officedocument.presentationml.slide+xml"/>
  <Override PartName="/ppt/slides/slide99.xml" ContentType="application/vnd.openxmlformats-officedocument.presentationml.slide+xml"/>
  <Override PartName="/ppt/slides/slide136.xml" ContentType="application/vnd.openxmlformats-officedocument.presentationml.slide+xml"/>
  <Override PartName="/ppt/slides/slide183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25.xml" ContentType="application/vnd.openxmlformats-officedocument.presentationml.slide+xml"/>
  <Override PartName="/ppt/slides/slide172.xml" ContentType="application/vnd.openxmlformats-officedocument.presentationml.slide+xml"/>
  <Override PartName="/ppt/slides/slide259.xml" ContentType="application/vnd.openxmlformats-officedocument.presentationml.slide+xml"/>
  <Override PartName="/ppt/slides/slide322.xml" ContentType="application/vnd.openxmlformats-officedocument.presentationml.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50.xml" ContentType="application/vnd.openxmlformats-officedocument.presentationml.slide+xml"/>
  <Override PartName="/ppt/slides/slide161.xml" ContentType="application/vnd.openxmlformats-officedocument.presentationml.slide+xml"/>
  <Override PartName="/ppt/slides/slide248.xml" ContentType="application/vnd.openxmlformats-officedocument.presentationml.slide+xml"/>
  <Override PartName="/ppt/slides/slide295.xml" ContentType="application/vnd.openxmlformats-officedocument.presentationml.slide+xml"/>
  <Override PartName="/ppt/slides/slide300.xml" ContentType="application/vnd.openxmlformats-officedocument.presentationml.slide+xml"/>
  <Override PartName="/ppt/slides/slide311.xml" ContentType="application/vnd.openxmlformats-officedocument.presentationml.slide+xml"/>
  <Default Extension="png" ContentType="image/png"/>
  <Override PartName="/ppt/slides/slide55.xml" ContentType="application/vnd.openxmlformats-officedocument.presentationml.slide+xml"/>
  <Override PartName="/ppt/slides/slide237.xml" ContentType="application/vnd.openxmlformats-officedocument.presentationml.slide+xml"/>
  <Override PartName="/ppt/slides/slide284.xml" ContentType="application/vnd.openxmlformats-officedocument.presentationml.slide+xml"/>
  <Override PartName="/ppt/theme/theme2.xml" ContentType="application/vnd.openxmlformats-officedocument.them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215.xml" ContentType="application/vnd.openxmlformats-officedocument.presentationml.slide+xml"/>
  <Override PartName="/ppt/slides/slide226.xml" ContentType="application/vnd.openxmlformats-officedocument.presentationml.slide+xml"/>
  <Override PartName="/ppt/slides/slide262.xml" ContentType="application/vnd.openxmlformats-officedocument.presentationml.slide+xml"/>
  <Override PartName="/ppt/slides/slide273.xml" ContentType="application/vnd.openxmlformats-officedocument.presentationml.slide+xml"/>
  <Default Extension="emf" ContentType="image/x-emf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199.xml" ContentType="application/vnd.openxmlformats-officedocument.presentationml.slide+xml"/>
  <Override PartName="/ppt/slides/slide204.xml" ContentType="application/vnd.openxmlformats-officedocument.presentationml.slide+xml"/>
  <Override PartName="/ppt/slides/slide251.xml" ContentType="application/vnd.openxmlformats-officedocument.presentationml.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188.xml" ContentType="application/vnd.openxmlformats-officedocument.presentationml.slide+xml"/>
  <Override PartName="/ppt/slides/slide240.xml" ContentType="application/vnd.openxmlformats-officedocument.presentationml.slide+xml"/>
  <Override PartName="/ppt/slides/slide327.xml" ContentType="application/vnd.openxmlformats-officedocument.presentationml.slide+xml"/>
  <Override PartName="/ppt/slides/slide119.xml" ContentType="application/vnd.openxmlformats-officedocument.presentationml.slide+xml"/>
  <Override PartName="/ppt/slides/slide166.xml" ContentType="application/vnd.openxmlformats-officedocument.presentationml.slide+xml"/>
  <Override PartName="/ppt/slides/slide177.xml" ContentType="application/vnd.openxmlformats-officedocument.presentationml.slide+xml"/>
  <Override PartName="/ppt/slides/slide316.xml" ContentType="application/vnd.openxmlformats-officedocument.presentationml.slide+xml"/>
  <Override PartName="/ppt/slides/slide108.xml" ContentType="application/vnd.openxmlformats-officedocument.presentationml.slide+xml"/>
  <Override PartName="/ppt/slides/slide155.xml" ContentType="application/vnd.openxmlformats-officedocument.presentationml.slide+xml"/>
  <Override PartName="/ppt/slides/slide305.xml" ContentType="application/vnd.openxmlformats-officedocument.presentationml.slide+xml"/>
  <Override PartName="/ppt/slides/slide49.xml" ContentType="application/vnd.openxmlformats-officedocument.presentationml.slide+xml"/>
  <Override PartName="/ppt/slides/slide96.xml" ContentType="application/vnd.openxmlformats-officedocument.presentationml.slide+xml"/>
  <Override PartName="/ppt/slides/slide144.xml" ContentType="application/vnd.openxmlformats-officedocument.presentationml.slide+xml"/>
  <Override PartName="/ppt/slides/slide191.xml" ContentType="application/vnd.openxmlformats-officedocument.presentationml.slide+xml"/>
  <Override PartName="/ppt/slides/slide278.xml" ContentType="application/vnd.openxmlformats-officedocument.presentationml.slide+xml"/>
  <Override PartName="/ppt/slides/slide289.xml" ContentType="application/vnd.openxmlformats-officedocument.presentationml.slide+xml"/>
  <Override PartName="/ppt/slides/slide38.xml" ContentType="application/vnd.openxmlformats-officedocument.presentationml.slide+xml"/>
  <Override PartName="/ppt/slides/slide85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s/slide180.xml" ContentType="application/vnd.openxmlformats-officedocument.presentationml.slide+xml"/>
  <Override PartName="/ppt/slides/slide267.xml" ContentType="application/vnd.openxmlformats-officedocument.presentationml.slide+xml"/>
  <Override PartName="/ppt/slides/slide27.xml" ContentType="application/vnd.openxmlformats-officedocument.presentationml.slide+xml"/>
  <Override PartName="/ppt/slides/slide74.xml" ContentType="application/vnd.openxmlformats-officedocument.presentationml.slide+xml"/>
  <Override PartName="/ppt/slides/slide111.xml" ContentType="application/vnd.openxmlformats-officedocument.presentationml.slide+xml"/>
  <Override PartName="/ppt/slides/slide209.xml" ContentType="application/vnd.openxmlformats-officedocument.presentationml.slide+xml"/>
  <Override PartName="/ppt/slides/slide256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100.xml" ContentType="application/vnd.openxmlformats-officedocument.presentationml.slide+xml"/>
  <Override PartName="/ppt/slides/slide234.xml" ContentType="application/vnd.openxmlformats-officedocument.presentationml.slide+xml"/>
  <Override PartName="/ppt/slides/slide245.xml" ContentType="application/vnd.openxmlformats-officedocument.presentationml.slide+xml"/>
  <Override PartName="/ppt/slides/slide281.xml" ContentType="application/vnd.openxmlformats-officedocument.presentationml.slide+xml"/>
  <Override PartName="/ppt/slides/slide292.xml" ContentType="application/vnd.openxmlformats-officedocument.presentationml.slide+xml"/>
  <Override PartName="/ppt/slides/slide41.xml" ContentType="application/vnd.openxmlformats-officedocument.presentationml.slide+xml"/>
  <Override PartName="/ppt/slides/slide223.xml" ContentType="application/vnd.openxmlformats-officedocument.presentationml.slide+xml"/>
  <Override PartName="/ppt/slides/slide270.xml" ContentType="application/vnd.openxmlformats-officedocument.presentationml.slide+xml"/>
  <Override PartName="/ppt/slides/slide30.xml" ContentType="application/vnd.openxmlformats-officedocument.presentationml.slide+xml"/>
  <Override PartName="/ppt/slides/slide149.xml" ContentType="application/vnd.openxmlformats-officedocument.presentationml.slide+xml"/>
  <Override PartName="/ppt/slides/slide196.xml" ContentType="application/vnd.openxmlformats-officedocument.presentationml.slide+xml"/>
  <Override PartName="/ppt/slides/slide212.xml" ContentType="application/vnd.openxmlformats-officedocument.presentationml.slide+xml"/>
  <Override PartName="/ppt/slides/slide138.xml" ContentType="application/vnd.openxmlformats-officedocument.presentationml.slide+xml"/>
  <Override PartName="/ppt/slides/slide185.xml" ContentType="application/vnd.openxmlformats-officedocument.presentationml.slide+xml"/>
  <Override PartName="/ppt/slides/slide201.xml" ContentType="application/vnd.openxmlformats-officedocument.presentationml.slide+xml"/>
  <Override PartName="/ppt/slides/slide79.xml" ContentType="application/vnd.openxmlformats-officedocument.presentationml.slide+xml"/>
  <Override PartName="/ppt/slides/slide127.xml" ContentType="application/vnd.openxmlformats-officedocument.presentationml.slide+xml"/>
  <Override PartName="/ppt/slides/slide174.xml" ContentType="application/vnd.openxmlformats-officedocument.presentationml.slide+xml"/>
  <Override PartName="/ppt/slides/slide324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116.xml" ContentType="application/vnd.openxmlformats-officedocument.presentationml.slide+xml"/>
  <Override PartName="/ppt/slides/slide163.xml" ContentType="application/vnd.openxmlformats-officedocument.presentationml.slide+xml"/>
  <Override PartName="/ppt/slides/slide297.xml" ContentType="application/vnd.openxmlformats-officedocument.presentationml.slide+xml"/>
  <Override PartName="/ppt/slides/slide302.xml" ContentType="application/vnd.openxmlformats-officedocument.presentationml.slide+xml"/>
  <Override PartName="/ppt/slides/slide313.xml" ContentType="application/vnd.openxmlformats-officedocument.presentationml.slide+xml"/>
  <Override PartName="/ppt/slides/slide57.xml" ContentType="application/vnd.openxmlformats-officedocument.presentationml.slide+xml"/>
  <Override PartName="/ppt/slides/slide105.xml" ContentType="application/vnd.openxmlformats-officedocument.presentationml.slide+xml"/>
  <Override PartName="/ppt/slides/slide141.xml" ContentType="application/vnd.openxmlformats-officedocument.presentationml.slide+xml"/>
  <Override PartName="/ppt/slides/slide152.xml" ContentType="application/vnd.openxmlformats-officedocument.presentationml.slide+xml"/>
  <Override PartName="/ppt/slides/slide239.xml" ContentType="application/vnd.openxmlformats-officedocument.presentationml.slide+xml"/>
  <Override PartName="/ppt/slides/slide286.xml" ContentType="application/vnd.openxmlformats-officedocument.presentationml.slide+xml"/>
  <Override PartName="/ppt/slides/slide46.xml" ContentType="application/vnd.openxmlformats-officedocument.presentationml.slide+xml"/>
  <Override PartName="/ppt/slides/slide93.xml" ContentType="application/vnd.openxmlformats-officedocument.presentationml.slide+xml"/>
  <Override PartName="/ppt/slides/slide130.xml" ContentType="application/vnd.openxmlformats-officedocument.presentationml.slide+xml"/>
  <Override PartName="/ppt/slides/slide217.xml" ContentType="application/vnd.openxmlformats-officedocument.presentationml.slide+xml"/>
  <Override PartName="/ppt/slides/slide228.xml" ContentType="application/vnd.openxmlformats-officedocument.presentationml.slide+xml"/>
  <Override PartName="/ppt/slides/slide264.xml" ContentType="application/vnd.openxmlformats-officedocument.presentationml.slide+xml"/>
  <Override PartName="/ppt/slides/slide275.xml" ContentType="application/vnd.openxmlformats-officedocument.presentationml.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Override PartName="/ppt/slides/slide206.xml" ContentType="application/vnd.openxmlformats-officedocument.presentationml.slide+xml"/>
  <Override PartName="/ppt/slides/slide235.xml" ContentType="application/vnd.openxmlformats-officedocument.presentationml.slide+xml"/>
  <Override PartName="/ppt/slides/slide253.xml" ContentType="application/vnd.openxmlformats-officedocument.presentationml.slide+xml"/>
  <Override PartName="/ppt/slides/slide282.xml" ContentType="application/vnd.openxmlformats-officedocument.presentationml.slide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s/slide213.xml" ContentType="application/vnd.openxmlformats-officedocument.presentationml.slide+xml"/>
  <Override PartName="/ppt/slides/slide224.xml" ContentType="application/vnd.openxmlformats-officedocument.presentationml.slide+xml"/>
  <Override PartName="/ppt/slides/slide242.xml" ContentType="application/vnd.openxmlformats-officedocument.presentationml.slide+xml"/>
  <Override PartName="/ppt/slides/slide260.xml" ContentType="application/vnd.openxmlformats-officedocument.presentationml.slide+xml"/>
  <Override PartName="/ppt/slides/slide271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20.xml" ContentType="application/vnd.openxmlformats-officedocument.presentationml.slide+xml"/>
  <Override PartName="/ppt/slides/slide168.xml" ContentType="application/vnd.openxmlformats-officedocument.presentationml.slide+xml"/>
  <Override PartName="/ppt/slides/slide179.xml" ContentType="application/vnd.openxmlformats-officedocument.presentationml.slide+xml"/>
  <Override PartName="/ppt/slides/slide197.xml" ContentType="application/vnd.openxmlformats-officedocument.presentationml.slide+xml"/>
  <Override PartName="/ppt/slides/slide202.xml" ContentType="application/vnd.openxmlformats-officedocument.presentationml.slide+xml"/>
  <Override PartName="/ppt/slides/slide231.xml" ContentType="application/vnd.openxmlformats-officedocument.presentationml.slide+xml"/>
  <Override PartName="/ppt/slides/slide318.xml" ContentType="application/vnd.openxmlformats-officedocument.presentationml.slide+xml"/>
  <Override PartName="/ppt/slides/slide139.xml" ContentType="application/vnd.openxmlformats-officedocument.presentationml.slide+xml"/>
  <Override PartName="/ppt/slides/slide157.xml" ContentType="application/vnd.openxmlformats-officedocument.presentationml.slide+xml"/>
  <Override PartName="/ppt/slides/slide186.xml" ContentType="application/vnd.openxmlformats-officedocument.presentationml.slide+xml"/>
  <Override PartName="/ppt/slides/slide220.xml" ContentType="application/vnd.openxmlformats-officedocument.presentationml.slide+xml"/>
  <Override PartName="/ppt/slides/slide307.xml" ContentType="application/vnd.openxmlformats-officedocument.presentationml.slide+xml"/>
  <Override PartName="/ppt/slides/slide325.xml" ContentType="application/vnd.openxmlformats-officedocument.presentationml.slide+xml"/>
  <Override PartName="/ppt/slides/slide98.xml" ContentType="application/vnd.openxmlformats-officedocument.presentationml.slide+xml"/>
  <Override PartName="/ppt/slides/slide117.xml" ContentType="application/vnd.openxmlformats-officedocument.presentationml.slide+xml"/>
  <Override PartName="/ppt/slides/slide128.xml" ContentType="application/vnd.openxmlformats-officedocument.presentationml.slide+xml"/>
  <Override PartName="/ppt/slides/slide146.xml" ContentType="application/vnd.openxmlformats-officedocument.presentationml.slide+xml"/>
  <Override PartName="/ppt/slides/slide164.xml" ContentType="application/vnd.openxmlformats-officedocument.presentationml.slide+xml"/>
  <Override PartName="/ppt/slides/slide175.xml" ContentType="application/vnd.openxmlformats-officedocument.presentationml.slide+xml"/>
  <Override PartName="/ppt/slides/slide193.xml" ContentType="application/vnd.openxmlformats-officedocument.presentationml.slide+xml"/>
  <Override PartName="/ppt/slides/slide314.xml" ContentType="application/vnd.openxmlformats-officedocument.presentationml.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ppt/slides/slide153.xml" ContentType="application/vnd.openxmlformats-officedocument.presentationml.slide+xml"/>
  <Override PartName="/ppt/slides/slide171.xml" ContentType="application/vnd.openxmlformats-officedocument.presentationml.slide+xml"/>
  <Override PartName="/ppt/slides/slide182.xml" ContentType="application/vnd.openxmlformats-officedocument.presentationml.slide+xml"/>
  <Override PartName="/ppt/slides/slide269.xml" ContentType="application/vnd.openxmlformats-officedocument.presentationml.slide+xml"/>
  <Override PartName="/ppt/slides/slide287.xml" ContentType="application/vnd.openxmlformats-officedocument.presentationml.slide+xml"/>
  <Override PartName="/ppt/slides/slide298.xml" ContentType="application/vnd.openxmlformats-officedocument.presentationml.slide+xml"/>
  <Override PartName="/ppt/slides/slide303.xml" ContentType="application/vnd.openxmlformats-officedocument.presentationml.slide+xml"/>
  <Override PartName="/ppt/slides/slide321.xml" ContentType="application/vnd.openxmlformats-officedocument.presentationml.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slides/slide160.xml" ContentType="application/vnd.openxmlformats-officedocument.presentationml.slide+xml"/>
  <Override PartName="/ppt/slides/slide258.xml" ContentType="application/vnd.openxmlformats-officedocument.presentationml.slide+xml"/>
  <Override PartName="/ppt/slides/slide310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s/slide236.xml" ContentType="application/vnd.openxmlformats-officedocument.presentationml.slide+xml"/>
  <Override PartName="/ppt/slides/slide247.xml" ContentType="application/vnd.openxmlformats-officedocument.presentationml.slide+xml"/>
  <Override PartName="/ppt/slides/slide283.xml" ContentType="application/vnd.openxmlformats-officedocument.presentationml.slide+xml"/>
  <Override PartName="/ppt/slides/slide294.xml" ContentType="application/vnd.openxmlformats-officedocument.presentationml.slide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slides/slide225.xml" ContentType="application/vnd.openxmlformats-officedocument.presentationml.slide+xml"/>
  <Override PartName="/ppt/slides/slide272.xml" ContentType="application/vnd.openxmlformats-officedocument.presentationml.slide+xml"/>
  <Override PartName="/ppt/theme/theme1.xml" ContentType="application/vnd.openxmlformats-officedocument.theme+xml"/>
  <Override PartName="/ppt/slides/slide32.xml" ContentType="application/vnd.openxmlformats-officedocument.presentationml.slide+xml"/>
  <Override PartName="/ppt/slides/slide214.xml" ContentType="application/vnd.openxmlformats-officedocument.presentationml.slide+xml"/>
  <Override PartName="/ppt/slides/slide261.xml" ContentType="application/vnd.openxmlformats-officedocument.presentationml.slide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s/slide187.xml" ContentType="application/vnd.openxmlformats-officedocument.presentationml.slide+xml"/>
  <Override PartName="/ppt/slides/slide198.xml" ContentType="application/vnd.openxmlformats-officedocument.presentationml.slide+xml"/>
  <Override PartName="/ppt/slides/slide203.xml" ContentType="application/vnd.openxmlformats-officedocument.presentationml.slide+xml"/>
  <Override PartName="/ppt/slides/slide250.xml" ContentType="application/vnd.openxmlformats-officedocument.presentationml.slide+xml"/>
  <Override PartName="/ppt/slides/slide129.xml" ContentType="application/vnd.openxmlformats-officedocument.presentationml.slide+xml"/>
  <Override PartName="/ppt/slides/slide176.xml" ContentType="application/vnd.openxmlformats-officedocument.presentationml.slide+xml"/>
  <Override PartName="/ppt/slides/slide326.xml" ContentType="application/vnd.openxmlformats-officedocument.presentationml.slide+xml"/>
  <Override PartName="/ppt/slides/slide118.xml" ContentType="application/vnd.openxmlformats-officedocument.presentationml.slide+xml"/>
  <Override PartName="/ppt/slides/slide165.xml" ContentType="application/vnd.openxmlformats-officedocument.presentationml.slide+xml"/>
  <Override PartName="/ppt/slides/slide299.xml" ContentType="application/vnd.openxmlformats-officedocument.presentationml.slide+xml"/>
  <Override PartName="/ppt/slides/slide304.xml" ContentType="application/vnd.openxmlformats-officedocument.presentationml.slide+xml"/>
  <Override PartName="/ppt/slides/slide315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107.xml" ContentType="application/vnd.openxmlformats-officedocument.presentationml.slide+xml"/>
  <Override PartName="/ppt/slides/slide143.xml" ContentType="application/vnd.openxmlformats-officedocument.presentationml.slide+xml"/>
  <Override PartName="/ppt/slides/slide154.xml" ContentType="application/vnd.openxmlformats-officedocument.presentationml.slide+xml"/>
  <Override PartName="/ppt/slides/slide190.xml" ContentType="application/vnd.openxmlformats-officedocument.presentationml.slide+xml"/>
  <Override PartName="/ppt/slides/slide288.xml" ContentType="application/vnd.openxmlformats-officedocument.presentationml.slide+xml"/>
  <Override PartName="/ppt/viewProps.xml" ContentType="application/vnd.openxmlformats-officedocument.presentationml.viewProps+xml"/>
  <Override PartName="/ppt/slides/slide48.xml" ContentType="application/vnd.openxmlformats-officedocument.presentationml.slide+xml"/>
  <Override PartName="/ppt/slides/slide95.xml" ContentType="application/vnd.openxmlformats-officedocument.presentationml.slide+xml"/>
  <Override PartName="/ppt/slides/slide132.xml" ContentType="application/vnd.openxmlformats-officedocument.presentationml.slide+xml"/>
  <Override PartName="/ppt/slides/slide27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slides/slide208.xml" ContentType="application/vnd.openxmlformats-officedocument.presentationml.slide+xml"/>
  <Override PartName="/ppt/slides/slide219.xml" ContentType="application/vnd.openxmlformats-officedocument.presentationml.slide+xml"/>
  <Override PartName="/ppt/slides/slide255.xml" ContentType="application/vnd.openxmlformats-officedocument.presentationml.slide+xml"/>
  <Override PartName="/ppt/slides/slide266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62.xml" ContentType="application/vnd.openxmlformats-officedocument.presentationml.slide+xml"/>
  <Override PartName="/ppt/slides/slide110.xml" ContentType="application/vnd.openxmlformats-officedocument.presentationml.slide+xml"/>
  <Override PartName="/ppt/slides/slide244.xml" ContentType="application/vnd.openxmlformats-officedocument.presentationml.slide+xml"/>
  <Override PartName="/ppt/slides/slide291.xml" ContentType="application/vnd.openxmlformats-officedocument.presentationml.slide+xml"/>
  <Override PartName="/ppt/slides/slide51.xml" ContentType="application/vnd.openxmlformats-officedocument.presentationml.slide+xml"/>
  <Override PartName="/ppt/slides/slide233.xml" ContentType="application/vnd.openxmlformats-officedocument.presentationml.slide+xml"/>
  <Override PartName="/ppt/slides/slide280.xml" ContentType="application/vnd.openxmlformats-officedocument.presentationml.slide+xml"/>
  <Override PartName="/ppt/slides/slide40.xml" ContentType="application/vnd.openxmlformats-officedocument.presentationml.slide+xml"/>
  <Override PartName="/ppt/slides/slide159.xml" ContentType="application/vnd.openxmlformats-officedocument.presentationml.slide+xml"/>
  <Override PartName="/ppt/slides/slide211.xml" ContentType="application/vnd.openxmlformats-officedocument.presentationml.slide+xml"/>
  <Override PartName="/ppt/slides/slide222.xml" ContentType="application/vnd.openxmlformats-officedocument.presentationml.slide+xml"/>
  <Override PartName="/ppt/slides/slide309.xml" ContentType="application/vnd.openxmlformats-officedocument.presentationml.slide+xml"/>
  <Override PartName="/ppt/slides/slide148.xml" ContentType="application/vnd.openxmlformats-officedocument.presentationml.slide+xml"/>
  <Override PartName="/ppt/slides/slide195.xml" ContentType="application/vnd.openxmlformats-officedocument.presentationml.slide+xml"/>
  <Override PartName="/ppt/slides/slide200.xml" ContentType="application/vnd.openxmlformats-officedocument.presentationml.slide+xml"/>
  <Default Extension="vml" ContentType="application/vnd.openxmlformats-officedocument.vmlDrawing"/>
  <Override PartName="/ppt/slides/slide89.xml" ContentType="application/vnd.openxmlformats-officedocument.presentationml.slide+xml"/>
  <Override PartName="/ppt/slides/slide126.xml" ContentType="application/vnd.openxmlformats-officedocument.presentationml.slide+xml"/>
  <Override PartName="/ppt/slides/slide137.xml" ContentType="application/vnd.openxmlformats-officedocument.presentationml.slide+xml"/>
  <Override PartName="/ppt/slides/slide173.xml" ContentType="application/vnd.openxmlformats-officedocument.presentationml.slide+xml"/>
  <Override PartName="/ppt/slides/slide184.xml" ContentType="application/vnd.openxmlformats-officedocument.presentationml.slide+xml"/>
  <Override PartName="/ppt/slides/slide323.xml" ContentType="application/vnd.openxmlformats-officedocument.presentationml.slide+xml"/>
  <Override PartName="/ppt/slides/slide78.xml" ContentType="application/vnd.openxmlformats-officedocument.presentationml.slide+xml"/>
  <Override PartName="/ppt/slides/slide115.xml" ContentType="application/vnd.openxmlformats-officedocument.presentationml.slide+xml"/>
  <Override PartName="/ppt/slides/slide162.xml" ContentType="application/vnd.openxmlformats-officedocument.presentationml.slide+xml"/>
  <Override PartName="/ppt/slides/slide312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104.xml" ContentType="application/vnd.openxmlformats-officedocument.presentationml.slide+xml"/>
  <Override PartName="/ppt/slides/slide151.xml" ContentType="application/vnd.openxmlformats-officedocument.presentationml.slide+xml"/>
  <Override PartName="/ppt/slides/slide238.xml" ContentType="application/vnd.openxmlformats-officedocument.presentationml.slide+xml"/>
  <Override PartName="/ppt/slides/slide249.xml" ContentType="application/vnd.openxmlformats-officedocument.presentationml.slide+xml"/>
  <Override PartName="/ppt/slides/slide285.xml" ContentType="application/vnd.openxmlformats-officedocument.presentationml.slide+xml"/>
  <Override PartName="/ppt/slides/slide296.xml" ContentType="application/vnd.openxmlformats-officedocument.presentationml.slide+xml"/>
  <Override PartName="/ppt/slides/slide301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5.xml" ContentType="application/vnd.openxmlformats-officedocument.presentationml.slide+xml"/>
  <Override PartName="/ppt/slides/slide92.xml" ContentType="application/vnd.openxmlformats-officedocument.presentationml.slide+xml"/>
  <Override PartName="/ppt/slides/slide140.xml" ContentType="application/vnd.openxmlformats-officedocument.presentationml.slide+xml"/>
  <Override PartName="/ppt/slides/slide227.xml" ContentType="application/vnd.openxmlformats-officedocument.presentationml.slide+xml"/>
  <Override PartName="/ppt/slides/slide274.xml" ContentType="application/vnd.openxmlformats-officedocument.presentationml.slide+xml"/>
  <Override PartName="/ppt/slides/slide34.xml" ContentType="application/vnd.openxmlformats-officedocument.presentationml.slide+xml"/>
  <Override PartName="/ppt/slides/slide81.xml" ContentType="application/vnd.openxmlformats-officedocument.presentationml.slide+xml"/>
  <Override PartName="/ppt/slides/slide216.xml" ContentType="application/vnd.openxmlformats-officedocument.presentationml.slide+xml"/>
  <Override PartName="/ppt/slides/slide263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70.xml" ContentType="application/vnd.openxmlformats-officedocument.presentationml.slide+xml"/>
  <Override PartName="/ppt/slides/slide189.xml" ContentType="application/vnd.openxmlformats-officedocument.presentationml.slide+xml"/>
  <Override PartName="/ppt/slides/slide205.xml" ContentType="application/vnd.openxmlformats-officedocument.presentationml.slide+xml"/>
  <Override PartName="/ppt/slides/slide241.xml" ContentType="application/vnd.openxmlformats-officedocument.presentationml.slide+xml"/>
  <Override PartName="/ppt/slides/slide252.xml" ContentType="application/vnd.openxmlformats-officedocument.presentationml.slide+xml"/>
  <Override PartName="/ppt/slides/slide12.xml" ContentType="application/vnd.openxmlformats-officedocument.presentationml.slide+xml"/>
  <Override PartName="/ppt/slides/slide178.xml" ContentType="application/vnd.openxmlformats-officedocument.presentationml.slide+xml"/>
  <Override PartName="/ppt/slides/slide230.xml" ContentType="application/vnd.openxmlformats-officedocument.presentationml.slide+xml"/>
  <Override PartName="/ppt/slides/slide328.xml" ContentType="application/vnd.openxmlformats-officedocument.presentationml.slide+xml"/>
  <Override PartName="/ppt/slides/slide167.xml" ContentType="application/vnd.openxmlformats-officedocument.presentationml.slide+xml"/>
  <Override PartName="/ppt/slides/slide306.xml" ContentType="application/vnd.openxmlformats-officedocument.presentationml.slide+xml"/>
  <Override PartName="/ppt/slides/slide317.xml" ContentType="application/vnd.openxmlformats-officedocument.presentationml.slide+xml"/>
  <Override PartName="/ppt/slides/slide109.xml" ContentType="application/vnd.openxmlformats-officedocument.presentationml.slide+xml"/>
  <Override PartName="/ppt/slides/slide145.xml" ContentType="application/vnd.openxmlformats-officedocument.presentationml.slide+xml"/>
  <Override PartName="/ppt/slides/slide156.xml" ContentType="application/vnd.openxmlformats-officedocument.presentationml.slide+xml"/>
  <Override PartName="/ppt/slides/slide192.xml" ContentType="application/vnd.openxmlformats-officedocument.presentationml.slide+xml"/>
  <Override PartName="/ppt/slides/slide97.xml" ContentType="application/vnd.openxmlformats-officedocument.presentationml.slide+xml"/>
  <Override PartName="/ppt/slides/slide134.xml" ContentType="application/vnd.openxmlformats-officedocument.presentationml.slide+xml"/>
  <Override PartName="/ppt/slides/slide181.xml" ContentType="application/vnd.openxmlformats-officedocument.presentationml.slide+xml"/>
  <Override PartName="/ppt/slides/slide27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23.xml" ContentType="application/vnd.openxmlformats-officedocument.presentationml.slide+xml"/>
  <Override PartName="/ppt/slides/slide170.xml" ContentType="application/vnd.openxmlformats-officedocument.presentationml.slide+xml"/>
  <Override PartName="/ppt/slides/slide257.xml" ContentType="application/vnd.openxmlformats-officedocument.presentationml.slide+xml"/>
  <Override PartName="/ppt/slides/slide268.xml" ContentType="application/vnd.openxmlformats-officedocument.presentationml.slide+xml"/>
  <Override PartName="/ppt/slides/slide320.xml" ContentType="application/vnd.openxmlformats-officedocument.presentationml.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64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246.xml" ContentType="application/vnd.openxmlformats-officedocument.presentationml.slide+xml"/>
  <Override PartName="/ppt/slides/slide293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3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2" r:id="rId98"/>
    <p:sldId id="353" r:id="rId99"/>
    <p:sldId id="354" r:id="rId100"/>
    <p:sldId id="355" r:id="rId101"/>
    <p:sldId id="356" r:id="rId102"/>
    <p:sldId id="357" r:id="rId103"/>
    <p:sldId id="358" r:id="rId104"/>
    <p:sldId id="359" r:id="rId105"/>
    <p:sldId id="360" r:id="rId106"/>
    <p:sldId id="361" r:id="rId107"/>
    <p:sldId id="362" r:id="rId108"/>
    <p:sldId id="363" r:id="rId109"/>
    <p:sldId id="364" r:id="rId110"/>
    <p:sldId id="365" r:id="rId111"/>
    <p:sldId id="366" r:id="rId112"/>
    <p:sldId id="367" r:id="rId113"/>
    <p:sldId id="368" r:id="rId114"/>
    <p:sldId id="369" r:id="rId115"/>
    <p:sldId id="370" r:id="rId116"/>
    <p:sldId id="371" r:id="rId117"/>
    <p:sldId id="372" r:id="rId118"/>
    <p:sldId id="373" r:id="rId119"/>
    <p:sldId id="374" r:id="rId120"/>
    <p:sldId id="375" r:id="rId121"/>
    <p:sldId id="376" r:id="rId122"/>
    <p:sldId id="377" r:id="rId123"/>
    <p:sldId id="378" r:id="rId124"/>
    <p:sldId id="379" r:id="rId125"/>
    <p:sldId id="380" r:id="rId126"/>
    <p:sldId id="381" r:id="rId127"/>
    <p:sldId id="382" r:id="rId128"/>
    <p:sldId id="383" r:id="rId129"/>
    <p:sldId id="384" r:id="rId130"/>
    <p:sldId id="385" r:id="rId131"/>
    <p:sldId id="386" r:id="rId132"/>
    <p:sldId id="387" r:id="rId133"/>
    <p:sldId id="388" r:id="rId134"/>
    <p:sldId id="389" r:id="rId135"/>
    <p:sldId id="390" r:id="rId136"/>
    <p:sldId id="391" r:id="rId137"/>
    <p:sldId id="392" r:id="rId138"/>
    <p:sldId id="393" r:id="rId139"/>
    <p:sldId id="394" r:id="rId140"/>
    <p:sldId id="395" r:id="rId141"/>
    <p:sldId id="396" r:id="rId142"/>
    <p:sldId id="397" r:id="rId143"/>
    <p:sldId id="398" r:id="rId144"/>
    <p:sldId id="399" r:id="rId145"/>
    <p:sldId id="400" r:id="rId146"/>
    <p:sldId id="401" r:id="rId147"/>
    <p:sldId id="402" r:id="rId148"/>
    <p:sldId id="403" r:id="rId149"/>
    <p:sldId id="404" r:id="rId150"/>
    <p:sldId id="405" r:id="rId151"/>
    <p:sldId id="406" r:id="rId152"/>
    <p:sldId id="407" r:id="rId153"/>
    <p:sldId id="408" r:id="rId154"/>
    <p:sldId id="409" r:id="rId155"/>
    <p:sldId id="410" r:id="rId156"/>
    <p:sldId id="411" r:id="rId157"/>
    <p:sldId id="412" r:id="rId158"/>
    <p:sldId id="413" r:id="rId159"/>
    <p:sldId id="414" r:id="rId160"/>
    <p:sldId id="415" r:id="rId161"/>
    <p:sldId id="416" r:id="rId162"/>
    <p:sldId id="417" r:id="rId163"/>
    <p:sldId id="418" r:id="rId164"/>
    <p:sldId id="419" r:id="rId165"/>
    <p:sldId id="420" r:id="rId166"/>
    <p:sldId id="421" r:id="rId167"/>
    <p:sldId id="422" r:id="rId168"/>
    <p:sldId id="423" r:id="rId169"/>
    <p:sldId id="424" r:id="rId170"/>
    <p:sldId id="425" r:id="rId171"/>
    <p:sldId id="426" r:id="rId172"/>
    <p:sldId id="427" r:id="rId173"/>
    <p:sldId id="428" r:id="rId174"/>
    <p:sldId id="429" r:id="rId175"/>
    <p:sldId id="430" r:id="rId176"/>
    <p:sldId id="431" r:id="rId177"/>
    <p:sldId id="432" r:id="rId178"/>
    <p:sldId id="433" r:id="rId179"/>
    <p:sldId id="434" r:id="rId180"/>
    <p:sldId id="435" r:id="rId181"/>
    <p:sldId id="436" r:id="rId182"/>
    <p:sldId id="437" r:id="rId183"/>
    <p:sldId id="438" r:id="rId184"/>
    <p:sldId id="439" r:id="rId185"/>
    <p:sldId id="440" r:id="rId186"/>
    <p:sldId id="441" r:id="rId187"/>
    <p:sldId id="442" r:id="rId188"/>
    <p:sldId id="443" r:id="rId189"/>
    <p:sldId id="444" r:id="rId190"/>
    <p:sldId id="445" r:id="rId191"/>
    <p:sldId id="446" r:id="rId192"/>
    <p:sldId id="447" r:id="rId193"/>
    <p:sldId id="448" r:id="rId194"/>
    <p:sldId id="449" r:id="rId195"/>
    <p:sldId id="450" r:id="rId196"/>
    <p:sldId id="451" r:id="rId197"/>
    <p:sldId id="452" r:id="rId198"/>
    <p:sldId id="453" r:id="rId199"/>
    <p:sldId id="454" r:id="rId200"/>
    <p:sldId id="455" r:id="rId201"/>
    <p:sldId id="456" r:id="rId202"/>
    <p:sldId id="457" r:id="rId203"/>
    <p:sldId id="458" r:id="rId204"/>
    <p:sldId id="459" r:id="rId205"/>
    <p:sldId id="460" r:id="rId206"/>
    <p:sldId id="461" r:id="rId207"/>
    <p:sldId id="462" r:id="rId208"/>
    <p:sldId id="463" r:id="rId209"/>
    <p:sldId id="464" r:id="rId210"/>
    <p:sldId id="465" r:id="rId211"/>
    <p:sldId id="466" r:id="rId212"/>
    <p:sldId id="467" r:id="rId213"/>
    <p:sldId id="468" r:id="rId214"/>
    <p:sldId id="469" r:id="rId215"/>
    <p:sldId id="470" r:id="rId216"/>
    <p:sldId id="471" r:id="rId217"/>
    <p:sldId id="472" r:id="rId218"/>
    <p:sldId id="473" r:id="rId219"/>
    <p:sldId id="474" r:id="rId220"/>
    <p:sldId id="475" r:id="rId221"/>
    <p:sldId id="476" r:id="rId222"/>
    <p:sldId id="477" r:id="rId223"/>
    <p:sldId id="478" r:id="rId224"/>
    <p:sldId id="479" r:id="rId225"/>
    <p:sldId id="480" r:id="rId226"/>
    <p:sldId id="481" r:id="rId227"/>
    <p:sldId id="482" r:id="rId228"/>
    <p:sldId id="483" r:id="rId229"/>
    <p:sldId id="484" r:id="rId230"/>
    <p:sldId id="485" r:id="rId231"/>
    <p:sldId id="486" r:id="rId232"/>
    <p:sldId id="487" r:id="rId233"/>
    <p:sldId id="488" r:id="rId234"/>
    <p:sldId id="489" r:id="rId235"/>
    <p:sldId id="490" r:id="rId236"/>
    <p:sldId id="491" r:id="rId237"/>
    <p:sldId id="492" r:id="rId238"/>
    <p:sldId id="493" r:id="rId239"/>
    <p:sldId id="494" r:id="rId240"/>
    <p:sldId id="495" r:id="rId241"/>
    <p:sldId id="496" r:id="rId242"/>
    <p:sldId id="497" r:id="rId243"/>
    <p:sldId id="498" r:id="rId244"/>
    <p:sldId id="499" r:id="rId245"/>
    <p:sldId id="500" r:id="rId246"/>
    <p:sldId id="501" r:id="rId247"/>
    <p:sldId id="502" r:id="rId248"/>
    <p:sldId id="503" r:id="rId249"/>
    <p:sldId id="504" r:id="rId250"/>
    <p:sldId id="505" r:id="rId251"/>
    <p:sldId id="506" r:id="rId252"/>
    <p:sldId id="507" r:id="rId253"/>
    <p:sldId id="508" r:id="rId254"/>
    <p:sldId id="509" r:id="rId255"/>
    <p:sldId id="510" r:id="rId256"/>
    <p:sldId id="511" r:id="rId257"/>
    <p:sldId id="512" r:id="rId258"/>
    <p:sldId id="513" r:id="rId259"/>
    <p:sldId id="514" r:id="rId260"/>
    <p:sldId id="515" r:id="rId261"/>
    <p:sldId id="516" r:id="rId262"/>
    <p:sldId id="517" r:id="rId263"/>
    <p:sldId id="518" r:id="rId264"/>
    <p:sldId id="519" r:id="rId265"/>
    <p:sldId id="520" r:id="rId266"/>
    <p:sldId id="521" r:id="rId267"/>
    <p:sldId id="522" r:id="rId268"/>
    <p:sldId id="523" r:id="rId269"/>
    <p:sldId id="524" r:id="rId270"/>
    <p:sldId id="525" r:id="rId271"/>
    <p:sldId id="526" r:id="rId272"/>
    <p:sldId id="527" r:id="rId273"/>
    <p:sldId id="528" r:id="rId274"/>
    <p:sldId id="529" r:id="rId275"/>
    <p:sldId id="530" r:id="rId276"/>
    <p:sldId id="531" r:id="rId277"/>
    <p:sldId id="532" r:id="rId278"/>
    <p:sldId id="533" r:id="rId279"/>
    <p:sldId id="534" r:id="rId280"/>
    <p:sldId id="535" r:id="rId281"/>
    <p:sldId id="536" r:id="rId282"/>
    <p:sldId id="537" r:id="rId283"/>
    <p:sldId id="538" r:id="rId284"/>
    <p:sldId id="539" r:id="rId285"/>
    <p:sldId id="540" r:id="rId286"/>
    <p:sldId id="541" r:id="rId287"/>
    <p:sldId id="542" r:id="rId288"/>
    <p:sldId id="543" r:id="rId289"/>
    <p:sldId id="544" r:id="rId290"/>
    <p:sldId id="545" r:id="rId291"/>
    <p:sldId id="546" r:id="rId292"/>
    <p:sldId id="547" r:id="rId293"/>
    <p:sldId id="548" r:id="rId294"/>
    <p:sldId id="549" r:id="rId295"/>
    <p:sldId id="550" r:id="rId296"/>
    <p:sldId id="551" r:id="rId297"/>
    <p:sldId id="552" r:id="rId298"/>
    <p:sldId id="553" r:id="rId299"/>
    <p:sldId id="554" r:id="rId300"/>
    <p:sldId id="555" r:id="rId301"/>
    <p:sldId id="556" r:id="rId302"/>
    <p:sldId id="557" r:id="rId303"/>
    <p:sldId id="558" r:id="rId304"/>
    <p:sldId id="559" r:id="rId305"/>
    <p:sldId id="560" r:id="rId306"/>
    <p:sldId id="561" r:id="rId307"/>
    <p:sldId id="562" r:id="rId308"/>
    <p:sldId id="563" r:id="rId309"/>
    <p:sldId id="564" r:id="rId310"/>
    <p:sldId id="565" r:id="rId311"/>
    <p:sldId id="566" r:id="rId312"/>
    <p:sldId id="568" r:id="rId313"/>
    <p:sldId id="569" r:id="rId314"/>
    <p:sldId id="570" r:id="rId315"/>
    <p:sldId id="571" r:id="rId316"/>
    <p:sldId id="572" r:id="rId317"/>
    <p:sldId id="573" r:id="rId318"/>
    <p:sldId id="574" r:id="rId319"/>
    <p:sldId id="575" r:id="rId320"/>
    <p:sldId id="576" r:id="rId321"/>
    <p:sldId id="577" r:id="rId322"/>
    <p:sldId id="578" r:id="rId323"/>
    <p:sldId id="579" r:id="rId324"/>
    <p:sldId id="580" r:id="rId325"/>
    <p:sldId id="581" r:id="rId326"/>
    <p:sldId id="582" r:id="rId327"/>
    <p:sldId id="583" r:id="rId328"/>
    <p:sldId id="584" r:id="rId32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135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670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99" Type="http://schemas.openxmlformats.org/officeDocument/2006/relationships/slide" Target="slides/slide298.xml"/><Relationship Id="rId303" Type="http://schemas.openxmlformats.org/officeDocument/2006/relationships/slide" Target="slides/slide302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59" Type="http://schemas.openxmlformats.org/officeDocument/2006/relationships/slide" Target="slides/slide158.xml"/><Relationship Id="rId324" Type="http://schemas.openxmlformats.org/officeDocument/2006/relationships/slide" Target="slides/slide323.xml"/><Relationship Id="rId170" Type="http://schemas.openxmlformats.org/officeDocument/2006/relationships/slide" Target="slides/slide169.xml"/><Relationship Id="rId191" Type="http://schemas.openxmlformats.org/officeDocument/2006/relationships/slide" Target="slides/slide190.xml"/><Relationship Id="rId205" Type="http://schemas.openxmlformats.org/officeDocument/2006/relationships/slide" Target="slides/slide204.xml"/><Relationship Id="rId226" Type="http://schemas.openxmlformats.org/officeDocument/2006/relationships/slide" Target="slides/slide225.xml"/><Relationship Id="rId247" Type="http://schemas.openxmlformats.org/officeDocument/2006/relationships/slide" Target="slides/slide246.xml"/><Relationship Id="rId107" Type="http://schemas.openxmlformats.org/officeDocument/2006/relationships/slide" Target="slides/slide106.xml"/><Relationship Id="rId268" Type="http://schemas.openxmlformats.org/officeDocument/2006/relationships/slide" Target="slides/slide267.xml"/><Relationship Id="rId289" Type="http://schemas.openxmlformats.org/officeDocument/2006/relationships/slide" Target="slides/slide288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314" Type="http://schemas.openxmlformats.org/officeDocument/2006/relationships/slide" Target="slides/slide313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81" Type="http://schemas.openxmlformats.org/officeDocument/2006/relationships/slide" Target="slides/slide180.xml"/><Relationship Id="rId216" Type="http://schemas.openxmlformats.org/officeDocument/2006/relationships/slide" Target="slides/slide215.xml"/><Relationship Id="rId237" Type="http://schemas.openxmlformats.org/officeDocument/2006/relationships/slide" Target="slides/slide236.xml"/><Relationship Id="rId258" Type="http://schemas.openxmlformats.org/officeDocument/2006/relationships/slide" Target="slides/slide257.xml"/><Relationship Id="rId279" Type="http://schemas.openxmlformats.org/officeDocument/2006/relationships/slide" Target="slides/slide278.xml"/><Relationship Id="rId22" Type="http://schemas.openxmlformats.org/officeDocument/2006/relationships/slide" Target="slides/slide21.xml"/><Relationship Id="rId43" Type="http://schemas.openxmlformats.org/officeDocument/2006/relationships/slide" Target="slides/slide42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139" Type="http://schemas.openxmlformats.org/officeDocument/2006/relationships/slide" Target="slides/slide138.xml"/><Relationship Id="rId290" Type="http://schemas.openxmlformats.org/officeDocument/2006/relationships/slide" Target="slides/slide289.xml"/><Relationship Id="rId304" Type="http://schemas.openxmlformats.org/officeDocument/2006/relationships/slide" Target="slides/slide303.xml"/><Relationship Id="rId325" Type="http://schemas.openxmlformats.org/officeDocument/2006/relationships/slide" Target="slides/slide324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71" Type="http://schemas.openxmlformats.org/officeDocument/2006/relationships/slide" Target="slides/slide170.xml"/><Relationship Id="rId192" Type="http://schemas.openxmlformats.org/officeDocument/2006/relationships/slide" Target="slides/slide191.xml"/><Relationship Id="rId206" Type="http://schemas.openxmlformats.org/officeDocument/2006/relationships/slide" Target="slides/slide205.xml"/><Relationship Id="rId227" Type="http://schemas.openxmlformats.org/officeDocument/2006/relationships/slide" Target="slides/slide226.xml"/><Relationship Id="rId248" Type="http://schemas.openxmlformats.org/officeDocument/2006/relationships/slide" Target="slides/slide247.xml"/><Relationship Id="rId269" Type="http://schemas.openxmlformats.org/officeDocument/2006/relationships/slide" Target="slides/slide268.xml"/><Relationship Id="rId12" Type="http://schemas.openxmlformats.org/officeDocument/2006/relationships/slide" Target="slides/slide11.xml"/><Relationship Id="rId33" Type="http://schemas.openxmlformats.org/officeDocument/2006/relationships/slide" Target="slides/slide32.xml"/><Relationship Id="rId108" Type="http://schemas.openxmlformats.org/officeDocument/2006/relationships/slide" Target="slides/slide107.xml"/><Relationship Id="rId129" Type="http://schemas.openxmlformats.org/officeDocument/2006/relationships/slide" Target="slides/slide128.xml"/><Relationship Id="rId280" Type="http://schemas.openxmlformats.org/officeDocument/2006/relationships/slide" Target="slides/slide279.xml"/><Relationship Id="rId315" Type="http://schemas.openxmlformats.org/officeDocument/2006/relationships/slide" Target="slides/slide314.xml"/><Relationship Id="rId54" Type="http://schemas.openxmlformats.org/officeDocument/2006/relationships/slide" Target="slides/slide53.xml"/><Relationship Id="rId75" Type="http://schemas.openxmlformats.org/officeDocument/2006/relationships/slide" Target="slides/slide74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61" Type="http://schemas.openxmlformats.org/officeDocument/2006/relationships/slide" Target="slides/slide160.xml"/><Relationship Id="rId182" Type="http://schemas.openxmlformats.org/officeDocument/2006/relationships/slide" Target="slides/slide181.xml"/><Relationship Id="rId217" Type="http://schemas.openxmlformats.org/officeDocument/2006/relationships/slide" Target="slides/slide216.xml"/><Relationship Id="rId6" Type="http://schemas.openxmlformats.org/officeDocument/2006/relationships/slide" Target="slides/slide5.xml"/><Relationship Id="rId238" Type="http://schemas.openxmlformats.org/officeDocument/2006/relationships/slide" Target="slides/slide237.xml"/><Relationship Id="rId259" Type="http://schemas.openxmlformats.org/officeDocument/2006/relationships/slide" Target="slides/slide258.xml"/><Relationship Id="rId23" Type="http://schemas.openxmlformats.org/officeDocument/2006/relationships/slide" Target="slides/slide22.xml"/><Relationship Id="rId119" Type="http://schemas.openxmlformats.org/officeDocument/2006/relationships/slide" Target="slides/slide118.xml"/><Relationship Id="rId270" Type="http://schemas.openxmlformats.org/officeDocument/2006/relationships/slide" Target="slides/slide269.xml"/><Relationship Id="rId291" Type="http://schemas.openxmlformats.org/officeDocument/2006/relationships/slide" Target="slides/slide290.xml"/><Relationship Id="rId305" Type="http://schemas.openxmlformats.org/officeDocument/2006/relationships/slide" Target="slides/slide304.xml"/><Relationship Id="rId326" Type="http://schemas.openxmlformats.org/officeDocument/2006/relationships/slide" Target="slides/slide325.xml"/><Relationship Id="rId44" Type="http://schemas.openxmlformats.org/officeDocument/2006/relationships/slide" Target="slides/slide43.xml"/><Relationship Id="rId65" Type="http://schemas.openxmlformats.org/officeDocument/2006/relationships/slide" Target="slides/slide64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51" Type="http://schemas.openxmlformats.org/officeDocument/2006/relationships/slide" Target="slides/slide150.xml"/><Relationship Id="rId172" Type="http://schemas.openxmlformats.org/officeDocument/2006/relationships/slide" Target="slides/slide171.xml"/><Relationship Id="rId193" Type="http://schemas.openxmlformats.org/officeDocument/2006/relationships/slide" Target="slides/slide192.xml"/><Relationship Id="rId207" Type="http://schemas.openxmlformats.org/officeDocument/2006/relationships/slide" Target="slides/slide206.xml"/><Relationship Id="rId228" Type="http://schemas.openxmlformats.org/officeDocument/2006/relationships/slide" Target="slides/slide227.xml"/><Relationship Id="rId249" Type="http://schemas.openxmlformats.org/officeDocument/2006/relationships/slide" Target="slides/slide248.xml"/><Relationship Id="rId13" Type="http://schemas.openxmlformats.org/officeDocument/2006/relationships/slide" Target="slides/slide12.xml"/><Relationship Id="rId109" Type="http://schemas.openxmlformats.org/officeDocument/2006/relationships/slide" Target="slides/slide108.xml"/><Relationship Id="rId260" Type="http://schemas.openxmlformats.org/officeDocument/2006/relationships/slide" Target="slides/slide259.xml"/><Relationship Id="rId281" Type="http://schemas.openxmlformats.org/officeDocument/2006/relationships/slide" Target="slides/slide280.xml"/><Relationship Id="rId316" Type="http://schemas.openxmlformats.org/officeDocument/2006/relationships/slide" Target="slides/slide315.xml"/><Relationship Id="rId34" Type="http://schemas.openxmlformats.org/officeDocument/2006/relationships/slide" Target="slides/slide33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20" Type="http://schemas.openxmlformats.org/officeDocument/2006/relationships/slide" Target="slides/slide119.xml"/><Relationship Id="rId141" Type="http://schemas.openxmlformats.org/officeDocument/2006/relationships/slide" Target="slides/slide140.xml"/><Relationship Id="rId7" Type="http://schemas.openxmlformats.org/officeDocument/2006/relationships/slide" Target="slides/slide6.xml"/><Relationship Id="rId162" Type="http://schemas.openxmlformats.org/officeDocument/2006/relationships/slide" Target="slides/slide161.xml"/><Relationship Id="rId183" Type="http://schemas.openxmlformats.org/officeDocument/2006/relationships/slide" Target="slides/slide182.xml"/><Relationship Id="rId218" Type="http://schemas.openxmlformats.org/officeDocument/2006/relationships/slide" Target="slides/slide217.xml"/><Relationship Id="rId239" Type="http://schemas.openxmlformats.org/officeDocument/2006/relationships/slide" Target="slides/slide238.xml"/><Relationship Id="rId250" Type="http://schemas.openxmlformats.org/officeDocument/2006/relationships/slide" Target="slides/slide249.xml"/><Relationship Id="rId271" Type="http://schemas.openxmlformats.org/officeDocument/2006/relationships/slide" Target="slides/slide270.xml"/><Relationship Id="rId292" Type="http://schemas.openxmlformats.org/officeDocument/2006/relationships/slide" Target="slides/slide291.xml"/><Relationship Id="rId306" Type="http://schemas.openxmlformats.org/officeDocument/2006/relationships/slide" Target="slides/slide305.xml"/><Relationship Id="rId24" Type="http://schemas.openxmlformats.org/officeDocument/2006/relationships/slide" Target="slides/slide23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31" Type="http://schemas.openxmlformats.org/officeDocument/2006/relationships/slide" Target="slides/slide130.xml"/><Relationship Id="rId327" Type="http://schemas.openxmlformats.org/officeDocument/2006/relationships/slide" Target="slides/slide326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4" Type="http://schemas.openxmlformats.org/officeDocument/2006/relationships/slide" Target="slides/slide193.xml"/><Relationship Id="rId208" Type="http://schemas.openxmlformats.org/officeDocument/2006/relationships/slide" Target="slides/slide207.xml"/><Relationship Id="rId229" Type="http://schemas.openxmlformats.org/officeDocument/2006/relationships/slide" Target="slides/slide228.xml"/><Relationship Id="rId240" Type="http://schemas.openxmlformats.org/officeDocument/2006/relationships/slide" Target="slides/slide239.xml"/><Relationship Id="rId261" Type="http://schemas.openxmlformats.org/officeDocument/2006/relationships/slide" Target="slides/slide260.xml"/><Relationship Id="rId14" Type="http://schemas.openxmlformats.org/officeDocument/2006/relationships/slide" Target="slides/slide13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282" Type="http://schemas.openxmlformats.org/officeDocument/2006/relationships/slide" Target="slides/slide281.xml"/><Relationship Id="rId317" Type="http://schemas.openxmlformats.org/officeDocument/2006/relationships/slide" Target="slides/slide31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slide" Target="slides/slide183.xml"/><Relationship Id="rId189" Type="http://schemas.openxmlformats.org/officeDocument/2006/relationships/slide" Target="slides/slide188.xml"/><Relationship Id="rId219" Type="http://schemas.openxmlformats.org/officeDocument/2006/relationships/slide" Target="slides/slide218.xml"/><Relationship Id="rId3" Type="http://schemas.openxmlformats.org/officeDocument/2006/relationships/slide" Target="slides/slide2.xml"/><Relationship Id="rId214" Type="http://schemas.openxmlformats.org/officeDocument/2006/relationships/slide" Target="slides/slide213.xml"/><Relationship Id="rId230" Type="http://schemas.openxmlformats.org/officeDocument/2006/relationships/slide" Target="slides/slide229.xml"/><Relationship Id="rId235" Type="http://schemas.openxmlformats.org/officeDocument/2006/relationships/slide" Target="slides/slide234.xml"/><Relationship Id="rId251" Type="http://schemas.openxmlformats.org/officeDocument/2006/relationships/slide" Target="slides/slide250.xml"/><Relationship Id="rId256" Type="http://schemas.openxmlformats.org/officeDocument/2006/relationships/slide" Target="slides/slide255.xml"/><Relationship Id="rId277" Type="http://schemas.openxmlformats.org/officeDocument/2006/relationships/slide" Target="slides/slide276.xml"/><Relationship Id="rId298" Type="http://schemas.openxmlformats.org/officeDocument/2006/relationships/slide" Target="slides/slide297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72" Type="http://schemas.openxmlformats.org/officeDocument/2006/relationships/slide" Target="slides/slide271.xml"/><Relationship Id="rId293" Type="http://schemas.openxmlformats.org/officeDocument/2006/relationships/slide" Target="slides/slide292.xml"/><Relationship Id="rId302" Type="http://schemas.openxmlformats.org/officeDocument/2006/relationships/slide" Target="slides/slide301.xml"/><Relationship Id="rId307" Type="http://schemas.openxmlformats.org/officeDocument/2006/relationships/slide" Target="slides/slide306.xml"/><Relationship Id="rId323" Type="http://schemas.openxmlformats.org/officeDocument/2006/relationships/slide" Target="slides/slide322.xml"/><Relationship Id="rId328" Type="http://schemas.openxmlformats.org/officeDocument/2006/relationships/slide" Target="slides/slide32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slide" Target="slides/slide178.xml"/><Relationship Id="rId195" Type="http://schemas.openxmlformats.org/officeDocument/2006/relationships/slide" Target="slides/slide194.xml"/><Relationship Id="rId209" Type="http://schemas.openxmlformats.org/officeDocument/2006/relationships/slide" Target="slides/slide208.xml"/><Relationship Id="rId190" Type="http://schemas.openxmlformats.org/officeDocument/2006/relationships/slide" Target="slides/slide189.xml"/><Relationship Id="rId204" Type="http://schemas.openxmlformats.org/officeDocument/2006/relationships/slide" Target="slides/slide203.xml"/><Relationship Id="rId220" Type="http://schemas.openxmlformats.org/officeDocument/2006/relationships/slide" Target="slides/slide219.xml"/><Relationship Id="rId225" Type="http://schemas.openxmlformats.org/officeDocument/2006/relationships/slide" Target="slides/slide224.xml"/><Relationship Id="rId241" Type="http://schemas.openxmlformats.org/officeDocument/2006/relationships/slide" Target="slides/slide240.xml"/><Relationship Id="rId246" Type="http://schemas.openxmlformats.org/officeDocument/2006/relationships/slide" Target="slides/slide245.xml"/><Relationship Id="rId267" Type="http://schemas.openxmlformats.org/officeDocument/2006/relationships/slide" Target="slides/slide266.xml"/><Relationship Id="rId288" Type="http://schemas.openxmlformats.org/officeDocument/2006/relationships/slide" Target="slides/slide287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262" Type="http://schemas.openxmlformats.org/officeDocument/2006/relationships/slide" Target="slides/slide261.xml"/><Relationship Id="rId283" Type="http://schemas.openxmlformats.org/officeDocument/2006/relationships/slide" Target="slides/slide282.xml"/><Relationship Id="rId313" Type="http://schemas.openxmlformats.org/officeDocument/2006/relationships/slide" Target="slides/slide312.xml"/><Relationship Id="rId318" Type="http://schemas.openxmlformats.org/officeDocument/2006/relationships/slide" Target="slides/slide317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185" Type="http://schemas.openxmlformats.org/officeDocument/2006/relationships/slide" Target="slides/slide184.xml"/><Relationship Id="rId33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80" Type="http://schemas.openxmlformats.org/officeDocument/2006/relationships/slide" Target="slides/slide179.xml"/><Relationship Id="rId210" Type="http://schemas.openxmlformats.org/officeDocument/2006/relationships/slide" Target="slides/slide209.xml"/><Relationship Id="rId215" Type="http://schemas.openxmlformats.org/officeDocument/2006/relationships/slide" Target="slides/slide214.xml"/><Relationship Id="rId236" Type="http://schemas.openxmlformats.org/officeDocument/2006/relationships/slide" Target="slides/slide235.xml"/><Relationship Id="rId257" Type="http://schemas.openxmlformats.org/officeDocument/2006/relationships/slide" Target="slides/slide256.xml"/><Relationship Id="rId278" Type="http://schemas.openxmlformats.org/officeDocument/2006/relationships/slide" Target="slides/slide277.xml"/><Relationship Id="rId26" Type="http://schemas.openxmlformats.org/officeDocument/2006/relationships/slide" Target="slides/slide25.xml"/><Relationship Id="rId231" Type="http://schemas.openxmlformats.org/officeDocument/2006/relationships/slide" Target="slides/slide230.xml"/><Relationship Id="rId252" Type="http://schemas.openxmlformats.org/officeDocument/2006/relationships/slide" Target="slides/slide251.xml"/><Relationship Id="rId273" Type="http://schemas.openxmlformats.org/officeDocument/2006/relationships/slide" Target="slides/slide272.xml"/><Relationship Id="rId294" Type="http://schemas.openxmlformats.org/officeDocument/2006/relationships/slide" Target="slides/slide293.xml"/><Relationship Id="rId308" Type="http://schemas.openxmlformats.org/officeDocument/2006/relationships/slide" Target="slides/slide307.xml"/><Relationship Id="rId329" Type="http://schemas.openxmlformats.org/officeDocument/2006/relationships/slide" Target="slides/slide328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75" Type="http://schemas.openxmlformats.org/officeDocument/2006/relationships/slide" Target="slides/slide174.xml"/><Relationship Id="rId196" Type="http://schemas.openxmlformats.org/officeDocument/2006/relationships/slide" Target="slides/slide195.xml"/><Relationship Id="rId200" Type="http://schemas.openxmlformats.org/officeDocument/2006/relationships/slide" Target="slides/slide199.xml"/><Relationship Id="rId16" Type="http://schemas.openxmlformats.org/officeDocument/2006/relationships/slide" Target="slides/slide15.xml"/><Relationship Id="rId221" Type="http://schemas.openxmlformats.org/officeDocument/2006/relationships/slide" Target="slides/slide220.xml"/><Relationship Id="rId242" Type="http://schemas.openxmlformats.org/officeDocument/2006/relationships/slide" Target="slides/slide241.xml"/><Relationship Id="rId263" Type="http://schemas.openxmlformats.org/officeDocument/2006/relationships/slide" Target="slides/slide262.xml"/><Relationship Id="rId284" Type="http://schemas.openxmlformats.org/officeDocument/2006/relationships/slide" Target="slides/slide283.xml"/><Relationship Id="rId319" Type="http://schemas.openxmlformats.org/officeDocument/2006/relationships/slide" Target="slides/slide318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330" Type="http://schemas.openxmlformats.org/officeDocument/2006/relationships/notesMaster" Target="notesMasters/notesMaster1.xml"/><Relationship Id="rId90" Type="http://schemas.openxmlformats.org/officeDocument/2006/relationships/slide" Target="slides/slide89.xml"/><Relationship Id="rId165" Type="http://schemas.openxmlformats.org/officeDocument/2006/relationships/slide" Target="slides/slide164.xml"/><Relationship Id="rId186" Type="http://schemas.openxmlformats.org/officeDocument/2006/relationships/slide" Target="slides/slide185.xml"/><Relationship Id="rId211" Type="http://schemas.openxmlformats.org/officeDocument/2006/relationships/slide" Target="slides/slide210.xml"/><Relationship Id="rId232" Type="http://schemas.openxmlformats.org/officeDocument/2006/relationships/slide" Target="slides/slide231.xml"/><Relationship Id="rId253" Type="http://schemas.openxmlformats.org/officeDocument/2006/relationships/slide" Target="slides/slide252.xml"/><Relationship Id="rId274" Type="http://schemas.openxmlformats.org/officeDocument/2006/relationships/slide" Target="slides/slide273.xml"/><Relationship Id="rId295" Type="http://schemas.openxmlformats.org/officeDocument/2006/relationships/slide" Target="slides/slide294.xml"/><Relationship Id="rId309" Type="http://schemas.openxmlformats.org/officeDocument/2006/relationships/slide" Target="slides/slide308.xml"/><Relationship Id="rId27" Type="http://schemas.openxmlformats.org/officeDocument/2006/relationships/slide" Target="slides/slide26.xml"/><Relationship Id="rId48" Type="http://schemas.openxmlformats.org/officeDocument/2006/relationships/slide" Target="slides/slide47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34" Type="http://schemas.openxmlformats.org/officeDocument/2006/relationships/slide" Target="slides/slide133.xml"/><Relationship Id="rId320" Type="http://schemas.openxmlformats.org/officeDocument/2006/relationships/slide" Target="slides/slide319.xml"/><Relationship Id="rId80" Type="http://schemas.openxmlformats.org/officeDocument/2006/relationships/slide" Target="slides/slide79.xml"/><Relationship Id="rId155" Type="http://schemas.openxmlformats.org/officeDocument/2006/relationships/slide" Target="slides/slide154.xml"/><Relationship Id="rId176" Type="http://schemas.openxmlformats.org/officeDocument/2006/relationships/slide" Target="slides/slide175.xml"/><Relationship Id="rId197" Type="http://schemas.openxmlformats.org/officeDocument/2006/relationships/slide" Target="slides/slide196.xml"/><Relationship Id="rId201" Type="http://schemas.openxmlformats.org/officeDocument/2006/relationships/slide" Target="slides/slide200.xml"/><Relationship Id="rId222" Type="http://schemas.openxmlformats.org/officeDocument/2006/relationships/slide" Target="slides/slide221.xml"/><Relationship Id="rId243" Type="http://schemas.openxmlformats.org/officeDocument/2006/relationships/slide" Target="slides/slide242.xml"/><Relationship Id="rId264" Type="http://schemas.openxmlformats.org/officeDocument/2006/relationships/slide" Target="slides/slide263.xml"/><Relationship Id="rId285" Type="http://schemas.openxmlformats.org/officeDocument/2006/relationships/slide" Target="slides/slide284.xml"/><Relationship Id="rId17" Type="http://schemas.openxmlformats.org/officeDocument/2006/relationships/slide" Target="slides/slide16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24" Type="http://schemas.openxmlformats.org/officeDocument/2006/relationships/slide" Target="slides/slide123.xml"/><Relationship Id="rId310" Type="http://schemas.openxmlformats.org/officeDocument/2006/relationships/slide" Target="slides/slide309.xml"/><Relationship Id="rId70" Type="http://schemas.openxmlformats.org/officeDocument/2006/relationships/slide" Target="slides/slide69.xml"/><Relationship Id="rId91" Type="http://schemas.openxmlformats.org/officeDocument/2006/relationships/slide" Target="slides/slide90.xml"/><Relationship Id="rId145" Type="http://schemas.openxmlformats.org/officeDocument/2006/relationships/slide" Target="slides/slide144.xml"/><Relationship Id="rId166" Type="http://schemas.openxmlformats.org/officeDocument/2006/relationships/slide" Target="slides/slide165.xml"/><Relationship Id="rId187" Type="http://schemas.openxmlformats.org/officeDocument/2006/relationships/slide" Target="slides/slide186.xml"/><Relationship Id="rId33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12" Type="http://schemas.openxmlformats.org/officeDocument/2006/relationships/slide" Target="slides/slide211.xml"/><Relationship Id="rId233" Type="http://schemas.openxmlformats.org/officeDocument/2006/relationships/slide" Target="slides/slide232.xml"/><Relationship Id="rId254" Type="http://schemas.openxmlformats.org/officeDocument/2006/relationships/slide" Target="slides/slide253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275" Type="http://schemas.openxmlformats.org/officeDocument/2006/relationships/slide" Target="slides/slide274.xml"/><Relationship Id="rId296" Type="http://schemas.openxmlformats.org/officeDocument/2006/relationships/slide" Target="slides/slide295.xml"/><Relationship Id="rId300" Type="http://schemas.openxmlformats.org/officeDocument/2006/relationships/slide" Target="slides/slide299.xml"/><Relationship Id="rId60" Type="http://schemas.openxmlformats.org/officeDocument/2006/relationships/slide" Target="slides/slide59.xml"/><Relationship Id="rId81" Type="http://schemas.openxmlformats.org/officeDocument/2006/relationships/slide" Target="slides/slide80.xml"/><Relationship Id="rId135" Type="http://schemas.openxmlformats.org/officeDocument/2006/relationships/slide" Target="slides/slide134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98" Type="http://schemas.openxmlformats.org/officeDocument/2006/relationships/slide" Target="slides/slide197.xml"/><Relationship Id="rId321" Type="http://schemas.openxmlformats.org/officeDocument/2006/relationships/slide" Target="slides/slide320.xml"/><Relationship Id="rId202" Type="http://schemas.openxmlformats.org/officeDocument/2006/relationships/slide" Target="slides/slide201.xml"/><Relationship Id="rId223" Type="http://schemas.openxmlformats.org/officeDocument/2006/relationships/slide" Target="slides/slide222.xml"/><Relationship Id="rId244" Type="http://schemas.openxmlformats.org/officeDocument/2006/relationships/slide" Target="slides/slide243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265" Type="http://schemas.openxmlformats.org/officeDocument/2006/relationships/slide" Target="slides/slide264.xml"/><Relationship Id="rId286" Type="http://schemas.openxmlformats.org/officeDocument/2006/relationships/slide" Target="slides/slide285.xml"/><Relationship Id="rId50" Type="http://schemas.openxmlformats.org/officeDocument/2006/relationships/slide" Target="slides/slide49.xml"/><Relationship Id="rId104" Type="http://schemas.openxmlformats.org/officeDocument/2006/relationships/slide" Target="slides/slide103.xml"/><Relationship Id="rId125" Type="http://schemas.openxmlformats.org/officeDocument/2006/relationships/slide" Target="slides/slide124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slide" Target="slides/slide187.xml"/><Relationship Id="rId311" Type="http://schemas.openxmlformats.org/officeDocument/2006/relationships/slide" Target="slides/slide310.xml"/><Relationship Id="rId332" Type="http://schemas.openxmlformats.org/officeDocument/2006/relationships/viewProps" Target="viewProps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13" Type="http://schemas.openxmlformats.org/officeDocument/2006/relationships/slide" Target="slides/slide212.xml"/><Relationship Id="rId234" Type="http://schemas.openxmlformats.org/officeDocument/2006/relationships/slide" Target="slides/slide233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55" Type="http://schemas.openxmlformats.org/officeDocument/2006/relationships/slide" Target="slides/slide254.xml"/><Relationship Id="rId276" Type="http://schemas.openxmlformats.org/officeDocument/2006/relationships/slide" Target="slides/slide275.xml"/><Relationship Id="rId297" Type="http://schemas.openxmlformats.org/officeDocument/2006/relationships/slide" Target="slides/slide296.xml"/><Relationship Id="rId40" Type="http://schemas.openxmlformats.org/officeDocument/2006/relationships/slide" Target="slides/slide39.xml"/><Relationship Id="rId115" Type="http://schemas.openxmlformats.org/officeDocument/2006/relationships/slide" Target="slides/slide114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301" Type="http://schemas.openxmlformats.org/officeDocument/2006/relationships/slide" Target="slides/slide300.xml"/><Relationship Id="rId322" Type="http://schemas.openxmlformats.org/officeDocument/2006/relationships/slide" Target="slides/slide321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9" Type="http://schemas.openxmlformats.org/officeDocument/2006/relationships/slide" Target="slides/slide198.xml"/><Relationship Id="rId203" Type="http://schemas.openxmlformats.org/officeDocument/2006/relationships/slide" Target="slides/slide202.xml"/><Relationship Id="rId19" Type="http://schemas.openxmlformats.org/officeDocument/2006/relationships/slide" Target="slides/slide18.xml"/><Relationship Id="rId224" Type="http://schemas.openxmlformats.org/officeDocument/2006/relationships/slide" Target="slides/slide223.xml"/><Relationship Id="rId245" Type="http://schemas.openxmlformats.org/officeDocument/2006/relationships/slide" Target="slides/slide244.xml"/><Relationship Id="rId266" Type="http://schemas.openxmlformats.org/officeDocument/2006/relationships/slide" Target="slides/slide265.xml"/><Relationship Id="rId287" Type="http://schemas.openxmlformats.org/officeDocument/2006/relationships/slide" Target="slides/slide286.xml"/><Relationship Id="rId30" Type="http://schemas.openxmlformats.org/officeDocument/2006/relationships/slide" Target="slides/slide2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312" Type="http://schemas.openxmlformats.org/officeDocument/2006/relationships/slide" Target="slides/slide311.xml"/><Relationship Id="rId333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0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1.emf"/></Relationships>
</file>

<file path=ppt/drawings/_rels/vmlDrawing10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2.emf"/></Relationships>
</file>

<file path=ppt/drawings/_rels/vmlDrawing10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3.emf"/></Relationships>
</file>

<file path=ppt/drawings/_rels/vmlDrawing10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4.emf"/></Relationships>
</file>

<file path=ppt/drawings/_rels/vmlDrawing10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5.emf"/></Relationships>
</file>

<file path=ppt/drawings/_rels/vmlDrawing10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6.emf"/></Relationships>
</file>

<file path=ppt/drawings/_rels/vmlDrawing10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7.emf"/></Relationships>
</file>

<file path=ppt/drawings/_rels/vmlDrawing10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8.emf"/></Relationships>
</file>

<file path=ppt/drawings/_rels/vmlDrawing10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9.emf"/></Relationships>
</file>

<file path=ppt/drawings/_rels/vmlDrawing10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0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1.emf"/></Relationships>
</file>

<file path=ppt/drawings/_rels/vmlDrawing1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2.emf"/></Relationships>
</file>

<file path=ppt/drawings/_rels/vmlDrawing1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3.emf"/></Relationships>
</file>

<file path=ppt/drawings/_rels/vmlDrawing1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4.emf"/></Relationships>
</file>

<file path=ppt/drawings/_rels/vmlDrawing1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5.emf"/></Relationships>
</file>

<file path=ppt/drawings/_rels/vmlDrawing1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6.emf"/></Relationships>
</file>

<file path=ppt/drawings/_rels/vmlDrawing1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7.emf"/></Relationships>
</file>

<file path=ppt/drawings/_rels/vmlDrawing1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8.emf"/></Relationships>
</file>

<file path=ppt/drawings/_rels/vmlDrawing1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9.emf"/></Relationships>
</file>

<file path=ppt/drawings/_rels/vmlDrawing1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0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1.emf"/></Relationships>
</file>

<file path=ppt/drawings/_rels/vmlDrawing1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2.emf"/></Relationships>
</file>

<file path=ppt/drawings/_rels/vmlDrawing1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3.emf"/></Relationships>
</file>

<file path=ppt/drawings/_rels/vmlDrawing1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4.emf"/></Relationships>
</file>

<file path=ppt/drawings/_rels/vmlDrawing1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5.emf"/></Relationships>
</file>

<file path=ppt/drawings/_rels/vmlDrawing1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6.emf"/></Relationships>
</file>

<file path=ppt/drawings/_rels/vmlDrawing1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7.emf"/></Relationships>
</file>

<file path=ppt/drawings/_rels/vmlDrawing1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8.emf"/></Relationships>
</file>

<file path=ppt/drawings/_rels/vmlDrawing1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9.emf"/></Relationships>
</file>

<file path=ppt/drawings/_rels/vmlDrawing1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0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1.emf"/></Relationships>
</file>

<file path=ppt/drawings/_rels/vmlDrawing1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2.emf"/></Relationships>
</file>

<file path=ppt/drawings/_rels/vmlDrawing1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3.emf"/></Relationships>
</file>

<file path=ppt/drawings/_rels/vmlDrawing1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4.emf"/></Relationships>
</file>

<file path=ppt/drawings/_rels/vmlDrawing1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5.emf"/></Relationships>
</file>

<file path=ppt/drawings/_rels/vmlDrawing1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6.emf"/></Relationships>
</file>

<file path=ppt/drawings/_rels/vmlDrawing1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7.emf"/></Relationships>
</file>

<file path=ppt/drawings/_rels/vmlDrawing1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8.emf"/></Relationships>
</file>

<file path=ppt/drawings/_rels/vmlDrawing1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9.emf"/></Relationships>
</file>

<file path=ppt/drawings/_rels/vmlDrawing1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0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1.emf"/></Relationships>
</file>

<file path=ppt/drawings/_rels/vmlDrawing1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2.emf"/></Relationships>
</file>

<file path=ppt/drawings/_rels/vmlDrawing1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3.emf"/></Relationships>
</file>

<file path=ppt/drawings/_rels/vmlDrawing1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4.emf"/></Relationships>
</file>

<file path=ppt/drawings/_rels/vmlDrawing1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5.emf"/></Relationships>
</file>

<file path=ppt/drawings/_rels/vmlDrawing1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6.emf"/></Relationships>
</file>

<file path=ppt/drawings/_rels/vmlDrawing1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7.emf"/></Relationships>
</file>

<file path=ppt/drawings/_rels/vmlDrawing1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8.emf"/></Relationships>
</file>

<file path=ppt/drawings/_rels/vmlDrawing1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9.emf"/></Relationships>
</file>

<file path=ppt/drawings/_rels/vmlDrawing1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0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1.emf"/></Relationships>
</file>

<file path=ppt/drawings/_rels/vmlDrawing1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2.emf"/></Relationships>
</file>

<file path=ppt/drawings/_rels/vmlDrawing1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3.emf"/></Relationships>
</file>

<file path=ppt/drawings/_rels/vmlDrawing1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4.emf"/></Relationships>
</file>

<file path=ppt/drawings/_rels/vmlDrawing1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5.emf"/></Relationships>
</file>

<file path=ppt/drawings/_rels/vmlDrawing1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6.emf"/></Relationships>
</file>

<file path=ppt/drawings/_rels/vmlDrawing1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7.emf"/></Relationships>
</file>

<file path=ppt/drawings/_rels/vmlDrawing1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8.emf"/></Relationships>
</file>

<file path=ppt/drawings/_rels/vmlDrawing1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9.emf"/></Relationships>
</file>

<file path=ppt/drawings/_rels/vmlDrawing1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0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1.emf"/></Relationships>
</file>

<file path=ppt/drawings/_rels/vmlDrawing1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2.emf"/></Relationships>
</file>

<file path=ppt/drawings/_rels/vmlDrawing1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3.emf"/></Relationships>
</file>

<file path=ppt/drawings/_rels/vmlDrawing1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4.emf"/></Relationships>
</file>

<file path=ppt/drawings/_rels/vmlDrawing1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5.emf"/></Relationships>
</file>

<file path=ppt/drawings/_rels/vmlDrawing1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6.emf"/></Relationships>
</file>

<file path=ppt/drawings/_rels/vmlDrawing1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7.emf"/></Relationships>
</file>

<file path=ppt/drawings/_rels/vmlDrawing1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8.emf"/></Relationships>
</file>

<file path=ppt/drawings/_rels/vmlDrawing1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9.emf"/></Relationships>
</file>

<file path=ppt/drawings/_rels/vmlDrawing1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0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1.emf"/></Relationships>
</file>

<file path=ppt/drawings/_rels/vmlDrawing1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2.emf"/></Relationships>
</file>

<file path=ppt/drawings/_rels/vmlDrawing1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3.emf"/></Relationships>
</file>

<file path=ppt/drawings/_rels/vmlDrawing1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4.emf"/></Relationships>
</file>

<file path=ppt/drawings/_rels/vmlDrawing1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5.emf"/></Relationships>
</file>

<file path=ppt/drawings/_rels/vmlDrawing1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6.emf"/></Relationships>
</file>

<file path=ppt/drawings/_rels/vmlDrawing1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7.emf"/></Relationships>
</file>

<file path=ppt/drawings/_rels/vmlDrawing1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8.emf"/></Relationships>
</file>

<file path=ppt/drawings/_rels/vmlDrawing1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9.emf"/></Relationships>
</file>

<file path=ppt/drawings/_rels/vmlDrawing1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0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1.emf"/></Relationships>
</file>

<file path=ppt/drawings/_rels/vmlDrawing1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2.emf"/></Relationships>
</file>

<file path=ppt/drawings/_rels/vmlDrawing1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3.emf"/></Relationships>
</file>

<file path=ppt/drawings/_rels/vmlDrawing1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4.emf"/></Relationships>
</file>

<file path=ppt/drawings/_rels/vmlDrawing18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5.emf"/></Relationships>
</file>

<file path=ppt/drawings/_rels/vmlDrawing18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6.emf"/></Relationships>
</file>

<file path=ppt/drawings/_rels/vmlDrawing18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7.emf"/></Relationships>
</file>

<file path=ppt/drawings/_rels/vmlDrawing18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8.emf"/></Relationships>
</file>

<file path=ppt/drawings/_rels/vmlDrawing18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9.emf"/></Relationships>
</file>

<file path=ppt/drawings/_rels/vmlDrawing18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0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9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19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1.emf"/></Relationships>
</file>

<file path=ppt/drawings/_rels/vmlDrawing19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2.emf"/></Relationships>
</file>

<file path=ppt/drawings/_rels/vmlDrawing19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3.emf"/></Relationships>
</file>

<file path=ppt/drawings/_rels/vmlDrawing19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4.emf"/></Relationships>
</file>

<file path=ppt/drawings/_rels/vmlDrawing19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5.emf"/></Relationships>
</file>

<file path=ppt/drawings/_rels/vmlDrawing19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6.emf"/></Relationships>
</file>

<file path=ppt/drawings/_rels/vmlDrawing19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7.emf"/></Relationships>
</file>

<file path=ppt/drawings/_rels/vmlDrawing19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8.emf"/></Relationships>
</file>

<file path=ppt/drawings/_rels/vmlDrawing19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0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0.emf"/></Relationships>
</file>

<file path=ppt/drawings/_rels/vmlDrawing20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1.emf"/></Relationships>
</file>

<file path=ppt/drawings/_rels/vmlDrawing20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2.emf"/></Relationships>
</file>

<file path=ppt/drawings/_rels/vmlDrawing20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3.emf"/></Relationships>
</file>

<file path=ppt/drawings/_rels/vmlDrawing20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4.emf"/></Relationships>
</file>

<file path=ppt/drawings/_rels/vmlDrawing20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5.emf"/></Relationships>
</file>

<file path=ppt/drawings/_rels/vmlDrawing20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6.emf"/></Relationships>
</file>

<file path=ppt/drawings/_rels/vmlDrawing20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20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7.emf"/></Relationships>
</file>

<file path=ppt/drawings/_rels/vmlDrawing20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8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9.emf"/></Relationships>
</file>

<file path=ppt/drawings/_rels/vmlDrawing2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0.emf"/></Relationships>
</file>

<file path=ppt/drawings/_rels/vmlDrawing2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1.emf"/></Relationships>
</file>

<file path=ppt/drawings/_rels/vmlDrawing2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2.emf"/></Relationships>
</file>

<file path=ppt/drawings/_rels/vmlDrawing2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3.emf"/></Relationships>
</file>

<file path=ppt/drawings/_rels/vmlDrawing2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4.emf"/></Relationships>
</file>

<file path=ppt/drawings/_rels/vmlDrawing2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5.emf"/></Relationships>
</file>

<file path=ppt/drawings/_rels/vmlDrawing2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6.emf"/></Relationships>
</file>

<file path=ppt/drawings/_rels/vmlDrawing2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7.emf"/></Relationships>
</file>

<file path=ppt/drawings/_rels/vmlDrawing2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8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9.emf"/></Relationships>
</file>

<file path=ppt/drawings/_rels/vmlDrawing2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0.emf"/></Relationships>
</file>

<file path=ppt/drawings/_rels/vmlDrawing2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1.emf"/></Relationships>
</file>

<file path=ppt/drawings/_rels/vmlDrawing2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2.emf"/></Relationships>
</file>

<file path=ppt/drawings/_rels/vmlDrawing2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3.emf"/></Relationships>
</file>

<file path=ppt/drawings/_rels/vmlDrawing2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4.emf"/></Relationships>
</file>

<file path=ppt/drawings/_rels/vmlDrawing2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5.emf"/></Relationships>
</file>

<file path=ppt/drawings/_rels/vmlDrawing2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6.emf"/></Relationships>
</file>

<file path=ppt/drawings/_rels/vmlDrawing2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7.emf"/></Relationships>
</file>

<file path=ppt/drawings/_rels/vmlDrawing2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8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9.emf"/></Relationships>
</file>

<file path=ppt/drawings/_rels/vmlDrawing2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0.emf"/></Relationships>
</file>

<file path=ppt/drawings/_rels/vmlDrawing2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1.emf"/></Relationships>
</file>

<file path=ppt/drawings/_rels/vmlDrawing2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2.emf"/></Relationships>
</file>

<file path=ppt/drawings/_rels/vmlDrawing2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3.emf"/></Relationships>
</file>

<file path=ppt/drawings/_rels/vmlDrawing2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4.emf"/></Relationships>
</file>

<file path=ppt/drawings/_rels/vmlDrawing2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5.emf"/></Relationships>
</file>

<file path=ppt/drawings/_rels/vmlDrawing2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6.emf"/></Relationships>
</file>

<file path=ppt/drawings/_rels/vmlDrawing2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7.emf"/></Relationships>
</file>

<file path=ppt/drawings/_rels/vmlDrawing2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8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9.emf"/></Relationships>
</file>

<file path=ppt/drawings/_rels/vmlDrawing2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0.emf"/></Relationships>
</file>

<file path=ppt/drawings/_rels/vmlDrawing2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1.emf"/></Relationships>
</file>

<file path=ppt/drawings/_rels/vmlDrawing2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2.emf"/></Relationships>
</file>

<file path=ppt/drawings/_rels/vmlDrawing2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3.emf"/></Relationships>
</file>

<file path=ppt/drawings/_rels/vmlDrawing2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4.emf"/></Relationships>
</file>

<file path=ppt/drawings/_rels/vmlDrawing2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5.emf"/></Relationships>
</file>

<file path=ppt/drawings/_rels/vmlDrawing2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6.emf"/></Relationships>
</file>

<file path=ppt/drawings/_rels/vmlDrawing2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7.emf"/></Relationships>
</file>

<file path=ppt/drawings/_rels/vmlDrawing2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8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9.emf"/></Relationships>
</file>

<file path=ppt/drawings/_rels/vmlDrawing2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0.emf"/></Relationships>
</file>

<file path=ppt/drawings/_rels/vmlDrawing2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1.emf"/></Relationships>
</file>

<file path=ppt/drawings/_rels/vmlDrawing2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2.emf"/></Relationships>
</file>

<file path=ppt/drawings/_rels/vmlDrawing2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3.emf"/></Relationships>
</file>

<file path=ppt/drawings/_rels/vmlDrawing2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4.emf"/></Relationships>
</file>

<file path=ppt/drawings/_rels/vmlDrawing2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5.emf"/></Relationships>
</file>

<file path=ppt/drawings/_rels/vmlDrawing2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6.emf"/></Relationships>
</file>

<file path=ppt/drawings/_rels/vmlDrawing2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7.emf"/></Relationships>
</file>

<file path=ppt/drawings/_rels/vmlDrawing2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8.emf"/></Relationships>
</file>

<file path=ppt/drawings/_rels/vmlDrawing2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9.emf"/></Relationships>
</file>

<file path=ppt/drawings/_rels/vmlDrawing2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0.emf"/></Relationships>
</file>

<file path=ppt/drawings/_rels/vmlDrawing2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1.emf"/></Relationships>
</file>

<file path=ppt/drawings/_rels/vmlDrawing2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2.emf"/></Relationships>
</file>

<file path=ppt/drawings/_rels/vmlDrawing2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3.emf"/></Relationships>
</file>

<file path=ppt/drawings/_rels/vmlDrawing2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4.emf"/></Relationships>
</file>

<file path=ppt/drawings/_rels/vmlDrawing2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5.emf"/></Relationships>
</file>

<file path=ppt/drawings/_rels/vmlDrawing2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6.emf"/></Relationships>
</file>

<file path=ppt/drawings/_rels/vmlDrawing2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7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8.emf"/></Relationships>
</file>

<file path=ppt/drawings/_rels/vmlDrawing2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9.emf"/></Relationships>
</file>

<file path=ppt/drawings/_rels/vmlDrawing2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0.emf"/></Relationships>
</file>

<file path=ppt/drawings/_rels/vmlDrawing2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1.emf"/></Relationships>
</file>

<file path=ppt/drawings/_rels/vmlDrawing2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2.emf"/></Relationships>
</file>

<file path=ppt/drawings/_rels/vmlDrawing2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3.emf"/></Relationships>
</file>

<file path=ppt/drawings/_rels/vmlDrawing2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7.emf"/></Relationships>
</file>

<file path=ppt/drawings/_rels/vmlDrawing2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4.emf"/></Relationships>
</file>

<file path=ppt/drawings/_rels/vmlDrawing2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5.emf"/></Relationships>
</file>

<file path=ppt/drawings/_rels/vmlDrawing2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6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7.emf"/></Relationships>
</file>

<file path=ppt/drawings/_rels/vmlDrawing2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8.emf"/></Relationships>
</file>

<file path=ppt/drawings/_rels/vmlDrawing2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9.emf"/></Relationships>
</file>

<file path=ppt/drawings/_rels/vmlDrawing2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0.emf"/></Relationships>
</file>

<file path=ppt/drawings/_rels/vmlDrawing28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1.emf"/></Relationships>
</file>

<file path=ppt/drawings/_rels/vmlDrawing28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2.emf"/></Relationships>
</file>

<file path=ppt/drawings/_rels/vmlDrawing28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3.emf"/></Relationships>
</file>

<file path=ppt/drawings/_rels/vmlDrawing28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2.emf"/></Relationships>
</file>

<file path=ppt/drawings/_rels/vmlDrawing28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4.emf"/></Relationships>
</file>

<file path=ppt/drawings/_rels/vmlDrawing28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5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9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6.emf"/></Relationships>
</file>

<file path=ppt/drawings/_rels/vmlDrawing29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7.emf"/></Relationships>
</file>

<file path=ppt/drawings/_rels/vmlDrawing29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8.emf"/></Relationships>
</file>

<file path=ppt/drawings/_rels/vmlDrawing29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9.emf"/></Relationships>
</file>

<file path=ppt/drawings/_rels/vmlDrawing29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0.emf"/></Relationships>
</file>

<file path=ppt/drawings/_rels/vmlDrawing29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1.emf"/></Relationships>
</file>

<file path=ppt/drawings/_rels/vmlDrawing29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2.emf"/></Relationships>
</file>

<file path=ppt/drawings/_rels/vmlDrawing29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3.emf"/></Relationships>
</file>

<file path=ppt/drawings/_rels/vmlDrawing29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4.emf"/></Relationships>
</file>

<file path=ppt/drawings/_rels/vmlDrawing29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30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6.emf"/></Relationships>
</file>

<file path=ppt/drawings/_rels/vmlDrawing30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7.emf"/></Relationships>
</file>

<file path=ppt/drawings/_rels/vmlDrawing30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8.emf"/></Relationships>
</file>

<file path=ppt/drawings/_rels/vmlDrawing30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9.emf"/></Relationships>
</file>

<file path=ppt/drawings/_rels/vmlDrawing30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0.emf"/></Relationships>
</file>

<file path=ppt/drawings/_rels/vmlDrawing30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1.emf"/></Relationships>
</file>

<file path=ppt/drawings/_rels/vmlDrawing30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2.emf"/></Relationships>
</file>

<file path=ppt/drawings/_rels/vmlDrawing30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3.emf"/></Relationships>
</file>

<file path=ppt/drawings/_rels/vmlDrawing30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4.emf"/></Relationships>
</file>

<file path=ppt/drawings/_rels/vmlDrawing30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5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6.emf"/></Relationships>
</file>

<file path=ppt/drawings/_rels/vmlDrawing3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7.emf"/></Relationships>
</file>

<file path=ppt/drawings/_rels/vmlDrawing3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8.emf"/></Relationships>
</file>

<file path=ppt/drawings/_rels/vmlDrawing3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9.emf"/></Relationships>
</file>

<file path=ppt/drawings/_rels/vmlDrawing3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0.emf"/></Relationships>
</file>

<file path=ppt/drawings/_rels/vmlDrawing3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1.emf"/></Relationships>
</file>

<file path=ppt/drawings/_rels/vmlDrawing3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2.emf"/></Relationships>
</file>

<file path=ppt/drawings/_rels/vmlDrawing3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3.emf"/></Relationships>
</file>

<file path=ppt/drawings/_rels/vmlDrawing3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4.emf"/></Relationships>
</file>

<file path=ppt/drawings/_rels/vmlDrawing3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5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6.emf"/></Relationships>
</file>

<file path=ppt/drawings/_rels/vmlDrawing3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7.emf"/></Relationships>
</file>

<file path=ppt/drawings/_rels/vmlDrawing3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8.emf"/></Relationships>
</file>

<file path=ppt/drawings/_rels/vmlDrawing3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9.emf"/></Relationships>
</file>

<file path=ppt/drawings/_rels/vmlDrawing3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0.emf"/></Relationships>
</file>

<file path=ppt/drawings/_rels/vmlDrawing3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1.emf"/></Relationships>
</file>

<file path=ppt/drawings/_rels/vmlDrawing3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2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emf"/></Relationships>
</file>

<file path=ppt/drawings/_rels/vmlDrawing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emf"/></Relationships>
</file>

<file path=ppt/drawings/_rels/vmlDrawing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emf"/></Relationships>
</file>

<file path=ppt/drawings/_rels/vmlDrawing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emf"/></Relationships>
</file>

<file path=ppt/drawings/_rels/vmlDrawing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emf"/></Relationships>
</file>

<file path=ppt/drawings/_rels/vmlDrawing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emf"/></Relationships>
</file>

<file path=ppt/drawings/_rels/vmlDrawing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emf"/></Relationships>
</file>

<file path=ppt/drawings/_rels/vmlDrawing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2.emf"/></Relationships>
</file>

<file path=ppt/drawings/_rels/vmlDrawing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emf"/></Relationships>
</file>

<file path=ppt/drawings/_rels/vmlDrawing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4.emf"/></Relationships>
</file>

<file path=ppt/drawings/_rels/vmlDrawing8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5.emf"/></Relationships>
</file>

<file path=ppt/drawings/_rels/vmlDrawing8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6.emf"/></Relationships>
</file>

<file path=ppt/drawings/_rels/vmlDrawing8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7.emf"/></Relationships>
</file>

<file path=ppt/drawings/_rels/vmlDrawing8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8.emf"/></Relationships>
</file>

<file path=ppt/drawings/_rels/vmlDrawing8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9.emf"/></Relationships>
</file>

<file path=ppt/drawings/_rels/vmlDrawing8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0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9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1.emf"/></Relationships>
</file>

<file path=ppt/drawings/_rels/vmlDrawing9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2.emf"/></Relationships>
</file>

<file path=ppt/drawings/_rels/vmlDrawing9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3.emf"/></Relationships>
</file>

<file path=ppt/drawings/_rels/vmlDrawing9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4.emf"/></Relationships>
</file>

<file path=ppt/drawings/_rels/vmlDrawing9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5.emf"/></Relationships>
</file>

<file path=ppt/drawings/_rels/vmlDrawing9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6.emf"/></Relationships>
</file>

<file path=ppt/drawings/_rels/vmlDrawing9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7.emf"/></Relationships>
</file>

<file path=ppt/drawings/_rels/vmlDrawing9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8.emf"/></Relationships>
</file>

<file path=ppt/drawings/_rels/vmlDrawing9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9.emf"/></Relationships>
</file>

<file path=ppt/drawings/_rels/vmlDrawing9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0ACFE-C0DB-48BD-9D5D-5E8AD42EA759}" type="datetimeFigureOut">
              <a:rPr lang="zh-CN" altLang="en-US" smtClean="0"/>
              <a:pPr/>
              <a:t>2017-6-29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A92959-C377-4ECE-A195-6BBC00C821F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5500694" y="130710"/>
            <a:ext cx="30718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语文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(R) –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语文文字运用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–GZ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0.v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1.v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2.v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3.v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4.v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5.v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6.v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7.v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8.v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9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0.v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1.v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2.v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3.v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4.v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5.v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6.v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7.v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8.v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9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0.v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1.v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2.v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3.v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4.v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5.v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6.v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7.v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8.v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9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0.v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1.v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2.v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3.v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4.v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5.v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6.v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7.vml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8.vml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9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0.vml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1.vml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2.vml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3.vml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4.vml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5.vml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6.vml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7.vml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8.vml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9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0.vml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1.vml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2.vml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3.vml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4.vml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5.vml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6.vml"/></Relationships>
</file>

<file path=ppt/slides/_rels/slide1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7.vml"/></Relationships>
</file>

<file path=ppt/slides/_rels/slide1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8.vml"/></Relationships>
</file>

<file path=ppt/slides/_rels/slide1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9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0.vml"/></Relationships>
</file>

<file path=ppt/slides/_rels/slide1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1.vml"/></Relationships>
</file>

<file path=ppt/slides/_rels/slide1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2.vml"/></Relationships>
</file>

<file path=ppt/slides/_rels/slide1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3.vml"/></Relationships>
</file>

<file path=ppt/slides/_rels/slide1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4.vml"/></Relationships>
</file>

<file path=ppt/slides/_rels/slide1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5.vml"/></Relationships>
</file>

<file path=ppt/slides/_rels/slide1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6.vml"/></Relationships>
</file>

<file path=ppt/slides/_rels/slide1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7.vml"/></Relationships>
</file>

<file path=ppt/slides/_rels/slide1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8.vml"/></Relationships>
</file>

<file path=ppt/slides/_rels/slide1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9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1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0.vml"/></Relationships>
</file>

<file path=ppt/slides/_rels/slide1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1.vml"/></Relationships>
</file>

<file path=ppt/slides/_rels/slide1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2.vml"/></Relationships>
</file>

<file path=ppt/slides/_rels/slide17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3.vml"/></Relationships>
</file>

<file path=ppt/slides/_rels/slide17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4.vml"/></Relationships>
</file>

<file path=ppt/slides/_rels/slide17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5.vml"/></Relationships>
</file>

<file path=ppt/slides/_rels/slide17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6.vml"/></Relationships>
</file>

<file path=ppt/slides/_rels/slide17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7.vml"/></Relationships>
</file>

<file path=ppt/slides/_rels/slide17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8.vml"/></Relationships>
</file>

<file path=ppt/slides/_rels/slide17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9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18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0.vml"/></Relationships>
</file>

<file path=ppt/slides/_rels/slide18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1.vml"/></Relationships>
</file>

<file path=ppt/slides/_rels/slide18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2.vml"/></Relationships>
</file>

<file path=ppt/slides/_rels/slide18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3.vml"/></Relationships>
</file>

<file path=ppt/slides/_rels/slide18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4.vml"/></Relationships>
</file>

<file path=ppt/slides/_rels/slide18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5.vml"/></Relationships>
</file>

<file path=ppt/slides/_rels/slide18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6.vml"/></Relationships>
</file>

<file path=ppt/slides/_rels/slide18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7.vml"/></Relationships>
</file>

<file path=ppt/slides/_rels/slide18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8.vml"/></Relationships>
</file>

<file path=ppt/slides/_rels/slide18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9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/Relationships>
</file>

<file path=ppt/slides/_rels/slide19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0.vml"/></Relationships>
</file>

<file path=ppt/slides/_rels/slide19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1.vml"/></Relationships>
</file>

<file path=ppt/slides/_rels/slide19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2.vml"/></Relationships>
</file>

<file path=ppt/slides/_rels/slide19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3.vml"/></Relationships>
</file>

<file path=ppt/slides/_rels/slide19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4.vml"/></Relationships>
</file>

<file path=ppt/slides/_rels/slide19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5.vml"/></Relationships>
</file>

<file path=ppt/slides/_rels/slide19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6.vml"/></Relationships>
</file>

<file path=ppt/slides/_rels/slide19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7.vml"/></Relationships>
</file>

<file path=ppt/slides/_rels/slide19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8.vml"/></Relationships>
</file>

<file path=ppt/slides/_rels/slide19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9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/Relationships>
</file>

<file path=ppt/slides/_rels/slide20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0.vml"/></Relationships>
</file>

<file path=ppt/slides/_rels/slide20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1.vml"/></Relationships>
</file>

<file path=ppt/slides/_rels/slide20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2.vml"/></Relationships>
</file>

<file path=ppt/slides/_rels/slide20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3.vml"/></Relationships>
</file>

<file path=ppt/slides/_rels/slide20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4.vml"/></Relationships>
</file>

<file path=ppt/slides/_rels/slide20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5.vml"/></Relationships>
</file>

<file path=ppt/slides/_rels/slide20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6.vml"/></Relationships>
</file>

<file path=ppt/slides/_rels/slide20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7.vml"/></Relationships>
</file>

<file path=ppt/slides/_rels/slide20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8.vml"/></Relationships>
</file>

<file path=ppt/slides/_rels/slide20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9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/Relationships>
</file>

<file path=ppt/slides/_rels/slide2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0.vml"/></Relationships>
</file>

<file path=ppt/slides/_rels/slide2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1.vml"/></Relationships>
</file>

<file path=ppt/slides/_rels/slide2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2.vml"/></Relationships>
</file>

<file path=ppt/slides/_rels/slide2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3.vml"/></Relationships>
</file>

<file path=ppt/slides/_rels/slide2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4.vml"/></Relationships>
</file>

<file path=ppt/slides/_rels/slide2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5.vml"/></Relationships>
</file>

<file path=ppt/slides/_rels/slide2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6.vml"/></Relationships>
</file>

<file path=ppt/slides/_rels/slide2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7.vml"/></Relationships>
</file>

<file path=ppt/slides/_rels/slide2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8.vml"/></Relationships>
</file>

<file path=ppt/slides/_rels/slide2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9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/Relationships>
</file>

<file path=ppt/slides/_rels/slide2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0.vml"/></Relationships>
</file>

<file path=ppt/slides/_rels/slide2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1.vml"/></Relationships>
</file>

<file path=ppt/slides/_rels/slide2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2.vml"/></Relationships>
</file>

<file path=ppt/slides/_rels/slide2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3.vml"/></Relationships>
</file>

<file path=ppt/slides/_rels/slide2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4.vml"/></Relationships>
</file>

<file path=ppt/slides/_rels/slide2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5.vml"/></Relationships>
</file>

<file path=ppt/slides/_rels/slide2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6.vml"/></Relationships>
</file>

<file path=ppt/slides/_rels/slide2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7.vml"/></Relationships>
</file>

<file path=ppt/slides/_rels/slide2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8.vml"/></Relationships>
</file>

<file path=ppt/slides/_rels/slide2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9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/Relationships>
</file>

<file path=ppt/slides/_rels/slide2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0.vml"/></Relationships>
</file>

<file path=ppt/slides/_rels/slide2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1.vml"/></Relationships>
</file>

<file path=ppt/slides/_rels/slide2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2.vml"/></Relationships>
</file>

<file path=ppt/slides/_rels/slide2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3.vml"/></Relationships>
</file>

<file path=ppt/slides/_rels/slide2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4.vml"/></Relationships>
</file>

<file path=ppt/slides/_rels/slide2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5.vml"/></Relationships>
</file>

<file path=ppt/slides/_rels/slide2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6.vml"/></Relationships>
</file>

<file path=ppt/slides/_rels/slide2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7.vml"/></Relationships>
</file>

<file path=ppt/slides/_rels/slide2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8.vml"/></Relationships>
</file>

<file path=ppt/slides/_rels/slide2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9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/Relationships>
</file>

<file path=ppt/slides/_rels/slide2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0.vml"/></Relationships>
</file>

<file path=ppt/slides/_rels/slide2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1.vml"/></Relationships>
</file>

<file path=ppt/slides/_rels/slide2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2.vml"/></Relationships>
</file>

<file path=ppt/slides/_rels/slide2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3.vml"/></Relationships>
</file>

<file path=ppt/slides/_rels/slide2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4.vml"/></Relationships>
</file>

<file path=ppt/slides/_rels/slide2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5.vml"/></Relationships>
</file>

<file path=ppt/slides/_rels/slide2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6.vml"/></Relationships>
</file>

<file path=ppt/slides/_rels/slide2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7.vml"/></Relationships>
</file>

<file path=ppt/slides/_rels/slide2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8.vml"/></Relationships>
</file>

<file path=ppt/slides/_rels/slide2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9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/Relationships>
</file>

<file path=ppt/slides/_rels/slide2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0.vml"/></Relationships>
</file>

<file path=ppt/slides/_rels/slide2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1.vml"/></Relationships>
</file>

<file path=ppt/slides/_rels/slide2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2.vml"/></Relationships>
</file>

<file path=ppt/slides/_rels/slide2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3.vml"/></Relationships>
</file>

<file path=ppt/slides/_rels/slide2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4.vml"/></Relationships>
</file>

<file path=ppt/slides/_rels/slide2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5.vml"/></Relationships>
</file>

<file path=ppt/slides/_rels/slide2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6.vml"/></Relationships>
</file>

<file path=ppt/slides/_rels/slide2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7.vml"/></Relationships>
</file>

<file path=ppt/slides/_rels/slide2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8.vml"/></Relationships>
</file>

<file path=ppt/slides/_rels/slide2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9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/Relationships>
</file>

<file path=ppt/slides/_rels/slide2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0.vml"/></Relationships>
</file>

<file path=ppt/slides/_rels/slide2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1.vml"/></Relationships>
</file>

<file path=ppt/slides/_rels/slide2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2.vml"/></Relationships>
</file>

<file path=ppt/slides/_rels/slide2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3.vml"/></Relationships>
</file>

<file path=ppt/slides/_rels/slide2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4.vml"/></Relationships>
</file>

<file path=ppt/slides/_rels/slide2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5.vml"/></Relationships>
</file>

<file path=ppt/slides/_rels/slide2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6.vml"/></Relationships>
</file>

<file path=ppt/slides/_rels/slide2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7.vml"/></Relationships>
</file>

<file path=ppt/slides/_rels/slide2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8.vml"/></Relationships>
</file>

<file path=ppt/slides/_rels/slide2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9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/Relationships>
</file>

<file path=ppt/slides/_rels/slide2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0.vml"/></Relationships>
</file>

<file path=ppt/slides/_rels/slide2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1.vml"/></Relationships>
</file>

<file path=ppt/slides/_rels/slide2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2.vml"/></Relationships>
</file>

<file path=ppt/slides/_rels/slide27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3.vml"/></Relationships>
</file>

<file path=ppt/slides/_rels/slide27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4.vml"/></Relationships>
</file>

<file path=ppt/slides/_rels/slide27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5.vml"/></Relationships>
</file>

<file path=ppt/slides/_rels/slide27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6.vml"/></Relationships>
</file>

<file path=ppt/slides/_rels/slide27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7.vml"/></Relationships>
</file>

<file path=ppt/slides/_rels/slide27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8.vml"/></Relationships>
</file>

<file path=ppt/slides/_rels/slide27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9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/Relationships>
</file>

<file path=ppt/slides/_rels/slide28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0.vml"/></Relationships>
</file>

<file path=ppt/slides/_rels/slide28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1.vml"/></Relationships>
</file>

<file path=ppt/slides/_rels/slide28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2.vml"/></Relationships>
</file>

<file path=ppt/slides/_rels/slide28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3.vml"/></Relationships>
</file>

<file path=ppt/slides/_rels/slide28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4.vml"/></Relationships>
</file>

<file path=ppt/slides/_rels/slide28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5.vml"/></Relationships>
</file>

<file path=ppt/slides/_rels/slide28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6.vml"/></Relationships>
</file>

<file path=ppt/slides/_rels/slide28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7.vml"/></Relationships>
</file>

<file path=ppt/slides/_rels/slide28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8.vml"/></Relationships>
</file>

<file path=ppt/slides/_rels/slide28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9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/Relationships>
</file>

<file path=ppt/slides/_rels/slide29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0.vml"/></Relationships>
</file>

<file path=ppt/slides/_rels/slide29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1.vml"/></Relationships>
</file>

<file path=ppt/slides/_rels/slide29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2.vml"/></Relationships>
</file>

<file path=ppt/slides/_rels/slide29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3.vml"/></Relationships>
</file>

<file path=ppt/slides/_rels/slide29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4.vml"/></Relationships>
</file>

<file path=ppt/slides/_rels/slide29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5.vml"/></Relationships>
</file>

<file path=ppt/slides/_rels/slide29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6.vml"/></Relationships>
</file>

<file path=ppt/slides/_rels/slide29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7.vml"/></Relationships>
</file>

<file path=ppt/slides/_rels/slide29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8.vml"/></Relationships>
</file>

<file path=ppt/slides/_rels/slide29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9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/Relationships>
</file>

<file path=ppt/slides/_rels/slide30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0.vml"/></Relationships>
</file>

<file path=ppt/slides/_rels/slide30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1.vml"/></Relationships>
</file>

<file path=ppt/slides/_rels/slide30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2.vml"/></Relationships>
</file>

<file path=ppt/slides/_rels/slide30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3.vml"/></Relationships>
</file>

<file path=ppt/slides/_rels/slide30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4.vml"/></Relationships>
</file>

<file path=ppt/slides/_rels/slide30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5.vml"/></Relationships>
</file>

<file path=ppt/slides/_rels/slide30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6.vml"/></Relationships>
</file>

<file path=ppt/slides/_rels/slide30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7.vml"/></Relationships>
</file>

<file path=ppt/slides/_rels/slide30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8.vml"/></Relationships>
</file>

<file path=ppt/slides/_rels/slide30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9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/Relationships>
</file>

<file path=ppt/slides/_rels/slide3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0.vml"/></Relationships>
</file>

<file path=ppt/slides/_rels/slide3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1.vml"/></Relationships>
</file>

<file path=ppt/slides/_rels/slide3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2.vml"/></Relationships>
</file>

<file path=ppt/slides/_rels/slide3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3.vml"/></Relationships>
</file>

<file path=ppt/slides/_rels/slide3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4.vml"/></Relationships>
</file>

<file path=ppt/slides/_rels/slide3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5.vml"/></Relationships>
</file>

<file path=ppt/slides/_rels/slide3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6.vml"/></Relationships>
</file>

<file path=ppt/slides/_rels/slide3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7.vml"/></Relationships>
</file>

<file path=ppt/slides/_rels/slide3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8.vml"/></Relationships>
</file>

<file path=ppt/slides/_rels/slide3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9.v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/Relationships>
</file>

<file path=ppt/slides/_rels/slide3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0.vml"/></Relationships>
</file>

<file path=ppt/slides/_rels/slide3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1.vml"/></Relationships>
</file>

<file path=ppt/slides/_rels/slide3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2.vml"/></Relationships>
</file>

<file path=ppt/slides/_rels/slide3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3.vml"/></Relationships>
</file>

<file path=ppt/slides/_rels/slide3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4.vml"/></Relationships>
</file>

<file path=ppt/slides/_rels/slide3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5.vml"/></Relationships>
</file>

<file path=ppt/slides/_rels/slide3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6.vml"/><Relationship Id="rId4" Type="http://schemas.openxmlformats.org/officeDocument/2006/relationships/image" Target="../media/image323.png"/></Relationships>
</file>

<file path=ppt/slides/_rels/slide3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4.png"/><Relationship Id="rId1" Type="http://schemas.openxmlformats.org/officeDocument/2006/relationships/slideLayout" Target="../slideLayouts/slideLayout1.xml"/></Relationships>
</file>

<file path=ppt/slides/_rels/slide3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.v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.v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7.v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8.v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9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0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1.v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2.v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3.v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4.v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5.v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6.v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7.v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8.v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9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0.v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1.v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2.v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3.v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4.v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5.v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6.v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7.v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8.v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9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0.v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1.v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2.v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3.v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4.v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5.v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6.v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7.v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8.v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9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0.v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1.v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2.v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3.v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4.v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5.v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6.v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7.v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8.v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9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0.v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1.v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2.v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3.v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4.v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5.v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6.v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7.v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8.v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9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0.v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1.v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2.v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3.v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4.v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5.v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6.v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7.v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8.v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9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673100" y="2735263"/>
          <a:ext cx="7799388" cy="1385887"/>
        </p:xfrm>
        <a:graphic>
          <a:graphicData uri="http://schemas.openxmlformats.org/presentationml/2006/ole">
            <p:oleObj spid="_x0000_s1026" name="文档" r:id="rId3" imgW="7798836" imgH="138660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663575" y="1698639"/>
          <a:ext cx="7818438" cy="3730625"/>
        </p:xfrm>
        <a:graphic>
          <a:graphicData uri="http://schemas.openxmlformats.org/presentationml/2006/ole">
            <p:oleObj spid="_x0000_s10242" name="文档" r:id="rId3" imgW="7817915" imgH="37299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02" name="Object 2"/>
          <p:cNvGraphicFramePr>
            <a:graphicFrameLocks noChangeAspect="1"/>
          </p:cNvGraphicFramePr>
          <p:nvPr/>
        </p:nvGraphicFramePr>
        <p:xfrm>
          <a:off x="663575" y="2833688"/>
          <a:ext cx="7818438" cy="1189037"/>
        </p:xfrm>
        <a:graphic>
          <a:graphicData uri="http://schemas.openxmlformats.org/presentationml/2006/ole">
            <p:oleObj spid="_x0000_s102402" name="文档" r:id="rId3" imgW="7817915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3426" name="Object 2"/>
          <p:cNvGraphicFramePr>
            <a:graphicFrameLocks noChangeAspect="1"/>
          </p:cNvGraphicFramePr>
          <p:nvPr/>
        </p:nvGraphicFramePr>
        <p:xfrm>
          <a:off x="673100" y="1646238"/>
          <a:ext cx="7799388" cy="3565525"/>
        </p:xfrm>
        <a:graphic>
          <a:graphicData uri="http://schemas.openxmlformats.org/presentationml/2006/ole">
            <p:oleObj spid="_x0000_s103426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4450" name="Object 2"/>
          <p:cNvGraphicFramePr>
            <a:graphicFrameLocks noChangeAspect="1"/>
          </p:cNvGraphicFramePr>
          <p:nvPr/>
        </p:nvGraphicFramePr>
        <p:xfrm>
          <a:off x="673100" y="3230563"/>
          <a:ext cx="7799388" cy="396875"/>
        </p:xfrm>
        <a:graphic>
          <a:graphicData uri="http://schemas.openxmlformats.org/presentationml/2006/ole">
            <p:oleObj spid="_x0000_s104450" name="文档" r:id="rId3" imgW="7798836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5474" name="Object 2"/>
          <p:cNvGraphicFramePr>
            <a:graphicFrameLocks noChangeAspect="1"/>
          </p:cNvGraphicFramePr>
          <p:nvPr/>
        </p:nvGraphicFramePr>
        <p:xfrm>
          <a:off x="673100" y="1681178"/>
          <a:ext cx="7799388" cy="3962400"/>
        </p:xfrm>
        <a:graphic>
          <a:graphicData uri="http://schemas.openxmlformats.org/presentationml/2006/ole">
            <p:oleObj spid="_x0000_s105474" name="文档" r:id="rId3" imgW="7798836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6498" name="Object 2"/>
          <p:cNvGraphicFramePr>
            <a:graphicFrameLocks noChangeAspect="1"/>
          </p:cNvGraphicFramePr>
          <p:nvPr/>
        </p:nvGraphicFramePr>
        <p:xfrm>
          <a:off x="673100" y="3230563"/>
          <a:ext cx="7799388" cy="396875"/>
        </p:xfrm>
        <a:graphic>
          <a:graphicData uri="http://schemas.openxmlformats.org/presentationml/2006/ole">
            <p:oleObj spid="_x0000_s106498" name="文档" r:id="rId3" imgW="7798836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7522" name="Object 2"/>
          <p:cNvGraphicFramePr>
            <a:graphicFrameLocks noChangeAspect="1"/>
          </p:cNvGraphicFramePr>
          <p:nvPr/>
        </p:nvGraphicFramePr>
        <p:xfrm>
          <a:off x="673100" y="1428766"/>
          <a:ext cx="7799388" cy="4357688"/>
        </p:xfrm>
        <a:graphic>
          <a:graphicData uri="http://schemas.openxmlformats.org/presentationml/2006/ole">
            <p:oleObj spid="_x0000_s107522" name="文档" r:id="rId3" imgW="7798836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8546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108546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9570" name="Object 2"/>
          <p:cNvGraphicFramePr>
            <a:graphicFrameLocks noChangeAspect="1"/>
          </p:cNvGraphicFramePr>
          <p:nvPr/>
        </p:nvGraphicFramePr>
        <p:xfrm>
          <a:off x="663575" y="1250950"/>
          <a:ext cx="7818438" cy="4357688"/>
        </p:xfrm>
        <a:graphic>
          <a:graphicData uri="http://schemas.openxmlformats.org/presentationml/2006/ole">
            <p:oleObj spid="_x0000_s109570" name="文档" r:id="rId3" imgW="7817915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0594" name="Object 2"/>
          <p:cNvGraphicFramePr>
            <a:graphicFrameLocks noChangeAspect="1"/>
          </p:cNvGraphicFramePr>
          <p:nvPr/>
        </p:nvGraphicFramePr>
        <p:xfrm>
          <a:off x="673100" y="2438400"/>
          <a:ext cx="7799388" cy="1981200"/>
        </p:xfrm>
        <a:graphic>
          <a:graphicData uri="http://schemas.openxmlformats.org/presentationml/2006/ole">
            <p:oleObj spid="_x0000_s110594" name="文档" r:id="rId3" imgW="7798836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1618" name="Object 2"/>
          <p:cNvGraphicFramePr>
            <a:graphicFrameLocks noChangeAspect="1"/>
          </p:cNvGraphicFramePr>
          <p:nvPr/>
        </p:nvGraphicFramePr>
        <p:xfrm>
          <a:off x="673100" y="1428766"/>
          <a:ext cx="7799388" cy="4357688"/>
        </p:xfrm>
        <a:graphic>
          <a:graphicData uri="http://schemas.openxmlformats.org/presentationml/2006/ole">
            <p:oleObj spid="_x0000_s111618" name="文档" r:id="rId3" imgW="7798836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673100" y="1792301"/>
          <a:ext cx="7799388" cy="3565525"/>
        </p:xfrm>
        <a:graphic>
          <a:graphicData uri="http://schemas.openxmlformats.org/presentationml/2006/ole">
            <p:oleObj spid="_x0000_s11266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42" name="Object 2"/>
          <p:cNvGraphicFramePr>
            <a:graphicFrameLocks noChangeAspect="1"/>
          </p:cNvGraphicFramePr>
          <p:nvPr/>
        </p:nvGraphicFramePr>
        <p:xfrm>
          <a:off x="673100" y="1901837"/>
          <a:ext cx="7799388" cy="3170237"/>
        </p:xfrm>
        <a:graphic>
          <a:graphicData uri="http://schemas.openxmlformats.org/presentationml/2006/ole">
            <p:oleObj spid="_x0000_s112642" name="文档" r:id="rId3" imgW="7798836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3666" name="Object 2"/>
          <p:cNvGraphicFramePr>
            <a:graphicFrameLocks noChangeAspect="1"/>
          </p:cNvGraphicFramePr>
          <p:nvPr/>
        </p:nvGraphicFramePr>
        <p:xfrm>
          <a:off x="673100" y="2954343"/>
          <a:ext cx="7799388" cy="1189037"/>
        </p:xfrm>
        <a:graphic>
          <a:graphicData uri="http://schemas.openxmlformats.org/presentationml/2006/ole">
            <p:oleObj spid="_x0000_s113666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4691" name="Object 3"/>
          <p:cNvGraphicFramePr>
            <a:graphicFrameLocks noChangeAspect="1"/>
          </p:cNvGraphicFramePr>
          <p:nvPr/>
        </p:nvGraphicFramePr>
        <p:xfrm>
          <a:off x="663575" y="1720863"/>
          <a:ext cx="7818438" cy="3565525"/>
        </p:xfrm>
        <a:graphic>
          <a:graphicData uri="http://schemas.openxmlformats.org/presentationml/2006/ole">
            <p:oleObj spid="_x0000_s114691" name="文档" r:id="rId3" imgW="7817915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5714" name="Object 2"/>
          <p:cNvGraphicFramePr>
            <a:graphicFrameLocks noChangeAspect="1"/>
          </p:cNvGraphicFramePr>
          <p:nvPr/>
        </p:nvGraphicFramePr>
        <p:xfrm>
          <a:off x="673100" y="1792301"/>
          <a:ext cx="7799388" cy="3565525"/>
        </p:xfrm>
        <a:graphic>
          <a:graphicData uri="http://schemas.openxmlformats.org/presentationml/2006/ole">
            <p:oleObj spid="_x0000_s115714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6738" name="Object 2"/>
          <p:cNvGraphicFramePr>
            <a:graphicFrameLocks noChangeAspect="1"/>
          </p:cNvGraphicFramePr>
          <p:nvPr/>
        </p:nvGraphicFramePr>
        <p:xfrm>
          <a:off x="673100" y="1447800"/>
          <a:ext cx="7799388" cy="3962400"/>
        </p:xfrm>
        <a:graphic>
          <a:graphicData uri="http://schemas.openxmlformats.org/presentationml/2006/ole">
            <p:oleObj spid="_x0000_s116738" name="文档" r:id="rId3" imgW="7798836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7762" name="Object 2"/>
          <p:cNvGraphicFramePr>
            <a:graphicFrameLocks noChangeAspect="1"/>
          </p:cNvGraphicFramePr>
          <p:nvPr/>
        </p:nvGraphicFramePr>
        <p:xfrm>
          <a:off x="673100" y="1792301"/>
          <a:ext cx="7799388" cy="3565525"/>
        </p:xfrm>
        <a:graphic>
          <a:graphicData uri="http://schemas.openxmlformats.org/presentationml/2006/ole">
            <p:oleObj spid="_x0000_s117762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8786" name="Object 2"/>
          <p:cNvGraphicFramePr>
            <a:graphicFrameLocks noChangeAspect="1"/>
          </p:cNvGraphicFramePr>
          <p:nvPr/>
        </p:nvGraphicFramePr>
        <p:xfrm>
          <a:off x="673100" y="1246206"/>
          <a:ext cx="7799388" cy="4754562"/>
        </p:xfrm>
        <a:graphic>
          <a:graphicData uri="http://schemas.openxmlformats.org/presentationml/2006/ole">
            <p:oleObj spid="_x0000_s118786" name="文档" r:id="rId3" imgW="7798836" imgH="47544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9810" name="Object 2"/>
          <p:cNvGraphicFramePr>
            <a:graphicFrameLocks noChangeAspect="1"/>
          </p:cNvGraphicFramePr>
          <p:nvPr/>
        </p:nvGraphicFramePr>
        <p:xfrm>
          <a:off x="673100" y="2438400"/>
          <a:ext cx="7799388" cy="1981200"/>
        </p:xfrm>
        <a:graphic>
          <a:graphicData uri="http://schemas.openxmlformats.org/presentationml/2006/ole">
            <p:oleObj spid="_x0000_s119810" name="文档" r:id="rId3" imgW="7798836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0834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120834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1858" name="Object 2"/>
          <p:cNvGraphicFramePr>
            <a:graphicFrameLocks noChangeAspect="1"/>
          </p:cNvGraphicFramePr>
          <p:nvPr/>
        </p:nvGraphicFramePr>
        <p:xfrm>
          <a:off x="673100" y="2338388"/>
          <a:ext cx="7799388" cy="2179637"/>
        </p:xfrm>
        <a:graphic>
          <a:graphicData uri="http://schemas.openxmlformats.org/presentationml/2006/ole">
            <p:oleObj spid="_x0000_s121858" name="文档" r:id="rId3" imgW="7798836" imgH="21792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673100" y="1665301"/>
          <a:ext cx="7799388" cy="3763963"/>
        </p:xfrm>
        <a:graphic>
          <a:graphicData uri="http://schemas.openxmlformats.org/presentationml/2006/ole">
            <p:oleObj spid="_x0000_s12290" name="文档" r:id="rId3" imgW="7798836" imgH="37638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882" name="Object 2"/>
          <p:cNvGraphicFramePr>
            <a:graphicFrameLocks noChangeAspect="1"/>
          </p:cNvGraphicFramePr>
          <p:nvPr/>
        </p:nvGraphicFramePr>
        <p:xfrm>
          <a:off x="673100" y="3032125"/>
          <a:ext cx="7799388" cy="792163"/>
        </p:xfrm>
        <a:graphic>
          <a:graphicData uri="http://schemas.openxmlformats.org/presentationml/2006/ole">
            <p:oleObj spid="_x0000_s122882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3906" name="Object 2"/>
          <p:cNvGraphicFramePr>
            <a:graphicFrameLocks noChangeAspect="1"/>
          </p:cNvGraphicFramePr>
          <p:nvPr/>
        </p:nvGraphicFramePr>
        <p:xfrm>
          <a:off x="673100" y="1957398"/>
          <a:ext cx="7799388" cy="2971800"/>
        </p:xfrm>
        <a:graphic>
          <a:graphicData uri="http://schemas.openxmlformats.org/presentationml/2006/ole">
            <p:oleObj spid="_x0000_s123906" name="文档" r:id="rId3" imgW="7798836" imgH="29715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4930" name="Object 2"/>
          <p:cNvGraphicFramePr>
            <a:graphicFrameLocks noChangeAspect="1"/>
          </p:cNvGraphicFramePr>
          <p:nvPr/>
        </p:nvGraphicFramePr>
        <p:xfrm>
          <a:off x="673100" y="3032125"/>
          <a:ext cx="7799388" cy="792163"/>
        </p:xfrm>
        <a:graphic>
          <a:graphicData uri="http://schemas.openxmlformats.org/presentationml/2006/ole">
            <p:oleObj spid="_x0000_s124930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5954" name="Object 2"/>
          <p:cNvGraphicFramePr>
            <a:graphicFrameLocks noChangeAspect="1"/>
          </p:cNvGraphicFramePr>
          <p:nvPr/>
        </p:nvGraphicFramePr>
        <p:xfrm>
          <a:off x="673100" y="1609740"/>
          <a:ext cx="7799388" cy="3962400"/>
        </p:xfrm>
        <a:graphic>
          <a:graphicData uri="http://schemas.openxmlformats.org/presentationml/2006/ole">
            <p:oleObj spid="_x0000_s125954" name="文档" r:id="rId3" imgW="7798836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6978" name="Object 2"/>
          <p:cNvGraphicFramePr>
            <a:graphicFrameLocks noChangeAspect="1"/>
          </p:cNvGraphicFramePr>
          <p:nvPr/>
        </p:nvGraphicFramePr>
        <p:xfrm>
          <a:off x="673100" y="2701931"/>
          <a:ext cx="7799388" cy="1584325"/>
        </p:xfrm>
        <a:graphic>
          <a:graphicData uri="http://schemas.openxmlformats.org/presentationml/2006/ole">
            <p:oleObj spid="_x0000_s126978" name="文档" r:id="rId3" imgW="7798836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8002" name="Object 2"/>
          <p:cNvGraphicFramePr>
            <a:graphicFrameLocks noChangeAspect="1"/>
          </p:cNvGraphicFramePr>
          <p:nvPr/>
        </p:nvGraphicFramePr>
        <p:xfrm>
          <a:off x="673100" y="2574931"/>
          <a:ext cx="7799388" cy="1782763"/>
        </p:xfrm>
        <a:graphic>
          <a:graphicData uri="http://schemas.openxmlformats.org/presentationml/2006/ole">
            <p:oleObj spid="_x0000_s128002" name="文档" r:id="rId3" imgW="7798836" imgH="17829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9026" name="Object 2"/>
          <p:cNvGraphicFramePr>
            <a:graphicFrameLocks noChangeAspect="1"/>
          </p:cNvGraphicFramePr>
          <p:nvPr/>
        </p:nvGraphicFramePr>
        <p:xfrm>
          <a:off x="673100" y="3230563"/>
          <a:ext cx="7799388" cy="396875"/>
        </p:xfrm>
        <a:graphic>
          <a:graphicData uri="http://schemas.openxmlformats.org/presentationml/2006/ole">
            <p:oleObj spid="_x0000_s129026" name="文档" r:id="rId3" imgW="7798836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0050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130050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1074" name="Object 2"/>
          <p:cNvGraphicFramePr>
            <a:graphicFrameLocks noChangeAspect="1"/>
          </p:cNvGraphicFramePr>
          <p:nvPr/>
        </p:nvGraphicFramePr>
        <p:xfrm>
          <a:off x="663575" y="1546225"/>
          <a:ext cx="7818438" cy="3763963"/>
        </p:xfrm>
        <a:graphic>
          <a:graphicData uri="http://schemas.openxmlformats.org/presentationml/2006/ole">
            <p:oleObj spid="_x0000_s131074" name="文档" r:id="rId3" imgW="7817915" imgH="37638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2098" name="Object 2"/>
          <p:cNvGraphicFramePr>
            <a:graphicFrameLocks noChangeAspect="1"/>
          </p:cNvGraphicFramePr>
          <p:nvPr/>
        </p:nvGraphicFramePr>
        <p:xfrm>
          <a:off x="663575" y="1593863"/>
          <a:ext cx="7818438" cy="3763963"/>
        </p:xfrm>
        <a:graphic>
          <a:graphicData uri="http://schemas.openxmlformats.org/presentationml/2006/ole">
            <p:oleObj spid="_x0000_s132098" name="文档" r:id="rId3" imgW="7817915" imgH="37638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673100" y="2882905"/>
          <a:ext cx="7799388" cy="1189037"/>
        </p:xfrm>
        <a:graphic>
          <a:graphicData uri="http://schemas.openxmlformats.org/presentationml/2006/ole">
            <p:oleObj spid="_x0000_s13314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22" name="Object 2"/>
          <p:cNvGraphicFramePr>
            <a:graphicFrameLocks noChangeAspect="1"/>
          </p:cNvGraphicFramePr>
          <p:nvPr/>
        </p:nvGraphicFramePr>
        <p:xfrm>
          <a:off x="663575" y="1744663"/>
          <a:ext cx="7818438" cy="3367087"/>
        </p:xfrm>
        <a:graphic>
          <a:graphicData uri="http://schemas.openxmlformats.org/presentationml/2006/ole">
            <p:oleObj spid="_x0000_s133122" name="文档" r:id="rId3" imgW="7817915" imgH="33678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4146" name="Object 2"/>
          <p:cNvGraphicFramePr>
            <a:graphicFrameLocks noChangeAspect="1"/>
          </p:cNvGraphicFramePr>
          <p:nvPr/>
        </p:nvGraphicFramePr>
        <p:xfrm>
          <a:off x="673100" y="2438400"/>
          <a:ext cx="7799388" cy="1981200"/>
        </p:xfrm>
        <a:graphic>
          <a:graphicData uri="http://schemas.openxmlformats.org/presentationml/2006/ole">
            <p:oleObj spid="_x0000_s134146" name="文档" r:id="rId3" imgW="7798836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5170" name="Object 2"/>
          <p:cNvGraphicFramePr>
            <a:graphicFrameLocks noChangeAspect="1"/>
          </p:cNvGraphicFramePr>
          <p:nvPr/>
        </p:nvGraphicFramePr>
        <p:xfrm>
          <a:off x="663575" y="2338388"/>
          <a:ext cx="7818438" cy="2179637"/>
        </p:xfrm>
        <a:graphic>
          <a:graphicData uri="http://schemas.openxmlformats.org/presentationml/2006/ole">
            <p:oleObj spid="_x0000_s135170" name="文档" r:id="rId3" imgW="7817915" imgH="21792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6194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136194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7218" name="Object 2"/>
          <p:cNvGraphicFramePr>
            <a:graphicFrameLocks noChangeAspect="1"/>
          </p:cNvGraphicFramePr>
          <p:nvPr/>
        </p:nvGraphicFramePr>
        <p:xfrm>
          <a:off x="663575" y="1943100"/>
          <a:ext cx="7818438" cy="2971800"/>
        </p:xfrm>
        <a:graphic>
          <a:graphicData uri="http://schemas.openxmlformats.org/presentationml/2006/ole">
            <p:oleObj spid="_x0000_s137218" name="文档" r:id="rId3" imgW="7817915" imgH="29715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8242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138242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9266" name="Object 2"/>
          <p:cNvGraphicFramePr>
            <a:graphicFrameLocks noChangeAspect="1"/>
          </p:cNvGraphicFramePr>
          <p:nvPr/>
        </p:nvGraphicFramePr>
        <p:xfrm>
          <a:off x="673100" y="1973275"/>
          <a:ext cx="7799388" cy="3170237"/>
        </p:xfrm>
        <a:graphic>
          <a:graphicData uri="http://schemas.openxmlformats.org/presentationml/2006/ole">
            <p:oleObj spid="_x0000_s139266" name="文档" r:id="rId3" imgW="7798836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0290" name="Object 2"/>
          <p:cNvGraphicFramePr>
            <a:graphicFrameLocks noChangeAspect="1"/>
          </p:cNvGraphicFramePr>
          <p:nvPr/>
        </p:nvGraphicFramePr>
        <p:xfrm>
          <a:off x="673100" y="2438400"/>
          <a:ext cx="7799388" cy="1981200"/>
        </p:xfrm>
        <a:graphic>
          <a:graphicData uri="http://schemas.openxmlformats.org/presentationml/2006/ole">
            <p:oleObj spid="_x0000_s140290" name="文档" r:id="rId3" imgW="7798836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1314" name="Object 2"/>
          <p:cNvGraphicFramePr>
            <a:graphicFrameLocks noChangeAspect="1"/>
          </p:cNvGraphicFramePr>
          <p:nvPr/>
        </p:nvGraphicFramePr>
        <p:xfrm>
          <a:off x="673100" y="1646238"/>
          <a:ext cx="7799388" cy="3565525"/>
        </p:xfrm>
        <a:graphic>
          <a:graphicData uri="http://schemas.openxmlformats.org/presentationml/2006/ole">
            <p:oleObj spid="_x0000_s141314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2338" name="Object 2"/>
          <p:cNvGraphicFramePr>
            <a:graphicFrameLocks noChangeAspect="1"/>
          </p:cNvGraphicFramePr>
          <p:nvPr/>
        </p:nvGraphicFramePr>
        <p:xfrm>
          <a:off x="673100" y="1843088"/>
          <a:ext cx="7799388" cy="3170237"/>
        </p:xfrm>
        <a:graphic>
          <a:graphicData uri="http://schemas.openxmlformats.org/presentationml/2006/ole">
            <p:oleObj spid="_x0000_s142338" name="文档" r:id="rId3" imgW="7798836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673100" y="1190644"/>
          <a:ext cx="7799388" cy="4953000"/>
        </p:xfrm>
        <a:graphic>
          <a:graphicData uri="http://schemas.openxmlformats.org/presentationml/2006/ole">
            <p:oleObj spid="_x0000_s14338" name="文档" r:id="rId3" imgW="7798836" imgH="49524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62" name="Object 2"/>
          <p:cNvGraphicFramePr>
            <a:graphicFrameLocks noChangeAspect="1"/>
          </p:cNvGraphicFramePr>
          <p:nvPr/>
        </p:nvGraphicFramePr>
        <p:xfrm>
          <a:off x="673100" y="3230563"/>
          <a:ext cx="7799388" cy="396875"/>
        </p:xfrm>
        <a:graphic>
          <a:graphicData uri="http://schemas.openxmlformats.org/presentationml/2006/ole">
            <p:oleObj spid="_x0000_s143362" name="文档" r:id="rId3" imgW="7798836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4386" name="Object 2"/>
          <p:cNvGraphicFramePr>
            <a:graphicFrameLocks noChangeAspect="1"/>
          </p:cNvGraphicFramePr>
          <p:nvPr/>
        </p:nvGraphicFramePr>
        <p:xfrm>
          <a:off x="663575" y="1223984"/>
          <a:ext cx="7818438" cy="5348288"/>
        </p:xfrm>
        <a:graphic>
          <a:graphicData uri="http://schemas.openxmlformats.org/presentationml/2006/ole">
            <p:oleObj spid="_x0000_s144386" name="文档" r:id="rId3" imgW="7817915" imgH="534877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5410" name="Object 2"/>
          <p:cNvGraphicFramePr>
            <a:graphicFrameLocks noChangeAspect="1"/>
          </p:cNvGraphicFramePr>
          <p:nvPr/>
        </p:nvGraphicFramePr>
        <p:xfrm>
          <a:off x="673100" y="1646238"/>
          <a:ext cx="7799388" cy="3565525"/>
        </p:xfrm>
        <a:graphic>
          <a:graphicData uri="http://schemas.openxmlformats.org/presentationml/2006/ole">
            <p:oleObj spid="_x0000_s145410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6434" name="Object 2"/>
          <p:cNvGraphicFramePr>
            <a:graphicFrameLocks noChangeAspect="1"/>
          </p:cNvGraphicFramePr>
          <p:nvPr/>
        </p:nvGraphicFramePr>
        <p:xfrm>
          <a:off x="673100" y="1681178"/>
          <a:ext cx="7799388" cy="3962400"/>
        </p:xfrm>
        <a:graphic>
          <a:graphicData uri="http://schemas.openxmlformats.org/presentationml/2006/ole">
            <p:oleObj spid="_x0000_s146434" name="文档" r:id="rId3" imgW="7798836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7458" name="Object 2"/>
          <p:cNvGraphicFramePr>
            <a:graphicFrameLocks noChangeAspect="1"/>
          </p:cNvGraphicFramePr>
          <p:nvPr/>
        </p:nvGraphicFramePr>
        <p:xfrm>
          <a:off x="673100" y="1317644"/>
          <a:ext cx="7799388" cy="4754562"/>
        </p:xfrm>
        <a:graphic>
          <a:graphicData uri="http://schemas.openxmlformats.org/presentationml/2006/ole">
            <p:oleObj spid="_x0000_s147458" name="文档" r:id="rId3" imgW="7798836" imgH="47544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8482" name="Object 2"/>
          <p:cNvGraphicFramePr>
            <a:graphicFrameLocks noChangeAspect="1"/>
          </p:cNvGraphicFramePr>
          <p:nvPr/>
        </p:nvGraphicFramePr>
        <p:xfrm>
          <a:off x="673100" y="1792301"/>
          <a:ext cx="7799388" cy="3565525"/>
        </p:xfrm>
        <a:graphic>
          <a:graphicData uri="http://schemas.openxmlformats.org/presentationml/2006/ole">
            <p:oleObj spid="_x0000_s148482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9506" name="Object 2"/>
          <p:cNvGraphicFramePr>
            <a:graphicFrameLocks noChangeAspect="1"/>
          </p:cNvGraphicFramePr>
          <p:nvPr/>
        </p:nvGraphicFramePr>
        <p:xfrm>
          <a:off x="673100" y="2954343"/>
          <a:ext cx="7799388" cy="1189037"/>
        </p:xfrm>
        <a:graphic>
          <a:graphicData uri="http://schemas.openxmlformats.org/presentationml/2006/ole">
            <p:oleObj spid="_x0000_s149506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0530" name="Object 2"/>
          <p:cNvGraphicFramePr>
            <a:graphicFrameLocks noChangeAspect="1"/>
          </p:cNvGraphicFramePr>
          <p:nvPr/>
        </p:nvGraphicFramePr>
        <p:xfrm>
          <a:off x="673100" y="1792301"/>
          <a:ext cx="7799388" cy="3565525"/>
        </p:xfrm>
        <a:graphic>
          <a:graphicData uri="http://schemas.openxmlformats.org/presentationml/2006/ole">
            <p:oleObj spid="_x0000_s150530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1554" name="Object 2"/>
          <p:cNvGraphicFramePr>
            <a:graphicFrameLocks noChangeAspect="1"/>
          </p:cNvGraphicFramePr>
          <p:nvPr/>
        </p:nvGraphicFramePr>
        <p:xfrm>
          <a:off x="673100" y="3032125"/>
          <a:ext cx="7799388" cy="792163"/>
        </p:xfrm>
        <a:graphic>
          <a:graphicData uri="http://schemas.openxmlformats.org/presentationml/2006/ole">
            <p:oleObj spid="_x0000_s151554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2578" name="Object 2"/>
          <p:cNvGraphicFramePr>
            <a:graphicFrameLocks noChangeAspect="1"/>
          </p:cNvGraphicFramePr>
          <p:nvPr/>
        </p:nvGraphicFramePr>
        <p:xfrm>
          <a:off x="673100" y="1646238"/>
          <a:ext cx="7799388" cy="3565525"/>
        </p:xfrm>
        <a:graphic>
          <a:graphicData uri="http://schemas.openxmlformats.org/presentationml/2006/ole">
            <p:oleObj spid="_x0000_s152578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673100" y="1538302"/>
          <a:ext cx="7799388" cy="3962400"/>
        </p:xfrm>
        <a:graphic>
          <a:graphicData uri="http://schemas.openxmlformats.org/presentationml/2006/ole">
            <p:oleObj spid="_x0000_s15362" name="文档" r:id="rId3" imgW="7798836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02" name="Object 2"/>
          <p:cNvGraphicFramePr>
            <a:graphicFrameLocks noChangeAspect="1"/>
          </p:cNvGraphicFramePr>
          <p:nvPr/>
        </p:nvGraphicFramePr>
        <p:xfrm>
          <a:off x="673100" y="3230563"/>
          <a:ext cx="7799388" cy="396875"/>
        </p:xfrm>
        <a:graphic>
          <a:graphicData uri="http://schemas.openxmlformats.org/presentationml/2006/ole">
            <p:oleObj spid="_x0000_s153602" name="文档" r:id="rId3" imgW="7798836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4626" name="Object 2"/>
          <p:cNvGraphicFramePr>
            <a:graphicFrameLocks noChangeAspect="1"/>
          </p:cNvGraphicFramePr>
          <p:nvPr/>
        </p:nvGraphicFramePr>
        <p:xfrm>
          <a:off x="663575" y="1135082"/>
          <a:ext cx="7818438" cy="5151438"/>
        </p:xfrm>
        <a:graphic>
          <a:graphicData uri="http://schemas.openxmlformats.org/presentationml/2006/ole">
            <p:oleObj spid="_x0000_s154626" name="文档" r:id="rId3" imgW="7817915" imgH="515079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5650" name="Object 2"/>
          <p:cNvGraphicFramePr>
            <a:graphicFrameLocks noChangeAspect="1"/>
          </p:cNvGraphicFramePr>
          <p:nvPr/>
        </p:nvGraphicFramePr>
        <p:xfrm>
          <a:off x="673100" y="3032125"/>
          <a:ext cx="7799388" cy="792163"/>
        </p:xfrm>
        <a:graphic>
          <a:graphicData uri="http://schemas.openxmlformats.org/presentationml/2006/ole">
            <p:oleObj spid="_x0000_s155650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6674" name="Object 2"/>
          <p:cNvGraphicFramePr>
            <a:graphicFrameLocks noChangeAspect="1"/>
          </p:cNvGraphicFramePr>
          <p:nvPr/>
        </p:nvGraphicFramePr>
        <p:xfrm>
          <a:off x="673100" y="2536825"/>
          <a:ext cx="7799388" cy="1782763"/>
        </p:xfrm>
        <a:graphic>
          <a:graphicData uri="http://schemas.openxmlformats.org/presentationml/2006/ole">
            <p:oleObj spid="_x0000_s156674" name="文档" r:id="rId3" imgW="7798836" imgH="17829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7698" name="Object 2"/>
          <p:cNvGraphicFramePr>
            <a:graphicFrameLocks noChangeAspect="1"/>
          </p:cNvGraphicFramePr>
          <p:nvPr/>
        </p:nvGraphicFramePr>
        <p:xfrm>
          <a:off x="673100" y="3032125"/>
          <a:ext cx="7799388" cy="792163"/>
        </p:xfrm>
        <a:graphic>
          <a:graphicData uri="http://schemas.openxmlformats.org/presentationml/2006/ole">
            <p:oleObj spid="_x0000_s157698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8722" name="Object 2"/>
          <p:cNvGraphicFramePr>
            <a:graphicFrameLocks noChangeAspect="1"/>
          </p:cNvGraphicFramePr>
          <p:nvPr/>
        </p:nvGraphicFramePr>
        <p:xfrm>
          <a:off x="673100" y="1444643"/>
          <a:ext cx="7799388" cy="4556125"/>
        </p:xfrm>
        <a:graphic>
          <a:graphicData uri="http://schemas.openxmlformats.org/presentationml/2006/ole">
            <p:oleObj spid="_x0000_s158722" name="文档" r:id="rId3" imgW="7798836" imgH="455648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9746" name="Object 2"/>
          <p:cNvGraphicFramePr>
            <a:graphicFrameLocks noChangeAspect="1"/>
          </p:cNvGraphicFramePr>
          <p:nvPr/>
        </p:nvGraphicFramePr>
        <p:xfrm>
          <a:off x="673100" y="3032125"/>
          <a:ext cx="7799388" cy="792163"/>
        </p:xfrm>
        <a:graphic>
          <a:graphicData uri="http://schemas.openxmlformats.org/presentationml/2006/ole">
            <p:oleObj spid="_x0000_s159746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0770" name="Object 2"/>
          <p:cNvGraphicFramePr>
            <a:graphicFrameLocks noChangeAspect="1"/>
          </p:cNvGraphicFramePr>
          <p:nvPr/>
        </p:nvGraphicFramePr>
        <p:xfrm>
          <a:off x="673100" y="3230563"/>
          <a:ext cx="7799388" cy="396875"/>
        </p:xfrm>
        <a:graphic>
          <a:graphicData uri="http://schemas.openxmlformats.org/presentationml/2006/ole">
            <p:oleObj spid="_x0000_s160770" name="文档" r:id="rId3" imgW="7798836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1794" name="Object 2"/>
          <p:cNvGraphicFramePr>
            <a:graphicFrameLocks noChangeAspect="1"/>
          </p:cNvGraphicFramePr>
          <p:nvPr/>
        </p:nvGraphicFramePr>
        <p:xfrm>
          <a:off x="663575" y="1943100"/>
          <a:ext cx="7818438" cy="2971800"/>
        </p:xfrm>
        <a:graphic>
          <a:graphicData uri="http://schemas.openxmlformats.org/presentationml/2006/ole">
            <p:oleObj spid="_x0000_s161794" name="文档" r:id="rId3" imgW="7817915" imgH="29715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2818" name="Object 2"/>
          <p:cNvGraphicFramePr>
            <a:graphicFrameLocks noChangeAspect="1"/>
          </p:cNvGraphicFramePr>
          <p:nvPr/>
        </p:nvGraphicFramePr>
        <p:xfrm>
          <a:off x="663575" y="1500204"/>
          <a:ext cx="7818438" cy="4357688"/>
        </p:xfrm>
        <a:graphic>
          <a:graphicData uri="http://schemas.openxmlformats.org/presentationml/2006/ole">
            <p:oleObj spid="_x0000_s162818" name="文档" r:id="rId3" imgW="7817915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663575" y="1957398"/>
          <a:ext cx="7818438" cy="2971800"/>
        </p:xfrm>
        <a:graphic>
          <a:graphicData uri="http://schemas.openxmlformats.org/presentationml/2006/ole">
            <p:oleObj spid="_x0000_s16386" name="文档" r:id="rId3" imgW="7817915" imgH="29715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42" name="Object 2"/>
          <p:cNvGraphicFramePr>
            <a:graphicFrameLocks noChangeAspect="1"/>
          </p:cNvGraphicFramePr>
          <p:nvPr/>
        </p:nvGraphicFramePr>
        <p:xfrm>
          <a:off x="663575" y="1665301"/>
          <a:ext cx="7818438" cy="3763963"/>
        </p:xfrm>
        <a:graphic>
          <a:graphicData uri="http://schemas.openxmlformats.org/presentationml/2006/ole">
            <p:oleObj spid="_x0000_s163842" name="文档" r:id="rId3" imgW="7817915" imgH="37638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4866" name="Object 2"/>
          <p:cNvGraphicFramePr>
            <a:graphicFrameLocks noChangeAspect="1"/>
          </p:cNvGraphicFramePr>
          <p:nvPr/>
        </p:nvGraphicFramePr>
        <p:xfrm>
          <a:off x="673100" y="2519370"/>
          <a:ext cx="7799388" cy="1981200"/>
        </p:xfrm>
        <a:graphic>
          <a:graphicData uri="http://schemas.openxmlformats.org/presentationml/2006/ole">
            <p:oleObj spid="_x0000_s164866" name="文档" r:id="rId3" imgW="7798836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5890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165890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6914" name="Object 2"/>
          <p:cNvGraphicFramePr>
            <a:graphicFrameLocks noChangeAspect="1"/>
          </p:cNvGraphicFramePr>
          <p:nvPr/>
        </p:nvGraphicFramePr>
        <p:xfrm>
          <a:off x="663575" y="1646238"/>
          <a:ext cx="7818438" cy="3565525"/>
        </p:xfrm>
        <a:graphic>
          <a:graphicData uri="http://schemas.openxmlformats.org/presentationml/2006/ole">
            <p:oleObj spid="_x0000_s166914" name="文档" r:id="rId3" imgW="7817915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7938" name="Object 2"/>
          <p:cNvGraphicFramePr>
            <a:graphicFrameLocks noChangeAspect="1"/>
          </p:cNvGraphicFramePr>
          <p:nvPr/>
        </p:nvGraphicFramePr>
        <p:xfrm>
          <a:off x="663575" y="1609740"/>
          <a:ext cx="7818438" cy="3962400"/>
        </p:xfrm>
        <a:graphic>
          <a:graphicData uri="http://schemas.openxmlformats.org/presentationml/2006/ole">
            <p:oleObj spid="_x0000_s167938" name="文档" r:id="rId3" imgW="7817915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8962" name="Object 2"/>
          <p:cNvGraphicFramePr>
            <a:graphicFrameLocks noChangeAspect="1"/>
          </p:cNvGraphicFramePr>
          <p:nvPr/>
        </p:nvGraphicFramePr>
        <p:xfrm>
          <a:off x="673100" y="2155835"/>
          <a:ext cx="7799388" cy="2773363"/>
        </p:xfrm>
        <a:graphic>
          <a:graphicData uri="http://schemas.openxmlformats.org/presentationml/2006/ole">
            <p:oleObj spid="_x0000_s168962" name="文档" r:id="rId3" imgW="7798836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9986" name="Object 2"/>
          <p:cNvGraphicFramePr>
            <a:graphicFrameLocks noChangeAspect="1"/>
          </p:cNvGraphicFramePr>
          <p:nvPr/>
        </p:nvGraphicFramePr>
        <p:xfrm>
          <a:off x="673100" y="2954343"/>
          <a:ext cx="7799388" cy="1189037"/>
        </p:xfrm>
        <a:graphic>
          <a:graphicData uri="http://schemas.openxmlformats.org/presentationml/2006/ole">
            <p:oleObj spid="_x0000_s169986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1010" name="Object 2"/>
          <p:cNvGraphicFramePr>
            <a:graphicFrameLocks noChangeAspect="1"/>
          </p:cNvGraphicFramePr>
          <p:nvPr/>
        </p:nvGraphicFramePr>
        <p:xfrm>
          <a:off x="673100" y="1428766"/>
          <a:ext cx="7799388" cy="4357688"/>
        </p:xfrm>
        <a:graphic>
          <a:graphicData uri="http://schemas.openxmlformats.org/presentationml/2006/ole">
            <p:oleObj spid="_x0000_s171010" name="文档" r:id="rId3" imgW="7798836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2034" name="Object 2"/>
          <p:cNvGraphicFramePr>
            <a:graphicFrameLocks noChangeAspect="1"/>
          </p:cNvGraphicFramePr>
          <p:nvPr/>
        </p:nvGraphicFramePr>
        <p:xfrm>
          <a:off x="673100" y="2773369"/>
          <a:ext cx="7799388" cy="1584325"/>
        </p:xfrm>
        <a:graphic>
          <a:graphicData uri="http://schemas.openxmlformats.org/presentationml/2006/ole">
            <p:oleObj spid="_x0000_s172034" name="文档" r:id="rId3" imgW="7798836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3058" name="Object 2"/>
          <p:cNvGraphicFramePr>
            <a:graphicFrameLocks noChangeAspect="1"/>
          </p:cNvGraphicFramePr>
          <p:nvPr/>
        </p:nvGraphicFramePr>
        <p:xfrm>
          <a:off x="673100" y="2954343"/>
          <a:ext cx="7799388" cy="1189037"/>
        </p:xfrm>
        <a:graphic>
          <a:graphicData uri="http://schemas.openxmlformats.org/presentationml/2006/ole">
            <p:oleObj spid="_x0000_s173058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17410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082" name="Object 2"/>
          <p:cNvGraphicFramePr>
            <a:graphicFrameLocks noChangeAspect="1"/>
          </p:cNvGraphicFramePr>
          <p:nvPr/>
        </p:nvGraphicFramePr>
        <p:xfrm>
          <a:off x="673100" y="1847863"/>
          <a:ext cx="7799388" cy="3367087"/>
        </p:xfrm>
        <a:graphic>
          <a:graphicData uri="http://schemas.openxmlformats.org/presentationml/2006/ole">
            <p:oleObj spid="_x0000_s174082" name="文档" r:id="rId3" imgW="7798836" imgH="33678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5106" name="Object 2"/>
          <p:cNvGraphicFramePr>
            <a:graphicFrameLocks noChangeAspect="1"/>
          </p:cNvGraphicFramePr>
          <p:nvPr/>
        </p:nvGraphicFramePr>
        <p:xfrm>
          <a:off x="673100" y="3230563"/>
          <a:ext cx="7799388" cy="396875"/>
        </p:xfrm>
        <a:graphic>
          <a:graphicData uri="http://schemas.openxmlformats.org/presentationml/2006/ole">
            <p:oleObj spid="_x0000_s175106" name="文档" r:id="rId3" imgW="7798836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6130" name="Object 2"/>
          <p:cNvGraphicFramePr>
            <a:graphicFrameLocks noChangeAspect="1"/>
          </p:cNvGraphicFramePr>
          <p:nvPr/>
        </p:nvGraphicFramePr>
        <p:xfrm>
          <a:off x="663575" y="1928802"/>
          <a:ext cx="7818438" cy="2971800"/>
        </p:xfrm>
        <a:graphic>
          <a:graphicData uri="http://schemas.openxmlformats.org/presentationml/2006/ole">
            <p:oleObj spid="_x0000_s176130" name="文档" r:id="rId3" imgW="7817915" imgH="29715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7154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177154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8178" name="Object 2"/>
          <p:cNvGraphicFramePr>
            <a:graphicFrameLocks noChangeAspect="1"/>
          </p:cNvGraphicFramePr>
          <p:nvPr/>
        </p:nvGraphicFramePr>
        <p:xfrm>
          <a:off x="663575" y="2833688"/>
          <a:ext cx="7818438" cy="1189037"/>
        </p:xfrm>
        <a:graphic>
          <a:graphicData uri="http://schemas.openxmlformats.org/presentationml/2006/ole">
            <p:oleObj spid="_x0000_s178178" name="文档" r:id="rId3" imgW="7817915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9202" name="Object 2"/>
          <p:cNvGraphicFramePr>
            <a:graphicFrameLocks noChangeAspect="1"/>
          </p:cNvGraphicFramePr>
          <p:nvPr/>
        </p:nvGraphicFramePr>
        <p:xfrm>
          <a:off x="673100" y="2136786"/>
          <a:ext cx="7799388" cy="2863850"/>
        </p:xfrm>
        <a:graphic>
          <a:graphicData uri="http://schemas.openxmlformats.org/presentationml/2006/ole">
            <p:oleObj spid="_x0000_s179202" name="文档" r:id="rId3" imgW="7798836" imgH="286391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0226" name="Object 2"/>
          <p:cNvGraphicFramePr>
            <a:graphicFrameLocks noChangeAspect="1"/>
          </p:cNvGraphicFramePr>
          <p:nvPr/>
        </p:nvGraphicFramePr>
        <p:xfrm>
          <a:off x="673100" y="1279544"/>
          <a:ext cx="7799388" cy="4935538"/>
        </p:xfrm>
        <a:graphic>
          <a:graphicData uri="http://schemas.openxmlformats.org/presentationml/2006/ole">
            <p:oleObj spid="_x0000_s180226" name="文档" r:id="rId3" imgW="7798836" imgH="493553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1250" name="Object 2"/>
          <p:cNvGraphicFramePr>
            <a:graphicFrameLocks noChangeAspect="1"/>
          </p:cNvGraphicFramePr>
          <p:nvPr/>
        </p:nvGraphicFramePr>
        <p:xfrm>
          <a:off x="673100" y="2500321"/>
          <a:ext cx="7799388" cy="2071687"/>
        </p:xfrm>
        <a:graphic>
          <a:graphicData uri="http://schemas.openxmlformats.org/presentationml/2006/ole">
            <p:oleObj spid="_x0000_s181250" name="文档" r:id="rId3" imgW="7798836" imgH="207162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2274" name="Object 2"/>
          <p:cNvGraphicFramePr>
            <a:graphicFrameLocks noChangeAspect="1"/>
          </p:cNvGraphicFramePr>
          <p:nvPr/>
        </p:nvGraphicFramePr>
        <p:xfrm>
          <a:off x="673100" y="3032125"/>
          <a:ext cx="7799388" cy="792163"/>
        </p:xfrm>
        <a:graphic>
          <a:graphicData uri="http://schemas.openxmlformats.org/presentationml/2006/ole">
            <p:oleObj spid="_x0000_s182274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3298" name="Object 2"/>
          <p:cNvGraphicFramePr>
            <a:graphicFrameLocks noChangeAspect="1"/>
          </p:cNvGraphicFramePr>
          <p:nvPr/>
        </p:nvGraphicFramePr>
        <p:xfrm>
          <a:off x="673100" y="2084397"/>
          <a:ext cx="7799388" cy="2773363"/>
        </p:xfrm>
        <a:graphic>
          <a:graphicData uri="http://schemas.openxmlformats.org/presentationml/2006/ole">
            <p:oleObj spid="_x0000_s183298" name="文档" r:id="rId3" imgW="7798836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663575" y="2833688"/>
          <a:ext cx="7818438" cy="1189037"/>
        </p:xfrm>
        <a:graphic>
          <a:graphicData uri="http://schemas.openxmlformats.org/presentationml/2006/ole">
            <p:oleObj spid="_x0000_s18434" name="文档" r:id="rId3" imgW="7817915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22" name="Object 2"/>
          <p:cNvGraphicFramePr>
            <a:graphicFrameLocks noChangeAspect="1"/>
          </p:cNvGraphicFramePr>
          <p:nvPr/>
        </p:nvGraphicFramePr>
        <p:xfrm>
          <a:off x="673100" y="1538302"/>
          <a:ext cx="7799388" cy="3962400"/>
        </p:xfrm>
        <a:graphic>
          <a:graphicData uri="http://schemas.openxmlformats.org/presentationml/2006/ole">
            <p:oleObj spid="_x0000_s184322" name="文档" r:id="rId3" imgW="7798836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5346" name="Object 2"/>
          <p:cNvGraphicFramePr>
            <a:graphicFrameLocks noChangeAspect="1"/>
          </p:cNvGraphicFramePr>
          <p:nvPr/>
        </p:nvGraphicFramePr>
        <p:xfrm>
          <a:off x="673100" y="2338397"/>
          <a:ext cx="7799388" cy="2376487"/>
        </p:xfrm>
        <a:graphic>
          <a:graphicData uri="http://schemas.openxmlformats.org/presentationml/2006/ole">
            <p:oleObj spid="_x0000_s185346" name="文档" r:id="rId3" imgW="7798836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6370" name="Object 2"/>
          <p:cNvGraphicFramePr>
            <a:graphicFrameLocks noChangeAspect="1"/>
          </p:cNvGraphicFramePr>
          <p:nvPr/>
        </p:nvGraphicFramePr>
        <p:xfrm>
          <a:off x="673100" y="3230563"/>
          <a:ext cx="7799388" cy="396875"/>
        </p:xfrm>
        <a:graphic>
          <a:graphicData uri="http://schemas.openxmlformats.org/presentationml/2006/ole">
            <p:oleObj spid="_x0000_s186370" name="文档" r:id="rId3" imgW="7798836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7394" name="Object 2"/>
          <p:cNvGraphicFramePr>
            <a:graphicFrameLocks noChangeAspect="1"/>
          </p:cNvGraphicFramePr>
          <p:nvPr/>
        </p:nvGraphicFramePr>
        <p:xfrm>
          <a:off x="673100" y="1206520"/>
          <a:ext cx="7799388" cy="5151438"/>
        </p:xfrm>
        <a:graphic>
          <a:graphicData uri="http://schemas.openxmlformats.org/presentationml/2006/ole">
            <p:oleObj spid="_x0000_s187394" name="文档" r:id="rId3" imgW="7798836" imgH="515079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8418" name="Object 2"/>
          <p:cNvGraphicFramePr>
            <a:graphicFrameLocks noChangeAspect="1"/>
          </p:cNvGraphicFramePr>
          <p:nvPr/>
        </p:nvGraphicFramePr>
        <p:xfrm>
          <a:off x="673100" y="1428766"/>
          <a:ext cx="7799388" cy="4357688"/>
        </p:xfrm>
        <a:graphic>
          <a:graphicData uri="http://schemas.openxmlformats.org/presentationml/2006/ole">
            <p:oleObj spid="_x0000_s188418" name="文档" r:id="rId3" imgW="7798836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9442" name="Object 2"/>
          <p:cNvGraphicFramePr>
            <a:graphicFrameLocks noChangeAspect="1"/>
          </p:cNvGraphicFramePr>
          <p:nvPr/>
        </p:nvGraphicFramePr>
        <p:xfrm>
          <a:off x="663575" y="1317644"/>
          <a:ext cx="7818438" cy="4754562"/>
        </p:xfrm>
        <a:graphic>
          <a:graphicData uri="http://schemas.openxmlformats.org/presentationml/2006/ole">
            <p:oleObj spid="_x0000_s189442" name="文档" r:id="rId3" imgW="7817915" imgH="47544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0466" name="Object 2"/>
          <p:cNvGraphicFramePr>
            <a:graphicFrameLocks noChangeAspect="1"/>
          </p:cNvGraphicFramePr>
          <p:nvPr/>
        </p:nvGraphicFramePr>
        <p:xfrm>
          <a:off x="673100" y="3230563"/>
          <a:ext cx="7799388" cy="396875"/>
        </p:xfrm>
        <a:graphic>
          <a:graphicData uri="http://schemas.openxmlformats.org/presentationml/2006/ole">
            <p:oleObj spid="_x0000_s190466" name="文档" r:id="rId3" imgW="7798836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1490" name="Object 2"/>
          <p:cNvGraphicFramePr>
            <a:graphicFrameLocks noChangeAspect="1"/>
          </p:cNvGraphicFramePr>
          <p:nvPr/>
        </p:nvGraphicFramePr>
        <p:xfrm>
          <a:off x="673100" y="3032125"/>
          <a:ext cx="7799388" cy="792163"/>
        </p:xfrm>
        <a:graphic>
          <a:graphicData uri="http://schemas.openxmlformats.org/presentationml/2006/ole">
            <p:oleObj spid="_x0000_s191490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2514" name="Object 2"/>
          <p:cNvGraphicFramePr>
            <a:graphicFrameLocks noChangeAspect="1"/>
          </p:cNvGraphicFramePr>
          <p:nvPr/>
        </p:nvGraphicFramePr>
        <p:xfrm>
          <a:off x="673100" y="1973275"/>
          <a:ext cx="7799388" cy="3170237"/>
        </p:xfrm>
        <a:graphic>
          <a:graphicData uri="http://schemas.openxmlformats.org/presentationml/2006/ole">
            <p:oleObj spid="_x0000_s192514" name="文档" r:id="rId3" imgW="7798836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3538" name="Object 2"/>
          <p:cNvGraphicFramePr>
            <a:graphicFrameLocks noChangeAspect="1"/>
          </p:cNvGraphicFramePr>
          <p:nvPr/>
        </p:nvGraphicFramePr>
        <p:xfrm>
          <a:off x="673100" y="2155835"/>
          <a:ext cx="7799388" cy="2773363"/>
        </p:xfrm>
        <a:graphic>
          <a:graphicData uri="http://schemas.openxmlformats.org/presentationml/2006/ole">
            <p:oleObj spid="_x0000_s193538" name="文档" r:id="rId3" imgW="7798836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673100" y="1843088"/>
          <a:ext cx="7799388" cy="3170237"/>
        </p:xfrm>
        <a:graphic>
          <a:graphicData uri="http://schemas.openxmlformats.org/presentationml/2006/ole">
            <p:oleObj spid="_x0000_s19458" name="文档" r:id="rId3" imgW="7798836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62" name="Object 2"/>
          <p:cNvGraphicFramePr>
            <a:graphicFrameLocks noChangeAspect="1"/>
          </p:cNvGraphicFramePr>
          <p:nvPr/>
        </p:nvGraphicFramePr>
        <p:xfrm>
          <a:off x="673100" y="2954343"/>
          <a:ext cx="7799388" cy="1189037"/>
        </p:xfrm>
        <a:graphic>
          <a:graphicData uri="http://schemas.openxmlformats.org/presentationml/2006/ole">
            <p:oleObj spid="_x0000_s194562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5586" name="Object 2"/>
          <p:cNvGraphicFramePr>
            <a:graphicFrameLocks noChangeAspect="1"/>
          </p:cNvGraphicFramePr>
          <p:nvPr/>
        </p:nvGraphicFramePr>
        <p:xfrm>
          <a:off x="663575" y="1428766"/>
          <a:ext cx="7818438" cy="4357688"/>
        </p:xfrm>
        <a:graphic>
          <a:graphicData uri="http://schemas.openxmlformats.org/presentationml/2006/ole">
            <p:oleObj spid="_x0000_s195586" name="文档" r:id="rId3" imgW="7817915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6610" name="Object 2"/>
          <p:cNvGraphicFramePr>
            <a:graphicFrameLocks noChangeAspect="1"/>
          </p:cNvGraphicFramePr>
          <p:nvPr/>
        </p:nvGraphicFramePr>
        <p:xfrm>
          <a:off x="673100" y="1609740"/>
          <a:ext cx="7799388" cy="3962400"/>
        </p:xfrm>
        <a:graphic>
          <a:graphicData uri="http://schemas.openxmlformats.org/presentationml/2006/ole">
            <p:oleObj spid="_x0000_s196610" name="文档" r:id="rId3" imgW="7798836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7634" name="Object 2"/>
          <p:cNvGraphicFramePr>
            <a:graphicFrameLocks noChangeAspect="1"/>
          </p:cNvGraphicFramePr>
          <p:nvPr/>
        </p:nvGraphicFramePr>
        <p:xfrm>
          <a:off x="673100" y="2155835"/>
          <a:ext cx="7799388" cy="2773363"/>
        </p:xfrm>
        <a:graphic>
          <a:graphicData uri="http://schemas.openxmlformats.org/presentationml/2006/ole">
            <p:oleObj spid="_x0000_s197634" name="文档" r:id="rId3" imgW="7798836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8658" name="Object 2"/>
          <p:cNvGraphicFramePr>
            <a:graphicFrameLocks noChangeAspect="1"/>
          </p:cNvGraphicFramePr>
          <p:nvPr/>
        </p:nvGraphicFramePr>
        <p:xfrm>
          <a:off x="673100" y="2041525"/>
          <a:ext cx="7799388" cy="2773363"/>
        </p:xfrm>
        <a:graphic>
          <a:graphicData uri="http://schemas.openxmlformats.org/presentationml/2006/ole">
            <p:oleObj spid="_x0000_s198658" name="文档" r:id="rId3" imgW="7798836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9682" name="Object 2"/>
          <p:cNvGraphicFramePr>
            <a:graphicFrameLocks noChangeAspect="1"/>
          </p:cNvGraphicFramePr>
          <p:nvPr/>
        </p:nvGraphicFramePr>
        <p:xfrm>
          <a:off x="673100" y="1500204"/>
          <a:ext cx="7799388" cy="4357688"/>
        </p:xfrm>
        <a:graphic>
          <a:graphicData uri="http://schemas.openxmlformats.org/presentationml/2006/ole">
            <p:oleObj spid="_x0000_s199682" name="文档" r:id="rId3" imgW="7798836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0706" name="Object 2"/>
          <p:cNvGraphicFramePr>
            <a:graphicFrameLocks noChangeAspect="1"/>
          </p:cNvGraphicFramePr>
          <p:nvPr/>
        </p:nvGraphicFramePr>
        <p:xfrm>
          <a:off x="673100" y="1843088"/>
          <a:ext cx="7799388" cy="3170237"/>
        </p:xfrm>
        <a:graphic>
          <a:graphicData uri="http://schemas.openxmlformats.org/presentationml/2006/ole">
            <p:oleObj spid="_x0000_s200706" name="文档" r:id="rId3" imgW="7798836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1730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201730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2754" name="Object 2"/>
          <p:cNvGraphicFramePr>
            <a:graphicFrameLocks noChangeAspect="1"/>
          </p:cNvGraphicFramePr>
          <p:nvPr/>
        </p:nvGraphicFramePr>
        <p:xfrm>
          <a:off x="673100" y="2041525"/>
          <a:ext cx="7799388" cy="2773363"/>
        </p:xfrm>
        <a:graphic>
          <a:graphicData uri="http://schemas.openxmlformats.org/presentationml/2006/ole">
            <p:oleObj spid="_x0000_s202754" name="文档" r:id="rId3" imgW="7798836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3778" name="Object 2"/>
          <p:cNvGraphicFramePr>
            <a:graphicFrameLocks noChangeAspect="1"/>
          </p:cNvGraphicFramePr>
          <p:nvPr/>
        </p:nvGraphicFramePr>
        <p:xfrm>
          <a:off x="673100" y="3032125"/>
          <a:ext cx="7799388" cy="792163"/>
        </p:xfrm>
        <a:graphic>
          <a:graphicData uri="http://schemas.openxmlformats.org/presentationml/2006/ole">
            <p:oleObj spid="_x0000_s203778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673100" y="3230563"/>
          <a:ext cx="7799388" cy="396875"/>
        </p:xfrm>
        <a:graphic>
          <a:graphicData uri="http://schemas.openxmlformats.org/presentationml/2006/ole">
            <p:oleObj spid="_x0000_s2050" name="文档" r:id="rId3" imgW="7798836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673100" y="1428766"/>
          <a:ext cx="7799388" cy="4357688"/>
        </p:xfrm>
        <a:graphic>
          <a:graphicData uri="http://schemas.openxmlformats.org/presentationml/2006/ole">
            <p:oleObj spid="_x0000_s20482" name="文档" r:id="rId3" imgW="7798836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02" name="Object 2"/>
          <p:cNvGraphicFramePr>
            <a:graphicFrameLocks noChangeAspect="1"/>
          </p:cNvGraphicFramePr>
          <p:nvPr/>
        </p:nvGraphicFramePr>
        <p:xfrm>
          <a:off x="673100" y="1262082"/>
          <a:ext cx="7799388" cy="4953000"/>
        </p:xfrm>
        <a:graphic>
          <a:graphicData uri="http://schemas.openxmlformats.org/presentationml/2006/ole">
            <p:oleObj spid="_x0000_s204802" name="文档" r:id="rId3" imgW="7798836" imgH="49524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826" name="Object 2"/>
          <p:cNvGraphicFramePr>
            <a:graphicFrameLocks noChangeAspect="1"/>
          </p:cNvGraphicFramePr>
          <p:nvPr/>
        </p:nvGraphicFramePr>
        <p:xfrm>
          <a:off x="673100" y="2701931"/>
          <a:ext cx="7799388" cy="1584325"/>
        </p:xfrm>
        <a:graphic>
          <a:graphicData uri="http://schemas.openxmlformats.org/presentationml/2006/ole">
            <p:oleObj spid="_x0000_s205826" name="文档" r:id="rId3" imgW="7798836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6850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206850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7874" name="Object 2"/>
          <p:cNvGraphicFramePr>
            <a:graphicFrameLocks noChangeAspect="1"/>
          </p:cNvGraphicFramePr>
          <p:nvPr/>
        </p:nvGraphicFramePr>
        <p:xfrm>
          <a:off x="663575" y="1901837"/>
          <a:ext cx="7818438" cy="3170237"/>
        </p:xfrm>
        <a:graphic>
          <a:graphicData uri="http://schemas.openxmlformats.org/presentationml/2006/ole">
            <p:oleObj spid="_x0000_s207874" name="文档" r:id="rId3" imgW="7817915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8898" name="Object 2"/>
          <p:cNvGraphicFramePr>
            <a:graphicFrameLocks noChangeAspect="1"/>
          </p:cNvGraphicFramePr>
          <p:nvPr/>
        </p:nvGraphicFramePr>
        <p:xfrm>
          <a:off x="663575" y="1373205"/>
          <a:ext cx="7818438" cy="4556125"/>
        </p:xfrm>
        <a:graphic>
          <a:graphicData uri="http://schemas.openxmlformats.org/presentationml/2006/ole">
            <p:oleObj spid="_x0000_s208898" name="文档" r:id="rId3" imgW="7817915" imgH="455648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9922" name="Object 2"/>
          <p:cNvGraphicFramePr>
            <a:graphicFrameLocks noChangeAspect="1"/>
          </p:cNvGraphicFramePr>
          <p:nvPr/>
        </p:nvGraphicFramePr>
        <p:xfrm>
          <a:off x="663575" y="1625616"/>
          <a:ext cx="7818438" cy="4160838"/>
        </p:xfrm>
        <a:graphic>
          <a:graphicData uri="http://schemas.openxmlformats.org/presentationml/2006/ole">
            <p:oleObj spid="_x0000_s209922" name="文档" r:id="rId3" imgW="7817915" imgH="416015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0946" name="Object 2"/>
          <p:cNvGraphicFramePr>
            <a:graphicFrameLocks noChangeAspect="1"/>
          </p:cNvGraphicFramePr>
          <p:nvPr/>
        </p:nvGraphicFramePr>
        <p:xfrm>
          <a:off x="663575" y="1957398"/>
          <a:ext cx="7818438" cy="2971800"/>
        </p:xfrm>
        <a:graphic>
          <a:graphicData uri="http://schemas.openxmlformats.org/presentationml/2006/ole">
            <p:oleObj spid="_x0000_s210946" name="文档" r:id="rId3" imgW="7817915" imgH="29715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1970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211970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2994" name="Object 2"/>
          <p:cNvGraphicFramePr>
            <a:graphicFrameLocks noChangeAspect="1"/>
          </p:cNvGraphicFramePr>
          <p:nvPr/>
        </p:nvGraphicFramePr>
        <p:xfrm>
          <a:off x="663575" y="1546225"/>
          <a:ext cx="7818438" cy="3763963"/>
        </p:xfrm>
        <a:graphic>
          <a:graphicData uri="http://schemas.openxmlformats.org/presentationml/2006/ole">
            <p:oleObj spid="_x0000_s212994" name="文档" r:id="rId3" imgW="7817915" imgH="37638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4018" name="Object 2"/>
          <p:cNvGraphicFramePr>
            <a:graphicFrameLocks noChangeAspect="1"/>
          </p:cNvGraphicFramePr>
          <p:nvPr/>
        </p:nvGraphicFramePr>
        <p:xfrm>
          <a:off x="673100" y="3032125"/>
          <a:ext cx="7799388" cy="792163"/>
        </p:xfrm>
        <a:graphic>
          <a:graphicData uri="http://schemas.openxmlformats.org/presentationml/2006/ole">
            <p:oleObj spid="_x0000_s214018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673100" y="3230563"/>
          <a:ext cx="7799388" cy="396875"/>
        </p:xfrm>
        <a:graphic>
          <a:graphicData uri="http://schemas.openxmlformats.org/presentationml/2006/ole">
            <p:oleObj spid="_x0000_s21506" name="文档" r:id="rId3" imgW="7798836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42" name="Object 2"/>
          <p:cNvGraphicFramePr>
            <a:graphicFrameLocks noChangeAspect="1"/>
          </p:cNvGraphicFramePr>
          <p:nvPr/>
        </p:nvGraphicFramePr>
        <p:xfrm>
          <a:off x="673100" y="2282835"/>
          <a:ext cx="7799388" cy="2574925"/>
        </p:xfrm>
        <a:graphic>
          <a:graphicData uri="http://schemas.openxmlformats.org/presentationml/2006/ole">
            <p:oleObj spid="_x0000_s215042" name="文档" r:id="rId3" imgW="7798836" imgH="25752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6066" name="Object 2"/>
          <p:cNvGraphicFramePr>
            <a:graphicFrameLocks noChangeAspect="1"/>
          </p:cNvGraphicFramePr>
          <p:nvPr/>
        </p:nvGraphicFramePr>
        <p:xfrm>
          <a:off x="673100" y="3032125"/>
          <a:ext cx="7799388" cy="792163"/>
        </p:xfrm>
        <a:graphic>
          <a:graphicData uri="http://schemas.openxmlformats.org/presentationml/2006/ole">
            <p:oleObj spid="_x0000_s216066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7090" name="Object 2"/>
          <p:cNvGraphicFramePr>
            <a:graphicFrameLocks noChangeAspect="1"/>
          </p:cNvGraphicFramePr>
          <p:nvPr/>
        </p:nvGraphicFramePr>
        <p:xfrm>
          <a:off x="673100" y="2266959"/>
          <a:ext cx="7799388" cy="2376487"/>
        </p:xfrm>
        <a:graphic>
          <a:graphicData uri="http://schemas.openxmlformats.org/presentationml/2006/ole">
            <p:oleObj spid="_x0000_s217090" name="文档" r:id="rId3" imgW="7798836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8114" name="Object 2"/>
          <p:cNvGraphicFramePr>
            <a:graphicFrameLocks noChangeAspect="1"/>
          </p:cNvGraphicFramePr>
          <p:nvPr/>
        </p:nvGraphicFramePr>
        <p:xfrm>
          <a:off x="673100" y="2882905"/>
          <a:ext cx="7799388" cy="1189037"/>
        </p:xfrm>
        <a:graphic>
          <a:graphicData uri="http://schemas.openxmlformats.org/presentationml/2006/ole">
            <p:oleObj spid="_x0000_s218114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9138" name="Object 2"/>
          <p:cNvGraphicFramePr>
            <a:graphicFrameLocks noChangeAspect="1"/>
          </p:cNvGraphicFramePr>
          <p:nvPr/>
        </p:nvGraphicFramePr>
        <p:xfrm>
          <a:off x="673100" y="2028836"/>
          <a:ext cx="7799388" cy="2971800"/>
        </p:xfrm>
        <a:graphic>
          <a:graphicData uri="http://schemas.openxmlformats.org/presentationml/2006/ole">
            <p:oleObj spid="_x0000_s219138" name="文档" r:id="rId3" imgW="7798836" imgH="29715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0162" name="Object 2"/>
          <p:cNvGraphicFramePr>
            <a:graphicFrameLocks noChangeAspect="1"/>
          </p:cNvGraphicFramePr>
          <p:nvPr/>
        </p:nvGraphicFramePr>
        <p:xfrm>
          <a:off x="673100" y="2590808"/>
          <a:ext cx="7799388" cy="1981200"/>
        </p:xfrm>
        <a:graphic>
          <a:graphicData uri="http://schemas.openxmlformats.org/presentationml/2006/ole">
            <p:oleObj spid="_x0000_s220162" name="文档" r:id="rId3" imgW="7798836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1186" name="Object 2"/>
          <p:cNvGraphicFramePr>
            <a:graphicFrameLocks noChangeAspect="1"/>
          </p:cNvGraphicFramePr>
          <p:nvPr/>
        </p:nvGraphicFramePr>
        <p:xfrm>
          <a:off x="673100" y="1444643"/>
          <a:ext cx="7799388" cy="4556125"/>
        </p:xfrm>
        <a:graphic>
          <a:graphicData uri="http://schemas.openxmlformats.org/presentationml/2006/ole">
            <p:oleObj spid="_x0000_s221186" name="文档" r:id="rId3" imgW="7798836" imgH="455648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2210" name="Object 2"/>
          <p:cNvGraphicFramePr>
            <a:graphicFrameLocks noChangeAspect="1"/>
          </p:cNvGraphicFramePr>
          <p:nvPr/>
        </p:nvGraphicFramePr>
        <p:xfrm>
          <a:off x="673100" y="2933700"/>
          <a:ext cx="7799388" cy="990600"/>
        </p:xfrm>
        <a:graphic>
          <a:graphicData uri="http://schemas.openxmlformats.org/presentationml/2006/ole">
            <p:oleObj spid="_x0000_s222210" name="文档" r:id="rId3" imgW="7798836" imgH="9906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3234" name="Object 2"/>
          <p:cNvGraphicFramePr>
            <a:graphicFrameLocks noChangeAspect="1"/>
          </p:cNvGraphicFramePr>
          <p:nvPr/>
        </p:nvGraphicFramePr>
        <p:xfrm>
          <a:off x="673100" y="2773369"/>
          <a:ext cx="7799388" cy="1584325"/>
        </p:xfrm>
        <a:graphic>
          <a:graphicData uri="http://schemas.openxmlformats.org/presentationml/2006/ole">
            <p:oleObj spid="_x0000_s223234" name="文档" r:id="rId3" imgW="7798836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4258" name="Object 2"/>
          <p:cNvGraphicFramePr>
            <a:graphicFrameLocks noChangeAspect="1"/>
          </p:cNvGraphicFramePr>
          <p:nvPr/>
        </p:nvGraphicFramePr>
        <p:xfrm>
          <a:off x="663575" y="2392371"/>
          <a:ext cx="7818438" cy="2179637"/>
        </p:xfrm>
        <a:graphic>
          <a:graphicData uri="http://schemas.openxmlformats.org/presentationml/2006/ole">
            <p:oleObj spid="_x0000_s224258" name="文档" r:id="rId3" imgW="7817915" imgH="21792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673100" y="1317644"/>
          <a:ext cx="7799388" cy="4754562"/>
        </p:xfrm>
        <a:graphic>
          <a:graphicData uri="http://schemas.openxmlformats.org/presentationml/2006/ole">
            <p:oleObj spid="_x0000_s22530" name="文档" r:id="rId3" imgW="7798836" imgH="47544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282" name="Object 2"/>
          <p:cNvGraphicFramePr>
            <a:graphicFrameLocks noChangeAspect="1"/>
          </p:cNvGraphicFramePr>
          <p:nvPr/>
        </p:nvGraphicFramePr>
        <p:xfrm>
          <a:off x="673100" y="1135082"/>
          <a:ext cx="7799388" cy="5151438"/>
        </p:xfrm>
        <a:graphic>
          <a:graphicData uri="http://schemas.openxmlformats.org/presentationml/2006/ole">
            <p:oleObj spid="_x0000_s225282" name="文档" r:id="rId3" imgW="7798836" imgH="515079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6306" name="Object 2"/>
          <p:cNvGraphicFramePr>
            <a:graphicFrameLocks noChangeAspect="1"/>
          </p:cNvGraphicFramePr>
          <p:nvPr/>
        </p:nvGraphicFramePr>
        <p:xfrm>
          <a:off x="673100" y="2155835"/>
          <a:ext cx="7799388" cy="2773363"/>
        </p:xfrm>
        <a:graphic>
          <a:graphicData uri="http://schemas.openxmlformats.org/presentationml/2006/ole">
            <p:oleObj spid="_x0000_s226306" name="文档" r:id="rId3" imgW="7798836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7330" name="Object 2"/>
          <p:cNvGraphicFramePr>
            <a:graphicFrameLocks noChangeAspect="1"/>
          </p:cNvGraphicFramePr>
          <p:nvPr/>
        </p:nvGraphicFramePr>
        <p:xfrm>
          <a:off x="673100" y="1792301"/>
          <a:ext cx="7799388" cy="3565525"/>
        </p:xfrm>
        <a:graphic>
          <a:graphicData uri="http://schemas.openxmlformats.org/presentationml/2006/ole">
            <p:oleObj spid="_x0000_s227330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8354" name="Object 2"/>
          <p:cNvGraphicFramePr>
            <a:graphicFrameLocks noChangeAspect="1"/>
          </p:cNvGraphicFramePr>
          <p:nvPr/>
        </p:nvGraphicFramePr>
        <p:xfrm>
          <a:off x="673100" y="1538302"/>
          <a:ext cx="7799388" cy="3962400"/>
        </p:xfrm>
        <a:graphic>
          <a:graphicData uri="http://schemas.openxmlformats.org/presentationml/2006/ole">
            <p:oleObj spid="_x0000_s228354" name="文档" r:id="rId3" imgW="7798836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9378" name="Object 2"/>
          <p:cNvGraphicFramePr>
            <a:graphicFrameLocks noChangeAspect="1"/>
          </p:cNvGraphicFramePr>
          <p:nvPr/>
        </p:nvGraphicFramePr>
        <p:xfrm>
          <a:off x="673100" y="1792301"/>
          <a:ext cx="7799388" cy="3565525"/>
        </p:xfrm>
        <a:graphic>
          <a:graphicData uri="http://schemas.openxmlformats.org/presentationml/2006/ole">
            <p:oleObj spid="_x0000_s229378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0402" name="Object 2"/>
          <p:cNvGraphicFramePr>
            <a:graphicFrameLocks noChangeAspect="1"/>
          </p:cNvGraphicFramePr>
          <p:nvPr/>
        </p:nvGraphicFramePr>
        <p:xfrm>
          <a:off x="673100" y="2636838"/>
          <a:ext cx="7799388" cy="1584325"/>
        </p:xfrm>
        <a:graphic>
          <a:graphicData uri="http://schemas.openxmlformats.org/presentationml/2006/ole">
            <p:oleObj spid="_x0000_s230402" name="文档" r:id="rId3" imgW="7798836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1426" name="Object 2"/>
          <p:cNvGraphicFramePr>
            <a:graphicFrameLocks noChangeAspect="1"/>
          </p:cNvGraphicFramePr>
          <p:nvPr/>
        </p:nvGraphicFramePr>
        <p:xfrm>
          <a:off x="673100" y="1720863"/>
          <a:ext cx="7799388" cy="3565525"/>
        </p:xfrm>
        <a:graphic>
          <a:graphicData uri="http://schemas.openxmlformats.org/presentationml/2006/ole">
            <p:oleObj spid="_x0000_s231426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2450" name="Object 2"/>
          <p:cNvGraphicFramePr>
            <a:graphicFrameLocks noChangeAspect="1"/>
          </p:cNvGraphicFramePr>
          <p:nvPr/>
        </p:nvGraphicFramePr>
        <p:xfrm>
          <a:off x="673100" y="2882905"/>
          <a:ext cx="7799388" cy="1189037"/>
        </p:xfrm>
        <a:graphic>
          <a:graphicData uri="http://schemas.openxmlformats.org/presentationml/2006/ole">
            <p:oleObj spid="_x0000_s232450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3474" name="Object 2"/>
          <p:cNvGraphicFramePr>
            <a:graphicFrameLocks noChangeAspect="1"/>
          </p:cNvGraphicFramePr>
          <p:nvPr/>
        </p:nvGraphicFramePr>
        <p:xfrm>
          <a:off x="673100" y="1720863"/>
          <a:ext cx="7799388" cy="3565525"/>
        </p:xfrm>
        <a:graphic>
          <a:graphicData uri="http://schemas.openxmlformats.org/presentationml/2006/ole">
            <p:oleObj spid="_x0000_s233474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4498" name="Object 2"/>
          <p:cNvGraphicFramePr>
            <a:graphicFrameLocks noChangeAspect="1"/>
          </p:cNvGraphicFramePr>
          <p:nvPr/>
        </p:nvGraphicFramePr>
        <p:xfrm>
          <a:off x="673100" y="3032125"/>
          <a:ext cx="7799388" cy="792163"/>
        </p:xfrm>
        <a:graphic>
          <a:graphicData uri="http://schemas.openxmlformats.org/presentationml/2006/ole">
            <p:oleObj spid="_x0000_s234498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673100" y="2084397"/>
          <a:ext cx="7799388" cy="2773363"/>
        </p:xfrm>
        <a:graphic>
          <a:graphicData uri="http://schemas.openxmlformats.org/presentationml/2006/ole">
            <p:oleObj spid="_x0000_s23554" name="文档" r:id="rId3" imgW="7798836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22" name="Object 2"/>
          <p:cNvGraphicFramePr>
            <a:graphicFrameLocks noChangeAspect="1"/>
          </p:cNvGraphicFramePr>
          <p:nvPr/>
        </p:nvGraphicFramePr>
        <p:xfrm>
          <a:off x="663575" y="2211397"/>
          <a:ext cx="7818438" cy="2574925"/>
        </p:xfrm>
        <a:graphic>
          <a:graphicData uri="http://schemas.openxmlformats.org/presentationml/2006/ole">
            <p:oleObj spid="_x0000_s235522" name="文档" r:id="rId3" imgW="7817915" imgH="25752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6546" name="Object 2"/>
          <p:cNvGraphicFramePr>
            <a:graphicFrameLocks noChangeAspect="1"/>
          </p:cNvGraphicFramePr>
          <p:nvPr/>
        </p:nvGraphicFramePr>
        <p:xfrm>
          <a:off x="673100" y="2028836"/>
          <a:ext cx="7799388" cy="2971800"/>
        </p:xfrm>
        <a:graphic>
          <a:graphicData uri="http://schemas.openxmlformats.org/presentationml/2006/ole">
            <p:oleObj spid="_x0000_s236546" name="文档" r:id="rId3" imgW="7798836" imgH="29715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7570" name="Object 2"/>
          <p:cNvGraphicFramePr>
            <a:graphicFrameLocks noChangeAspect="1"/>
          </p:cNvGraphicFramePr>
          <p:nvPr/>
        </p:nvGraphicFramePr>
        <p:xfrm>
          <a:off x="673100" y="2519370"/>
          <a:ext cx="7799388" cy="1981200"/>
        </p:xfrm>
        <a:graphic>
          <a:graphicData uri="http://schemas.openxmlformats.org/presentationml/2006/ole">
            <p:oleObj spid="_x0000_s237570" name="文档" r:id="rId3" imgW="7798836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8594" name="Object 2"/>
          <p:cNvGraphicFramePr>
            <a:graphicFrameLocks noChangeAspect="1"/>
          </p:cNvGraphicFramePr>
          <p:nvPr/>
        </p:nvGraphicFramePr>
        <p:xfrm>
          <a:off x="673100" y="2338397"/>
          <a:ext cx="7799388" cy="2376487"/>
        </p:xfrm>
        <a:graphic>
          <a:graphicData uri="http://schemas.openxmlformats.org/presentationml/2006/ole">
            <p:oleObj spid="_x0000_s238594" name="文档" r:id="rId3" imgW="7798836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9618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239618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0642" name="Object 2"/>
          <p:cNvGraphicFramePr>
            <a:graphicFrameLocks noChangeAspect="1"/>
          </p:cNvGraphicFramePr>
          <p:nvPr/>
        </p:nvGraphicFramePr>
        <p:xfrm>
          <a:off x="673100" y="1665301"/>
          <a:ext cx="7799388" cy="3763963"/>
        </p:xfrm>
        <a:graphic>
          <a:graphicData uri="http://schemas.openxmlformats.org/presentationml/2006/ole">
            <p:oleObj spid="_x0000_s240642" name="文档" r:id="rId3" imgW="7798836" imgH="37638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1666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241666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2690" name="Object 2"/>
          <p:cNvGraphicFramePr>
            <a:graphicFrameLocks noChangeAspect="1"/>
          </p:cNvGraphicFramePr>
          <p:nvPr/>
        </p:nvGraphicFramePr>
        <p:xfrm>
          <a:off x="673100" y="2266959"/>
          <a:ext cx="7799388" cy="2376487"/>
        </p:xfrm>
        <a:graphic>
          <a:graphicData uri="http://schemas.openxmlformats.org/presentationml/2006/ole">
            <p:oleObj spid="_x0000_s242690" name="文档" r:id="rId3" imgW="7798836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3714" name="Object 2"/>
          <p:cNvGraphicFramePr>
            <a:graphicFrameLocks noChangeAspect="1"/>
          </p:cNvGraphicFramePr>
          <p:nvPr/>
        </p:nvGraphicFramePr>
        <p:xfrm>
          <a:off x="673100" y="2701931"/>
          <a:ext cx="7799388" cy="1584325"/>
        </p:xfrm>
        <a:graphic>
          <a:graphicData uri="http://schemas.openxmlformats.org/presentationml/2006/ole">
            <p:oleObj spid="_x0000_s243714" name="文档" r:id="rId3" imgW="7798836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4738" name="Object 2"/>
          <p:cNvGraphicFramePr>
            <a:graphicFrameLocks noChangeAspect="1"/>
          </p:cNvGraphicFramePr>
          <p:nvPr/>
        </p:nvGraphicFramePr>
        <p:xfrm>
          <a:off x="673100" y="3230563"/>
          <a:ext cx="7799388" cy="396875"/>
        </p:xfrm>
        <a:graphic>
          <a:graphicData uri="http://schemas.openxmlformats.org/presentationml/2006/ole">
            <p:oleObj spid="_x0000_s244738" name="文档" r:id="rId3" imgW="7798836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673100" y="3230563"/>
          <a:ext cx="7799388" cy="396875"/>
        </p:xfrm>
        <a:graphic>
          <a:graphicData uri="http://schemas.openxmlformats.org/presentationml/2006/ole">
            <p:oleObj spid="_x0000_s24578" name="文档" r:id="rId3" imgW="7798836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62" name="Object 2"/>
          <p:cNvGraphicFramePr>
            <a:graphicFrameLocks noChangeAspect="1"/>
          </p:cNvGraphicFramePr>
          <p:nvPr/>
        </p:nvGraphicFramePr>
        <p:xfrm>
          <a:off x="663575" y="1500204"/>
          <a:ext cx="7818438" cy="4357688"/>
        </p:xfrm>
        <a:graphic>
          <a:graphicData uri="http://schemas.openxmlformats.org/presentationml/2006/ole">
            <p:oleObj spid="_x0000_s245762" name="文档" r:id="rId3" imgW="7817915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6786" name="Object 2"/>
          <p:cNvGraphicFramePr>
            <a:graphicFrameLocks noChangeAspect="1"/>
          </p:cNvGraphicFramePr>
          <p:nvPr/>
        </p:nvGraphicFramePr>
        <p:xfrm>
          <a:off x="663575" y="1428766"/>
          <a:ext cx="7818438" cy="4357688"/>
        </p:xfrm>
        <a:graphic>
          <a:graphicData uri="http://schemas.openxmlformats.org/presentationml/2006/ole">
            <p:oleObj spid="_x0000_s246786" name="文档" r:id="rId3" imgW="7817915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7810" name="Object 2"/>
          <p:cNvGraphicFramePr>
            <a:graphicFrameLocks noChangeAspect="1"/>
          </p:cNvGraphicFramePr>
          <p:nvPr/>
        </p:nvGraphicFramePr>
        <p:xfrm>
          <a:off x="673100" y="2636838"/>
          <a:ext cx="7799388" cy="1584325"/>
        </p:xfrm>
        <a:graphic>
          <a:graphicData uri="http://schemas.openxmlformats.org/presentationml/2006/ole">
            <p:oleObj spid="_x0000_s247810" name="文档" r:id="rId3" imgW="7798836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8834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248834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9858" name="Object 2"/>
          <p:cNvGraphicFramePr>
            <a:graphicFrameLocks noChangeAspect="1"/>
          </p:cNvGraphicFramePr>
          <p:nvPr/>
        </p:nvGraphicFramePr>
        <p:xfrm>
          <a:off x="663575" y="1538302"/>
          <a:ext cx="7818438" cy="3962400"/>
        </p:xfrm>
        <a:graphic>
          <a:graphicData uri="http://schemas.openxmlformats.org/presentationml/2006/ole">
            <p:oleObj spid="_x0000_s249858" name="文档" r:id="rId3" imgW="7817915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0882" name="Object 2"/>
          <p:cNvGraphicFramePr>
            <a:graphicFrameLocks noChangeAspect="1"/>
          </p:cNvGraphicFramePr>
          <p:nvPr/>
        </p:nvGraphicFramePr>
        <p:xfrm>
          <a:off x="673100" y="1901837"/>
          <a:ext cx="7799388" cy="3170237"/>
        </p:xfrm>
        <a:graphic>
          <a:graphicData uri="http://schemas.openxmlformats.org/presentationml/2006/ole">
            <p:oleObj spid="_x0000_s250882" name="文档" r:id="rId3" imgW="7798836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1906" name="Object 2"/>
          <p:cNvGraphicFramePr>
            <a:graphicFrameLocks noChangeAspect="1"/>
          </p:cNvGraphicFramePr>
          <p:nvPr/>
        </p:nvGraphicFramePr>
        <p:xfrm>
          <a:off x="663575" y="1720863"/>
          <a:ext cx="7818438" cy="3565525"/>
        </p:xfrm>
        <a:graphic>
          <a:graphicData uri="http://schemas.openxmlformats.org/presentationml/2006/ole">
            <p:oleObj spid="_x0000_s251906" name="文档" r:id="rId3" imgW="7817915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2930" name="Object 2"/>
          <p:cNvGraphicFramePr>
            <a:graphicFrameLocks noChangeAspect="1"/>
          </p:cNvGraphicFramePr>
          <p:nvPr/>
        </p:nvGraphicFramePr>
        <p:xfrm>
          <a:off x="673100" y="2211397"/>
          <a:ext cx="7799388" cy="2574925"/>
        </p:xfrm>
        <a:graphic>
          <a:graphicData uri="http://schemas.openxmlformats.org/presentationml/2006/ole">
            <p:oleObj spid="_x0000_s252930" name="文档" r:id="rId3" imgW="7798836" imgH="25752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3954" name="Object 2"/>
          <p:cNvGraphicFramePr>
            <a:graphicFrameLocks noChangeAspect="1"/>
          </p:cNvGraphicFramePr>
          <p:nvPr/>
        </p:nvGraphicFramePr>
        <p:xfrm>
          <a:off x="673100" y="2636838"/>
          <a:ext cx="7799388" cy="1584325"/>
        </p:xfrm>
        <a:graphic>
          <a:graphicData uri="http://schemas.openxmlformats.org/presentationml/2006/ole">
            <p:oleObj spid="_x0000_s253954" name="文档" r:id="rId3" imgW="7798836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4978" name="Object 2"/>
          <p:cNvGraphicFramePr>
            <a:graphicFrameLocks noChangeAspect="1"/>
          </p:cNvGraphicFramePr>
          <p:nvPr/>
        </p:nvGraphicFramePr>
        <p:xfrm>
          <a:off x="673100" y="2028836"/>
          <a:ext cx="7799388" cy="2971800"/>
        </p:xfrm>
        <a:graphic>
          <a:graphicData uri="http://schemas.openxmlformats.org/presentationml/2006/ole">
            <p:oleObj spid="_x0000_s254978" name="文档" r:id="rId3" imgW="7798836" imgH="29715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673100" y="1500204"/>
          <a:ext cx="7799388" cy="4357688"/>
        </p:xfrm>
        <a:graphic>
          <a:graphicData uri="http://schemas.openxmlformats.org/presentationml/2006/ole">
            <p:oleObj spid="_x0000_s25602" name="文档" r:id="rId3" imgW="7798836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02" name="Object 2"/>
          <p:cNvGraphicFramePr>
            <a:graphicFrameLocks noChangeAspect="1"/>
          </p:cNvGraphicFramePr>
          <p:nvPr/>
        </p:nvGraphicFramePr>
        <p:xfrm>
          <a:off x="673100" y="2155835"/>
          <a:ext cx="7799388" cy="2773363"/>
        </p:xfrm>
        <a:graphic>
          <a:graphicData uri="http://schemas.openxmlformats.org/presentationml/2006/ole">
            <p:oleObj spid="_x0000_s256002" name="文档" r:id="rId3" imgW="7798836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7026" name="Object 2"/>
          <p:cNvGraphicFramePr>
            <a:graphicFrameLocks noChangeAspect="1"/>
          </p:cNvGraphicFramePr>
          <p:nvPr/>
        </p:nvGraphicFramePr>
        <p:xfrm>
          <a:off x="673100" y="1546225"/>
          <a:ext cx="7799388" cy="3763963"/>
        </p:xfrm>
        <a:graphic>
          <a:graphicData uri="http://schemas.openxmlformats.org/presentationml/2006/ole">
            <p:oleObj spid="_x0000_s257026" name="文档" r:id="rId3" imgW="7798836" imgH="37638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8050" name="Object 2"/>
          <p:cNvGraphicFramePr>
            <a:graphicFrameLocks noChangeAspect="1"/>
          </p:cNvGraphicFramePr>
          <p:nvPr/>
        </p:nvGraphicFramePr>
        <p:xfrm>
          <a:off x="673100" y="2084397"/>
          <a:ext cx="7799388" cy="2773363"/>
        </p:xfrm>
        <a:graphic>
          <a:graphicData uri="http://schemas.openxmlformats.org/presentationml/2006/ole">
            <p:oleObj spid="_x0000_s258050" name="文档" r:id="rId3" imgW="7798836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9074" name="Object 2"/>
          <p:cNvGraphicFramePr>
            <a:graphicFrameLocks noChangeAspect="1"/>
          </p:cNvGraphicFramePr>
          <p:nvPr/>
        </p:nvGraphicFramePr>
        <p:xfrm>
          <a:off x="673100" y="2266959"/>
          <a:ext cx="7799388" cy="2376487"/>
        </p:xfrm>
        <a:graphic>
          <a:graphicData uri="http://schemas.openxmlformats.org/presentationml/2006/ole">
            <p:oleObj spid="_x0000_s259074" name="文档" r:id="rId3" imgW="7798836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0098" name="Object 2"/>
          <p:cNvGraphicFramePr>
            <a:graphicFrameLocks noChangeAspect="1"/>
          </p:cNvGraphicFramePr>
          <p:nvPr/>
        </p:nvGraphicFramePr>
        <p:xfrm>
          <a:off x="673100" y="2392371"/>
          <a:ext cx="7799388" cy="2179637"/>
        </p:xfrm>
        <a:graphic>
          <a:graphicData uri="http://schemas.openxmlformats.org/presentationml/2006/ole">
            <p:oleObj spid="_x0000_s260098" name="文档" r:id="rId3" imgW="7798836" imgH="21792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1122" name="Object 2"/>
          <p:cNvGraphicFramePr>
            <a:graphicFrameLocks noChangeAspect="1"/>
          </p:cNvGraphicFramePr>
          <p:nvPr/>
        </p:nvGraphicFramePr>
        <p:xfrm>
          <a:off x="673100" y="1538302"/>
          <a:ext cx="7799388" cy="3962400"/>
        </p:xfrm>
        <a:graphic>
          <a:graphicData uri="http://schemas.openxmlformats.org/presentationml/2006/ole">
            <p:oleObj spid="_x0000_s261122" name="文档" r:id="rId3" imgW="7798836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2146" name="Object 2"/>
          <p:cNvGraphicFramePr>
            <a:graphicFrameLocks noChangeAspect="1"/>
          </p:cNvGraphicFramePr>
          <p:nvPr/>
        </p:nvGraphicFramePr>
        <p:xfrm>
          <a:off x="673100" y="2214554"/>
          <a:ext cx="7799388" cy="2376487"/>
        </p:xfrm>
        <a:graphic>
          <a:graphicData uri="http://schemas.openxmlformats.org/presentationml/2006/ole">
            <p:oleObj spid="_x0000_s262146" name="文档" r:id="rId3" imgW="7798836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3170" name="Object 2"/>
          <p:cNvGraphicFramePr>
            <a:graphicFrameLocks noChangeAspect="1"/>
          </p:cNvGraphicFramePr>
          <p:nvPr/>
        </p:nvGraphicFramePr>
        <p:xfrm>
          <a:off x="673100" y="1901837"/>
          <a:ext cx="7799388" cy="3170237"/>
        </p:xfrm>
        <a:graphic>
          <a:graphicData uri="http://schemas.openxmlformats.org/presentationml/2006/ole">
            <p:oleObj spid="_x0000_s263170" name="文档" r:id="rId3" imgW="7798836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4194" name="Object 2"/>
          <p:cNvGraphicFramePr>
            <a:graphicFrameLocks noChangeAspect="1"/>
          </p:cNvGraphicFramePr>
          <p:nvPr/>
        </p:nvGraphicFramePr>
        <p:xfrm>
          <a:off x="663575" y="2141538"/>
          <a:ext cx="7818438" cy="2574925"/>
        </p:xfrm>
        <a:graphic>
          <a:graphicData uri="http://schemas.openxmlformats.org/presentationml/2006/ole">
            <p:oleObj spid="_x0000_s264194" name="文档" r:id="rId3" imgW="7817915" imgH="25752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5218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265218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673100" y="1973275"/>
          <a:ext cx="7799388" cy="3170237"/>
        </p:xfrm>
        <a:graphic>
          <a:graphicData uri="http://schemas.openxmlformats.org/presentationml/2006/ole">
            <p:oleObj spid="_x0000_s26626" name="文档" r:id="rId3" imgW="7798836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42" name="Object 2"/>
          <p:cNvGraphicFramePr>
            <a:graphicFrameLocks noChangeAspect="1"/>
          </p:cNvGraphicFramePr>
          <p:nvPr/>
        </p:nvGraphicFramePr>
        <p:xfrm>
          <a:off x="663575" y="2773369"/>
          <a:ext cx="7818438" cy="1584325"/>
        </p:xfrm>
        <a:graphic>
          <a:graphicData uri="http://schemas.openxmlformats.org/presentationml/2006/ole">
            <p:oleObj spid="_x0000_s266242" name="文档" r:id="rId3" imgW="7817915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7266" name="Object 2"/>
          <p:cNvGraphicFramePr>
            <a:graphicFrameLocks noChangeAspect="1"/>
          </p:cNvGraphicFramePr>
          <p:nvPr/>
        </p:nvGraphicFramePr>
        <p:xfrm>
          <a:off x="673100" y="1901837"/>
          <a:ext cx="7799388" cy="3170237"/>
        </p:xfrm>
        <a:graphic>
          <a:graphicData uri="http://schemas.openxmlformats.org/presentationml/2006/ole">
            <p:oleObj spid="_x0000_s267266" name="文档" r:id="rId3" imgW="7798836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8290" name="Object 2"/>
          <p:cNvGraphicFramePr>
            <a:graphicFrameLocks noChangeAspect="1"/>
          </p:cNvGraphicFramePr>
          <p:nvPr/>
        </p:nvGraphicFramePr>
        <p:xfrm>
          <a:off x="673100" y="1428766"/>
          <a:ext cx="7799388" cy="4357688"/>
        </p:xfrm>
        <a:graphic>
          <a:graphicData uri="http://schemas.openxmlformats.org/presentationml/2006/ole">
            <p:oleObj spid="_x0000_s268290" name="文档" r:id="rId3" imgW="7798836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9314" name="Object 2"/>
          <p:cNvGraphicFramePr>
            <a:graphicFrameLocks noChangeAspect="1"/>
          </p:cNvGraphicFramePr>
          <p:nvPr/>
        </p:nvGraphicFramePr>
        <p:xfrm>
          <a:off x="673100" y="2266959"/>
          <a:ext cx="7799388" cy="2376487"/>
        </p:xfrm>
        <a:graphic>
          <a:graphicData uri="http://schemas.openxmlformats.org/presentationml/2006/ole">
            <p:oleObj spid="_x0000_s269314" name="文档" r:id="rId3" imgW="7798836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0338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270338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1362" name="Object 2"/>
          <p:cNvGraphicFramePr>
            <a:graphicFrameLocks noChangeAspect="1"/>
          </p:cNvGraphicFramePr>
          <p:nvPr/>
        </p:nvGraphicFramePr>
        <p:xfrm>
          <a:off x="673100" y="1277958"/>
          <a:ext cx="7799388" cy="5151438"/>
        </p:xfrm>
        <a:graphic>
          <a:graphicData uri="http://schemas.openxmlformats.org/presentationml/2006/ole">
            <p:oleObj spid="_x0000_s271362" name="文档" r:id="rId3" imgW="7798836" imgH="515079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2386" name="Object 2"/>
          <p:cNvGraphicFramePr>
            <a:graphicFrameLocks noChangeAspect="1"/>
          </p:cNvGraphicFramePr>
          <p:nvPr/>
        </p:nvGraphicFramePr>
        <p:xfrm>
          <a:off x="673100" y="3032125"/>
          <a:ext cx="7799388" cy="792163"/>
        </p:xfrm>
        <a:graphic>
          <a:graphicData uri="http://schemas.openxmlformats.org/presentationml/2006/ole">
            <p:oleObj spid="_x0000_s272386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3410" name="Object 2"/>
          <p:cNvGraphicFramePr>
            <a:graphicFrameLocks noChangeAspect="1"/>
          </p:cNvGraphicFramePr>
          <p:nvPr/>
        </p:nvGraphicFramePr>
        <p:xfrm>
          <a:off x="673100" y="1792301"/>
          <a:ext cx="7799388" cy="3565525"/>
        </p:xfrm>
        <a:graphic>
          <a:graphicData uri="http://schemas.openxmlformats.org/presentationml/2006/ole">
            <p:oleObj spid="_x0000_s273410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4434" name="Object 2"/>
          <p:cNvGraphicFramePr>
            <a:graphicFrameLocks noChangeAspect="1"/>
          </p:cNvGraphicFramePr>
          <p:nvPr/>
        </p:nvGraphicFramePr>
        <p:xfrm>
          <a:off x="673100" y="1389082"/>
          <a:ext cx="7799388" cy="4754562"/>
        </p:xfrm>
        <a:graphic>
          <a:graphicData uri="http://schemas.openxmlformats.org/presentationml/2006/ole">
            <p:oleObj spid="_x0000_s274434" name="文档" r:id="rId3" imgW="7798836" imgH="47544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5458" name="Object 2"/>
          <p:cNvGraphicFramePr>
            <a:graphicFrameLocks noChangeAspect="1"/>
          </p:cNvGraphicFramePr>
          <p:nvPr/>
        </p:nvGraphicFramePr>
        <p:xfrm>
          <a:off x="663575" y="2041525"/>
          <a:ext cx="7818438" cy="2773363"/>
        </p:xfrm>
        <a:graphic>
          <a:graphicData uri="http://schemas.openxmlformats.org/presentationml/2006/ole">
            <p:oleObj spid="_x0000_s275458" name="文档" r:id="rId3" imgW="7817915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673100" y="2084397"/>
          <a:ext cx="7799388" cy="2773363"/>
        </p:xfrm>
        <a:graphic>
          <a:graphicData uri="http://schemas.openxmlformats.org/presentationml/2006/ole">
            <p:oleObj spid="_x0000_s27650" name="文档" r:id="rId3" imgW="7798836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482" name="Object 2"/>
          <p:cNvGraphicFramePr>
            <a:graphicFrameLocks noChangeAspect="1"/>
          </p:cNvGraphicFramePr>
          <p:nvPr/>
        </p:nvGraphicFramePr>
        <p:xfrm>
          <a:off x="673100" y="2882905"/>
          <a:ext cx="7799388" cy="1189037"/>
        </p:xfrm>
        <a:graphic>
          <a:graphicData uri="http://schemas.openxmlformats.org/presentationml/2006/ole">
            <p:oleObj spid="_x0000_s276482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7506" name="Object 2"/>
          <p:cNvGraphicFramePr>
            <a:graphicFrameLocks noChangeAspect="1"/>
          </p:cNvGraphicFramePr>
          <p:nvPr/>
        </p:nvGraphicFramePr>
        <p:xfrm>
          <a:off x="673100" y="1646238"/>
          <a:ext cx="7799388" cy="3565525"/>
        </p:xfrm>
        <a:graphic>
          <a:graphicData uri="http://schemas.openxmlformats.org/presentationml/2006/ole">
            <p:oleObj spid="_x0000_s277506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8530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278530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9554" name="Object 2"/>
          <p:cNvGraphicFramePr>
            <a:graphicFrameLocks noChangeAspect="1"/>
          </p:cNvGraphicFramePr>
          <p:nvPr/>
        </p:nvGraphicFramePr>
        <p:xfrm>
          <a:off x="663575" y="1052513"/>
          <a:ext cx="7818438" cy="4754562"/>
        </p:xfrm>
        <a:graphic>
          <a:graphicData uri="http://schemas.openxmlformats.org/presentationml/2006/ole">
            <p:oleObj spid="_x0000_s279554" name="文档" r:id="rId3" imgW="7817915" imgH="47544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0578" name="Object 2"/>
          <p:cNvGraphicFramePr>
            <a:graphicFrameLocks noChangeAspect="1"/>
          </p:cNvGraphicFramePr>
          <p:nvPr/>
        </p:nvGraphicFramePr>
        <p:xfrm>
          <a:off x="673100" y="1973275"/>
          <a:ext cx="7799388" cy="3170237"/>
        </p:xfrm>
        <a:graphic>
          <a:graphicData uri="http://schemas.openxmlformats.org/presentationml/2006/ole">
            <p:oleObj spid="_x0000_s280578" name="文档" r:id="rId3" imgW="7798836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1602" name="Object 2"/>
          <p:cNvGraphicFramePr>
            <a:graphicFrameLocks noChangeAspect="1"/>
          </p:cNvGraphicFramePr>
          <p:nvPr/>
        </p:nvGraphicFramePr>
        <p:xfrm>
          <a:off x="673100" y="1609740"/>
          <a:ext cx="7799388" cy="3962400"/>
        </p:xfrm>
        <a:graphic>
          <a:graphicData uri="http://schemas.openxmlformats.org/presentationml/2006/ole">
            <p:oleObj spid="_x0000_s281602" name="文档" r:id="rId3" imgW="7798836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2626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282626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3650" name="Object 2"/>
          <p:cNvGraphicFramePr>
            <a:graphicFrameLocks noChangeAspect="1"/>
          </p:cNvGraphicFramePr>
          <p:nvPr/>
        </p:nvGraphicFramePr>
        <p:xfrm>
          <a:off x="673100" y="1943100"/>
          <a:ext cx="7799388" cy="2971800"/>
        </p:xfrm>
        <a:graphic>
          <a:graphicData uri="http://schemas.openxmlformats.org/presentationml/2006/ole">
            <p:oleObj spid="_x0000_s283650" name="文档" r:id="rId3" imgW="7798836" imgH="29715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4674" name="Object 2"/>
          <p:cNvGraphicFramePr>
            <a:graphicFrameLocks noChangeAspect="1"/>
          </p:cNvGraphicFramePr>
          <p:nvPr/>
        </p:nvGraphicFramePr>
        <p:xfrm>
          <a:off x="673100" y="3230563"/>
          <a:ext cx="7799388" cy="396875"/>
        </p:xfrm>
        <a:graphic>
          <a:graphicData uri="http://schemas.openxmlformats.org/presentationml/2006/ole">
            <p:oleObj spid="_x0000_s284674" name="文档" r:id="rId3" imgW="7798836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5698" name="Object 2"/>
          <p:cNvGraphicFramePr>
            <a:graphicFrameLocks noChangeAspect="1"/>
          </p:cNvGraphicFramePr>
          <p:nvPr/>
        </p:nvGraphicFramePr>
        <p:xfrm>
          <a:off x="673100" y="1646238"/>
          <a:ext cx="7799388" cy="3565525"/>
        </p:xfrm>
        <a:graphic>
          <a:graphicData uri="http://schemas.openxmlformats.org/presentationml/2006/ole">
            <p:oleObj spid="_x0000_s285698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74" name="Object 2"/>
          <p:cNvGraphicFramePr>
            <a:graphicFrameLocks noChangeAspect="1"/>
          </p:cNvGraphicFramePr>
          <p:nvPr/>
        </p:nvGraphicFramePr>
        <p:xfrm>
          <a:off x="663575" y="1500204"/>
          <a:ext cx="7818438" cy="4357688"/>
        </p:xfrm>
        <a:graphic>
          <a:graphicData uri="http://schemas.openxmlformats.org/presentationml/2006/ole">
            <p:oleObj spid="_x0000_s28674" name="文档" r:id="rId3" imgW="7817915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722" name="Object 2"/>
          <p:cNvGraphicFramePr>
            <a:graphicFrameLocks noChangeAspect="1"/>
          </p:cNvGraphicFramePr>
          <p:nvPr/>
        </p:nvGraphicFramePr>
        <p:xfrm>
          <a:off x="673100" y="2590808"/>
          <a:ext cx="7799388" cy="1981200"/>
        </p:xfrm>
        <a:graphic>
          <a:graphicData uri="http://schemas.openxmlformats.org/presentationml/2006/ole">
            <p:oleObj spid="_x0000_s286722" name="文档" r:id="rId3" imgW="7798836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7746" name="Object 2"/>
          <p:cNvGraphicFramePr>
            <a:graphicFrameLocks noChangeAspect="1"/>
          </p:cNvGraphicFramePr>
          <p:nvPr/>
        </p:nvGraphicFramePr>
        <p:xfrm>
          <a:off x="673100" y="3032125"/>
          <a:ext cx="7799388" cy="792163"/>
        </p:xfrm>
        <a:graphic>
          <a:graphicData uri="http://schemas.openxmlformats.org/presentationml/2006/ole">
            <p:oleObj spid="_x0000_s287746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8771" name="Object 3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288771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9794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289794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0818" name="Object 2"/>
          <p:cNvGraphicFramePr>
            <a:graphicFrameLocks noChangeAspect="1"/>
          </p:cNvGraphicFramePr>
          <p:nvPr/>
        </p:nvGraphicFramePr>
        <p:xfrm>
          <a:off x="673100" y="2735263"/>
          <a:ext cx="7799388" cy="1385887"/>
        </p:xfrm>
        <a:graphic>
          <a:graphicData uri="http://schemas.openxmlformats.org/presentationml/2006/ole">
            <p:oleObj spid="_x0000_s290818" name="文档" r:id="rId3" imgW="7798836" imgH="138660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1842" name="Object 2"/>
          <p:cNvGraphicFramePr>
            <a:graphicFrameLocks noChangeAspect="1"/>
          </p:cNvGraphicFramePr>
          <p:nvPr/>
        </p:nvGraphicFramePr>
        <p:xfrm>
          <a:off x="673100" y="2933700"/>
          <a:ext cx="7799388" cy="990600"/>
        </p:xfrm>
        <a:graphic>
          <a:graphicData uri="http://schemas.openxmlformats.org/presentationml/2006/ole">
            <p:oleObj spid="_x0000_s291842" name="文档" r:id="rId3" imgW="7798836" imgH="9906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2866" name="Object 2"/>
          <p:cNvGraphicFramePr>
            <a:graphicFrameLocks noChangeAspect="1"/>
          </p:cNvGraphicFramePr>
          <p:nvPr/>
        </p:nvGraphicFramePr>
        <p:xfrm>
          <a:off x="673100" y="2338397"/>
          <a:ext cx="7799388" cy="2376487"/>
        </p:xfrm>
        <a:graphic>
          <a:graphicData uri="http://schemas.openxmlformats.org/presentationml/2006/ole">
            <p:oleObj spid="_x0000_s292866" name="文档" r:id="rId3" imgW="7798836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3890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293890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4914" name="Object 2"/>
          <p:cNvGraphicFramePr>
            <a:graphicFrameLocks noChangeAspect="1"/>
          </p:cNvGraphicFramePr>
          <p:nvPr/>
        </p:nvGraphicFramePr>
        <p:xfrm>
          <a:off x="663575" y="1843088"/>
          <a:ext cx="7818438" cy="3170237"/>
        </p:xfrm>
        <a:graphic>
          <a:graphicData uri="http://schemas.openxmlformats.org/presentationml/2006/ole">
            <p:oleObj spid="_x0000_s294914" name="文档" r:id="rId3" imgW="7817915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5938" name="Object 2"/>
          <p:cNvGraphicFramePr>
            <a:graphicFrameLocks noChangeAspect="1"/>
          </p:cNvGraphicFramePr>
          <p:nvPr/>
        </p:nvGraphicFramePr>
        <p:xfrm>
          <a:off x="663575" y="1625616"/>
          <a:ext cx="7818438" cy="4160838"/>
        </p:xfrm>
        <a:graphic>
          <a:graphicData uri="http://schemas.openxmlformats.org/presentationml/2006/ole">
            <p:oleObj spid="_x0000_s295938" name="文档" r:id="rId3" imgW="7817915" imgH="416015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8" name="Object 2"/>
          <p:cNvGraphicFramePr>
            <a:graphicFrameLocks noChangeAspect="1"/>
          </p:cNvGraphicFramePr>
          <p:nvPr/>
        </p:nvGraphicFramePr>
        <p:xfrm>
          <a:off x="673100" y="1973275"/>
          <a:ext cx="7799388" cy="3170237"/>
        </p:xfrm>
        <a:graphic>
          <a:graphicData uri="http://schemas.openxmlformats.org/presentationml/2006/ole">
            <p:oleObj spid="_x0000_s29698" name="文档" r:id="rId3" imgW="7798836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62" name="Object 2"/>
          <p:cNvGraphicFramePr>
            <a:graphicFrameLocks noChangeAspect="1"/>
          </p:cNvGraphicFramePr>
          <p:nvPr/>
        </p:nvGraphicFramePr>
        <p:xfrm>
          <a:off x="673100" y="2338397"/>
          <a:ext cx="7799388" cy="2376487"/>
        </p:xfrm>
        <a:graphic>
          <a:graphicData uri="http://schemas.openxmlformats.org/presentationml/2006/ole">
            <p:oleObj spid="_x0000_s296962" name="文档" r:id="rId3" imgW="7798836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7986" name="Object 2"/>
          <p:cNvGraphicFramePr>
            <a:graphicFrameLocks noChangeAspect="1"/>
          </p:cNvGraphicFramePr>
          <p:nvPr/>
        </p:nvGraphicFramePr>
        <p:xfrm>
          <a:off x="663575" y="2028836"/>
          <a:ext cx="7818438" cy="2971800"/>
        </p:xfrm>
        <a:graphic>
          <a:graphicData uri="http://schemas.openxmlformats.org/presentationml/2006/ole">
            <p:oleObj spid="_x0000_s297986" name="文档" r:id="rId3" imgW="7817915" imgH="29715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9010" name="Object 2"/>
          <p:cNvGraphicFramePr>
            <a:graphicFrameLocks noChangeAspect="1"/>
          </p:cNvGraphicFramePr>
          <p:nvPr/>
        </p:nvGraphicFramePr>
        <p:xfrm>
          <a:off x="673100" y="1792301"/>
          <a:ext cx="7799388" cy="3565525"/>
        </p:xfrm>
        <a:graphic>
          <a:graphicData uri="http://schemas.openxmlformats.org/presentationml/2006/ole">
            <p:oleObj spid="_x0000_s299010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0034" name="Object 2"/>
          <p:cNvGraphicFramePr>
            <a:graphicFrameLocks noChangeAspect="1"/>
          </p:cNvGraphicFramePr>
          <p:nvPr/>
        </p:nvGraphicFramePr>
        <p:xfrm>
          <a:off x="663575" y="1957398"/>
          <a:ext cx="7818438" cy="2971800"/>
        </p:xfrm>
        <a:graphic>
          <a:graphicData uri="http://schemas.openxmlformats.org/presentationml/2006/ole">
            <p:oleObj spid="_x0000_s300034" name="文档" r:id="rId3" imgW="7817915" imgH="29715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1058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301058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2082" name="Object 2"/>
          <p:cNvGraphicFramePr>
            <a:graphicFrameLocks noChangeAspect="1"/>
          </p:cNvGraphicFramePr>
          <p:nvPr/>
        </p:nvGraphicFramePr>
        <p:xfrm>
          <a:off x="663575" y="1736738"/>
          <a:ext cx="7818438" cy="3549650"/>
        </p:xfrm>
        <a:graphic>
          <a:graphicData uri="http://schemas.openxmlformats.org/presentationml/2006/ole">
            <p:oleObj spid="_x0000_s302082" name="文档" r:id="rId3" imgW="7817915" imgH="354893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3106" name="Object 2"/>
          <p:cNvGraphicFramePr>
            <a:graphicFrameLocks noChangeAspect="1"/>
          </p:cNvGraphicFramePr>
          <p:nvPr/>
        </p:nvGraphicFramePr>
        <p:xfrm>
          <a:off x="673100" y="2298710"/>
          <a:ext cx="7799388" cy="2559050"/>
        </p:xfrm>
        <a:graphic>
          <a:graphicData uri="http://schemas.openxmlformats.org/presentationml/2006/ole">
            <p:oleObj spid="_x0000_s303106" name="文档" r:id="rId3" imgW="7798836" imgH="25582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4130" name="Object 2"/>
          <p:cNvGraphicFramePr>
            <a:graphicFrameLocks noChangeAspect="1"/>
          </p:cNvGraphicFramePr>
          <p:nvPr/>
        </p:nvGraphicFramePr>
        <p:xfrm>
          <a:off x="673100" y="2701931"/>
          <a:ext cx="7799388" cy="1584325"/>
        </p:xfrm>
        <a:graphic>
          <a:graphicData uri="http://schemas.openxmlformats.org/presentationml/2006/ole">
            <p:oleObj spid="_x0000_s304130" name="文档" r:id="rId3" imgW="7798836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5154" name="Object 2"/>
          <p:cNvGraphicFramePr>
            <a:graphicFrameLocks noChangeAspect="1"/>
          </p:cNvGraphicFramePr>
          <p:nvPr/>
        </p:nvGraphicFramePr>
        <p:xfrm>
          <a:off x="673100" y="1844688"/>
          <a:ext cx="7799388" cy="3441700"/>
        </p:xfrm>
        <a:graphic>
          <a:graphicData uri="http://schemas.openxmlformats.org/presentationml/2006/ole">
            <p:oleObj spid="_x0000_s305154" name="文档" r:id="rId3" imgW="7798836" imgH="344130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6178" name="Object 2"/>
          <p:cNvGraphicFramePr>
            <a:graphicFrameLocks noChangeAspect="1"/>
          </p:cNvGraphicFramePr>
          <p:nvPr/>
        </p:nvGraphicFramePr>
        <p:xfrm>
          <a:off x="673100" y="1844688"/>
          <a:ext cx="7799388" cy="3441700"/>
        </p:xfrm>
        <a:graphic>
          <a:graphicData uri="http://schemas.openxmlformats.org/presentationml/2006/ole">
            <p:oleObj spid="_x0000_s306178" name="文档" r:id="rId3" imgW="7798836" imgH="344130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663575" y="1538302"/>
          <a:ext cx="7818438" cy="3962400"/>
        </p:xfrm>
        <a:graphic>
          <a:graphicData uri="http://schemas.openxmlformats.org/presentationml/2006/ole">
            <p:oleObj spid="_x0000_s3074" name="文档" r:id="rId3" imgW="7817915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2" name="Object 2"/>
          <p:cNvGraphicFramePr>
            <a:graphicFrameLocks noChangeAspect="1"/>
          </p:cNvGraphicFramePr>
          <p:nvPr/>
        </p:nvGraphicFramePr>
        <p:xfrm>
          <a:off x="673100" y="2266959"/>
          <a:ext cx="7799388" cy="2376487"/>
        </p:xfrm>
        <a:graphic>
          <a:graphicData uri="http://schemas.openxmlformats.org/presentationml/2006/ole">
            <p:oleObj spid="_x0000_s30722" name="文档" r:id="rId3" imgW="7798836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02" name="Object 2"/>
          <p:cNvGraphicFramePr>
            <a:graphicFrameLocks noChangeAspect="1"/>
          </p:cNvGraphicFramePr>
          <p:nvPr/>
        </p:nvGraphicFramePr>
        <p:xfrm>
          <a:off x="673100" y="2084397"/>
          <a:ext cx="7799388" cy="2773363"/>
        </p:xfrm>
        <a:graphic>
          <a:graphicData uri="http://schemas.openxmlformats.org/presentationml/2006/ole">
            <p:oleObj spid="_x0000_s307202" name="文档" r:id="rId3" imgW="7798836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8226" name="Object 2"/>
          <p:cNvGraphicFramePr>
            <a:graphicFrameLocks noChangeAspect="1"/>
          </p:cNvGraphicFramePr>
          <p:nvPr/>
        </p:nvGraphicFramePr>
        <p:xfrm>
          <a:off x="673100" y="1792301"/>
          <a:ext cx="7799388" cy="3565525"/>
        </p:xfrm>
        <a:graphic>
          <a:graphicData uri="http://schemas.openxmlformats.org/presentationml/2006/ole">
            <p:oleObj spid="_x0000_s308226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9250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309250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0274" name="Object 2"/>
          <p:cNvGraphicFramePr>
            <a:graphicFrameLocks noChangeAspect="1"/>
          </p:cNvGraphicFramePr>
          <p:nvPr/>
        </p:nvGraphicFramePr>
        <p:xfrm>
          <a:off x="663575" y="1593863"/>
          <a:ext cx="7818438" cy="3763963"/>
        </p:xfrm>
        <a:graphic>
          <a:graphicData uri="http://schemas.openxmlformats.org/presentationml/2006/ole">
            <p:oleObj spid="_x0000_s310274" name="文档" r:id="rId3" imgW="7817915" imgH="37638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1298" name="Object 2"/>
          <p:cNvGraphicFramePr>
            <a:graphicFrameLocks noChangeAspect="1"/>
          </p:cNvGraphicFramePr>
          <p:nvPr/>
        </p:nvGraphicFramePr>
        <p:xfrm>
          <a:off x="673100" y="2266959"/>
          <a:ext cx="7799388" cy="2376487"/>
        </p:xfrm>
        <a:graphic>
          <a:graphicData uri="http://schemas.openxmlformats.org/presentationml/2006/ole">
            <p:oleObj spid="_x0000_s311298" name="文档" r:id="rId3" imgW="7798836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2322" name="Object 2"/>
          <p:cNvGraphicFramePr>
            <a:graphicFrameLocks noChangeAspect="1"/>
          </p:cNvGraphicFramePr>
          <p:nvPr/>
        </p:nvGraphicFramePr>
        <p:xfrm>
          <a:off x="673100" y="1792301"/>
          <a:ext cx="7799388" cy="3565525"/>
        </p:xfrm>
        <a:graphic>
          <a:graphicData uri="http://schemas.openxmlformats.org/presentationml/2006/ole">
            <p:oleObj spid="_x0000_s312322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3346" name="Object 2"/>
          <p:cNvGraphicFramePr>
            <a:graphicFrameLocks noChangeAspect="1"/>
          </p:cNvGraphicFramePr>
          <p:nvPr/>
        </p:nvGraphicFramePr>
        <p:xfrm>
          <a:off x="673100" y="1538302"/>
          <a:ext cx="7799388" cy="3962400"/>
        </p:xfrm>
        <a:graphic>
          <a:graphicData uri="http://schemas.openxmlformats.org/presentationml/2006/ole">
            <p:oleObj spid="_x0000_s313346" name="文档" r:id="rId3" imgW="7798836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4370" name="Object 2"/>
          <p:cNvGraphicFramePr>
            <a:graphicFrameLocks noChangeAspect="1"/>
          </p:cNvGraphicFramePr>
          <p:nvPr/>
        </p:nvGraphicFramePr>
        <p:xfrm>
          <a:off x="673100" y="2266959"/>
          <a:ext cx="7799388" cy="2376487"/>
        </p:xfrm>
        <a:graphic>
          <a:graphicData uri="http://schemas.openxmlformats.org/presentationml/2006/ole">
            <p:oleObj spid="_x0000_s314370" name="文档" r:id="rId3" imgW="7798836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5394" name="Object 2"/>
          <p:cNvGraphicFramePr>
            <a:graphicFrameLocks noChangeAspect="1"/>
          </p:cNvGraphicFramePr>
          <p:nvPr/>
        </p:nvGraphicFramePr>
        <p:xfrm>
          <a:off x="673100" y="1973275"/>
          <a:ext cx="7799388" cy="3170237"/>
        </p:xfrm>
        <a:graphic>
          <a:graphicData uri="http://schemas.openxmlformats.org/presentationml/2006/ole">
            <p:oleObj spid="_x0000_s315394" name="文档" r:id="rId3" imgW="7798836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6418" name="Object 2"/>
          <p:cNvGraphicFramePr>
            <a:graphicFrameLocks noChangeAspect="1"/>
          </p:cNvGraphicFramePr>
          <p:nvPr/>
        </p:nvGraphicFramePr>
        <p:xfrm>
          <a:off x="673100" y="1538302"/>
          <a:ext cx="7799388" cy="3962400"/>
        </p:xfrm>
        <a:graphic>
          <a:graphicData uri="http://schemas.openxmlformats.org/presentationml/2006/ole">
            <p:oleObj spid="_x0000_s316418" name="文档" r:id="rId3" imgW="7798836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6" name="Object 2"/>
          <p:cNvGraphicFramePr>
            <a:graphicFrameLocks noChangeAspect="1"/>
          </p:cNvGraphicFramePr>
          <p:nvPr/>
        </p:nvGraphicFramePr>
        <p:xfrm>
          <a:off x="673100" y="1317644"/>
          <a:ext cx="7799388" cy="4754562"/>
        </p:xfrm>
        <a:graphic>
          <a:graphicData uri="http://schemas.openxmlformats.org/presentationml/2006/ole">
            <p:oleObj spid="_x0000_s31746" name="文档" r:id="rId3" imgW="7798836" imgH="47544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42" name="Object 2"/>
          <p:cNvGraphicFramePr>
            <a:graphicFrameLocks noChangeAspect="1"/>
          </p:cNvGraphicFramePr>
          <p:nvPr/>
        </p:nvGraphicFramePr>
        <p:xfrm>
          <a:off x="673100" y="2773369"/>
          <a:ext cx="7799388" cy="1584325"/>
        </p:xfrm>
        <a:graphic>
          <a:graphicData uri="http://schemas.openxmlformats.org/presentationml/2006/ole">
            <p:oleObj spid="_x0000_s317442" name="文档" r:id="rId3" imgW="7798836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8466" name="Object 2"/>
          <p:cNvGraphicFramePr>
            <a:graphicFrameLocks noChangeAspect="1"/>
          </p:cNvGraphicFramePr>
          <p:nvPr/>
        </p:nvGraphicFramePr>
        <p:xfrm>
          <a:off x="673100" y="1571612"/>
          <a:ext cx="7799388" cy="3565525"/>
        </p:xfrm>
        <a:graphic>
          <a:graphicData uri="http://schemas.openxmlformats.org/presentationml/2006/ole">
            <p:oleObj spid="_x0000_s318466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1345" name="Object 1"/>
          <p:cNvGraphicFramePr>
            <a:graphicFrameLocks noChangeAspect="1"/>
          </p:cNvGraphicFramePr>
          <p:nvPr/>
        </p:nvGraphicFramePr>
        <p:xfrm>
          <a:off x="673100" y="3032125"/>
          <a:ext cx="7799388" cy="792163"/>
        </p:xfrm>
        <a:graphic>
          <a:graphicData uri="http://schemas.openxmlformats.org/presentationml/2006/ole">
            <p:oleObj spid="_x0000_s441345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0321" name="Object 1"/>
          <p:cNvGraphicFramePr>
            <a:graphicFrameLocks noChangeAspect="1"/>
          </p:cNvGraphicFramePr>
          <p:nvPr/>
        </p:nvGraphicFramePr>
        <p:xfrm>
          <a:off x="673100" y="3032125"/>
          <a:ext cx="7799388" cy="792163"/>
        </p:xfrm>
        <a:graphic>
          <a:graphicData uri="http://schemas.openxmlformats.org/presentationml/2006/ole">
            <p:oleObj spid="_x0000_s440321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9297" name="Object 1"/>
          <p:cNvGraphicFramePr>
            <a:graphicFrameLocks noChangeAspect="1"/>
          </p:cNvGraphicFramePr>
          <p:nvPr/>
        </p:nvGraphicFramePr>
        <p:xfrm>
          <a:off x="673100" y="2735263"/>
          <a:ext cx="7799388" cy="1385887"/>
        </p:xfrm>
        <a:graphic>
          <a:graphicData uri="http://schemas.openxmlformats.org/presentationml/2006/ole">
            <p:oleObj spid="_x0000_s439297" name="文档" r:id="rId3" imgW="7798836" imgH="138660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8273" name="Object 1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438273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7249" name="Object 1"/>
          <p:cNvGraphicFramePr>
            <a:graphicFrameLocks noChangeAspect="1"/>
          </p:cNvGraphicFramePr>
          <p:nvPr/>
        </p:nvGraphicFramePr>
        <p:xfrm>
          <a:off x="673100" y="2933700"/>
          <a:ext cx="7799388" cy="990600"/>
        </p:xfrm>
        <a:graphic>
          <a:graphicData uri="http://schemas.openxmlformats.org/presentationml/2006/ole">
            <p:oleObj spid="_x0000_s437249" name="文档" r:id="rId3" imgW="7798836" imgH="9906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6225" name="Object 1"/>
          <p:cNvGraphicFramePr>
            <a:graphicFrameLocks noChangeAspect="1"/>
          </p:cNvGraphicFramePr>
          <p:nvPr/>
        </p:nvGraphicFramePr>
        <p:xfrm>
          <a:off x="673100" y="3032125"/>
          <a:ext cx="7799388" cy="792163"/>
        </p:xfrm>
        <a:graphic>
          <a:graphicData uri="http://schemas.openxmlformats.org/presentationml/2006/ole">
            <p:oleObj spid="_x0000_s436225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5201" name="Object 1"/>
          <p:cNvGraphicFramePr>
            <a:graphicFrameLocks noChangeAspect="1"/>
          </p:cNvGraphicFramePr>
          <p:nvPr/>
        </p:nvGraphicFramePr>
        <p:xfrm>
          <a:off x="673100" y="2933700"/>
          <a:ext cx="7799388" cy="990600"/>
        </p:xfrm>
        <a:graphic>
          <a:graphicData uri="http://schemas.openxmlformats.org/presentationml/2006/ole">
            <p:oleObj spid="_x0000_s435201" name="文档" r:id="rId3" imgW="7798836" imgH="9906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4177" name="Object 1"/>
          <p:cNvGraphicFramePr>
            <a:graphicFrameLocks noChangeAspect="1"/>
          </p:cNvGraphicFramePr>
          <p:nvPr/>
        </p:nvGraphicFramePr>
        <p:xfrm>
          <a:off x="673100" y="2636838"/>
          <a:ext cx="7799388" cy="1584325"/>
        </p:xfrm>
        <a:graphic>
          <a:graphicData uri="http://schemas.openxmlformats.org/presentationml/2006/ole">
            <p:oleObj spid="_x0000_s434177" name="文档" r:id="rId3" imgW="7798836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0" name="Object 2"/>
          <p:cNvGraphicFramePr>
            <a:graphicFrameLocks noChangeAspect="1"/>
          </p:cNvGraphicFramePr>
          <p:nvPr/>
        </p:nvGraphicFramePr>
        <p:xfrm>
          <a:off x="673100" y="1389082"/>
          <a:ext cx="7799388" cy="4754562"/>
        </p:xfrm>
        <a:graphic>
          <a:graphicData uri="http://schemas.openxmlformats.org/presentationml/2006/ole">
            <p:oleObj spid="_x0000_s32770" name="文档" r:id="rId3" imgW="7798836" imgH="47544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3153" name="Object 1"/>
          <p:cNvGraphicFramePr>
            <a:graphicFrameLocks noChangeAspect="1"/>
          </p:cNvGraphicFramePr>
          <p:nvPr/>
        </p:nvGraphicFramePr>
        <p:xfrm>
          <a:off x="663575" y="1190644"/>
          <a:ext cx="7818438" cy="4953000"/>
        </p:xfrm>
        <a:graphic>
          <a:graphicData uri="http://schemas.openxmlformats.org/presentationml/2006/ole">
            <p:oleObj spid="_x0000_s433153" name="文档" r:id="rId3" imgW="7817915" imgH="49524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2129" name="Object 1"/>
          <p:cNvGraphicFramePr>
            <a:graphicFrameLocks noChangeAspect="1"/>
          </p:cNvGraphicFramePr>
          <p:nvPr/>
        </p:nvGraphicFramePr>
        <p:xfrm>
          <a:off x="673100" y="3032125"/>
          <a:ext cx="7799388" cy="792163"/>
        </p:xfrm>
        <a:graphic>
          <a:graphicData uri="http://schemas.openxmlformats.org/presentationml/2006/ole">
            <p:oleObj spid="_x0000_s432129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1105" name="Object 1"/>
          <p:cNvGraphicFramePr>
            <a:graphicFrameLocks noChangeAspect="1"/>
          </p:cNvGraphicFramePr>
          <p:nvPr/>
        </p:nvGraphicFramePr>
        <p:xfrm>
          <a:off x="673100" y="2282835"/>
          <a:ext cx="7799388" cy="2574925"/>
        </p:xfrm>
        <a:graphic>
          <a:graphicData uri="http://schemas.openxmlformats.org/presentationml/2006/ole">
            <p:oleObj spid="_x0000_s431105" name="文档" r:id="rId3" imgW="7798836" imgH="25752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0081" name="Object 1"/>
          <p:cNvGraphicFramePr>
            <a:graphicFrameLocks noChangeAspect="1"/>
          </p:cNvGraphicFramePr>
          <p:nvPr/>
        </p:nvGraphicFramePr>
        <p:xfrm>
          <a:off x="673100" y="2438400"/>
          <a:ext cx="7799388" cy="1981200"/>
        </p:xfrm>
        <a:graphic>
          <a:graphicData uri="http://schemas.openxmlformats.org/presentationml/2006/ole">
            <p:oleObj spid="_x0000_s430081" name="文档" r:id="rId3" imgW="7798836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9057" name="Object 1"/>
          <p:cNvGraphicFramePr>
            <a:graphicFrameLocks noChangeAspect="1"/>
          </p:cNvGraphicFramePr>
          <p:nvPr/>
        </p:nvGraphicFramePr>
        <p:xfrm>
          <a:off x="673100" y="1482740"/>
          <a:ext cx="7799388" cy="4160838"/>
        </p:xfrm>
        <a:graphic>
          <a:graphicData uri="http://schemas.openxmlformats.org/presentationml/2006/ole">
            <p:oleObj spid="_x0000_s429057" name="文档" r:id="rId3" imgW="7798836" imgH="416015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8033" name="Object 1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428033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7009" name="Object 1"/>
          <p:cNvGraphicFramePr>
            <a:graphicFrameLocks noChangeAspect="1"/>
          </p:cNvGraphicFramePr>
          <p:nvPr/>
        </p:nvGraphicFramePr>
        <p:xfrm>
          <a:off x="673100" y="1000108"/>
          <a:ext cx="7799388" cy="396875"/>
        </p:xfrm>
        <a:graphic>
          <a:graphicData uri="http://schemas.openxmlformats.org/presentationml/2006/ole">
            <p:oleObj spid="_x0000_s427009" name="文档" r:id="rId3" imgW="7798836" imgH="396326" progId="Word.Document.12">
              <p:embed/>
            </p:oleObj>
          </a:graphicData>
        </a:graphic>
      </p:graphicFrame>
      <p:pic>
        <p:nvPicPr>
          <p:cNvPr id="42701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5984" y="1500174"/>
            <a:ext cx="4586631" cy="5072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59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1055531"/>
            <a:ext cx="4429156" cy="5574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496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1357298"/>
            <a:ext cx="5334015" cy="4722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4" name="Object 2"/>
          <p:cNvGraphicFramePr>
            <a:graphicFrameLocks noChangeAspect="1"/>
          </p:cNvGraphicFramePr>
          <p:nvPr/>
        </p:nvGraphicFramePr>
        <p:xfrm>
          <a:off x="673100" y="1317644"/>
          <a:ext cx="7799388" cy="4754562"/>
        </p:xfrm>
        <a:graphic>
          <a:graphicData uri="http://schemas.openxmlformats.org/presentationml/2006/ole">
            <p:oleObj spid="_x0000_s33794" name="文档" r:id="rId3" imgW="7798836" imgH="47544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Object 2"/>
          <p:cNvGraphicFramePr>
            <a:graphicFrameLocks noChangeAspect="1"/>
          </p:cNvGraphicFramePr>
          <p:nvPr/>
        </p:nvGraphicFramePr>
        <p:xfrm>
          <a:off x="673100" y="1973275"/>
          <a:ext cx="7799388" cy="3170237"/>
        </p:xfrm>
        <a:graphic>
          <a:graphicData uri="http://schemas.openxmlformats.org/presentationml/2006/ole">
            <p:oleObj spid="_x0000_s34818" name="文档" r:id="rId3" imgW="7798836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2" name="Object 2"/>
          <p:cNvGraphicFramePr>
            <a:graphicFrameLocks noChangeAspect="1"/>
          </p:cNvGraphicFramePr>
          <p:nvPr/>
        </p:nvGraphicFramePr>
        <p:xfrm>
          <a:off x="673100" y="1317644"/>
          <a:ext cx="7799388" cy="4754562"/>
        </p:xfrm>
        <a:graphic>
          <a:graphicData uri="http://schemas.openxmlformats.org/presentationml/2006/ole">
            <p:oleObj spid="_x0000_s35842" name="文档" r:id="rId3" imgW="7798836" imgH="47544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866" name="Object 2"/>
          <p:cNvGraphicFramePr>
            <a:graphicFrameLocks noChangeAspect="1"/>
          </p:cNvGraphicFramePr>
          <p:nvPr/>
        </p:nvGraphicFramePr>
        <p:xfrm>
          <a:off x="673100" y="1500204"/>
          <a:ext cx="7799388" cy="4357688"/>
        </p:xfrm>
        <a:graphic>
          <a:graphicData uri="http://schemas.openxmlformats.org/presentationml/2006/ole">
            <p:oleObj spid="_x0000_s36866" name="文档" r:id="rId3" imgW="7798836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890" name="Object 2"/>
          <p:cNvGraphicFramePr>
            <a:graphicFrameLocks noChangeAspect="1"/>
          </p:cNvGraphicFramePr>
          <p:nvPr/>
        </p:nvGraphicFramePr>
        <p:xfrm>
          <a:off x="673100" y="3032125"/>
          <a:ext cx="7799388" cy="792163"/>
        </p:xfrm>
        <a:graphic>
          <a:graphicData uri="http://schemas.openxmlformats.org/presentationml/2006/ole">
            <p:oleObj spid="_x0000_s37890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14" name="Object 2"/>
          <p:cNvGraphicFramePr>
            <a:graphicFrameLocks noChangeAspect="1"/>
          </p:cNvGraphicFramePr>
          <p:nvPr/>
        </p:nvGraphicFramePr>
        <p:xfrm>
          <a:off x="673100" y="2954343"/>
          <a:ext cx="7799388" cy="1189037"/>
        </p:xfrm>
        <a:graphic>
          <a:graphicData uri="http://schemas.openxmlformats.org/presentationml/2006/ole">
            <p:oleObj spid="_x0000_s38914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938" name="Object 2"/>
          <p:cNvGraphicFramePr>
            <a:graphicFrameLocks noChangeAspect="1"/>
          </p:cNvGraphicFramePr>
          <p:nvPr/>
        </p:nvGraphicFramePr>
        <p:xfrm>
          <a:off x="663575" y="2084397"/>
          <a:ext cx="7818438" cy="2773363"/>
        </p:xfrm>
        <a:graphic>
          <a:graphicData uri="http://schemas.openxmlformats.org/presentationml/2006/ole">
            <p:oleObj spid="_x0000_s39938" name="文档" r:id="rId3" imgW="7817915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663575" y="1277958"/>
          <a:ext cx="7818438" cy="5151438"/>
        </p:xfrm>
        <a:graphic>
          <a:graphicData uri="http://schemas.openxmlformats.org/presentationml/2006/ole">
            <p:oleObj spid="_x0000_s4098" name="文档" r:id="rId3" imgW="7817915" imgH="515079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62" name="Object 2"/>
          <p:cNvGraphicFramePr>
            <a:graphicFrameLocks noChangeAspect="1"/>
          </p:cNvGraphicFramePr>
          <p:nvPr/>
        </p:nvGraphicFramePr>
        <p:xfrm>
          <a:off x="673100" y="1538302"/>
          <a:ext cx="7799388" cy="3962400"/>
        </p:xfrm>
        <a:graphic>
          <a:graphicData uri="http://schemas.openxmlformats.org/presentationml/2006/ole">
            <p:oleObj spid="_x0000_s40962" name="文档" r:id="rId3" imgW="7798836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86" name="Object 2"/>
          <p:cNvGraphicFramePr>
            <a:graphicFrameLocks noChangeAspect="1"/>
          </p:cNvGraphicFramePr>
          <p:nvPr/>
        </p:nvGraphicFramePr>
        <p:xfrm>
          <a:off x="673100" y="1500204"/>
          <a:ext cx="7799388" cy="4357688"/>
        </p:xfrm>
        <a:graphic>
          <a:graphicData uri="http://schemas.openxmlformats.org/presentationml/2006/ole">
            <p:oleObj spid="_x0000_s41986" name="文档" r:id="rId3" imgW="7798836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010" name="Object 2"/>
          <p:cNvGraphicFramePr>
            <a:graphicFrameLocks noChangeAspect="1"/>
          </p:cNvGraphicFramePr>
          <p:nvPr/>
        </p:nvGraphicFramePr>
        <p:xfrm>
          <a:off x="673100" y="1609740"/>
          <a:ext cx="7799388" cy="3962400"/>
        </p:xfrm>
        <a:graphic>
          <a:graphicData uri="http://schemas.openxmlformats.org/presentationml/2006/ole">
            <p:oleObj spid="_x0000_s43010" name="文档" r:id="rId3" imgW="7798836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034" name="Object 2"/>
          <p:cNvGraphicFramePr>
            <a:graphicFrameLocks noChangeAspect="1"/>
          </p:cNvGraphicFramePr>
          <p:nvPr/>
        </p:nvGraphicFramePr>
        <p:xfrm>
          <a:off x="673100" y="2041525"/>
          <a:ext cx="7799388" cy="2773363"/>
        </p:xfrm>
        <a:graphic>
          <a:graphicData uri="http://schemas.openxmlformats.org/presentationml/2006/ole">
            <p:oleObj spid="_x0000_s44034" name="文档" r:id="rId3" imgW="7798836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058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45058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082" name="Object 2"/>
          <p:cNvGraphicFramePr>
            <a:graphicFrameLocks noChangeAspect="1"/>
          </p:cNvGraphicFramePr>
          <p:nvPr/>
        </p:nvGraphicFramePr>
        <p:xfrm>
          <a:off x="673100" y="1847863"/>
          <a:ext cx="7799388" cy="3367087"/>
        </p:xfrm>
        <a:graphic>
          <a:graphicData uri="http://schemas.openxmlformats.org/presentationml/2006/ole">
            <p:oleObj spid="_x0000_s46082" name="文档" r:id="rId3" imgW="7798836" imgH="33678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106" name="Object 2"/>
          <p:cNvGraphicFramePr>
            <a:graphicFrameLocks noChangeAspect="1"/>
          </p:cNvGraphicFramePr>
          <p:nvPr/>
        </p:nvGraphicFramePr>
        <p:xfrm>
          <a:off x="673100" y="2882905"/>
          <a:ext cx="7799388" cy="1189037"/>
        </p:xfrm>
        <a:graphic>
          <a:graphicData uri="http://schemas.openxmlformats.org/presentationml/2006/ole">
            <p:oleObj spid="_x0000_s47106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130" name="Object 2"/>
          <p:cNvGraphicFramePr>
            <a:graphicFrameLocks noChangeAspect="1"/>
          </p:cNvGraphicFramePr>
          <p:nvPr/>
        </p:nvGraphicFramePr>
        <p:xfrm>
          <a:off x="673100" y="1554178"/>
          <a:ext cx="7799388" cy="4160838"/>
        </p:xfrm>
        <a:graphic>
          <a:graphicData uri="http://schemas.openxmlformats.org/presentationml/2006/ole">
            <p:oleObj spid="_x0000_s48130" name="文档" r:id="rId3" imgW="7798836" imgH="416015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154" name="Object 2"/>
          <p:cNvGraphicFramePr>
            <a:graphicFrameLocks noChangeAspect="1"/>
          </p:cNvGraphicFramePr>
          <p:nvPr/>
        </p:nvGraphicFramePr>
        <p:xfrm>
          <a:off x="673100" y="2882905"/>
          <a:ext cx="7799388" cy="1189037"/>
        </p:xfrm>
        <a:graphic>
          <a:graphicData uri="http://schemas.openxmlformats.org/presentationml/2006/ole">
            <p:oleObj spid="_x0000_s49154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178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50178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673100" y="1428766"/>
          <a:ext cx="7799388" cy="4357688"/>
        </p:xfrm>
        <a:graphic>
          <a:graphicData uri="http://schemas.openxmlformats.org/presentationml/2006/ole">
            <p:oleObj spid="_x0000_s5122" name="文档" r:id="rId3" imgW="7798836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02" name="Object 2"/>
          <p:cNvGraphicFramePr>
            <a:graphicFrameLocks noChangeAspect="1"/>
          </p:cNvGraphicFramePr>
          <p:nvPr/>
        </p:nvGraphicFramePr>
        <p:xfrm>
          <a:off x="663575" y="1646238"/>
          <a:ext cx="7818438" cy="3565525"/>
        </p:xfrm>
        <a:graphic>
          <a:graphicData uri="http://schemas.openxmlformats.org/presentationml/2006/ole">
            <p:oleObj spid="_x0000_s51202" name="文档" r:id="rId3" imgW="7817915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2226" name="Object 2"/>
          <p:cNvGraphicFramePr>
            <a:graphicFrameLocks noChangeAspect="1"/>
          </p:cNvGraphicFramePr>
          <p:nvPr/>
        </p:nvGraphicFramePr>
        <p:xfrm>
          <a:off x="663575" y="1373205"/>
          <a:ext cx="7818438" cy="4556125"/>
        </p:xfrm>
        <a:graphic>
          <a:graphicData uri="http://schemas.openxmlformats.org/presentationml/2006/ole">
            <p:oleObj spid="_x0000_s52226" name="文档" r:id="rId3" imgW="7817915" imgH="455648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250" name="Object 2"/>
          <p:cNvGraphicFramePr>
            <a:graphicFrameLocks noChangeAspect="1"/>
          </p:cNvGraphicFramePr>
          <p:nvPr/>
        </p:nvGraphicFramePr>
        <p:xfrm>
          <a:off x="663575" y="2028836"/>
          <a:ext cx="7818438" cy="2971800"/>
        </p:xfrm>
        <a:graphic>
          <a:graphicData uri="http://schemas.openxmlformats.org/presentationml/2006/ole">
            <p:oleObj spid="_x0000_s53250" name="文档" r:id="rId3" imgW="7817915" imgH="29715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274" name="Object 2"/>
          <p:cNvGraphicFramePr>
            <a:graphicFrameLocks noChangeAspect="1"/>
          </p:cNvGraphicFramePr>
          <p:nvPr/>
        </p:nvGraphicFramePr>
        <p:xfrm>
          <a:off x="663575" y="1847863"/>
          <a:ext cx="7818438" cy="3367087"/>
        </p:xfrm>
        <a:graphic>
          <a:graphicData uri="http://schemas.openxmlformats.org/presentationml/2006/ole">
            <p:oleObj spid="_x0000_s54274" name="文档" r:id="rId3" imgW="7817915" imgH="33678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298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55298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323" name="Object 3"/>
          <p:cNvGraphicFramePr>
            <a:graphicFrameLocks noChangeAspect="1"/>
          </p:cNvGraphicFramePr>
          <p:nvPr/>
        </p:nvGraphicFramePr>
        <p:xfrm>
          <a:off x="663575" y="1647838"/>
          <a:ext cx="7818438" cy="3638550"/>
        </p:xfrm>
        <a:graphic>
          <a:graphicData uri="http://schemas.openxmlformats.org/presentationml/2006/ole">
            <p:oleObj spid="_x0000_s56323" name="文档" r:id="rId3" imgW="7817915" imgH="363928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7346" name="Object 2"/>
          <p:cNvGraphicFramePr>
            <a:graphicFrameLocks noChangeAspect="1"/>
          </p:cNvGraphicFramePr>
          <p:nvPr/>
        </p:nvGraphicFramePr>
        <p:xfrm>
          <a:off x="673100" y="2347913"/>
          <a:ext cx="7799388" cy="2162175"/>
        </p:xfrm>
        <a:graphic>
          <a:graphicData uri="http://schemas.openxmlformats.org/presentationml/2006/ole">
            <p:oleObj spid="_x0000_s57346" name="文档" r:id="rId3" imgW="7798836" imgH="21623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8370" name="Object 2"/>
          <p:cNvGraphicFramePr>
            <a:graphicFrameLocks noChangeAspect="1"/>
          </p:cNvGraphicFramePr>
          <p:nvPr/>
        </p:nvGraphicFramePr>
        <p:xfrm>
          <a:off x="673100" y="2266959"/>
          <a:ext cx="7799388" cy="2376487"/>
        </p:xfrm>
        <a:graphic>
          <a:graphicData uri="http://schemas.openxmlformats.org/presentationml/2006/ole">
            <p:oleObj spid="_x0000_s58370" name="文档" r:id="rId3" imgW="7798836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9394" name="Object 2"/>
          <p:cNvGraphicFramePr>
            <a:graphicFrameLocks noChangeAspect="1"/>
          </p:cNvGraphicFramePr>
          <p:nvPr/>
        </p:nvGraphicFramePr>
        <p:xfrm>
          <a:off x="673100" y="1533542"/>
          <a:ext cx="7799388" cy="4324350"/>
        </p:xfrm>
        <a:graphic>
          <a:graphicData uri="http://schemas.openxmlformats.org/presentationml/2006/ole">
            <p:oleObj spid="_x0000_s59394" name="文档" r:id="rId3" imgW="7798836" imgH="43243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0418" name="Object 2"/>
          <p:cNvGraphicFramePr>
            <a:graphicFrameLocks noChangeAspect="1"/>
          </p:cNvGraphicFramePr>
          <p:nvPr/>
        </p:nvGraphicFramePr>
        <p:xfrm>
          <a:off x="673100" y="2155835"/>
          <a:ext cx="7799388" cy="2773363"/>
        </p:xfrm>
        <a:graphic>
          <a:graphicData uri="http://schemas.openxmlformats.org/presentationml/2006/ole">
            <p:oleObj spid="_x0000_s60418" name="文档" r:id="rId3" imgW="7798836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673100" y="3065465"/>
          <a:ext cx="7799388" cy="792163"/>
        </p:xfrm>
        <a:graphic>
          <a:graphicData uri="http://schemas.openxmlformats.org/presentationml/2006/ole">
            <p:oleObj spid="_x0000_s6146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42" name="Object 2"/>
          <p:cNvGraphicFramePr>
            <a:graphicFrameLocks noChangeAspect="1"/>
          </p:cNvGraphicFramePr>
          <p:nvPr/>
        </p:nvGraphicFramePr>
        <p:xfrm>
          <a:off x="673100" y="1957398"/>
          <a:ext cx="7799388" cy="2971800"/>
        </p:xfrm>
        <a:graphic>
          <a:graphicData uri="http://schemas.openxmlformats.org/presentationml/2006/ole">
            <p:oleObj spid="_x0000_s61442" name="文档" r:id="rId3" imgW="7798836" imgH="29715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466" name="Object 2"/>
          <p:cNvGraphicFramePr>
            <a:graphicFrameLocks noChangeAspect="1"/>
          </p:cNvGraphicFramePr>
          <p:nvPr/>
        </p:nvGraphicFramePr>
        <p:xfrm>
          <a:off x="673100" y="1678001"/>
          <a:ext cx="7799388" cy="3751263"/>
        </p:xfrm>
        <a:graphic>
          <a:graphicData uri="http://schemas.openxmlformats.org/presentationml/2006/ole">
            <p:oleObj spid="_x0000_s62466" name="文档" r:id="rId3" imgW="7798836" imgH="37508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3490" name="Object 2"/>
          <p:cNvGraphicFramePr>
            <a:graphicFrameLocks noChangeAspect="1"/>
          </p:cNvGraphicFramePr>
          <p:nvPr/>
        </p:nvGraphicFramePr>
        <p:xfrm>
          <a:off x="673100" y="2773369"/>
          <a:ext cx="7799388" cy="1584325"/>
        </p:xfrm>
        <a:graphic>
          <a:graphicData uri="http://schemas.openxmlformats.org/presentationml/2006/ole">
            <p:oleObj spid="_x0000_s63490" name="文档" r:id="rId3" imgW="7798836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4514" name="Object 2"/>
          <p:cNvGraphicFramePr>
            <a:graphicFrameLocks noChangeAspect="1"/>
          </p:cNvGraphicFramePr>
          <p:nvPr/>
        </p:nvGraphicFramePr>
        <p:xfrm>
          <a:off x="673100" y="1736739"/>
          <a:ext cx="7799388" cy="3763963"/>
        </p:xfrm>
        <a:graphic>
          <a:graphicData uri="http://schemas.openxmlformats.org/presentationml/2006/ole">
            <p:oleObj spid="_x0000_s64514" name="文档" r:id="rId3" imgW="7798836" imgH="37638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5538" name="Object 2"/>
          <p:cNvGraphicFramePr>
            <a:graphicFrameLocks noChangeAspect="1"/>
          </p:cNvGraphicFramePr>
          <p:nvPr/>
        </p:nvGraphicFramePr>
        <p:xfrm>
          <a:off x="673100" y="2438400"/>
          <a:ext cx="7799388" cy="1981200"/>
        </p:xfrm>
        <a:graphic>
          <a:graphicData uri="http://schemas.openxmlformats.org/presentationml/2006/ole">
            <p:oleObj spid="_x0000_s65538" name="文档" r:id="rId3" imgW="7798836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562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66562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7586" name="Object 2"/>
          <p:cNvGraphicFramePr>
            <a:graphicFrameLocks noChangeAspect="1"/>
          </p:cNvGraphicFramePr>
          <p:nvPr/>
        </p:nvGraphicFramePr>
        <p:xfrm>
          <a:off x="663575" y="1847863"/>
          <a:ext cx="7818438" cy="3367087"/>
        </p:xfrm>
        <a:graphic>
          <a:graphicData uri="http://schemas.openxmlformats.org/presentationml/2006/ole">
            <p:oleObj spid="_x0000_s67586" name="文档" r:id="rId3" imgW="7817915" imgH="33678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8610" name="Object 2"/>
          <p:cNvGraphicFramePr>
            <a:graphicFrameLocks noChangeAspect="1"/>
          </p:cNvGraphicFramePr>
          <p:nvPr/>
        </p:nvGraphicFramePr>
        <p:xfrm>
          <a:off x="673100" y="1973275"/>
          <a:ext cx="7799388" cy="3170237"/>
        </p:xfrm>
        <a:graphic>
          <a:graphicData uri="http://schemas.openxmlformats.org/presentationml/2006/ole">
            <p:oleObj spid="_x0000_s68610" name="文档" r:id="rId3" imgW="7798836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9634" name="Object 2"/>
          <p:cNvGraphicFramePr>
            <a:graphicFrameLocks noChangeAspect="1"/>
          </p:cNvGraphicFramePr>
          <p:nvPr/>
        </p:nvGraphicFramePr>
        <p:xfrm>
          <a:off x="673100" y="1401763"/>
          <a:ext cx="7799388" cy="4052887"/>
        </p:xfrm>
        <a:graphic>
          <a:graphicData uri="http://schemas.openxmlformats.org/presentationml/2006/ole">
            <p:oleObj spid="_x0000_s69634" name="文档" r:id="rId3" imgW="7798836" imgH="405252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0658" name="Object 2"/>
          <p:cNvGraphicFramePr>
            <a:graphicFrameLocks noChangeAspect="1"/>
          </p:cNvGraphicFramePr>
          <p:nvPr/>
        </p:nvGraphicFramePr>
        <p:xfrm>
          <a:off x="673100" y="1973275"/>
          <a:ext cx="7799388" cy="3170237"/>
        </p:xfrm>
        <a:graphic>
          <a:graphicData uri="http://schemas.openxmlformats.org/presentationml/2006/ole">
            <p:oleObj spid="_x0000_s70658" name="文档" r:id="rId3" imgW="7798836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7170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682" name="Object 2"/>
          <p:cNvGraphicFramePr>
            <a:graphicFrameLocks noChangeAspect="1"/>
          </p:cNvGraphicFramePr>
          <p:nvPr/>
        </p:nvGraphicFramePr>
        <p:xfrm>
          <a:off x="673100" y="1428766"/>
          <a:ext cx="7799388" cy="4357688"/>
        </p:xfrm>
        <a:graphic>
          <a:graphicData uri="http://schemas.openxmlformats.org/presentationml/2006/ole">
            <p:oleObj spid="_x0000_s71682" name="文档" r:id="rId3" imgW="7798836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706" name="Object 2"/>
          <p:cNvGraphicFramePr>
            <a:graphicFrameLocks noChangeAspect="1"/>
          </p:cNvGraphicFramePr>
          <p:nvPr/>
        </p:nvGraphicFramePr>
        <p:xfrm>
          <a:off x="673100" y="1847863"/>
          <a:ext cx="7799388" cy="3367087"/>
        </p:xfrm>
        <a:graphic>
          <a:graphicData uri="http://schemas.openxmlformats.org/presentationml/2006/ole">
            <p:oleObj spid="_x0000_s72706" name="文档" r:id="rId3" imgW="7798836" imgH="33678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3730" name="Object 2"/>
          <p:cNvGraphicFramePr>
            <a:graphicFrameLocks noChangeAspect="1"/>
          </p:cNvGraphicFramePr>
          <p:nvPr/>
        </p:nvGraphicFramePr>
        <p:xfrm>
          <a:off x="669925" y="2519363"/>
          <a:ext cx="7740650" cy="1966912"/>
        </p:xfrm>
        <a:graphic>
          <a:graphicData uri="http://schemas.openxmlformats.org/presentationml/2006/ole">
            <p:oleObj spid="_x0000_s73730" name="文档" r:id="rId3" imgW="7798836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4754" name="Object 2"/>
          <p:cNvGraphicFramePr>
            <a:graphicFrameLocks noChangeAspect="1"/>
          </p:cNvGraphicFramePr>
          <p:nvPr/>
        </p:nvGraphicFramePr>
        <p:xfrm>
          <a:off x="673100" y="3230563"/>
          <a:ext cx="7799388" cy="396875"/>
        </p:xfrm>
        <a:graphic>
          <a:graphicData uri="http://schemas.openxmlformats.org/presentationml/2006/ole">
            <p:oleObj spid="_x0000_s74754" name="文档" r:id="rId3" imgW="7798836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5778" name="Object 2"/>
          <p:cNvGraphicFramePr>
            <a:graphicFrameLocks noChangeAspect="1"/>
          </p:cNvGraphicFramePr>
          <p:nvPr/>
        </p:nvGraphicFramePr>
        <p:xfrm>
          <a:off x="673100" y="2933700"/>
          <a:ext cx="7799388" cy="990600"/>
        </p:xfrm>
        <a:graphic>
          <a:graphicData uri="http://schemas.openxmlformats.org/presentationml/2006/ole">
            <p:oleObj spid="_x0000_s75778" name="文档" r:id="rId3" imgW="7798836" imgH="9906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6802" name="Object 2"/>
          <p:cNvGraphicFramePr>
            <a:graphicFrameLocks noChangeAspect="1"/>
          </p:cNvGraphicFramePr>
          <p:nvPr/>
        </p:nvGraphicFramePr>
        <p:xfrm>
          <a:off x="673100" y="3032125"/>
          <a:ext cx="7799388" cy="792163"/>
        </p:xfrm>
        <a:graphic>
          <a:graphicData uri="http://schemas.openxmlformats.org/presentationml/2006/ole">
            <p:oleObj spid="_x0000_s76802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7826" name="Object 2"/>
          <p:cNvGraphicFramePr>
            <a:graphicFrameLocks noChangeAspect="1"/>
          </p:cNvGraphicFramePr>
          <p:nvPr/>
        </p:nvGraphicFramePr>
        <p:xfrm>
          <a:off x="673100" y="2757493"/>
          <a:ext cx="7799388" cy="1385887"/>
        </p:xfrm>
        <a:graphic>
          <a:graphicData uri="http://schemas.openxmlformats.org/presentationml/2006/ole">
            <p:oleObj spid="_x0000_s77826" name="文档" r:id="rId3" imgW="7798836" imgH="138660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8850" name="Object 2"/>
          <p:cNvGraphicFramePr>
            <a:graphicFrameLocks noChangeAspect="1"/>
          </p:cNvGraphicFramePr>
          <p:nvPr/>
        </p:nvGraphicFramePr>
        <p:xfrm>
          <a:off x="673100" y="3032125"/>
          <a:ext cx="7799388" cy="792163"/>
        </p:xfrm>
        <a:graphic>
          <a:graphicData uri="http://schemas.openxmlformats.org/presentationml/2006/ole">
            <p:oleObj spid="_x0000_s78850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9874" name="Object 2"/>
          <p:cNvGraphicFramePr>
            <a:graphicFrameLocks noChangeAspect="1"/>
          </p:cNvGraphicFramePr>
          <p:nvPr/>
        </p:nvGraphicFramePr>
        <p:xfrm>
          <a:off x="673100" y="2933700"/>
          <a:ext cx="7799388" cy="990600"/>
        </p:xfrm>
        <a:graphic>
          <a:graphicData uri="http://schemas.openxmlformats.org/presentationml/2006/ole">
            <p:oleObj spid="_x0000_s79874" name="文档" r:id="rId3" imgW="7798836" imgH="9906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0898" name="Object 2"/>
          <p:cNvGraphicFramePr>
            <a:graphicFrameLocks noChangeAspect="1"/>
          </p:cNvGraphicFramePr>
          <p:nvPr/>
        </p:nvGraphicFramePr>
        <p:xfrm>
          <a:off x="673100" y="3032125"/>
          <a:ext cx="7799388" cy="792163"/>
        </p:xfrm>
        <a:graphic>
          <a:graphicData uri="http://schemas.openxmlformats.org/presentationml/2006/ole">
            <p:oleObj spid="_x0000_s80898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663575" y="2041525"/>
          <a:ext cx="7818438" cy="2773363"/>
        </p:xfrm>
        <a:graphic>
          <a:graphicData uri="http://schemas.openxmlformats.org/presentationml/2006/ole">
            <p:oleObj spid="_x0000_s8194" name="文档" r:id="rId3" imgW="7817915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22" name="Object 2"/>
          <p:cNvGraphicFramePr>
            <a:graphicFrameLocks noChangeAspect="1"/>
          </p:cNvGraphicFramePr>
          <p:nvPr/>
        </p:nvGraphicFramePr>
        <p:xfrm>
          <a:off x="663575" y="1776425"/>
          <a:ext cx="7818438" cy="3367087"/>
        </p:xfrm>
        <a:graphic>
          <a:graphicData uri="http://schemas.openxmlformats.org/presentationml/2006/ole">
            <p:oleObj spid="_x0000_s81922" name="文档" r:id="rId3" imgW="7817915" imgH="33678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2946" name="Object 2"/>
          <p:cNvGraphicFramePr>
            <a:graphicFrameLocks noChangeAspect="1"/>
          </p:cNvGraphicFramePr>
          <p:nvPr/>
        </p:nvGraphicFramePr>
        <p:xfrm>
          <a:off x="673100" y="3032125"/>
          <a:ext cx="7799388" cy="792163"/>
        </p:xfrm>
        <a:graphic>
          <a:graphicData uri="http://schemas.openxmlformats.org/presentationml/2006/ole">
            <p:oleObj spid="_x0000_s82946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3970" name="Object 2"/>
          <p:cNvGraphicFramePr>
            <a:graphicFrameLocks noChangeAspect="1"/>
          </p:cNvGraphicFramePr>
          <p:nvPr/>
        </p:nvGraphicFramePr>
        <p:xfrm>
          <a:off x="673100" y="1609740"/>
          <a:ext cx="7799388" cy="3962400"/>
        </p:xfrm>
        <a:graphic>
          <a:graphicData uri="http://schemas.openxmlformats.org/presentationml/2006/ole">
            <p:oleObj spid="_x0000_s83970" name="文档" r:id="rId3" imgW="7798836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4994" name="Object 2"/>
          <p:cNvGraphicFramePr>
            <a:graphicFrameLocks noChangeAspect="1"/>
          </p:cNvGraphicFramePr>
          <p:nvPr/>
        </p:nvGraphicFramePr>
        <p:xfrm>
          <a:off x="673100" y="3032125"/>
          <a:ext cx="7799388" cy="792163"/>
        </p:xfrm>
        <a:graphic>
          <a:graphicData uri="http://schemas.openxmlformats.org/presentationml/2006/ole">
            <p:oleObj spid="_x0000_s84994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6018" name="Object 2"/>
          <p:cNvGraphicFramePr>
            <a:graphicFrameLocks noChangeAspect="1"/>
          </p:cNvGraphicFramePr>
          <p:nvPr/>
        </p:nvGraphicFramePr>
        <p:xfrm>
          <a:off x="673100" y="3230563"/>
          <a:ext cx="7799388" cy="396875"/>
        </p:xfrm>
        <a:graphic>
          <a:graphicData uri="http://schemas.openxmlformats.org/presentationml/2006/ole">
            <p:oleObj spid="_x0000_s86018" name="文档" r:id="rId3" imgW="7798836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7042" name="Object 2"/>
          <p:cNvGraphicFramePr>
            <a:graphicFrameLocks noChangeAspect="1"/>
          </p:cNvGraphicFramePr>
          <p:nvPr/>
        </p:nvGraphicFramePr>
        <p:xfrm>
          <a:off x="663575" y="1389082"/>
          <a:ext cx="7818438" cy="4754562"/>
        </p:xfrm>
        <a:graphic>
          <a:graphicData uri="http://schemas.openxmlformats.org/presentationml/2006/ole">
            <p:oleObj spid="_x0000_s87042" name="文档" r:id="rId3" imgW="7817915" imgH="47544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8066" name="Object 2"/>
          <p:cNvGraphicFramePr>
            <a:graphicFrameLocks noChangeAspect="1"/>
          </p:cNvGraphicFramePr>
          <p:nvPr/>
        </p:nvGraphicFramePr>
        <p:xfrm>
          <a:off x="663575" y="2282835"/>
          <a:ext cx="7818438" cy="2574925"/>
        </p:xfrm>
        <a:graphic>
          <a:graphicData uri="http://schemas.openxmlformats.org/presentationml/2006/ole">
            <p:oleObj spid="_x0000_s88066" name="文档" r:id="rId3" imgW="7817915" imgH="25752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9090" name="Object 2"/>
          <p:cNvGraphicFramePr>
            <a:graphicFrameLocks noChangeAspect="1"/>
          </p:cNvGraphicFramePr>
          <p:nvPr/>
        </p:nvGraphicFramePr>
        <p:xfrm>
          <a:off x="663575" y="1152546"/>
          <a:ext cx="7818438" cy="5348288"/>
        </p:xfrm>
        <a:graphic>
          <a:graphicData uri="http://schemas.openxmlformats.org/presentationml/2006/ole">
            <p:oleObj spid="_x0000_s89090" name="文档" r:id="rId3" imgW="7817915" imgH="534877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0114" name="Object 2"/>
          <p:cNvGraphicFramePr>
            <a:graphicFrameLocks noChangeAspect="1"/>
          </p:cNvGraphicFramePr>
          <p:nvPr/>
        </p:nvGraphicFramePr>
        <p:xfrm>
          <a:off x="673100" y="3230563"/>
          <a:ext cx="7799388" cy="396875"/>
        </p:xfrm>
        <a:graphic>
          <a:graphicData uri="http://schemas.openxmlformats.org/presentationml/2006/ole">
            <p:oleObj spid="_x0000_s90114" name="文档" r:id="rId3" imgW="7798836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1138" name="Object 2"/>
          <p:cNvGraphicFramePr>
            <a:graphicFrameLocks noChangeAspect="1"/>
          </p:cNvGraphicFramePr>
          <p:nvPr/>
        </p:nvGraphicFramePr>
        <p:xfrm>
          <a:off x="673100" y="2882905"/>
          <a:ext cx="7799388" cy="1189037"/>
        </p:xfrm>
        <a:graphic>
          <a:graphicData uri="http://schemas.openxmlformats.org/presentationml/2006/ole">
            <p:oleObj spid="_x0000_s91138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673100" y="1135082"/>
          <a:ext cx="7799388" cy="5151438"/>
        </p:xfrm>
        <a:graphic>
          <a:graphicData uri="http://schemas.openxmlformats.org/presentationml/2006/ole">
            <p:oleObj spid="_x0000_s9218" name="文档" r:id="rId3" imgW="7798836" imgH="515079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62" name="Object 2"/>
          <p:cNvGraphicFramePr>
            <a:graphicFrameLocks noChangeAspect="1"/>
          </p:cNvGraphicFramePr>
          <p:nvPr/>
        </p:nvGraphicFramePr>
        <p:xfrm>
          <a:off x="663575" y="1500204"/>
          <a:ext cx="7818438" cy="4357688"/>
        </p:xfrm>
        <a:graphic>
          <a:graphicData uri="http://schemas.openxmlformats.org/presentationml/2006/ole">
            <p:oleObj spid="_x0000_s92162" name="文档" r:id="rId3" imgW="7817915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3186" name="Object 2"/>
          <p:cNvGraphicFramePr>
            <a:graphicFrameLocks noChangeAspect="1"/>
          </p:cNvGraphicFramePr>
          <p:nvPr/>
        </p:nvGraphicFramePr>
        <p:xfrm>
          <a:off x="663575" y="1847863"/>
          <a:ext cx="7818438" cy="3367087"/>
        </p:xfrm>
        <a:graphic>
          <a:graphicData uri="http://schemas.openxmlformats.org/presentationml/2006/ole">
            <p:oleObj spid="_x0000_s93186" name="文档" r:id="rId3" imgW="7817915" imgH="33678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4210" name="Object 2"/>
          <p:cNvGraphicFramePr>
            <a:graphicFrameLocks noChangeAspect="1"/>
          </p:cNvGraphicFramePr>
          <p:nvPr/>
        </p:nvGraphicFramePr>
        <p:xfrm>
          <a:off x="673100" y="2438400"/>
          <a:ext cx="7799388" cy="1981200"/>
        </p:xfrm>
        <a:graphic>
          <a:graphicData uri="http://schemas.openxmlformats.org/presentationml/2006/ole">
            <p:oleObj spid="_x0000_s94210" name="文档" r:id="rId3" imgW="7798836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5234" name="Object 2"/>
          <p:cNvGraphicFramePr>
            <a:graphicFrameLocks noChangeAspect="1"/>
          </p:cNvGraphicFramePr>
          <p:nvPr/>
        </p:nvGraphicFramePr>
        <p:xfrm>
          <a:off x="673100" y="2933700"/>
          <a:ext cx="7799388" cy="990600"/>
        </p:xfrm>
        <a:graphic>
          <a:graphicData uri="http://schemas.openxmlformats.org/presentationml/2006/ole">
            <p:oleObj spid="_x0000_s95234" name="文档" r:id="rId3" imgW="7798836" imgH="9906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6258" name="Object 2"/>
          <p:cNvGraphicFramePr>
            <a:graphicFrameLocks noChangeAspect="1"/>
          </p:cNvGraphicFramePr>
          <p:nvPr/>
        </p:nvGraphicFramePr>
        <p:xfrm>
          <a:off x="673100" y="1863739"/>
          <a:ext cx="7799388" cy="3565525"/>
        </p:xfrm>
        <a:graphic>
          <a:graphicData uri="http://schemas.openxmlformats.org/presentationml/2006/ole">
            <p:oleObj spid="_x0000_s96258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7282" name="Object 2"/>
          <p:cNvGraphicFramePr>
            <a:graphicFrameLocks noChangeAspect="1"/>
          </p:cNvGraphicFramePr>
          <p:nvPr/>
        </p:nvGraphicFramePr>
        <p:xfrm>
          <a:off x="673100" y="2338397"/>
          <a:ext cx="7799388" cy="2376487"/>
        </p:xfrm>
        <a:graphic>
          <a:graphicData uri="http://schemas.openxmlformats.org/presentationml/2006/ole">
            <p:oleObj spid="_x0000_s97282" name="文档" r:id="rId3" imgW="7798836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8306" name="Object 2"/>
          <p:cNvGraphicFramePr>
            <a:graphicFrameLocks noChangeAspect="1"/>
          </p:cNvGraphicFramePr>
          <p:nvPr/>
        </p:nvGraphicFramePr>
        <p:xfrm>
          <a:off x="673100" y="2463809"/>
          <a:ext cx="7799388" cy="2179637"/>
        </p:xfrm>
        <a:graphic>
          <a:graphicData uri="http://schemas.openxmlformats.org/presentationml/2006/ole">
            <p:oleObj spid="_x0000_s98306" name="文档" r:id="rId3" imgW="7798836" imgH="21792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9330" name="Object 2"/>
          <p:cNvGraphicFramePr>
            <a:graphicFrameLocks noChangeAspect="1"/>
          </p:cNvGraphicFramePr>
          <p:nvPr/>
        </p:nvGraphicFramePr>
        <p:xfrm>
          <a:off x="673100" y="1428766"/>
          <a:ext cx="7799388" cy="4357688"/>
        </p:xfrm>
        <a:graphic>
          <a:graphicData uri="http://schemas.openxmlformats.org/presentationml/2006/ole">
            <p:oleObj spid="_x0000_s99330" name="文档" r:id="rId3" imgW="7798836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0354" name="Object 2"/>
          <p:cNvGraphicFramePr>
            <a:graphicFrameLocks noChangeAspect="1"/>
          </p:cNvGraphicFramePr>
          <p:nvPr/>
        </p:nvGraphicFramePr>
        <p:xfrm>
          <a:off x="663575" y="1736739"/>
          <a:ext cx="7818438" cy="3763963"/>
        </p:xfrm>
        <a:graphic>
          <a:graphicData uri="http://schemas.openxmlformats.org/presentationml/2006/ole">
            <p:oleObj spid="_x0000_s100354" name="文档" r:id="rId3" imgW="7817915" imgH="37638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1378" name="Object 2"/>
          <p:cNvGraphicFramePr>
            <a:graphicFrameLocks noChangeAspect="1"/>
          </p:cNvGraphicFramePr>
          <p:nvPr/>
        </p:nvGraphicFramePr>
        <p:xfrm>
          <a:off x="673100" y="2954343"/>
          <a:ext cx="7799388" cy="1189037"/>
        </p:xfrm>
        <a:graphic>
          <a:graphicData uri="http://schemas.openxmlformats.org/presentationml/2006/ole">
            <p:oleObj spid="_x0000_s101378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自定义 1">
      <a:dk1>
        <a:sysClr val="windowText" lastClr="000000"/>
      </a:dk1>
      <a:lt1>
        <a:sysClr val="window" lastClr="C7EDCC"/>
      </a:lt1>
      <a:dk2>
        <a:srgbClr val="0B5394"/>
      </a:dk2>
      <a:lt2>
        <a:srgbClr val="C7E2FA"/>
      </a:lt2>
      <a:accent1>
        <a:srgbClr val="59A9F2"/>
      </a:accent1>
      <a:accent2>
        <a:srgbClr val="59A9F2"/>
      </a:accent2>
      <a:accent3>
        <a:srgbClr val="0F6FC6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529</TotalTime>
  <Words>0</Words>
  <Application>Microsoft Office PowerPoint</Application>
  <PresentationFormat>全屏显示(4:3)</PresentationFormat>
  <Paragraphs>0</Paragraphs>
  <Slides>328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328</vt:i4>
      </vt:variant>
    </vt:vector>
  </HeadingPairs>
  <TitlesOfParts>
    <vt:vector size="330" baseType="lpstr">
      <vt:lpstr>流畅</vt:lpstr>
      <vt:lpstr>Microsoft Office Word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  <vt:lpstr>幻灯片 82</vt:lpstr>
      <vt:lpstr>幻灯片 83</vt:lpstr>
      <vt:lpstr>幻灯片 84</vt:lpstr>
      <vt:lpstr>幻灯片 85</vt:lpstr>
      <vt:lpstr>幻灯片 86</vt:lpstr>
      <vt:lpstr>幻灯片 87</vt:lpstr>
      <vt:lpstr>幻灯片 88</vt:lpstr>
      <vt:lpstr>幻灯片 89</vt:lpstr>
      <vt:lpstr>幻灯片 90</vt:lpstr>
      <vt:lpstr>幻灯片 91</vt:lpstr>
      <vt:lpstr>幻灯片 92</vt:lpstr>
      <vt:lpstr>幻灯片 93</vt:lpstr>
      <vt:lpstr>幻灯片 94</vt:lpstr>
      <vt:lpstr>幻灯片 95</vt:lpstr>
      <vt:lpstr>幻灯片 96</vt:lpstr>
      <vt:lpstr>幻灯片 97</vt:lpstr>
      <vt:lpstr>幻灯片 98</vt:lpstr>
      <vt:lpstr>幻灯片 99</vt:lpstr>
      <vt:lpstr>幻灯片 100</vt:lpstr>
      <vt:lpstr>幻灯片 101</vt:lpstr>
      <vt:lpstr>幻灯片 102</vt:lpstr>
      <vt:lpstr>幻灯片 103</vt:lpstr>
      <vt:lpstr>幻灯片 104</vt:lpstr>
      <vt:lpstr>幻灯片 105</vt:lpstr>
      <vt:lpstr>幻灯片 106</vt:lpstr>
      <vt:lpstr>幻灯片 107</vt:lpstr>
      <vt:lpstr>幻灯片 108</vt:lpstr>
      <vt:lpstr>幻灯片 109</vt:lpstr>
      <vt:lpstr>幻灯片 110</vt:lpstr>
      <vt:lpstr>幻灯片 111</vt:lpstr>
      <vt:lpstr>幻灯片 112</vt:lpstr>
      <vt:lpstr>幻灯片 113</vt:lpstr>
      <vt:lpstr>幻灯片 114</vt:lpstr>
      <vt:lpstr>幻灯片 115</vt:lpstr>
      <vt:lpstr>幻灯片 116</vt:lpstr>
      <vt:lpstr>幻灯片 117</vt:lpstr>
      <vt:lpstr>幻灯片 118</vt:lpstr>
      <vt:lpstr>幻灯片 119</vt:lpstr>
      <vt:lpstr>幻灯片 120</vt:lpstr>
      <vt:lpstr>幻灯片 121</vt:lpstr>
      <vt:lpstr>幻灯片 122</vt:lpstr>
      <vt:lpstr>幻灯片 123</vt:lpstr>
      <vt:lpstr>幻灯片 124</vt:lpstr>
      <vt:lpstr>幻灯片 125</vt:lpstr>
      <vt:lpstr>幻灯片 126</vt:lpstr>
      <vt:lpstr>幻灯片 127</vt:lpstr>
      <vt:lpstr>幻灯片 128</vt:lpstr>
      <vt:lpstr>幻灯片 129</vt:lpstr>
      <vt:lpstr>幻灯片 130</vt:lpstr>
      <vt:lpstr>幻灯片 131</vt:lpstr>
      <vt:lpstr>幻灯片 132</vt:lpstr>
      <vt:lpstr>幻灯片 133</vt:lpstr>
      <vt:lpstr>幻灯片 134</vt:lpstr>
      <vt:lpstr>幻灯片 135</vt:lpstr>
      <vt:lpstr>幻灯片 136</vt:lpstr>
      <vt:lpstr>幻灯片 137</vt:lpstr>
      <vt:lpstr>幻灯片 138</vt:lpstr>
      <vt:lpstr>幻灯片 139</vt:lpstr>
      <vt:lpstr>幻灯片 140</vt:lpstr>
      <vt:lpstr>幻灯片 141</vt:lpstr>
      <vt:lpstr>幻灯片 142</vt:lpstr>
      <vt:lpstr>幻灯片 143</vt:lpstr>
      <vt:lpstr>幻灯片 144</vt:lpstr>
      <vt:lpstr>幻灯片 145</vt:lpstr>
      <vt:lpstr>幻灯片 146</vt:lpstr>
      <vt:lpstr>幻灯片 147</vt:lpstr>
      <vt:lpstr>幻灯片 148</vt:lpstr>
      <vt:lpstr>幻灯片 149</vt:lpstr>
      <vt:lpstr>幻灯片 150</vt:lpstr>
      <vt:lpstr>幻灯片 151</vt:lpstr>
      <vt:lpstr>幻灯片 152</vt:lpstr>
      <vt:lpstr>幻灯片 153</vt:lpstr>
      <vt:lpstr>幻灯片 154</vt:lpstr>
      <vt:lpstr>幻灯片 155</vt:lpstr>
      <vt:lpstr>幻灯片 156</vt:lpstr>
      <vt:lpstr>幻灯片 157</vt:lpstr>
      <vt:lpstr>幻灯片 158</vt:lpstr>
      <vt:lpstr>幻灯片 159</vt:lpstr>
      <vt:lpstr>幻灯片 160</vt:lpstr>
      <vt:lpstr>幻灯片 161</vt:lpstr>
      <vt:lpstr>幻灯片 162</vt:lpstr>
      <vt:lpstr>幻灯片 163</vt:lpstr>
      <vt:lpstr>幻灯片 164</vt:lpstr>
      <vt:lpstr>幻灯片 165</vt:lpstr>
      <vt:lpstr>幻灯片 166</vt:lpstr>
      <vt:lpstr>幻灯片 167</vt:lpstr>
      <vt:lpstr>幻灯片 168</vt:lpstr>
      <vt:lpstr>幻灯片 169</vt:lpstr>
      <vt:lpstr>幻灯片 170</vt:lpstr>
      <vt:lpstr>幻灯片 171</vt:lpstr>
      <vt:lpstr>幻灯片 172</vt:lpstr>
      <vt:lpstr>幻灯片 173</vt:lpstr>
      <vt:lpstr>幻灯片 174</vt:lpstr>
      <vt:lpstr>幻灯片 175</vt:lpstr>
      <vt:lpstr>幻灯片 176</vt:lpstr>
      <vt:lpstr>幻灯片 177</vt:lpstr>
      <vt:lpstr>幻灯片 178</vt:lpstr>
      <vt:lpstr>幻灯片 179</vt:lpstr>
      <vt:lpstr>幻灯片 180</vt:lpstr>
      <vt:lpstr>幻灯片 181</vt:lpstr>
      <vt:lpstr>幻灯片 182</vt:lpstr>
      <vt:lpstr>幻灯片 183</vt:lpstr>
      <vt:lpstr>幻灯片 184</vt:lpstr>
      <vt:lpstr>幻灯片 185</vt:lpstr>
      <vt:lpstr>幻灯片 186</vt:lpstr>
      <vt:lpstr>幻灯片 187</vt:lpstr>
      <vt:lpstr>幻灯片 188</vt:lpstr>
      <vt:lpstr>幻灯片 189</vt:lpstr>
      <vt:lpstr>幻灯片 190</vt:lpstr>
      <vt:lpstr>幻灯片 191</vt:lpstr>
      <vt:lpstr>幻灯片 192</vt:lpstr>
      <vt:lpstr>幻灯片 193</vt:lpstr>
      <vt:lpstr>幻灯片 194</vt:lpstr>
      <vt:lpstr>幻灯片 195</vt:lpstr>
      <vt:lpstr>幻灯片 196</vt:lpstr>
      <vt:lpstr>幻灯片 197</vt:lpstr>
      <vt:lpstr>幻灯片 198</vt:lpstr>
      <vt:lpstr>幻灯片 199</vt:lpstr>
      <vt:lpstr>幻灯片 200</vt:lpstr>
      <vt:lpstr>幻灯片 201</vt:lpstr>
      <vt:lpstr>幻灯片 202</vt:lpstr>
      <vt:lpstr>幻灯片 203</vt:lpstr>
      <vt:lpstr>幻灯片 204</vt:lpstr>
      <vt:lpstr>幻灯片 205</vt:lpstr>
      <vt:lpstr>幻灯片 206</vt:lpstr>
      <vt:lpstr>幻灯片 207</vt:lpstr>
      <vt:lpstr>幻灯片 208</vt:lpstr>
      <vt:lpstr>幻灯片 209</vt:lpstr>
      <vt:lpstr>幻灯片 210</vt:lpstr>
      <vt:lpstr>幻灯片 211</vt:lpstr>
      <vt:lpstr>幻灯片 212</vt:lpstr>
      <vt:lpstr>幻灯片 213</vt:lpstr>
      <vt:lpstr>幻灯片 214</vt:lpstr>
      <vt:lpstr>幻灯片 215</vt:lpstr>
      <vt:lpstr>幻灯片 216</vt:lpstr>
      <vt:lpstr>幻灯片 217</vt:lpstr>
      <vt:lpstr>幻灯片 218</vt:lpstr>
      <vt:lpstr>幻灯片 219</vt:lpstr>
      <vt:lpstr>幻灯片 220</vt:lpstr>
      <vt:lpstr>幻灯片 221</vt:lpstr>
      <vt:lpstr>幻灯片 222</vt:lpstr>
      <vt:lpstr>幻灯片 223</vt:lpstr>
      <vt:lpstr>幻灯片 224</vt:lpstr>
      <vt:lpstr>幻灯片 225</vt:lpstr>
      <vt:lpstr>幻灯片 226</vt:lpstr>
      <vt:lpstr>幻灯片 227</vt:lpstr>
      <vt:lpstr>幻灯片 228</vt:lpstr>
      <vt:lpstr>幻灯片 229</vt:lpstr>
      <vt:lpstr>幻灯片 230</vt:lpstr>
      <vt:lpstr>幻灯片 231</vt:lpstr>
      <vt:lpstr>幻灯片 232</vt:lpstr>
      <vt:lpstr>幻灯片 233</vt:lpstr>
      <vt:lpstr>幻灯片 234</vt:lpstr>
      <vt:lpstr>幻灯片 235</vt:lpstr>
      <vt:lpstr>幻灯片 236</vt:lpstr>
      <vt:lpstr>幻灯片 237</vt:lpstr>
      <vt:lpstr>幻灯片 238</vt:lpstr>
      <vt:lpstr>幻灯片 239</vt:lpstr>
      <vt:lpstr>幻灯片 240</vt:lpstr>
      <vt:lpstr>幻灯片 241</vt:lpstr>
      <vt:lpstr>幻灯片 242</vt:lpstr>
      <vt:lpstr>幻灯片 243</vt:lpstr>
      <vt:lpstr>幻灯片 244</vt:lpstr>
      <vt:lpstr>幻灯片 245</vt:lpstr>
      <vt:lpstr>幻灯片 246</vt:lpstr>
      <vt:lpstr>幻灯片 247</vt:lpstr>
      <vt:lpstr>幻灯片 248</vt:lpstr>
      <vt:lpstr>幻灯片 249</vt:lpstr>
      <vt:lpstr>幻灯片 250</vt:lpstr>
      <vt:lpstr>幻灯片 251</vt:lpstr>
      <vt:lpstr>幻灯片 252</vt:lpstr>
      <vt:lpstr>幻灯片 253</vt:lpstr>
      <vt:lpstr>幻灯片 254</vt:lpstr>
      <vt:lpstr>幻灯片 255</vt:lpstr>
      <vt:lpstr>幻灯片 256</vt:lpstr>
      <vt:lpstr>幻灯片 257</vt:lpstr>
      <vt:lpstr>幻灯片 258</vt:lpstr>
      <vt:lpstr>幻灯片 259</vt:lpstr>
      <vt:lpstr>幻灯片 260</vt:lpstr>
      <vt:lpstr>幻灯片 261</vt:lpstr>
      <vt:lpstr>幻灯片 262</vt:lpstr>
      <vt:lpstr>幻灯片 263</vt:lpstr>
      <vt:lpstr>幻灯片 264</vt:lpstr>
      <vt:lpstr>幻灯片 265</vt:lpstr>
      <vt:lpstr>幻灯片 266</vt:lpstr>
      <vt:lpstr>幻灯片 267</vt:lpstr>
      <vt:lpstr>幻灯片 268</vt:lpstr>
      <vt:lpstr>幻灯片 269</vt:lpstr>
      <vt:lpstr>幻灯片 270</vt:lpstr>
      <vt:lpstr>幻灯片 271</vt:lpstr>
      <vt:lpstr>幻灯片 272</vt:lpstr>
      <vt:lpstr>幻灯片 273</vt:lpstr>
      <vt:lpstr>幻灯片 274</vt:lpstr>
      <vt:lpstr>幻灯片 275</vt:lpstr>
      <vt:lpstr>幻灯片 276</vt:lpstr>
      <vt:lpstr>幻灯片 277</vt:lpstr>
      <vt:lpstr>幻灯片 278</vt:lpstr>
      <vt:lpstr>幻灯片 279</vt:lpstr>
      <vt:lpstr>幻灯片 280</vt:lpstr>
      <vt:lpstr>幻灯片 281</vt:lpstr>
      <vt:lpstr>幻灯片 282</vt:lpstr>
      <vt:lpstr>幻灯片 283</vt:lpstr>
      <vt:lpstr>幻灯片 284</vt:lpstr>
      <vt:lpstr>幻灯片 285</vt:lpstr>
      <vt:lpstr>幻灯片 286</vt:lpstr>
      <vt:lpstr>幻灯片 287</vt:lpstr>
      <vt:lpstr>幻灯片 288</vt:lpstr>
      <vt:lpstr>幻灯片 289</vt:lpstr>
      <vt:lpstr>幻灯片 290</vt:lpstr>
      <vt:lpstr>幻灯片 291</vt:lpstr>
      <vt:lpstr>幻灯片 292</vt:lpstr>
      <vt:lpstr>幻灯片 293</vt:lpstr>
      <vt:lpstr>幻灯片 294</vt:lpstr>
      <vt:lpstr>幻灯片 295</vt:lpstr>
      <vt:lpstr>幻灯片 296</vt:lpstr>
      <vt:lpstr>幻灯片 297</vt:lpstr>
      <vt:lpstr>幻灯片 298</vt:lpstr>
      <vt:lpstr>幻灯片 299</vt:lpstr>
      <vt:lpstr>幻灯片 300</vt:lpstr>
      <vt:lpstr>幻灯片 301</vt:lpstr>
      <vt:lpstr>幻灯片 302</vt:lpstr>
      <vt:lpstr>幻灯片 303</vt:lpstr>
      <vt:lpstr>幻灯片 304</vt:lpstr>
      <vt:lpstr>幻灯片 305</vt:lpstr>
      <vt:lpstr>幻灯片 306</vt:lpstr>
      <vt:lpstr>幻灯片 307</vt:lpstr>
      <vt:lpstr>幻灯片 308</vt:lpstr>
      <vt:lpstr>幻灯片 309</vt:lpstr>
      <vt:lpstr>幻灯片 310</vt:lpstr>
      <vt:lpstr>幻灯片 311</vt:lpstr>
      <vt:lpstr>幻灯片 312</vt:lpstr>
      <vt:lpstr>幻灯片 313</vt:lpstr>
      <vt:lpstr>幻灯片 314</vt:lpstr>
      <vt:lpstr>幻灯片 315</vt:lpstr>
      <vt:lpstr>幻灯片 316</vt:lpstr>
      <vt:lpstr>幻灯片 317</vt:lpstr>
      <vt:lpstr>幻灯片 318</vt:lpstr>
      <vt:lpstr>幻灯片 319</vt:lpstr>
      <vt:lpstr>幻灯片 320</vt:lpstr>
      <vt:lpstr>幻灯片 321</vt:lpstr>
      <vt:lpstr>幻灯片 322</vt:lpstr>
      <vt:lpstr>幻灯片 323</vt:lpstr>
      <vt:lpstr>幻灯片 324</vt:lpstr>
      <vt:lpstr>幻灯片 325</vt:lpstr>
      <vt:lpstr>幻灯片 326</vt:lpstr>
      <vt:lpstr>幻灯片 327</vt:lpstr>
      <vt:lpstr>幻灯片 328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lmt</cp:lastModifiedBy>
  <cp:revision>77</cp:revision>
  <dcterms:modified xsi:type="dcterms:W3CDTF">2017-06-29T12:02:24Z</dcterms:modified>
</cp:coreProperties>
</file>