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56" r:id="rId3"/>
  </p:sldMasterIdLst>
  <p:notesMasterIdLst>
    <p:notesMasterId r:id="rId4"/>
  </p:notesMasterIdLst>
  <p:sldIdLst>
    <p:sldId id="533" r:id="rId5"/>
    <p:sldId id="350" r:id="rId6"/>
    <p:sldId id="475" r:id="rId7"/>
    <p:sldId id="407" r:id="rId8"/>
    <p:sldId id="408" r:id="rId9"/>
    <p:sldId id="508" r:id="rId10"/>
    <p:sldId id="516" r:id="rId11"/>
    <p:sldId id="510" r:id="rId12"/>
    <p:sldId id="517" r:id="rId13"/>
    <p:sldId id="499" r:id="rId14"/>
    <p:sldId id="518" r:id="rId15"/>
    <p:sldId id="519" r:id="rId16"/>
    <p:sldId id="500" r:id="rId17"/>
    <p:sldId id="501" r:id="rId18"/>
    <p:sldId id="520" r:id="rId19"/>
    <p:sldId id="483" r:id="rId20"/>
    <p:sldId id="492" r:id="rId21"/>
    <p:sldId id="521" r:id="rId22"/>
    <p:sldId id="437" r:id="rId23"/>
    <p:sldId id="522" r:id="rId24"/>
    <p:sldId id="507" r:id="rId25"/>
    <p:sldId id="486" r:id="rId26"/>
    <p:sldId id="258" r:id="rId27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78" y="1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tags" Target="tags/tag72.xml" /><Relationship Id="rId29" Type="http://schemas.openxmlformats.org/officeDocument/2006/relationships/presProps" Target="presProps.xml" /><Relationship Id="rId3" Type="http://schemas.openxmlformats.org/officeDocument/2006/relationships/slideMaster" Target="slideMasters/slideMaster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9CA2-D772-48B8-954E-B38F78465B7A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EABC8-FC6B-425D-8E8F-FD3A8123B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598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.xml" /><Relationship Id="rId3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image" Target="../media/image4.png" /><Relationship Id="rId3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6.xml" /><Relationship Id="rId3" Type="http://schemas.openxmlformats.org/officeDocument/2006/relationships/image" Target="../media/image5.png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tags" Target="../tags/tag9.xml" /><Relationship Id="rId7" Type="http://schemas.openxmlformats.org/officeDocument/2006/relationships/tags" Target="../tags/tag10.xml" /><Relationship Id="rId8" Type="http://schemas.openxmlformats.org/officeDocument/2006/relationships/tags" Target="../tags/tag11.xml" /><Relationship Id="rId9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10" Type="http://schemas.openxmlformats.org/officeDocument/2006/relationships/tags" Target="../tags/tag19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13.xml" /><Relationship Id="rId4" Type="http://schemas.openxmlformats.org/officeDocument/2006/relationships/image" Target="../media/image5.png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tags" Target="../tags/tag16.xml" /><Relationship Id="rId8" Type="http://schemas.openxmlformats.org/officeDocument/2006/relationships/tags" Target="../tags/tag17.xml" /><Relationship Id="rId9" Type="http://schemas.openxmlformats.org/officeDocument/2006/relationships/tags" Target="../tags/tag18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10" Type="http://schemas.openxmlformats.org/officeDocument/2006/relationships/tags" Target="../tags/tag27.xml" /><Relationship Id="rId11" Type="http://schemas.openxmlformats.org/officeDocument/2006/relationships/tags" Target="../tags/tag28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21.xml" /><Relationship Id="rId4" Type="http://schemas.openxmlformats.org/officeDocument/2006/relationships/image" Target="../media/image5.png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tags" Target="../tags/tag25.xml" /><Relationship Id="rId9" Type="http://schemas.openxmlformats.org/officeDocument/2006/relationships/tags" Target="../tags/tag26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10" Type="http://schemas.openxmlformats.org/officeDocument/2006/relationships/tags" Target="../tags/tag36.xml" /><Relationship Id="rId11" Type="http://schemas.openxmlformats.org/officeDocument/2006/relationships/tags" Target="../tags/tag37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30.xml" /><Relationship Id="rId4" Type="http://schemas.openxmlformats.org/officeDocument/2006/relationships/image" Target="../media/image5.png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10" Type="http://schemas.openxmlformats.org/officeDocument/2006/relationships/tags" Target="../tags/tag45.xml" /><Relationship Id="rId11" Type="http://schemas.openxmlformats.org/officeDocument/2006/relationships/tags" Target="../tags/tag46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39.xml" /><Relationship Id="rId4" Type="http://schemas.openxmlformats.org/officeDocument/2006/relationships/image" Target="../media/image5.png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tags" Target="../tags/tag44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5.xml" /><Relationship Id="rId11" Type="http://schemas.openxmlformats.org/officeDocument/2006/relationships/tags" Target="../tags/tag56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tags" Target="../tags/tag52.xml" /><Relationship Id="rId8" Type="http://schemas.openxmlformats.org/officeDocument/2006/relationships/tags" Target="../tags/tag53.xml" /><Relationship Id="rId9" Type="http://schemas.openxmlformats.org/officeDocument/2006/relationships/tags" Target="../tags/tag54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10" Type="http://schemas.openxmlformats.org/officeDocument/2006/relationships/tags" Target="../tags/tag6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58.xml" /><Relationship Id="rId4" Type="http://schemas.openxmlformats.org/officeDocument/2006/relationships/image" Target="../media/image9.png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2" b="280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67614" y="0"/>
            <a:ext cx="9211614" cy="51435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47750"/>
            <a:ext cx="1565910" cy="304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2" hasCustomPrompt="1"/>
            <p:custDataLst>
              <p:tags r:id="rId2"/>
            </p:custDataLst>
          </p:nvPr>
        </p:nvSpPr>
        <p:spPr>
          <a:xfrm>
            <a:off x="2268806" y="1567746"/>
            <a:ext cx="6032886" cy="2045391"/>
          </a:xfrm>
          <a:ln>
            <a:noFill/>
          </a:ln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0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25000"/>
                    <a:lumOff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3456" y="0"/>
            <a:ext cx="540068" cy="358616"/>
          </a:xfrm>
          <a:prstGeom prst="rect">
            <a:avLst/>
          </a:prstGeom>
        </p:spPr>
      </p:pic>
      <p:pic>
        <p:nvPicPr>
          <p:cNvPr id="8" name="图片 7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81074"/>
            <a:ext cx="540068" cy="361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3456" y="0"/>
            <a:ext cx="540068" cy="358616"/>
          </a:xfrm>
          <a:prstGeom prst="rect">
            <a:avLst/>
          </a:prstGeom>
        </p:spPr>
      </p:pic>
      <p:pic>
        <p:nvPicPr>
          <p:cNvPr id="10" name="图片 9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81074"/>
            <a:ext cx="540068" cy="361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714381"/>
            <a:ext cx="3962432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054894"/>
            <a:ext cx="3962400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714381"/>
            <a:ext cx="3962432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054894"/>
            <a:ext cx="3962432" cy="3701064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70522fd0b450048ef9d5d8e023cb07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3560" y="971550"/>
            <a:ext cx="3291364" cy="3199448"/>
          </a:xfrm>
          <a:prstGeom prst="rect">
            <a:avLst/>
          </a:prstGeom>
        </p:spPr>
      </p:pic>
      <p:pic>
        <p:nvPicPr>
          <p:cNvPr id="6" name="图片 5" descr="0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84408"/>
            <a:ext cx="540068" cy="3586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3456" y="0"/>
            <a:ext cx="540068" cy="358616"/>
          </a:xfrm>
          <a:prstGeom prst="rect">
            <a:avLst/>
          </a:prstGeom>
        </p:spPr>
      </p:pic>
      <p:pic>
        <p:nvPicPr>
          <p:cNvPr id="8" name="图片 7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81074"/>
            <a:ext cx="540068" cy="361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3456" y="0"/>
            <a:ext cx="540068" cy="358616"/>
          </a:xfrm>
          <a:prstGeom prst="rect">
            <a:avLst/>
          </a:prstGeom>
        </p:spPr>
      </p:pic>
      <p:pic>
        <p:nvPicPr>
          <p:cNvPr id="7" name="图片 6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81074"/>
            <a:ext cx="540068" cy="36195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1"/>
            <a:ext cx="713238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3456" y="0"/>
            <a:ext cx="540068" cy="358616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81074"/>
            <a:ext cx="540068" cy="36195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47750"/>
            <a:ext cx="1565910" cy="3048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7614" y="1047750"/>
            <a:ext cx="1565910" cy="304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291717" y="2766250"/>
            <a:ext cx="4561382" cy="723049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3429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15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685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0287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7145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8" name="标题 3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2228376" y="1654206"/>
            <a:ext cx="4687588" cy="99250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150" b="1" i="0" u="none" strike="noStrike" kern="1200" cap="none" spc="1000" normalizeH="0" baseline="0" noProof="1">
                <a:solidFill>
                  <a:schemeClr val="dk1">
                    <a:lumMod val="25000"/>
                    <a:lumOff val="7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righ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8603456" y="0"/>
            <a:ext cx="540068" cy="358616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4781074"/>
            <a:ext cx="540068" cy="361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18599" y="227648"/>
            <a:ext cx="8706326" cy="468772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40068" cy="358616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03456" y="4781074"/>
            <a:ext cx="540068" cy="361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3618071" cy="51435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40068" cy="358616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03456" y="4781074"/>
            <a:ext cx="540068" cy="361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786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40068" cy="358616"/>
          </a:xfrm>
          <a:prstGeom prst="rect">
            <a:avLst/>
          </a:prstGeom>
        </p:spPr>
      </p:pic>
      <p:pic>
        <p:nvPicPr>
          <p:cNvPr id="6" name="图片 5" descr="1_pic_quater_righ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03456" y="0"/>
            <a:ext cx="540068" cy="361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3771424"/>
            <a:ext cx="9144000" cy="1372076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40068" cy="358616"/>
          </a:xfrm>
          <a:prstGeom prst="rect">
            <a:avLst/>
          </a:prstGeom>
        </p:spPr>
      </p:pic>
      <p:pic>
        <p:nvPicPr>
          <p:cNvPr id="6" name="图片 5" descr="1_pic_quater_righ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03456" y="0"/>
            <a:ext cx="540068" cy="361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6" name="图片 5" descr="1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21015" y="0"/>
            <a:ext cx="1022509" cy="685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714851"/>
            <a:ext cx="9144000" cy="371332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28610" y="0"/>
            <a:ext cx="1214914" cy="807244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4328160"/>
            <a:ext cx="1214914" cy="8148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淡底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2" b="280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92325" y="899160"/>
            <a:ext cx="6075045" cy="2992755"/>
            <a:chOff x="2857639" y="713309"/>
            <a:chExt cx="8100482" cy="3990039"/>
          </a:xfrm>
        </p:grpSpPr>
        <p:sp>
          <p:nvSpPr>
            <p:cNvPr id="15" name="文本框 14"/>
            <p:cNvSpPr txBox="1"/>
            <p:nvPr/>
          </p:nvSpPr>
          <p:spPr>
            <a:xfrm>
              <a:off x="2857639" y="713309"/>
              <a:ext cx="2798201" cy="31854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925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再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646958" y="902306"/>
              <a:ext cx="3311163" cy="38010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7925">
                  <a:latin typeface="隶书" panose="02010509060101010101" pitchFamily="49" charset="-122"/>
                  <a:ea typeface="隶书" panose="02010509060101010101" pitchFamily="49" charset="-122"/>
                </a:rPr>
                <a:t>！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71014" y="1517860"/>
              <a:ext cx="2798202" cy="31854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925">
                  <a:latin typeface="隶书" panose="02010509060101010101" pitchFamily="49" charset="-122"/>
                  <a:ea typeface="隶书" panose="02010509060101010101" pitchFamily="49" charset="-122"/>
                </a:rPr>
                <a:t>见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5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FB0D7-666B-4E95-A21E-2B6E24FA0BD5}" type="datetimeFigureOut">
              <a:rPr lang="zh-CN" altLang="en-US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891B4-84D4-4D38-A80B-FD2BA5FCFA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47750"/>
            <a:ext cx="1565910" cy="3048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7614" y="1047750"/>
            <a:ext cx="1565910" cy="304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副标题 2"/>
          <p:cNvSpPr>
            <a:spLocks noGrp="1"/>
          </p:cNvSpPr>
          <p:nvPr>
            <p:ph type="subTitle" idx="3" hasCustomPrompt="1"/>
            <p:custDataLst>
              <p:tags r:id="rId3"/>
            </p:custDataLst>
          </p:nvPr>
        </p:nvSpPr>
        <p:spPr>
          <a:xfrm>
            <a:off x="2287790" y="2846736"/>
            <a:ext cx="4569137" cy="371099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3429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15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685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0287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7145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3" name="标题 4"/>
          <p:cNvSpPr>
            <a:spLocks noGrp="1"/>
          </p:cNvSpPr>
          <p:nvPr>
            <p:ph type="ctrTitle" idx="2" hasCustomPrompt="1"/>
            <p:custDataLst>
              <p:tags r:id="rId4"/>
            </p:custDataLst>
          </p:nvPr>
        </p:nvSpPr>
        <p:spPr>
          <a:xfrm>
            <a:off x="2218256" y="1925669"/>
            <a:ext cx="4707726" cy="824865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360" b="1" i="0" u="none" strike="noStrike" kern="1200" cap="none" spc="700" normalizeH="0" baseline="0" noProof="1">
                <a:solidFill>
                  <a:schemeClr val="dk1">
                    <a:lumMod val="25000"/>
                    <a:lumOff val="7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righ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3456" y="0"/>
            <a:ext cx="540068" cy="358616"/>
          </a:xfrm>
          <a:prstGeom prst="rect">
            <a:avLst/>
          </a:prstGeom>
        </p:spPr>
      </p:pic>
      <p:pic>
        <p:nvPicPr>
          <p:cNvPr id="7" name="图片 6" descr="1_pic_quater_left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81074"/>
            <a:ext cx="540068" cy="361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slideLayout" Target="../slideLayouts/slideLayout17.xml" /><Relationship Id="rId11" Type="http://schemas.openxmlformats.org/officeDocument/2006/relationships/slideLayout" Target="../slideLayouts/slideLayout18.xml" /><Relationship Id="rId12" Type="http://schemas.openxmlformats.org/officeDocument/2006/relationships/slideLayout" Target="../slideLayouts/slideLayout19.xml" /><Relationship Id="rId13" Type="http://schemas.openxmlformats.org/officeDocument/2006/relationships/slideLayout" Target="../slideLayouts/slideLayout20.xml" /><Relationship Id="rId14" Type="http://schemas.openxmlformats.org/officeDocument/2006/relationships/slideLayout" Target="../slideLayouts/slideLayout21.xml" /><Relationship Id="rId15" Type="http://schemas.openxmlformats.org/officeDocument/2006/relationships/slideLayout" Target="../slideLayouts/slideLayout22.xml" /><Relationship Id="rId16" Type="http://schemas.openxmlformats.org/officeDocument/2006/relationships/slideLayout" Target="../slideLayouts/slideLayout23.xml" /><Relationship Id="rId17" Type="http://schemas.openxmlformats.org/officeDocument/2006/relationships/slideLayout" Target="../slideLayouts/slideLayout24.xml" /><Relationship Id="rId18" Type="http://schemas.openxmlformats.org/officeDocument/2006/relationships/slideLayout" Target="../slideLayouts/slideLayout25.xml" /><Relationship Id="rId19" Type="http://schemas.openxmlformats.org/officeDocument/2006/relationships/tags" Target="../tags/tag65.xml" /><Relationship Id="rId2" Type="http://schemas.openxmlformats.org/officeDocument/2006/relationships/slideLayout" Target="../slideLayouts/slideLayout9.xml" /><Relationship Id="rId20" Type="http://schemas.openxmlformats.org/officeDocument/2006/relationships/tags" Target="../tags/tag66.xml" /><Relationship Id="rId21" Type="http://schemas.openxmlformats.org/officeDocument/2006/relationships/tags" Target="../tags/tag67.xml" /><Relationship Id="rId22" Type="http://schemas.openxmlformats.org/officeDocument/2006/relationships/theme" Target="../theme/theme2.xml" /><Relationship Id="rId3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12.xml" /><Relationship Id="rId6" Type="http://schemas.openxmlformats.org/officeDocument/2006/relationships/slideLayout" Target="../slideLayouts/slideLayout13.xml" /><Relationship Id="rId7" Type="http://schemas.openxmlformats.org/officeDocument/2006/relationships/slideLayout" Target="../slideLayouts/slideLayout14.xml" /><Relationship Id="rId8" Type="http://schemas.openxmlformats.org/officeDocument/2006/relationships/slideLayout" Target="../slideLayouts/slideLayout15.xml" /><Relationship Id="rId9" Type="http://schemas.openxmlformats.org/officeDocument/2006/relationships/slideLayout" Target="../slideLayouts/slideLayout1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wmf" /><Relationship Id="rId3" Type="http://schemas.openxmlformats.org/officeDocument/2006/relationships/image" Target="../media/image1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image" Target="../media/image1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24.&#38593;&#38376;&#22826;&#23432;&#34892;%20&#26391;&#35835;.mp3" TargetMode="External" /><Relationship Id="rId3" Type="http://schemas.openxmlformats.org/officeDocument/2006/relationships/hyperlink" Target="24.&#28180;&#23478;&#20658;%20&#26391;&#35835;.mp3" TargetMode="External" /><Relationship Id="rId4" Type="http://schemas.openxmlformats.org/officeDocument/2006/relationships/image" Target="../media/image1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188529" y="2838686"/>
            <a:ext cx="4766264" cy="37914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00000"/>
              </a:lnSpc>
            </a:pPr>
            <a:endParaRPr lang="zh-CN" altLang="en-US" sz="135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副标题 1"/>
          <p:cNvSpPr/>
          <p:nvPr>
            <p:custDataLst>
              <p:tags r:id="rId3"/>
            </p:custDataLst>
          </p:nvPr>
        </p:nvSpPr>
        <p:spPr>
          <a:xfrm>
            <a:off x="2287431" y="2846734"/>
            <a:ext cx="4569137" cy="371099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3429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15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685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35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0287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7145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SzTx/>
              <a:buNone/>
            </a:pPr>
            <a:r>
              <a:rPr lang="zh-CN" altLang="en-US" sz="1800" u="none" strike="noStrike" spc="100" baseline="0">
                <a:solidFill>
                  <a:schemeClr val="lt1"/>
                </a:solidFill>
                <a:uLnTx/>
                <a:uFillTx/>
              </a:rPr>
              <a:t>八年级上册</a:t>
            </a:r>
          </a:p>
        </p:txBody>
      </p:sp>
      <p:sp>
        <p:nvSpPr>
          <p:cNvPr id="5" name="标题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188871" y="1925667"/>
            <a:ext cx="4766257" cy="824865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5360" b="1" i="0" u="none" strike="noStrike" kern="1200" cap="none" spc="700" normalizeH="0" baseline="0" noProof="1">
                <a:solidFill>
                  <a:schemeClr val="dk1">
                    <a:lumMod val="25000"/>
                    <a:lumOff val="7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spc="360">
                <a:solidFill>
                  <a:schemeClr val="dk1">
                    <a:lumMod val="25000"/>
                    <a:lumOff val="75000"/>
                  </a:schemeClr>
                </a:solidFill>
              </a:rPr>
              <a:t>渔家傲</a:t>
            </a: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med" advClick="0" advTm="5000" p14:dur="700"/>
    </mc:Choice>
    <mc:Fallback>
      <p:transition spd="med" advClick="0" advTm="500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81" name="TextBox 12"/>
          <p:cNvSpPr txBox="1">
            <a:spLocks noChangeArrowheads="1"/>
          </p:cNvSpPr>
          <p:nvPr/>
        </p:nvSpPr>
        <p:spPr bwMode="auto">
          <a:xfrm>
            <a:off x="1246984" y="1754981"/>
            <a:ext cx="6883698" cy="28536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lvl="2"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漫天的云涛汹涌翻滚，连着早晨的雾气弥漫飘移，银河流转，星星点点如千帆荡移。迷迷糊糊中（我觉得）灵魂归回到天帝住的地方，听到天帝在说话，恳切地问我要回哪儿去。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800" b="1" i="1">
              <a:solidFill>
                <a:srgbClr val="0C93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3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kumimoji="1" lang="zh-CN" altLang="en-US"/>
          </a:p>
        </p:txBody>
      </p:sp>
      <p:sp>
        <p:nvSpPr>
          <p:cNvPr id="14344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kumimoji="1" lang="zh-CN" altLang="en-US"/>
          </a:p>
        </p:txBody>
      </p:sp>
      <p:sp>
        <p:nvSpPr>
          <p:cNvPr id="14345" name="矩形 13"/>
          <p:cNvSpPr>
            <a:spLocks noChangeArrowheads="1"/>
          </p:cNvSpPr>
          <p:nvPr/>
        </p:nvSpPr>
        <p:spPr bwMode="auto">
          <a:xfrm>
            <a:off x="1242229" y="1014864"/>
            <a:ext cx="102391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   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434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4346" name="矩形 1"/>
          <p:cNvSpPr>
            <a:spLocks noChangeArrowheads="1"/>
          </p:cNvSpPr>
          <p:nvPr/>
        </p:nvSpPr>
        <p:spPr bwMode="auto">
          <a:xfrm>
            <a:off x="819150" y="354144"/>
            <a:ext cx="7505700" cy="1497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endParaRPr lang="en-US" altLang="zh-CN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路长 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嗟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日暮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学诗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谩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有惊人句。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九万里风鹏正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。风休住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蓬舟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吹取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三山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! 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99592" y="1851670"/>
            <a:ext cx="8020050" cy="3139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注释</a:t>
            </a:r>
            <a:r>
              <a:rPr lang="zh-CN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报：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回答。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嗟：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叹息，慨叹。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谩：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同“漫”，空，徒然。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举：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高飞。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蓬舟：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如飞蓬般轻快的船。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三山：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神话中的蓬莱、方丈、瀛洲三座海上仙山。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81" name="TextBox 12"/>
          <p:cNvSpPr txBox="1">
            <a:spLocks noChangeArrowheads="1"/>
          </p:cNvSpPr>
          <p:nvPr/>
        </p:nvSpPr>
        <p:spPr bwMode="auto">
          <a:xfrm>
            <a:off x="1115616" y="1476529"/>
            <a:ext cx="6490220" cy="28536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我回答路途遥远，叹息天色已晚，我虽能写出惊人的诗句，却毫无用处。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我要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像大鹏鸟那样乘风高飞。风啊，你不要停，把我所乘的如飞蓬般轻快的小船吹到仙山上去吧。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800" b="1" i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3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kumimoji="1" lang="zh-CN" altLang="en-US"/>
          </a:p>
        </p:txBody>
      </p:sp>
      <p:sp>
        <p:nvSpPr>
          <p:cNvPr id="14344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kumimoji="1" lang="zh-CN" altLang="en-US"/>
          </a:p>
        </p:txBody>
      </p:sp>
      <p:sp>
        <p:nvSpPr>
          <p:cNvPr id="14345" name="矩形 13"/>
          <p:cNvSpPr>
            <a:spLocks noChangeArrowheads="1"/>
          </p:cNvSpPr>
          <p:nvPr/>
        </p:nvSpPr>
        <p:spPr bwMode="auto">
          <a:xfrm>
            <a:off x="827584" y="1014864"/>
            <a:ext cx="14237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 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1115616" y="1851670"/>
            <a:ext cx="6912768" cy="16677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运用古诗词炼字技巧法。“接”“连”二字把四垂的天幕、汹涌的云涛、弥漫的大雾自然地组合在一起，形成一种浑茫无际的境界。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475657" y="771550"/>
            <a:ext cx="6453930" cy="4996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赏析“接”“连”两个动词的妙处。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1246326" y="1779662"/>
            <a:ext cx="6624736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 写出了词人孤独无依的痛苦感受和辛苦求索、遭逢坎坷的境遇。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259632" y="699542"/>
            <a:ext cx="4544834" cy="4996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“路长”“日暮”两个词写出了什么？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043608" y="771550"/>
            <a:ext cx="7598023" cy="559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词的最后三句运用了什么表现手法？有什么表达效果？</a:t>
            </a:r>
          </a:p>
        </p:txBody>
      </p:sp>
      <p:sp>
        <p:nvSpPr>
          <p:cNvPr id="14" name="矩形 13"/>
          <p:cNvSpPr/>
          <p:nvPr/>
        </p:nvSpPr>
        <p:spPr>
          <a:xfrm>
            <a:off x="1043608" y="1995686"/>
            <a:ext cx="7072362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</a:rPr>
              <a:t>  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这三句运用丰富的想象，借用典故，表达了词人想追求理想生活，寻求幸福生活的愿望，意境瑰奇壮阔，充满浓厚的浪漫主义色彩。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8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90" name="Rectangle 13"/>
          <p:cNvSpPr>
            <a:spLocks noChangeArrowheads="1"/>
          </p:cNvSpPr>
          <p:nvPr/>
        </p:nvSpPr>
        <p:spPr bwMode="auto">
          <a:xfrm>
            <a:off x="1043608" y="974234"/>
            <a:ext cx="5328592" cy="4356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这首词是如何体现词人的浪漫主义特色的？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827584" y="96691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难点探究</a:t>
            </a:r>
          </a:p>
        </p:txBody>
      </p:sp>
      <p:sp>
        <p:nvSpPr>
          <p:cNvPr id="6" name="矩形 5"/>
          <p:cNvSpPr/>
          <p:nvPr/>
        </p:nvSpPr>
        <p:spPr>
          <a:xfrm>
            <a:off x="928662" y="1707654"/>
            <a:ext cx="7315746" cy="242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首词，思路开宕，想象丰富，意境辽阔，充满了浪漫主义色彩。它把读者带到仙境中去，饱览丰富多姿的云涛；大鹏展翅万里的浩大境界，以及那轻舟乘风吹向三山的美景，使人为之神往。这首词就是这样借神仙境界来表达自己浪漫主义胸怀的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15616" y="1347614"/>
            <a:ext cx="6552728" cy="2400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语言豪迈，气势磅礴，想象丰富，充满浪漫主义色彩。</a:t>
            </a:r>
            <a:endParaRPr lang="en-US" altLang="zh-CN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      此词语工词妙，天、云涛、晓雾有机地连在一起，气势磅礴，格调雄奇，大有豪放气派。词人最后表示，要像大鹏一样乘风高飞，奔向缥缈的神山，寻求幸福，意境壮阔，想象丰富，充满浓厚的浪漫主义色彩。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259632" y="339502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技法总结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539552" y="2057752"/>
            <a:ext cx="563563" cy="1120378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defTabSz="914400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0487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52" name="左大括号 51"/>
          <p:cNvSpPr/>
          <p:nvPr/>
        </p:nvSpPr>
        <p:spPr>
          <a:xfrm>
            <a:off x="1165027" y="1794624"/>
            <a:ext cx="487363" cy="1688306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zh-CN" sz="2400" b="1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0959" y="2741927"/>
            <a:ext cx="6288087" cy="961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下阕</a:t>
            </a:r>
            <a:endParaRPr lang="en-US" altLang="zh-CN" sz="2000">
              <a:solidFill>
                <a:srgbClr val="0C93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写词人的理想和抱负辛苦求索渴望实现理想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3462" y="2101904"/>
            <a:ext cx="71755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渔家傲</a:t>
            </a:r>
          </a:p>
        </p:txBody>
      </p:sp>
      <p:sp>
        <p:nvSpPr>
          <p:cNvPr id="41" name="矩形 40"/>
          <p:cNvSpPr/>
          <p:nvPr/>
        </p:nvSpPr>
        <p:spPr>
          <a:xfrm>
            <a:off x="1652390" y="1491630"/>
            <a:ext cx="5703887" cy="9612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上阕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写词人梦中所见所闻辽阔壮美瑰丽奇伟</a:t>
            </a:r>
          </a:p>
        </p:txBody>
      </p:sp>
      <p:sp>
        <p:nvSpPr>
          <p:cNvPr id="44" name="左大括号 43"/>
          <p:cNvSpPr/>
          <p:nvPr/>
        </p:nvSpPr>
        <p:spPr>
          <a:xfrm flipH="1">
            <a:off x="6764486" y="1738259"/>
            <a:ext cx="493712" cy="1782365"/>
          </a:xfrm>
          <a:prstGeom prst="leftBrace">
            <a:avLst>
              <a:gd name="adj1" fmla="val 8333"/>
              <a:gd name="adj2" fmla="val 541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zh-CN" sz="2400" b="1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58198" y="2029896"/>
            <a:ext cx="1635125" cy="11350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对理想生活的追求</a:t>
            </a:r>
          </a:p>
        </p:txBody>
      </p:sp>
      <p:sp>
        <p:nvSpPr>
          <p:cNvPr id="18" name="矩形 17"/>
          <p:cNvSpPr/>
          <p:nvPr/>
        </p:nvSpPr>
        <p:spPr>
          <a:xfrm>
            <a:off x="1443620" y="32952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梳理回顾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20487" grpId="0"/>
      <p:bldP spid="52" grpId="0"/>
      <p:bldP spid="9" grpId="0"/>
      <p:bldP spid="11" grpId="0"/>
      <p:bldP spid="41" grpId="0"/>
      <p:bldP spid="44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 txBox="1"/>
          <p:nvPr/>
        </p:nvSpPr>
        <p:spPr>
          <a:xfrm>
            <a:off x="1337320" y="268859"/>
            <a:ext cx="1296144" cy="579821"/>
          </a:xfrm>
          <a:prstGeom prst="rect">
            <a:avLst/>
          </a:prstGeom>
        </p:spPr>
        <p:txBody>
          <a:bodyPr anchor="t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cap="all" noProof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课堂总结</a:t>
            </a:r>
            <a:endParaRPr kumimoji="0" lang="zh-CN" altLang="en-US" sz="2400" b="1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457200"/>
            <a:ext cx="15875" cy="15875"/>
          </a:xfrm>
          <a:prstGeom prst="rect">
            <a:avLst/>
          </a:prstGeom>
          <a:noFill/>
        </p:spPr>
      </p:pic>
      <p:grpSp>
        <p:nvGrpSpPr>
          <p:cNvPr id="2" name="组合 6"/>
          <p:cNvGrpSpPr/>
          <p:nvPr/>
        </p:nvGrpSpPr>
        <p:grpSpPr>
          <a:xfrm>
            <a:off x="1043608" y="1635646"/>
            <a:ext cx="7416824" cy="2160239"/>
            <a:chOff x="827584" y="858383"/>
            <a:chExt cx="7776864" cy="2604995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1002345" y="1159868"/>
              <a:ext cx="7488832" cy="20111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kumimoji="1"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     这首词通过对梦境的描述，抒发了词人对现实的不满，表达了词人烦闷的心情，充分表现了她对理想生活的追求。</a:t>
              </a:r>
              <a:endParaRPr kumimoji="1" lang="zh-CN" altLang="zh-CN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27584" y="858383"/>
              <a:ext cx="7776864" cy="2604995"/>
            </a:xfrm>
            <a:prstGeom prst="roundRect">
              <a:avLst/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475656" y="379513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59632" y="915566"/>
            <a:ext cx="6984776" cy="3600399"/>
            <a:chOff x="1259632" y="555526"/>
            <a:chExt cx="6984776" cy="4160462"/>
          </a:xfrm>
        </p:grpSpPr>
        <p:sp>
          <p:nvSpPr>
            <p:cNvPr id="3" name="横卷形 2"/>
            <p:cNvSpPr/>
            <p:nvPr/>
          </p:nvSpPr>
          <p:spPr>
            <a:xfrm>
              <a:off x="1259632" y="555526"/>
              <a:ext cx="6984776" cy="4160462"/>
            </a:xfrm>
            <a:prstGeom prst="horizontalScroll">
              <a:avLst/>
            </a:prstGeom>
            <a:noFill/>
            <a:ln>
              <a:solidFill>
                <a:srgbClr val="92D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785918" y="1304409"/>
              <a:ext cx="6458490" cy="3224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/>
                <a:t> </a:t>
              </a:r>
              <a:r>
                <a:rPr lang="en-US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反复诵读诗歌，品味感悟诗歌精美的语言。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领会诗歌内涵，积累文言词语和诗歌的修辞方式，提高对诗歌艺术的审美能力。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zh-CN" sz="2000">
                  <a:latin typeface="黑体" panose="02010609060101010101" pitchFamily="49" charset="-122"/>
                  <a:ea typeface="黑体" panose="02010609060101010101" pitchFamily="49" charset="-122"/>
                </a:rPr>
                <a:t>理解诗歌的思想内容，感受作者的人格魅力，培养关注现实、关注民生的人文素养。</a:t>
              </a:r>
            </a:p>
            <a:p>
              <a:pPr indent="382905">
                <a:lnSpc>
                  <a:spcPct val="150000"/>
                </a:lnSpc>
              </a:pPr>
              <a:endPara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83568" y="1373579"/>
            <a:ext cx="5785815" cy="234628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225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诗句节奏划分有误的一项是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     )</a:t>
            </a:r>
            <a:endParaRPr kumimoji="0" lang="en-US" altLang="zh-CN" sz="20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采菊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东篱下，悠然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见南山</a:t>
            </a:r>
            <a:endParaRPr kumimoji="0" lang="zh-CN" altLang="en-US" sz="20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黑云压城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城欲摧， 甲光向日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金鳞开 </a:t>
            </a:r>
            <a:endParaRPr kumimoji="0" lang="zh-CN" altLang="en-US" sz="20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 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折戟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沉沙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铁未销 ，自将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磨洗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认前朝  </a:t>
            </a:r>
            <a:endParaRPr kumimoji="0" lang="zh-CN" altLang="en-US" sz="20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九万里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风鹏正举。风休住，蓬舟吹取</a:t>
            </a: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三山去</a:t>
            </a:r>
            <a:endParaRPr kumimoji="0" lang="zh-CN" altLang="en-US" sz="20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1397" y="1346666"/>
            <a:ext cx="501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304758" y="271517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cap="all" noProof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随堂检测</a:t>
            </a:r>
            <a:endParaRPr kumimoji="0" lang="zh-CN" altLang="en-US" sz="2000" b="1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80" name="矩形 3"/>
          <p:cNvSpPr>
            <a:spLocks noChangeArrowheads="1"/>
          </p:cNvSpPr>
          <p:nvPr/>
        </p:nvSpPr>
        <p:spPr bwMode="auto">
          <a:xfrm>
            <a:off x="683567" y="888328"/>
            <a:ext cx="7704856" cy="1021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李清照《渔家傲》中描绘辽阔、壮美的海天相接的图画的句子是：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</a:rPr>
              <a:t>_____________________________________________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31640" y="1347614"/>
            <a:ext cx="7399337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天接云涛连晓雾，星河欲转千帆舞。 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130450" y="135694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cap="all" noProof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课堂训练</a:t>
            </a:r>
            <a:endParaRPr kumimoji="0" lang="zh-CN" altLang="en-US" sz="2000" b="1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11560" y="2013001"/>
            <a:ext cx="8077019" cy="9612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2.“</a:t>
            </a: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九万里风鹏正举。风休住，蓬舟吹取三山去”借用了什么典故？</a:t>
            </a:r>
            <a:endParaRPr kumimoji="0" lang="en-US" altLang="zh-CN" sz="20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表达了词人怎样的思想感情？</a:t>
            </a:r>
            <a:endParaRPr kumimoji="0" lang="zh-CN" altLang="en-US" sz="20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83567" y="3301731"/>
            <a:ext cx="7891904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借用《庄子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逍遥游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中的典故，表达了词人具有大鹏高飞之志。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2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30" name="Rectangle 10"/>
          <p:cNvSpPr>
            <a:spLocks noChangeArrowheads="1"/>
          </p:cNvSpPr>
          <p:nvPr/>
        </p:nvSpPr>
        <p:spPr bwMode="auto">
          <a:xfrm>
            <a:off x="3052629" y="1083076"/>
            <a:ext cx="2108269" cy="3269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如 梦 令 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昨夜雨疏风骤，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浓睡不消残酒。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试问卷帘人，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却道海棠依旧。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知否？知否？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应是绿肥红瘦。</a:t>
            </a:r>
          </a:p>
        </p:txBody>
      </p:sp>
      <p:sp>
        <p:nvSpPr>
          <p:cNvPr id="10" name="标题 1"/>
          <p:cNvSpPr txBox="1"/>
          <p:nvPr/>
        </p:nvSpPr>
        <p:spPr>
          <a:xfrm>
            <a:off x="1475656" y="284038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cap="all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拓展延伸</a:t>
            </a:r>
            <a:endParaRPr kumimoji="0" lang="zh-CN" altLang="en-US" sz="2000" b="1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71300" y="10350500"/>
            <a:ext cx="3429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304758" y="344915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情景导入</a:t>
            </a:r>
          </a:p>
        </p:txBody>
      </p:sp>
      <p:sp>
        <p:nvSpPr>
          <p:cNvPr id="7" name="矩形 6"/>
          <p:cNvSpPr/>
          <p:nvPr/>
        </p:nvSpPr>
        <p:spPr>
          <a:xfrm>
            <a:off x="611560" y="1275606"/>
            <a:ext cx="4458226" cy="3251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93725">
              <a:lnSpc>
                <a:spcPct val="150000"/>
              </a:lnSpc>
            </a:pPr>
            <a:r>
              <a:rPr kumimoji="1"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李清照前期时题材多为自然风光和思念之情，清丽、明快。后期因国破家亡后政治上的风险和个人生活的种种悲惨遭遇，词变得凄凉而又深沉，多抒发伤时念旧和悼念亡夫之情。今天，我们学习这首</a:t>
            </a:r>
            <a:r>
              <a:rPr kumimoji="1"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渔家傲</a:t>
            </a:r>
            <a:r>
              <a:rPr kumimoji="1"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，看一看是什么风格的诗词呢？</a:t>
            </a:r>
          </a:p>
        </p:txBody>
      </p:sp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24128" y="1707654"/>
            <a:ext cx="3026009" cy="27618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7" name="Rectangle 17"/>
          <p:cNvSpPr>
            <a:spLocks noChangeArrowheads="1"/>
          </p:cNvSpPr>
          <p:nvPr/>
        </p:nvSpPr>
        <p:spPr bwMode="auto">
          <a:xfrm>
            <a:off x="642910" y="1723799"/>
            <a:ext cx="5225234" cy="24006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sz="2000" b="1">
                <a:solidFill>
                  <a:srgbClr val="C00000"/>
                </a:solidFill>
                <a:latin typeface="+mn-ea"/>
              </a:rPr>
              <a:t>        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李清照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1084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－约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1155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），济南（今属山东）人，号易安居士。宋代女词人，婉约词派代表。其词风格婉约，善用白描手法，自辟蹊径，语言清丽，富有生活气息，人称“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易安体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”。后人有</a:t>
            </a:r>
            <a:r>
              <a:rPr lang="en-US" altLang="zh-CN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漱玉词</a:t>
            </a:r>
            <a:r>
              <a:rPr lang="en-US" altLang="zh-CN" sz="2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辑本。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304758" y="26209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课前自主学习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041140" y="790357"/>
            <a:ext cx="2376264" cy="773112"/>
            <a:chOff x="2987824" y="627534"/>
            <a:chExt cx="2376264" cy="773112"/>
          </a:xfrm>
        </p:grpSpPr>
        <p:sp>
          <p:nvSpPr>
            <p:cNvPr id="20" name="TextBox 19"/>
            <p:cNvSpPr txBox="1"/>
            <p:nvPr/>
          </p:nvSpPr>
          <p:spPr>
            <a:xfrm>
              <a:off x="4067944" y="843558"/>
              <a:ext cx="1296144" cy="523220"/>
            </a:xfrm>
            <a:prstGeom prst="rect">
              <a:avLst/>
            </a:prstGeom>
            <a:solidFill>
              <a:srgbClr val="FF6699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/>
                <a:t>资料袋</a:t>
              </a:r>
            </a:p>
          </p:txBody>
        </p:sp>
        <p:pic>
          <p:nvPicPr>
            <p:cNvPr id="21" name="Picture 6" descr="MCj04198760000[1]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987824" y="627534"/>
              <a:ext cx="1514475" cy="773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98034" y="1535855"/>
            <a:ext cx="2203056" cy="305487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4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51" name="TextBox 14"/>
          <p:cNvSpPr txBox="1">
            <a:spLocks noChangeArrowheads="1"/>
          </p:cNvSpPr>
          <p:nvPr/>
        </p:nvSpPr>
        <p:spPr bwMode="auto">
          <a:xfrm>
            <a:off x="1118542" y="1513334"/>
            <a:ext cx="6906916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    李清照南渡后不久，丈夫赵明诚病死。国破家亡兼夫死，使她生活上和精神上受到很大的打击。从此，她只身漂泊江南，孤单寂寞地度过晚年，处于“路长嗟日暮”的困境。但李清照性格爽直，不愿受生活的束缚，所以有时她会乘着想象的翅膀飞向另一个世界，去那里寻求自己的理想。</a:t>
            </a:r>
          </a:p>
          <a:p>
            <a:pPr>
              <a:lnSpc>
                <a:spcPct val="150000"/>
              </a:lnSpc>
            </a:pP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7864" y="77003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★背景透视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187624" y="2619373"/>
            <a:ext cx="5525806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300000"/>
              </a:lnSpc>
              <a:defRPr/>
            </a:pPr>
            <a:r>
              <a:rPr lang="zh-CN" altLang="en-US" sz="2800" u="sng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殷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勤（    ）  </a:t>
            </a:r>
            <a:r>
              <a:rPr lang="zh-CN" altLang="en-US" sz="2800" u="sng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日暮（   ）</a:t>
            </a:r>
          </a:p>
        </p:txBody>
      </p:sp>
      <p:sp>
        <p:nvSpPr>
          <p:cNvPr id="9" name="矩形 8"/>
          <p:cNvSpPr/>
          <p:nvPr/>
        </p:nvSpPr>
        <p:spPr>
          <a:xfrm>
            <a:off x="1304758" y="359144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课前自主学习</a:t>
            </a:r>
          </a:p>
        </p:txBody>
      </p:sp>
      <p:sp>
        <p:nvSpPr>
          <p:cNvPr id="10" name="矩形 9"/>
          <p:cNvSpPr/>
          <p:nvPr/>
        </p:nvSpPr>
        <p:spPr>
          <a:xfrm>
            <a:off x="2411760" y="3219822"/>
            <a:ext cx="650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yīn</a:t>
            </a: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0072" y="3219823"/>
            <a:ext cx="650875" cy="46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jié</a:t>
            </a: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1584" y="1080722"/>
            <a:ext cx="5416210" cy="16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8305" eaLnBrk="0" hangingPunct="0">
              <a:lnSpc>
                <a:spcPct val="200000"/>
              </a:lnSpc>
              <a:defRPr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学诗</a:t>
            </a:r>
            <a:r>
              <a:rPr lang="en-US" altLang="zh-CN" sz="2800" u="sng" err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màn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    ）有惊人句   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08305" eaLnBrk="0" hangingPunct="0">
              <a:lnSpc>
                <a:spcPct val="200000"/>
              </a:lnSpc>
              <a:defRPr/>
            </a:pPr>
            <a:r>
              <a:rPr lang="zh-CN" altLang="en-US" sz="280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u="sng" err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péng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    ）舟</a:t>
            </a:r>
          </a:p>
        </p:txBody>
      </p:sp>
      <p:sp>
        <p:nvSpPr>
          <p:cNvPr id="13" name="矩形 12"/>
          <p:cNvSpPr/>
          <p:nvPr/>
        </p:nvSpPr>
        <p:spPr>
          <a:xfrm>
            <a:off x="3143240" y="1428742"/>
            <a:ext cx="54451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谩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43174" y="2357436"/>
            <a:ext cx="54451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蓬</a:t>
            </a:r>
            <a:endParaRPr lang="zh-CN" altLang="en-US" sz="2800">
              <a:latin typeface="+mn-ea"/>
              <a:ea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1042988" y="2040192"/>
            <a:ext cx="2463800" cy="85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导思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诗人渴望怎样的理想生活？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1135063" y="2075260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225801" y="2082404"/>
            <a:ext cx="561975" cy="367903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1455739" y="1707357"/>
            <a:ext cx="752129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理想</a:t>
            </a:r>
          </a:p>
        </p:txBody>
      </p:sp>
      <p:pic>
        <p:nvPicPr>
          <p:cNvPr id="10252" name="Picture 2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026002" y="907583"/>
            <a:ext cx="4035425" cy="6441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6021389" y="3354642"/>
            <a:ext cx="2263775" cy="85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导思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本诗的现实是怎样的？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115050" y="3377804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00700" y="3026569"/>
            <a:ext cx="495300" cy="348854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324600" y="2997994"/>
            <a:ext cx="752129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现实</a:t>
            </a:r>
          </a:p>
        </p:txBody>
      </p:sp>
      <p:sp>
        <p:nvSpPr>
          <p:cNvPr id="81" name="云形 80"/>
          <p:cNvSpPr/>
          <p:nvPr/>
        </p:nvSpPr>
        <p:spPr>
          <a:xfrm>
            <a:off x="3506523" y="2040192"/>
            <a:ext cx="2190846" cy="1752123"/>
          </a:xfrm>
          <a:prstGeom prst="cloud">
            <a:avLst/>
          </a:prstGeom>
          <a:blipFill dpi="0" rotWithShape="1">
            <a:blip r:embed="rId3"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957638" y="2478882"/>
            <a:ext cx="1841500" cy="826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关键词</a:t>
            </a:r>
            <a:r>
              <a:rPr lang="en-US" altLang="zh-CN" sz="2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0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追求理想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1304758" y="301702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cap="all" noProof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课文品读</a:t>
            </a:r>
            <a:endParaRPr kumimoji="0" lang="zh-CN" altLang="en-US" sz="2400" b="1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30" grpId="0"/>
      <p:bldP spid="33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899592" y="2859782"/>
            <a:ext cx="7601498" cy="1926546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1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1272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1273" name="Rectangle 4"/>
          <p:cNvSpPr>
            <a:spLocks noChangeArrowheads="1"/>
          </p:cNvSpPr>
          <p:nvPr/>
        </p:nvSpPr>
        <p:spPr bwMode="auto">
          <a:xfrm>
            <a:off x="1119187" y="779576"/>
            <a:ext cx="6905625" cy="16492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请同学们听读课文，并在课本上及时做好旁批和圈点。体会作者感情，感受文章自然的风格。  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file"/>
              </a:rPr>
              <a:t> </a:t>
            </a:r>
            <a:r>
              <a:rPr lang="zh-CN" altLang="en-US" sz="24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file"/>
              </a:rPr>
              <a:t>《渔家傲》朗读</a:t>
            </a:r>
            <a:r>
              <a:rPr lang="zh-CN" altLang="en-US" sz="24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file"/>
              </a:rPr>
              <a:t>。</a:t>
            </a:r>
            <a:endParaRPr lang="zh-CN" altLang="en-US" sz="2400" b="1" u="sng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4" name="Rectangle 17"/>
          <p:cNvSpPr>
            <a:spLocks noChangeArrowheads="1"/>
          </p:cNvSpPr>
          <p:nvPr/>
        </p:nvSpPr>
        <p:spPr bwMode="auto">
          <a:xfrm>
            <a:off x="919641" y="2729422"/>
            <a:ext cx="7429552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渔家傲</a:t>
            </a:r>
            <a:endParaRPr lang="zh-CN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天接云涛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连晓雾，星河欲转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千帆舞。仿佛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梦魂归帝所，闻天语，殷勤问我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归何处。我报路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长嗟日暮，学诗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谩有惊人句。九万里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风鹏正举。风休住，蓬舟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吹取三山去！</a:t>
            </a:r>
          </a:p>
        </p:txBody>
      </p:sp>
      <p:pic>
        <p:nvPicPr>
          <p:cNvPr id="11277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96825" y="1908063"/>
            <a:ext cx="676275" cy="50601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4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5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8" name="矩形 1"/>
          <p:cNvSpPr>
            <a:spLocks noChangeArrowheads="1"/>
          </p:cNvSpPr>
          <p:nvPr/>
        </p:nvSpPr>
        <p:spPr bwMode="auto">
          <a:xfrm>
            <a:off x="901138" y="603011"/>
            <a:ext cx="7505700" cy="14975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endParaRPr lang="en-US" altLang="zh-CN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天接云涛连晓雾，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星河欲转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千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帆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舞。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仿佛梦魂归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帝所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，闻天语，</a:t>
            </a:r>
            <a:r>
              <a:rPr lang="zh-CN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殷勤</a:t>
            </a:r>
            <a:r>
              <a:rPr lang="zh-CN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问我何处。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28662" y="1995686"/>
            <a:ext cx="6572296" cy="2954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注释</a:t>
            </a:r>
            <a:r>
              <a:rPr lang="zh-CN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星河欲转：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银河流转，指天快亮了。星河，银河。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帆：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船，这里喻指星星。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帝所：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天帝居住的地方。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殷勤：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情意恳切。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回答。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1110336" y="193159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cap="all" noProof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课文品读</a:t>
            </a:r>
            <a:endParaRPr kumimoji="0" lang="zh-CN" altLang="en-US" sz="2400" b="1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ASSEMBLE_CHIP_INDEX" val="928d9639da684070be8361f33397d4c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ce29f0ac41c4a0a52536b"/>
  <p:tag name="KSO_WM_CHIP_XID" val="5ebce29f0ac41c4a0a52536c"/>
  <p:tag name="KSO_WM_TAG_VERSION" val="1.0"/>
  <p:tag name="KSO_WM_TEMPLATE_ASSEMBLE_GROUPID" val="5f6c41bb4bda42732d92bc62"/>
  <p:tag name="KSO_WM_TEMPLATE_ASSEMBLE_XID" val="5f6c41bb4bda42732d92bc62"/>
  <p:tag name="KSO_WM_TEMPLATE_CATEGORY" val="custom"/>
  <p:tag name="KSO_WM_TEMPLATE_INDEX" val="20210878"/>
  <p:tag name="KSO_WM_UNIT_BLOCK" val="0"/>
  <p:tag name="KSO_WM_UNIT_COMPATIBLE" val="0"/>
  <p:tag name="KSO_WM_UNIT_DEC_AREA_ID" val="0dfbb3b65581422394b05a704fea68b0"/>
  <p:tag name="KSO_WM_UNIT_DIAGRAM_ISNUMVISUAL" val="0"/>
  <p:tag name="KSO_WM_UNIT_DIAGRAM_ISREFERUNIT" val="0"/>
  <p:tag name="KSO_WM_UNIT_HIGHLIGHT" val="0"/>
  <p:tag name="KSO_WM_UNIT_ID" val="custom2021087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6"/>
</p:tagLst>
</file>

<file path=ppt/tags/tag10.xml><?xml version="1.0" encoding="utf-8"?>
<p:tagLst xmlns:p="http://schemas.openxmlformats.org/presentationml/2006/main">
  <p:tag name="KSO_WM_SLIDE_BACKGROUND_TYPE" val="general"/>
</p:tagLst>
</file>

<file path=ppt/tags/tag11.xml><?xml version="1.0" encoding="utf-8"?>
<p:tagLst xmlns:p="http://schemas.openxmlformats.org/presentationml/2006/main">
  <p:tag name="KSO_WM_SLIDE_BACKGROUND_TYPE" val="general"/>
</p:tagLst>
</file>

<file path=ppt/tags/tag12.xml><?xml version="1.0" encoding="utf-8"?>
<p:tagLst xmlns:p="http://schemas.openxmlformats.org/presentationml/2006/main">
  <p:tag name="KSO_WM_SLIDE_BACKGROUND_TYPE" val="frame"/>
  <p:tag name="KSO_WM_UNIT_IGNORE_FIXCOLOR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SLIDE_BACKGROUND_TYPE" val="frame"/>
</p:tagLst>
</file>

<file path=ppt/tags/tag14.xml><?xml version="1.0" encoding="utf-8"?>
<p:tagLst xmlns:p="http://schemas.openxmlformats.org/presentationml/2006/main">
  <p:tag name="KSO_WM_SLIDE_BACKGROUND_TYPE" val="frame"/>
</p:tagLst>
</file>

<file path=ppt/tags/tag15.xml><?xml version="1.0" encoding="utf-8"?>
<p:tagLst xmlns:p="http://schemas.openxmlformats.org/presentationml/2006/main">
  <p:tag name="KSO_WM_SLIDE_BACKGROUND_TYPE" val="frame"/>
</p:tagLst>
</file>

<file path=ppt/tags/tag16.xml><?xml version="1.0" encoding="utf-8"?>
<p:tagLst xmlns:p="http://schemas.openxmlformats.org/presentationml/2006/main">
  <p:tag name="KSO_WM_SLIDE_BACKGROUND_TYPE" val="frame"/>
</p:tagLst>
</file>

<file path=ppt/tags/tag17.xml><?xml version="1.0" encoding="utf-8"?>
<p:tagLst xmlns:p="http://schemas.openxmlformats.org/presentationml/2006/main">
  <p:tag name="KSO_WM_SLIDE_BACKGROUND_TYPE" val="frame"/>
</p:tagLst>
</file>

<file path=ppt/tags/tag18.xml><?xml version="1.0" encoding="utf-8"?>
<p:tagLst xmlns:p="http://schemas.openxmlformats.org/presentationml/2006/main">
  <p:tag name="KSO_WM_SLIDE_BACKGROUND_TYPE" val="frame"/>
</p:tagLst>
</file>

<file path=ppt/tags/tag19.xml><?xml version="1.0" encoding="utf-8"?>
<p:tagLst xmlns:p="http://schemas.openxmlformats.org/presentationml/2006/main">
  <p:tag name="KSO_WM_SLIDE_BACKGROUND_TYPE" val="frame"/>
</p:tagLst>
</file>

<file path=ppt/tags/tag2.xml><?xml version="1.0" encoding="utf-8"?>
<p:tagLst xmlns:p="http://schemas.openxmlformats.org/presentationml/2006/main">
  <p:tag name="KSO_WM_ASSEMBLE_CHIP_INDEX" val="928d9639da684070be8361f33397d4c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ce29f0ac41c4a0a52536b"/>
  <p:tag name="KSO_WM_CHIP_XID" val="5ebce29f0ac41c4a0a52536c"/>
  <p:tag name="KSO_WM_TAG_VERSION" val="1.0"/>
  <p:tag name="KSO_WM_TEMPLATE_ASSEMBLE_GROUPID" val="5f6c41bb4bda42732d92bc62"/>
  <p:tag name="KSO_WM_TEMPLATE_ASSEMBLE_XID" val="5f6c41bb4bda42732d92bc62"/>
  <p:tag name="KSO_WM_TEMPLATE_CATEGORY" val="custom"/>
  <p:tag name="KSO_WM_TEMPLATE_INDEX" val="20210878"/>
  <p:tag name="KSO_WM_UNIT_BLOCK" val="0"/>
  <p:tag name="KSO_WM_UNIT_COMPATIBLE" val="0"/>
  <p:tag name="KSO_WM_UNIT_DEC_AREA_ID" val="9eee69095db04dccb1ae1562ef933b48"/>
  <p:tag name="KSO_WM_UNIT_DEFAULT_FONT" val="24;44;4"/>
  <p:tag name="KSO_WM_UNIT_DIAGRAM_ISNUMVISUAL" val="0"/>
  <p:tag name="KSO_WM_UNIT_DIAGRAM_ISREFERUNIT" val="0"/>
  <p:tag name="KSO_WM_UNIT_HIGHLIGHT" val="0"/>
  <p:tag name="KSO_WM_UNIT_ID" val="custom202108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编辑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8"/>
</p:tagLst>
</file>

<file path=ppt/tags/tag20.xml><?xml version="1.0" encoding="utf-8"?>
<p:tagLst xmlns:p="http://schemas.openxmlformats.org/presentationml/2006/main">
  <p:tag name="KSO_WM_SLIDE_BACKGROUND_TYPE" val="leftRight"/>
  <p:tag name="KSO_WM_UNIT_IGNORE_FIXCOLOR" val="1"/>
  <p:tag name="KSO_WM_UNIT_SUBTYPE" val="h"/>
  <p:tag name="KSO_WM_UNIT_TYPE" val="i"/>
</p:tagLst>
</file>

<file path=ppt/tags/tag21.xml><?xml version="1.0" encoding="utf-8"?>
<p:tagLst xmlns:p="http://schemas.openxmlformats.org/presentationml/2006/main">
  <p:tag name="KSO_WM_SLIDE_BACKGROUND_TYPE" val="leftRight"/>
</p:tagLst>
</file>

<file path=ppt/tags/tag22.xml><?xml version="1.0" encoding="utf-8"?>
<p:tagLst xmlns:p="http://schemas.openxmlformats.org/presentationml/2006/main">
  <p:tag name="KSO_WM_SLIDE_BACKGROUND_TYPE" val="leftRight"/>
</p:tagLst>
</file>

<file path=ppt/tags/tag23.xml><?xml version="1.0" encoding="utf-8"?>
<p:tagLst xmlns:p="http://schemas.openxmlformats.org/presentationml/2006/main">
  <p:tag name="KSO_WM_SLIDE_BACKGROUND_TYPE" val="leftRight"/>
</p:tagLst>
</file>

<file path=ppt/tags/tag24.xml><?xml version="1.0" encoding="utf-8"?>
<p:tagLst xmlns:p="http://schemas.openxmlformats.org/presentationml/2006/main">
  <p:tag name="KSO_WM_SLIDE_BACKGROUND_TYPE" val="leftRight"/>
</p:tagLst>
</file>

<file path=ppt/tags/tag25.xml><?xml version="1.0" encoding="utf-8"?>
<p:tagLst xmlns:p="http://schemas.openxmlformats.org/presentationml/2006/main">
  <p:tag name="KSO_WM_SLIDE_BACKGROUND_TYPE" val="leftRight"/>
</p:tagLst>
</file>

<file path=ppt/tags/tag26.xml><?xml version="1.0" encoding="utf-8"?>
<p:tagLst xmlns:p="http://schemas.openxmlformats.org/presentationml/2006/main">
  <p:tag name="KSO_WM_SLIDE_BACKGROUND_TYPE" val="leftRight"/>
</p:tagLst>
</file>

<file path=ppt/tags/tag27.xml><?xml version="1.0" encoding="utf-8"?>
<p:tagLst xmlns:p="http://schemas.openxmlformats.org/presentationml/2006/main">
  <p:tag name="KSO_WM_SLIDE_BACKGROUND_TYPE" val="leftRight"/>
</p:tagLst>
</file>

<file path=ppt/tags/tag28.xml><?xml version="1.0" encoding="utf-8"?>
<p:tagLst xmlns:p="http://schemas.openxmlformats.org/presentationml/2006/main">
  <p:tag name="KSO_WM_SLIDE_BACKGROUND_TYPE" val="leftRight"/>
</p:tagLst>
</file>

<file path=ppt/tags/tag29.xml><?xml version="1.0" encoding="utf-8"?>
<p:tagLst xmlns:p="http://schemas.openxmlformats.org/presentationml/2006/main">
  <p:tag name="KSO_WM_SLIDE_BACKGROUND_TYPE" val="topBottom"/>
  <p:tag name="KSO_WM_UNIT_IGNORE_FIXCOLOR" val="1"/>
  <p:tag name="KSO_WM_UNIT_SUBTYPE" val="h"/>
  <p:tag name="KSO_WM_UNIT_TYPE" val="i"/>
</p:tagLst>
</file>

<file path=ppt/tags/tag3.xml><?xml version="1.0" encoding="utf-8"?>
<p:tagLst xmlns:p="http://schemas.openxmlformats.org/presentationml/2006/main">
  <p:tag name="KSO_WM_ASSEMBLE_CHIP_INDEX" val="d4fec50c303143de96d2df0888bd4da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ASSEMBLE_GROUPID" val="5f6c41bb4bda42732d92bc5c"/>
  <p:tag name="KSO_WM_TEMPLATE_ASSEMBLE_XID" val="5f6c41bb4bda42732d92bc5c"/>
  <p:tag name="KSO_WM_TEMPLATE_CATEGORY" val="custom"/>
  <p:tag name="KSO_WM_TEMPLATE_INDEX" val="20210878"/>
  <p:tag name="KSO_WM_UNIT_BLOCK" val="0"/>
  <p:tag name="KSO_WM_UNIT_COMPATIBLE" val="0"/>
  <p:tag name="KSO_WM_UNIT_DEC_AREA_ID" val="35454cd2945f4db28a616cf4a8fb6df4"/>
  <p:tag name="KSO_WM_UNIT_DIAGRAM_ISNUMVISUAL" val="0"/>
  <p:tag name="KSO_WM_UNIT_DIAGRAM_ISREFERUNIT" val="0"/>
  <p:tag name="KSO_WM_UNIT_HIGHLIGHT" val="0"/>
  <p:tag name="KSO_WM_UNIT_ID" val="custom202108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以编辑与添加低于大约三十字的章节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8"/>
</p:tagLst>
</file>

<file path=ppt/tags/tag30.xml><?xml version="1.0" encoding="utf-8"?>
<p:tagLst xmlns:p="http://schemas.openxmlformats.org/presentationml/2006/main">
  <p:tag name="KSO_WM_SLIDE_BACKGROUND_TYPE" val="topBottom"/>
</p:tagLst>
</file>

<file path=ppt/tags/tag31.xml><?xml version="1.0" encoding="utf-8"?>
<p:tagLst xmlns:p="http://schemas.openxmlformats.org/presentationml/2006/main">
  <p:tag name="KSO_WM_SLIDE_BACKGROUND_TYPE" val="topBottom"/>
</p:tagLst>
</file>

<file path=ppt/tags/tag32.xml><?xml version="1.0" encoding="utf-8"?>
<p:tagLst xmlns:p="http://schemas.openxmlformats.org/presentationml/2006/main">
  <p:tag name="KSO_WM_SLIDE_BACKGROUND_TYPE" val="topBottom"/>
</p:tagLst>
</file>

<file path=ppt/tags/tag33.xml><?xml version="1.0" encoding="utf-8"?>
<p:tagLst xmlns:p="http://schemas.openxmlformats.org/presentationml/2006/main">
  <p:tag name="KSO_WM_SLIDE_BACKGROUND_TYPE" val="topBottom"/>
</p:tagLst>
</file>

<file path=ppt/tags/tag34.xml><?xml version="1.0" encoding="utf-8"?>
<p:tagLst xmlns:p="http://schemas.openxmlformats.org/presentationml/2006/main">
  <p:tag name="KSO_WM_SLIDE_BACKGROUND_TYPE" val="topBottom"/>
</p:tagLst>
</file>

<file path=ppt/tags/tag35.xml><?xml version="1.0" encoding="utf-8"?>
<p:tagLst xmlns:p="http://schemas.openxmlformats.org/presentationml/2006/main">
  <p:tag name="KSO_WM_SLIDE_BACKGROUND_TYPE" val="topBottom"/>
</p:tagLst>
</file>

<file path=ppt/tags/tag36.xml><?xml version="1.0" encoding="utf-8"?>
<p:tagLst xmlns:p="http://schemas.openxmlformats.org/presentationml/2006/main">
  <p:tag name="KSO_WM_SLIDE_BACKGROUND_TYPE" val="topBottom"/>
</p:tagLst>
</file>

<file path=ppt/tags/tag37.xml><?xml version="1.0" encoding="utf-8"?>
<p:tagLst xmlns:p="http://schemas.openxmlformats.org/presentationml/2006/main">
  <p:tag name="KSO_WM_SLIDE_BACKGROUND_TYPE" val="topBottom"/>
</p:tagLst>
</file>

<file path=ppt/tags/tag38.xml><?xml version="1.0" encoding="utf-8"?>
<p:tagLst xmlns:p="http://schemas.openxmlformats.org/presentationml/2006/main">
  <p:tag name="KSO_WM_SLIDE_BACKGROUND_TYPE" val="bottomTop"/>
  <p:tag name="KSO_WM_UNIT_IGNORE_FIXCOLOR" val="1"/>
  <p:tag name="KSO_WM_UNIT_SUBTYPE" val="h"/>
  <p:tag name="KSO_WM_UNIT_TYPE" val="i"/>
</p:tagLst>
</file>

<file path=ppt/tags/tag39.xml><?xml version="1.0" encoding="utf-8"?>
<p:tagLst xmlns:p="http://schemas.openxmlformats.org/presentationml/2006/main">
  <p:tag name="KSO_WM_SLIDE_BACKGROUND_TYPE" val="bottomTop"/>
</p:tagLst>
</file>

<file path=ppt/tags/tag4.xml><?xml version="1.0" encoding="utf-8"?>
<p:tagLst xmlns:p="http://schemas.openxmlformats.org/presentationml/2006/main">
  <p:tag name="KSO_WM_ASSEMBLE_CHIP_INDEX" val="ba0fab7f12114004ae098e1373be7f4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f5dcf0ac41c4a0a52586a"/>
  <p:tag name="KSO_WM_CHIP_XID" val="5ebf5dcf0ac41c4a0a52586b"/>
  <p:tag name="KSO_WM_TAG_VERSION" val="1.0"/>
  <p:tag name="KSO_WM_TEMPLATE_ASSEMBLE_GROUPID" val="5f6c41bb4bda42732d92bca3"/>
  <p:tag name="KSO_WM_TEMPLATE_ASSEMBLE_XID" val="5f6c41bb4bda42732d92bca3"/>
  <p:tag name="KSO_WM_TEMPLATE_CATEGORY" val="custom"/>
  <p:tag name="KSO_WM_TEMPLATE_INDEX" val="20210878"/>
  <p:tag name="KSO_WM_UNIT_BLOCK" val="0"/>
  <p:tag name="KSO_WM_UNIT_COMPATIBLE" val="0"/>
  <p:tag name="KSO_WM_UNIT_DEC_AREA_ID" val="742e33a41e3a40e193f6c009eff12785"/>
  <p:tag name="KSO_WM_UNIT_DIAGRAM_ISNUMVISUAL" val="0"/>
  <p:tag name="KSO_WM_UNIT_DIAGRAM_ISREFERUNIT" val="0"/>
  <p:tag name="KSO_WM_UNIT_HIGHLIGHT" val="0"/>
  <p:tag name="KSO_WM_UNIT_ID" val="custom2021087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78"/>
</p:tagLst>
</file>

<file path=ppt/tags/tag40.xml><?xml version="1.0" encoding="utf-8"?>
<p:tagLst xmlns:p="http://schemas.openxmlformats.org/presentationml/2006/main">
  <p:tag name="KSO_WM_SLIDE_BACKGROUND_TYPE" val="bottomTop"/>
</p:tagLst>
</file>

<file path=ppt/tags/tag41.xml><?xml version="1.0" encoding="utf-8"?>
<p:tagLst xmlns:p="http://schemas.openxmlformats.org/presentationml/2006/main">
  <p:tag name="KSO_WM_SLIDE_BACKGROUND_TYPE" val="bottomTop"/>
</p:tagLst>
</file>

<file path=ppt/tags/tag42.xml><?xml version="1.0" encoding="utf-8"?>
<p:tagLst xmlns:p="http://schemas.openxmlformats.org/presentationml/2006/main">
  <p:tag name="KSO_WM_SLIDE_BACKGROUND_TYPE" val="bottomTop"/>
</p:tagLst>
</file>

<file path=ppt/tags/tag43.xml><?xml version="1.0" encoding="utf-8"?>
<p:tagLst xmlns:p="http://schemas.openxmlformats.org/presentationml/2006/main">
  <p:tag name="KSO_WM_SLIDE_BACKGROUND_TYPE" val="bottomTop"/>
</p:tagLst>
</file>

<file path=ppt/tags/tag44.xml><?xml version="1.0" encoding="utf-8"?>
<p:tagLst xmlns:p="http://schemas.openxmlformats.org/presentationml/2006/main">
  <p:tag name="KSO_WM_SLIDE_BACKGROUND_TYPE" val="bottomTop"/>
</p:tagLst>
</file>

<file path=ppt/tags/tag45.xml><?xml version="1.0" encoding="utf-8"?>
<p:tagLst xmlns:p="http://schemas.openxmlformats.org/presentationml/2006/main">
  <p:tag name="KSO_WM_SLIDE_BACKGROUND_TYPE" val="bottomTop"/>
</p:tagLst>
</file>

<file path=ppt/tags/tag46.xml><?xml version="1.0" encoding="utf-8"?>
<p:tagLst xmlns:p="http://schemas.openxmlformats.org/presentationml/2006/main">
  <p:tag name="KSO_WM_SLIDE_BACKGROUND_TYPE" val="bottomTop"/>
</p:tagLst>
</file>

<file path=ppt/tags/tag47.xml><?xml version="1.0" encoding="utf-8"?>
<p:tagLst xmlns:p="http://schemas.openxmlformats.org/presentationml/2006/main">
  <p:tag name="KSO_WM_SLIDE_BACKGROUND_TYPE" val="navigation"/>
  <p:tag name="KSO_WM_UNIT_IGNORE_FIXCOLOR" val="1"/>
  <p:tag name="KSO_WM_UNIT_SUBTYPE" val="h"/>
  <p:tag name="KSO_WM_UNIT_TYPE" val="i"/>
</p:tagLst>
</file>

<file path=ppt/tags/tag48.xml><?xml version="1.0" encoding="utf-8"?>
<p:tagLst xmlns:p="http://schemas.openxmlformats.org/presentationml/2006/main">
  <p:tag name="KSO_WM_SLIDE_BACKGROUND_TYPE" val="navigation"/>
</p:tagLst>
</file>

<file path=ppt/tags/tag49.xml><?xml version="1.0" encoding="utf-8"?>
<p:tagLst xmlns:p="http://schemas.openxmlformats.org/presentationml/2006/main">
  <p:tag name="KSO_WM_SLIDE_BACKGROUND_TYPE" val="navigation"/>
</p:tagLst>
</file>

<file path=ppt/tags/tag5.xml><?xml version="1.0" encoding="utf-8"?>
<p:tagLst xmlns:p="http://schemas.openxmlformats.org/presentationml/2006/main">
  <p:tag name="KSO_WM_ASSEMBLE_CHIP_INDEX" val="ba0fab7f12114004ae098e1373be7f4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f5dcf0ac41c4a0a52586a"/>
  <p:tag name="KSO_WM_CHIP_XID" val="5ebf5dcf0ac41c4a0a52586b"/>
  <p:tag name="KSO_WM_TAG_VERSION" val="1.0"/>
  <p:tag name="KSO_WM_TEMPLATE_ASSEMBLE_GROUPID" val="5f6c41bb4bda42732d92bca3"/>
  <p:tag name="KSO_WM_TEMPLATE_ASSEMBLE_XID" val="5f6c41bb4bda42732d92bca3"/>
  <p:tag name="KSO_WM_TEMPLATE_CATEGORY" val="custom"/>
  <p:tag name="KSO_WM_TEMPLATE_INDEX" val="20210878"/>
  <p:tag name="KSO_WM_UNIT_BLOCK" val="0"/>
  <p:tag name="KSO_WM_UNIT_COMPATIBLE" val="0"/>
  <p:tag name="KSO_WM_UNIT_DEC_AREA_ID" val="160f36d5b41b468da1d2221385a45f88"/>
  <p:tag name="KSO_WM_UNIT_DEFAULT_FONT" val="72;88;4"/>
  <p:tag name="KSO_WM_UNIT_DIAGRAM_ISNUMVISUAL" val="0"/>
  <p:tag name="KSO_WM_UNIT_DIAGRAM_ISREFERUNIT" val="0"/>
  <p:tag name="KSO_WM_UNIT_HIGHLIGHT" val="0"/>
  <p:tag name="KSO_WM_UNIT_ID" val="custom20210878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"/>
</p:tagLst>
</file>

<file path=ppt/tags/tag50.xml><?xml version="1.0" encoding="utf-8"?>
<p:tagLst xmlns:p="http://schemas.openxmlformats.org/presentationml/2006/main">
  <p:tag name="KSO_WM_SLIDE_BACKGROUND_TYPE" val="navigation"/>
</p:tagLst>
</file>

<file path=ppt/tags/tag51.xml><?xml version="1.0" encoding="utf-8"?>
<p:tagLst xmlns:p="http://schemas.openxmlformats.org/presentationml/2006/main">
  <p:tag name="KSO_WM_SLIDE_BACKGROUND_TYPE" val="navigation"/>
</p:tagLst>
</file>

<file path=ppt/tags/tag52.xml><?xml version="1.0" encoding="utf-8"?>
<p:tagLst xmlns:p="http://schemas.openxmlformats.org/presentationml/2006/main">
  <p:tag name="KSO_WM_SLIDE_BACKGROUND_TYPE" val="navigation"/>
</p:tagLst>
</file>

<file path=ppt/tags/tag53.xml><?xml version="1.0" encoding="utf-8"?>
<p:tagLst xmlns:p="http://schemas.openxmlformats.org/presentationml/2006/main">
  <p:tag name="KSO_WM_SLIDE_BACKGROUND_TYPE" val="navigation"/>
</p:tagLst>
</file>

<file path=ppt/tags/tag54.xml><?xml version="1.0" encoding="utf-8"?>
<p:tagLst xmlns:p="http://schemas.openxmlformats.org/presentationml/2006/main">
  <p:tag name="KSO_WM_SLIDE_BACKGROUND_TYPE" val="navigation"/>
</p:tagLst>
</file>

<file path=ppt/tags/tag55.xml><?xml version="1.0" encoding="utf-8"?>
<p:tagLst xmlns:p="http://schemas.openxmlformats.org/presentationml/2006/main">
  <p:tag name="KSO_WM_SLIDE_BACKGROUND_TYPE" val="navigation"/>
</p:tagLst>
</file>

<file path=ppt/tags/tag56.xml><?xml version="1.0" encoding="utf-8"?>
<p:tagLst xmlns:p="http://schemas.openxmlformats.org/presentationml/2006/main">
  <p:tag name="KSO_WM_SLIDE_BACKGROUND_TYPE" val="navigation"/>
</p:tagLst>
</file>

<file path=ppt/tags/tag57.xml><?xml version="1.0" encoding="utf-8"?>
<p:tagLst xmlns:p="http://schemas.openxmlformats.org/presentationml/2006/main">
  <p:tag name="KSO_WM_SLIDE_BACKGROUND_TYPE" val="belt"/>
  <p:tag name="KSO_WM_UNIT_IGNORE_FIXCOLOR" val="1"/>
  <p:tag name="KSO_WM_UNIT_SUBTYPE" val="h"/>
  <p:tag name="KSO_WM_UNIT_TYPE" val="i"/>
</p:tagLst>
</file>

<file path=ppt/tags/tag58.xml><?xml version="1.0" encoding="utf-8"?>
<p:tagLst xmlns:p="http://schemas.openxmlformats.org/presentationml/2006/main">
  <p:tag name="KSO_WM_SLIDE_BACKGROUND_TYPE" val="belt"/>
</p:tagLst>
</file>

<file path=ppt/tags/tag59.xml><?xml version="1.0" encoding="utf-8"?>
<p:tagLst xmlns:p="http://schemas.openxmlformats.org/presentationml/2006/main">
  <p:tag name="KSO_WM_SLIDE_BACKGROUND_TYPE" val="belt"/>
</p:tagLst>
</file>

<file path=ppt/tags/tag6.xml><?xml version="1.0" encoding="utf-8"?>
<p:tagLst xmlns:p="http://schemas.openxmlformats.org/presentationml/2006/main">
  <p:tag name="KSO_WM_SLIDE_BACKGROUND_TYPE" val="general"/>
</p:tagLst>
</file>

<file path=ppt/tags/tag60.xml><?xml version="1.0" encoding="utf-8"?>
<p:tagLst xmlns:p="http://schemas.openxmlformats.org/presentationml/2006/main">
  <p:tag name="KSO_WM_SLIDE_BACKGROUND_TYPE" val="belt"/>
</p:tagLst>
</file>

<file path=ppt/tags/tag61.xml><?xml version="1.0" encoding="utf-8"?>
<p:tagLst xmlns:p="http://schemas.openxmlformats.org/presentationml/2006/main">
  <p:tag name="KSO_WM_SLIDE_BACKGROUND_TYPE" val="belt"/>
</p:tagLst>
</file>

<file path=ppt/tags/tag62.xml><?xml version="1.0" encoding="utf-8"?>
<p:tagLst xmlns:p="http://schemas.openxmlformats.org/presentationml/2006/main">
  <p:tag name="KSO_WM_SLIDE_BACKGROUND_TYPE" val="belt"/>
</p:tagLst>
</file>

<file path=ppt/tags/tag63.xml><?xml version="1.0" encoding="utf-8"?>
<p:tagLst xmlns:p="http://schemas.openxmlformats.org/presentationml/2006/main">
  <p:tag name="KSO_WM_SLIDE_BACKGROUND_TYPE" val="belt"/>
</p:tagLst>
</file>

<file path=ppt/tags/tag64.xml><?xml version="1.0" encoding="utf-8"?>
<p:tagLst xmlns:p="http://schemas.openxmlformats.org/presentationml/2006/main">
  <p:tag name="KSO_WM_SLIDE_BACKGROUND_TYPE" val="belt"/>
</p:tagLst>
</file>

<file path=ppt/tags/tag65.xml><?xml version="1.0" encoding="utf-8"?>
<p:tagLst xmlns:p="http://schemas.openxmlformats.org/presentationml/2006/main">
  <p:tag name="KSO_WM_TEMPLATE_CATEGORY" val="custom"/>
  <p:tag name="KSO_WM_TEMPLATE_INDEX" val="20204349"/>
</p:tagLst>
</file>

<file path=ppt/tags/tag66.xml><?xml version="1.0" encoding="utf-8"?>
<p:tagLst xmlns:p="http://schemas.openxmlformats.org/presentationml/2006/main">
  <p:tag name="KSO_WM_TEMPLATE_CATEGORY" val="custom"/>
  <p:tag name="KSO_WM_TEMPLATE_INDEX" val="20204349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49"/>
</p:tagLst>
</file>

<file path=ppt/tags/tag68.xml><?xml version="1.0" encoding="utf-8"?>
<p:tagLst xmlns:p="http://schemas.openxmlformats.org/presentationml/2006/main">
  <p:tag name="KSO_WM_ASSEMBLE_CHIP_INDEX" val="928d9639da684070be8361f33397d4c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ce29f0ac41c4a0a52536b"/>
  <p:tag name="KSO_WM_CHIP_XID" val="5ebce29f0ac41c4a0a52536c"/>
  <p:tag name="KSO_WM_TAG_VERSION" val="1.0"/>
  <p:tag name="KSO_WM_TEMPLATE_CATEGORY" val="custom"/>
  <p:tag name="KSO_WM_TEMPLATE_INDEX" val="20204349"/>
  <p:tag name="KSO_WM_UNIT_BLOCK" val="0"/>
  <p:tag name="KSO_WM_UNIT_COMPATIBLE" val="0"/>
  <p:tag name="KSO_WM_UNIT_DEC_AREA_ID" val="ca3a3b653e144df483d032001aca79db"/>
  <p:tag name="KSO_WM_UNIT_DEC_CHANGEPICRESERVED" val="0"/>
  <p:tag name="KSO_WM_UNIT_DEC_SUPPORTCHANGEPIC" val="0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0dfbb3b65581422394b05a704fea68b0&quot;,&quot;X&quot;:{&quot;Pos&quot;:1},&quot;Y&quot;:{&quot;Pos&quot;:1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4349_1*i*1"/>
  <p:tag name="KSO_WM_UNIT_INDEX" val="1"/>
  <p:tag name="KSO_WM_UNIT_LAYERLEVEL" val="1"/>
  <p:tag name="KSO_WM_UNIT_SM_LIMIT_TYPE" val="2"/>
  <p:tag name="KSO_WM_UNIT_TEXT_FILL_FORE_SCHEMECOLOR_INDEX" val="13"/>
  <p:tag name="KSO_WM_UNIT_TEXT_FILL_FORE_SCHEMECOLOR_INDEX_BRIGHTNESS" val="0.15"/>
  <p:tag name="KSO_WM_UNIT_TEXT_FILL_TYPE" val="1"/>
  <p:tag name="KSO_WM_UNIT_TYPE" val="i"/>
  <p:tag name="KSO_WM_UNIT_VALUE" val="54"/>
</p:tagLst>
</file>

<file path=ppt/tags/tag69.xml><?xml version="1.0" encoding="utf-8"?>
<p:tagLst xmlns:p="http://schemas.openxmlformats.org/presentationml/2006/main">
  <p:tag name="KSO_WM_ASSEMBLE_CHIP_INDEX" val="928d9639da684070be8361f33397d4c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ce29f0ac41c4a0a52536b"/>
  <p:tag name="KSO_WM_CHIP_XID" val="5ebce29f0ac41c4a0a52536c"/>
  <p:tag name="KSO_WM_TAG_VERSION" val="1.0"/>
  <p:tag name="KSO_WM_TEMPLATE_CATEGORY" val="custom"/>
  <p:tag name="KSO_WM_TEMPLATE_INDEX" val="20204349"/>
  <p:tag name="KSO_WM_UNIT_BLOCK" val="0"/>
  <p:tag name="KSO_WM_UNIT_COMPATIBLE" val="0"/>
  <p:tag name="KSO_WM_UNIT_DEC_AREA_ID" val="0dfbb3b65581422394b05a704fea68b0"/>
  <p:tag name="KSO_WM_UNIT_DIAGRAM_ISNUMVISUAL" val="0"/>
  <p:tag name="KSO_WM_UNIT_DIAGRAM_ISREFERUNIT" val="0"/>
  <p:tag name="KSO_WM_UNIT_HIGHLIGHT" val="0"/>
  <p:tag name="KSO_WM_UNIT_ID" val="custom2020434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6"/>
</p:tagLst>
</file>

<file path=ppt/tags/tag7.xml><?xml version="1.0" encoding="utf-8"?>
<p:tagLst xmlns:p="http://schemas.openxmlformats.org/presentationml/2006/main">
  <p:tag name="KSO_WM_SLIDE_BACKGROUND_TYPE" val="general"/>
</p:tagLst>
</file>

<file path=ppt/tags/tag70.xml><?xml version="1.0" encoding="utf-8"?>
<p:tagLst xmlns:p="http://schemas.openxmlformats.org/presentationml/2006/main">
  <p:tag name="KSO_WM_ASSEMBLE_CHIP_INDEX" val="928d9639da684070be8361f33397d4c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ce29f0ac41c4a0a52536b"/>
  <p:tag name="KSO_WM_CHIP_XID" val="5ebce29f0ac41c4a0a52536c"/>
  <p:tag name="KSO_WM_TAG_VERSION" val="1.0"/>
  <p:tag name="KSO_WM_TEMPLATE_CATEGORY" val="custom"/>
  <p:tag name="KSO_WM_TEMPLATE_INDEX" val="20204349"/>
  <p:tag name="KSO_WM_UNIT_BLOCK" val="0"/>
  <p:tag name="KSO_WM_UNIT_COMPATIBLE" val="0"/>
  <p:tag name="KSO_WM_UNIT_DEC_AREA_ID" val="9eee69095db04dccb1ae1562ef933b48"/>
  <p:tag name="KSO_WM_UNIT_DEFAULT_FONT" val="24;44;4"/>
  <p:tag name="KSO_WM_UNIT_DIAGRAM_ISNUMVISUAL" val="0"/>
  <p:tag name="KSO_WM_UNIT_DIAGRAM_ISREFERUNIT" val="0"/>
  <p:tag name="KSO_WM_UNIT_HIGHLIGHT" val="0"/>
  <p:tag name="KSO_WM_UNIT_ID" val="custom2020434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编辑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7"/>
</p:tagLst>
</file>

<file path=ppt/tags/tag71.xml><?xml version="1.0" encoding="utf-8"?>
<p:tagLst xmlns:p="http://schemas.openxmlformats.org/presentationml/2006/main">
  <p:tag name="KSO_WM_BEAUTIFY_FLAG" val="#wm#"/>
  <p:tag name="KSO_WM_CHIP_FILLPROP" val="[[{&quot;fill_id&quot;:&quot;ec905e4ba1574a7a8cf2c58eed8cd40d&quot;,&quot;fill_align&quot;:&quot;cm&quot;,&quot;text_align&quot;:&quot;cm&quot;,&quot;text_direction&quot;:&quot;horizontal&quot;,&quot;chip_types&quot;:[&quot;text&quot;,&quot;header&quot;]}]]"/>
  <p:tag name="KSO_WM_CHIP_GROUPID" val="5ebf6661ddc3daf3fef3f760"/>
  <p:tag name="KSO_WM_CHIP_INFOS" val="{&quot;layout_type&quot;:&quot;formiddle&quot;,&quot;slide_type&quot;:[&quot;title&quot;],&quot;aspect_ratio&quot;:&quot;16:9&quot;}"/>
  <p:tag name="KSO_WM_CHIP_XID" val="5ebe041a0ac41c4a0a52557c"/>
  <p:tag name="KSO_WM_SLIDE_BACKGROUND_TYPE" val="general"/>
  <p:tag name="KSO_WM_SLIDE_BK_DARK_LIGHT" val="2"/>
  <p:tag name="KSO_WM_SLIDE_ID" val="custom20204349_1"/>
  <p:tag name="KSO_WM_SLIDE_INDEX" val="1"/>
  <p:tag name="KSO_WM_SLIDE_ITEM_CNT" val="0"/>
  <p:tag name="KSO_WM_SLIDE_LAYOUT" val="a_b"/>
  <p:tag name="KSO_WM_SLIDE_LAYOUT_CNT" val="1_1"/>
  <p:tag name="KSO_WM_SLIDE_LAYOUT_INFO" val="{&quot;id&quot;:&quot;2020-09-24T14:50:49&quot;,&quot;maxSize&quot;:{&quot;size1&quot;:54.186551243293685},&quot;minSize&quot;:{&quot;size1&quot;:37.586551243293684},&quot;normalSize&quot;:{&quot;size1&quot;:54.186551243293685},&quot;subLayout&quot;:[{&quot;id&quot;:&quot;2020-09-24T14:50:49&quot;,&quot;margin&quot;:{&quot;bottom&quot;:0.13538412749767303,&quot;left&quot;:8.106989860534668,&quot;right&quot;:8.1068487167358398,&quot;top&quot;:7.1321053504943848},&quot;type&quot;:0},{&quot;id&quot;:&quot;2020-09-24T14:50:49&quot;,&quot;margin&quot;:{&quot;bottom&quot;:7.1320919990539551,&quot;left&quot;:8.4732933044433594,&quot;right&quot;:8.4706430435180664,&quot;top&quot;:0.25072848796844482},&quot;type&quot;:0}],&quot;type&quot;:0}"/>
  <p:tag name="KSO_WM_SLIDE_POSITION" val="230*39"/>
  <p:tag name="KSO_WM_SLIDE_SIZE" val="500*460"/>
  <p:tag name="KSO_WM_SLIDE_SUBTYPE" val="pureTxt"/>
  <p:tag name="KSO_WM_SLIDE_SUPPORT_FEATURE_TYPE" val="0"/>
  <p:tag name="KSO_WM_SLIDE_TYPE" val="title"/>
  <p:tag name="KSO_WM_TAG_VERSION" val="1.0"/>
  <p:tag name="KSO_WM_TEMPLATE_ASSEMBLE_GROUPID" val="5f6c41bb4bda42732d92bc62"/>
  <p:tag name="KSO_WM_TEMPLATE_ASSEMBLE_XID" val="5f6c41bb4bda42732d92bc62"/>
  <p:tag name="KSO_WM_TEMPLATE_CATEGORY" val="custom"/>
  <p:tag name="KSO_WM_TEMPLATE_COLOR_TYPE" val="1"/>
  <p:tag name="KSO_WM_TEMPLATE_INDEX" val="20204349"/>
  <p:tag name="KSO_WM_TEMPLATE_MASTER_THUMB_INDEX" val="13"/>
  <p:tag name="KSO_WM_TEMPLATE_MASTER_TYPE" val="1"/>
  <p:tag name="KSO_WM_TEMPLATE_SUBCATEGORY" val="21"/>
  <p:tag name="KSO_WM_TEMPLATE_THUMBS_INDEX" val="1、2、3、4、7、45"/>
</p:tagLst>
</file>

<file path=ppt/tags/tag7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SLIDE_BACKGROUND_TYPE" val="general"/>
</p:tagLst>
</file>

<file path=ppt/tags/tag9.xml><?xml version="1.0" encoding="utf-8"?>
<p:tagLst xmlns:p="http://schemas.openxmlformats.org/presentationml/2006/main">
  <p:tag name="KSO_WM_SLIDE_BACKGROUND_TYPE" val="general"/>
</p:tagLst>
</file>

<file path=ppt/theme/theme1.xml><?xml version="1.0" encoding="utf-8"?>
<a:theme xmlns:r="http://schemas.openxmlformats.org/officeDocument/2006/relationships" xmlns:a="http://schemas.openxmlformats.org/drawingml/2006/main" name="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41414"/>
      </a:dk2>
      <a:lt2>
        <a:srgbClr val="1E1E1E"/>
      </a:lt2>
      <a:accent1>
        <a:srgbClr val="FDEE9C"/>
      </a:accent1>
      <a:accent2>
        <a:srgbClr val="CDF3A9"/>
      </a:accent2>
      <a:accent3>
        <a:srgbClr val="AAF3C0"/>
      </a:accent3>
      <a:accent4>
        <a:srgbClr val="96EFDA"/>
      </a:accent4>
      <a:accent5>
        <a:srgbClr val="92E7F0"/>
      </a:accent5>
      <a:accent6>
        <a:srgbClr val="9BDDF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99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6">
      <vt:lpstr>Arial</vt:lpstr>
      <vt:lpstr>等线 Light</vt:lpstr>
      <vt:lpstr>等线</vt:lpstr>
      <vt:lpstr>隶书</vt:lpstr>
      <vt:lpstr>微软雅黑</vt:lpstr>
      <vt:lpstr>汉仪旗黑-85S</vt:lpstr>
      <vt:lpstr>Calibri</vt:lpstr>
      <vt:lpstr>黑体</vt:lpstr>
      <vt:lpstr>宋体</vt:lpstr>
      <vt:lpstr>Times New Roman</vt:lpstr>
      <vt:lpstr>Wingdings</vt:lpstr>
      <vt:lpstr>Courier New</vt:lpstr>
      <vt:lpstr>ppt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2021-11-18T19:39:28.166</cp:lastPrinted>
  <dcterms:created xsi:type="dcterms:W3CDTF">2021-11-18T19:39:28Z</dcterms:created>
  <dcterms:modified xsi:type="dcterms:W3CDTF">2021-11-18T11:39:28Z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