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05" r:id="rId4"/>
    <p:sldId id="323" r:id="rId5"/>
    <p:sldId id="287" r:id="rId6"/>
    <p:sldId id="258" r:id="rId7"/>
    <p:sldId id="288" r:id="rId8"/>
    <p:sldId id="373" r:id="rId9"/>
    <p:sldId id="374" r:id="rId10"/>
    <p:sldId id="375" r:id="rId11"/>
    <p:sldId id="371" r:id="rId12"/>
    <p:sldId id="377" r:id="rId13"/>
    <p:sldId id="379" r:id="rId14"/>
    <p:sldId id="376" r:id="rId15"/>
    <p:sldId id="372" r:id="rId16"/>
    <p:sldId id="327" r:id="rId17"/>
    <p:sldId id="342" r:id="rId18"/>
    <p:sldId id="347" r:id="rId19"/>
    <p:sldId id="293" r:id="rId20"/>
    <p:sldId id="348" r:id="rId21"/>
    <p:sldId id="332" r:id="rId22"/>
    <p:sldId id="330" r:id="rId23"/>
    <p:sldId id="333" r:id="rId24"/>
    <p:sldId id="380" r:id="rId25"/>
    <p:sldId id="381" r:id="rId26"/>
    <p:sldId id="383" r:id="rId27"/>
    <p:sldId id="382" r:id="rId28"/>
    <p:sldId id="384" r:id="rId29"/>
    <p:sldId id="286" r:id="rId30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fill>
          <a:solidFill>
            <a:schemeClr val="accent4">
              <a:alpha val="20000"/>
            </a:schemeClr>
          </a:solidFill>
        </a:fill>
      </a:tcStyle>
    </a:band1H>
    <a:band1V>
      <a:tcStyle>
        <a:fill>
          <a:solidFill>
            <a:schemeClr val="accent4">
              <a:alpha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486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E1C890BE-B616-4BD9-A039-166B2D872374}" type="doc">
      <dgm:prSet loTypeId="urn:microsoft.com/office/officeart/2008/layout/HorizontalMultiLevelHierarchy" loCatId="hierarchy" qsTypeId="urn:microsoft.com/office/officeart/2005/8/quickstyle/simple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EEA5676-8678-4AEA-849C-CF96102C6EE8}" type="parTrans" cxnId="{C3E1457D-B6AA-45D7-B6FE-91BB2B4FDEB3}">
      <dgm:prSet/>
      <dgm:spPr/>
      <dgm:t>
        <a:bodyPr/>
        <a:lstStyle/>
        <a:p>
          <a:endParaRPr lang="zh-CN" altLang="en-US"/>
        </a:p>
      </dgm:t>
    </dgm:pt>
    <dgm:pt modelId="{B4BE85DB-A6C1-42C9-949B-9BADAABB73E3}">
      <dgm:prSet phldrT="[文本]" custT="1"/>
      <dgm:spPr/>
      <dgm:t>
        <a:bodyPr vert="vert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/>
            <a:t>论证结构</a:t>
          </a:r>
          <a:endParaRPr lang="zh-CN" altLang="en-US" sz="4800"/>
        </a:p>
      </dgm:t>
    </dgm:pt>
    <dgm:pt modelId="{44AEFC50-5C96-424A-A5CB-75FA98654C32}" type="parTrans" cxnId="{11EB581E-CF40-4A08-8C9B-E290D3C407C3}">
      <dgm:prSet/>
      <dgm:spPr/>
      <dgm:t>
        <a:bodyPr/>
        <a:lstStyle/>
        <a:p>
          <a:endParaRPr lang="zh-CN" altLang="en-US"/>
        </a:p>
      </dgm:t>
    </dgm:pt>
    <dgm:pt modelId="{76673446-2923-4991-806B-ED7D00B3C863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理清说理思路，明确</a:t>
          </a:r>
          <a:r>
            <a:rPr lang="zh-CN" altLang="en-US"/>
            <a:t>说理结构</a:t>
          </a:r>
          <a:endParaRPr lang="zh-CN" altLang="en-US"/>
        </a:p>
      </dgm:t>
    </dgm:pt>
    <dgm:pt modelId="{ADB0FBF2-9DCF-403A-9C99-DE32D4C32916}" type="sibTrans" cxnId="{11EB581E-CF40-4A08-8C9B-E290D3C407C3}">
      <dgm:prSet/>
      <dgm:spPr/>
      <dgm:t>
        <a:bodyPr/>
        <a:lstStyle/>
        <a:p>
          <a:endParaRPr lang="zh-CN" altLang="en-US"/>
        </a:p>
      </dgm:t>
    </dgm:pt>
    <dgm:pt modelId="{BD99187E-EC8B-4656-927A-02852D421701}" type="parTrans" cxnId="{BB07B7C4-19AC-4958-B1C2-0A1AA18ACBAB}">
      <dgm:prSet/>
      <dgm:spPr/>
      <dgm:t>
        <a:bodyPr/>
        <a:lstStyle/>
        <a:p>
          <a:endParaRPr lang="zh-CN" altLang="en-US"/>
        </a:p>
      </dgm:t>
    </dgm:pt>
    <dgm:pt modelId="{B0A4A512-61F5-4943-BDE1-9DF9D7186181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>
              <a:sym typeface="+mn-ea"/>
            </a:rPr>
            <a:t>勾画思维导图，</a:t>
          </a:r>
          <a:r>
            <a:rPr lang="zh-CN" altLang="en-US" sz="4400" kern="1200">
              <a:latin typeface="Rockwell"/>
              <a:ea typeface="方正姚体" panose="02010601030101010101" pitchFamily="2" charset="-122"/>
              <a:cs typeface="+mn-cs"/>
            </a:rPr>
            <a:t>总结说理逻辑</a:t>
          </a:r>
          <a:endParaRPr lang="zh-CN" altLang="en-US" sz="4400" kern="1200">
            <a:latin typeface="Rockwell"/>
            <a:ea typeface="方正姚体" panose="02010601030101010101" pitchFamily="2" charset="-122"/>
            <a:cs typeface="+mn-cs"/>
          </a:endParaRPr>
        </a:p>
      </dgm:t>
    </dgm:pt>
    <dgm:pt modelId="{0F2DD315-3AE6-405F-8EF0-9F8D65CE1E27}" type="sibTrans" cxnId="{BB07B7C4-19AC-4958-B1C2-0A1AA18ACBAB}">
      <dgm:prSet/>
      <dgm:spPr/>
      <dgm:t>
        <a:bodyPr/>
        <a:lstStyle/>
        <a:p>
          <a:endParaRPr lang="zh-CN" altLang="en-US"/>
        </a:p>
      </dgm:t>
    </dgm:pt>
    <dgm:pt modelId="{BBC751E9-8547-423D-B619-B0443468BE6F}" type="parTrans" cxnId="{8CC3EEF5-BEB3-4A1A-B44C-22ECC8ED7346}">
      <dgm:prSet/>
      <dgm:spPr/>
      <dgm:t>
        <a:bodyPr/>
        <a:lstStyle/>
        <a:p>
          <a:endParaRPr lang="zh-CN" altLang="en-US"/>
        </a:p>
      </dgm:t>
    </dgm:pt>
    <dgm:pt modelId="{AB2D5F91-269C-4598-A312-7062AA92DE84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ym typeface="+mn-ea"/>
            </a:rPr>
            <a:t>分析文化现象，展现说理思路</a:t>
          </a:r>
          <a:endParaRPr lang="zh-CN">
            <a:sym typeface="+mn-ea"/>
          </a:endParaRPr>
        </a:p>
      </dgm:t>
    </dgm:pt>
    <dgm:pt modelId="{DD1CB946-CFED-4112-B863-4BC3956BF83D}" type="sibTrans" cxnId="{8CC3EEF5-BEB3-4A1A-B44C-22ECC8ED7346}">
      <dgm:prSet/>
      <dgm:spPr/>
      <dgm:t>
        <a:bodyPr/>
        <a:lstStyle/>
        <a:p>
          <a:endParaRPr lang="zh-CN" altLang="en-US"/>
        </a:p>
      </dgm:t>
    </dgm:pt>
    <dgm:pt modelId="{0FDDE5A3-F84E-4A9F-B748-B48ECC31D83F}" type="sibTrans" cxnId="{C3E1457D-B6AA-45D7-B6FE-91BB2B4FDEB3}">
      <dgm:prSet/>
      <dgm:spPr/>
      <dgm:t>
        <a:bodyPr/>
        <a:lstStyle/>
        <a:p>
          <a:endParaRPr lang="zh-CN" altLang="en-US"/>
        </a:p>
      </dgm:t>
    </dgm:pt>
    <dgm:pt modelId="{40B995B8-B162-4D07-AD56-7B39D5AF002E}" type="pres">
      <dgm:prSet presAssocID="{E1C890BE-B616-4BD9-A039-166B2D872374}" presName="Name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/>
      </dgm:t>
    </dgm:pt>
    <dgm:pt modelId="{D1C208DA-3330-4308-A210-EA95FDAE0DF0}" type="pres">
      <dgm:prSet presAssocID="{B4BE85DB-A6C1-42C9-949B-9BADAABB73E3}" presName="root1"/>
      <dgm:spPr/>
      <dgm:t>
        <a:bodyPr/>
        <a:lstStyle/>
        <a:p/>
      </dgm:t>
    </dgm:pt>
    <dgm:pt modelId="{1C779825-611F-4DA7-93F1-ECE57DAE19AB}" type="pres">
      <dgm:prSet presAssocID="{B4BE85DB-A6C1-42C9-949B-9BADAABB73E3}" presName="LevelOneTextNode" presStyleLbl="node0" presStyleCnt="1" custScaleY="110227">
        <dgm:presLayoutVars>
          <dgm:chPref val="3"/>
        </dgm:presLayoutVars>
      </dgm:prSet>
      <dgm:spPr/>
      <dgm:t>
        <a:bodyPr/>
        <a:lstStyle/>
        <a:p/>
      </dgm:t>
    </dgm:pt>
    <dgm:pt modelId="{32662E7B-811B-42E0-958B-B5633690A43B}" type="pres">
      <dgm:prSet presAssocID="{B4BE85DB-A6C1-42C9-949B-9BADAABB73E3}" presName="level2hierChild"/>
      <dgm:spPr/>
      <dgm:t>
        <a:bodyPr/>
        <a:lstStyle/>
        <a:p/>
      </dgm:t>
    </dgm:pt>
    <dgm:pt modelId="{3CE4A8FE-237F-4582-8722-A9EEC08C1C33}" type="pres">
      <dgm:prSet presAssocID="{44AEFC50-5C96-424A-A5CB-75FA98654C32}" presName="conn2-1" presStyleLbl="parChTrans1D2" presStyleIdx="2" presStyleCnt="3"/>
      <dgm:spPr/>
      <dgm:t>
        <a:bodyPr/>
        <a:lstStyle/>
        <a:p/>
      </dgm:t>
    </dgm:pt>
    <dgm:pt modelId="{C4AD2EE6-8418-4AD8-B09C-5A2F4C06AF81}" type="pres">
      <dgm:prSet presAssocID="{44AEFC50-5C96-424A-A5CB-75FA98654C32}" presName="connTx" presStyleLbl="parChTrans2D2" presStyleCnt="3"/>
      <dgm:spPr/>
      <dgm:t>
        <a:bodyPr/>
        <a:lstStyle/>
        <a:p/>
      </dgm:t>
    </dgm:pt>
    <dgm:pt modelId="{8B899B8D-32B9-4311-AD6E-21CE54EEDC1A}" type="pres">
      <dgm:prSet presAssocID="{76673446-2923-4991-806B-ED7D00B3C863}" presName="root2"/>
      <dgm:spPr/>
      <dgm:t>
        <a:bodyPr/>
        <a:lstStyle/>
        <a:p/>
      </dgm:t>
    </dgm:pt>
    <dgm:pt modelId="{558BF44D-DE34-47D4-B312-357A01BC23C3}" type="pres">
      <dgm:prSet presAssocID="{76673446-2923-4991-806B-ED7D00B3C863}" presName="LevelTwoTextNode" presStyleLbl="node2" presStyleCnt="3" custScaleX="330180">
        <dgm:presLayoutVars>
          <dgm:chPref val="3"/>
        </dgm:presLayoutVars>
      </dgm:prSet>
      <dgm:spPr/>
      <dgm:t>
        <a:bodyPr/>
        <a:lstStyle/>
        <a:p/>
      </dgm:t>
    </dgm:pt>
    <dgm:pt modelId="{3B4F805E-187B-4051-9091-92D686CA65D1}" type="pres">
      <dgm:prSet presAssocID="{76673446-2923-4991-806B-ED7D00B3C863}" presName="level3hierChild"/>
      <dgm:spPr/>
      <dgm:t>
        <a:bodyPr/>
        <a:lstStyle/>
        <a:p/>
      </dgm:t>
    </dgm:pt>
    <dgm:pt modelId="{2FC24F3F-1BE2-48F6-9C9C-42457D8FA230}" type="pres">
      <dgm:prSet presAssocID="{BD99187E-EC8B-4656-927A-02852D421701}" presName="conn2-1" presStyleLbl="parChTrans1D2" presStyleIdx="1" presStyleCnt="3"/>
      <dgm:spPr/>
      <dgm:t>
        <a:bodyPr/>
        <a:lstStyle/>
        <a:p/>
      </dgm:t>
    </dgm:pt>
    <dgm:pt modelId="{D9F2395D-2131-42D7-9CED-10A150503529}" type="pres">
      <dgm:prSet presAssocID="{BD99187E-EC8B-4656-927A-02852D421701}" presName="connTx" presStyleLbl="parChTrans2D2" presStyleIdx="1" presStyleCnt="3"/>
      <dgm:spPr/>
      <dgm:t>
        <a:bodyPr/>
        <a:lstStyle/>
        <a:p/>
      </dgm:t>
    </dgm:pt>
    <dgm:pt modelId="{8C60A01A-639E-48FD-944D-A6B759887F8D}" type="pres">
      <dgm:prSet presAssocID="{B0A4A512-61F5-4943-BDE1-9DF9D7186181}" presName="root2"/>
      <dgm:spPr/>
      <dgm:t>
        <a:bodyPr/>
        <a:lstStyle/>
        <a:p/>
      </dgm:t>
    </dgm:pt>
    <dgm:pt modelId="{8821A35A-EC74-44DE-8EC8-9904AAE27DF8}" type="pres">
      <dgm:prSet presAssocID="{B0A4A512-61F5-4943-BDE1-9DF9D7186181}" presName="LevelTwoTextNode" presStyleLbl="node2" presStyleIdx="1" presStyleCnt="3" custScaleX="330074">
        <dgm:presLayoutVars>
          <dgm:chPref val="3"/>
        </dgm:presLayoutVars>
      </dgm:prSet>
      <dgm:spPr/>
      <dgm:t>
        <a:bodyPr/>
        <a:lstStyle/>
        <a:p/>
      </dgm:t>
    </dgm:pt>
    <dgm:pt modelId="{F19440FA-4B46-4202-9019-F541C5DE6C92}" type="pres">
      <dgm:prSet presAssocID="{B0A4A512-61F5-4943-BDE1-9DF9D7186181}" presName="level3hierChild"/>
      <dgm:spPr/>
      <dgm:t>
        <a:bodyPr/>
        <a:lstStyle/>
        <a:p/>
      </dgm:t>
    </dgm:pt>
    <dgm:pt modelId="{C1143217-C263-4DD2-AA19-F3C35591F6D1}" type="pres">
      <dgm:prSet presAssocID="{BBC751E9-8547-423D-B619-B0443468BE6F}" presName="conn2-1" presStyleLbl="parChTrans1D2" presStyleCnt="3"/>
      <dgm:spPr/>
      <dgm:t>
        <a:bodyPr/>
        <a:lstStyle/>
        <a:p/>
      </dgm:t>
    </dgm:pt>
    <dgm:pt modelId="{43505C77-5C60-4C29-913E-168C75BEA610}" type="pres">
      <dgm:prSet presAssocID="{BBC751E9-8547-423D-B619-B0443468BE6F}" presName="connTx" presStyleLbl="parChTrans2D2" presStyleIdx="2" presStyleCnt="3"/>
      <dgm:spPr/>
      <dgm:t>
        <a:bodyPr/>
        <a:lstStyle/>
        <a:p/>
      </dgm:t>
    </dgm:pt>
    <dgm:pt modelId="{6652B9DD-0305-49F3-BEDA-C98B9E9E8EE7}" type="pres">
      <dgm:prSet presAssocID="{AB2D5F91-269C-4598-A312-7062AA92DE84}" presName="root2"/>
      <dgm:spPr/>
      <dgm:t>
        <a:bodyPr/>
        <a:lstStyle/>
        <a:p/>
      </dgm:t>
    </dgm:pt>
    <dgm:pt modelId="{1A415FBA-BC24-459B-988F-EF4DF046FD08}" type="pres">
      <dgm:prSet presAssocID="{AB2D5F91-269C-4598-A312-7062AA92DE84}" presName="LevelTwoTextNode" presStyleLbl="node2" presStyleIdx="2" presStyleCnt="3" custScaleX="330485">
        <dgm:presLayoutVars>
          <dgm:chPref val="3"/>
        </dgm:presLayoutVars>
      </dgm:prSet>
      <dgm:spPr/>
      <dgm:t>
        <a:bodyPr/>
        <a:lstStyle/>
        <a:p/>
      </dgm:t>
    </dgm:pt>
    <dgm:pt modelId="{BABFE1CD-5104-45A1-8AEC-212C5CE9623B}" type="pres">
      <dgm:prSet presAssocID="{AB2D5F91-269C-4598-A312-7062AA92DE84}" presName="level3hierChild"/>
      <dgm:spPr/>
      <dgm:t>
        <a:bodyPr/>
        <a:lstStyle/>
        <a:p/>
      </dgm:t>
    </dgm:pt>
  </dgm:ptLst>
  <dgm:cxnLst>
    <dgm:cxn modelId="{C3E1457D-B6AA-45D7-B6FE-91BB2B4FDEB3}" srcId="{E1C890BE-B616-4BD9-A039-166B2D872374}" destId="{B4BE85DB-A6C1-42C9-949B-9BADAABB73E3}" srcOrd="0" destOrd="0" parTransId="{3EEA5676-8678-4AEA-849C-CF96102C6EE8}" sibTransId="{0FDDE5A3-F84E-4A9F-B748-B48ECC31D83F}"/>
    <dgm:cxn modelId="{11EB581E-CF40-4A08-8C9B-E290D3C407C3}" srcId="{B4BE85DB-A6C1-42C9-949B-9BADAABB73E3}" destId="{76673446-2923-4991-806B-ED7D00B3C863}" srcOrd="0" destOrd="0" parTransId="{44AEFC50-5C96-424A-A5CB-75FA98654C32}" sibTransId="{ADB0FBF2-9DCF-403A-9C99-DE32D4C32916}"/>
    <dgm:cxn modelId="{BB07B7C4-19AC-4958-B1C2-0A1AA18ACBAB}" srcId="{B4BE85DB-A6C1-42C9-949B-9BADAABB73E3}" destId="{B0A4A512-61F5-4943-BDE1-9DF9D7186181}" srcOrd="1" destOrd="0" parTransId="{BD99187E-EC8B-4656-927A-02852D421701}" sibTransId="{0F2DD315-3AE6-405F-8EF0-9F8D65CE1E27}"/>
    <dgm:cxn modelId="{8CC3EEF5-BEB3-4A1A-B44C-22ECC8ED7346}" srcId="{B4BE85DB-A6C1-42C9-949B-9BADAABB73E3}" destId="{AB2D5F91-269C-4598-A312-7062AA92DE84}" srcOrd="2" destOrd="0" parTransId="{BBC751E9-8547-423D-B619-B0443468BE6F}" sibTransId="{DD1CB946-CFED-4112-B863-4BC3956BF83D}"/>
    <dgm:cxn modelId="{53320F17-8EE2-47E0-A90D-C54AA28FF685}" type="presOf" srcId="{E1C890BE-B616-4BD9-A039-166B2D872374}" destId="{40B995B8-B162-4D07-AD56-7B39D5AF002E}" srcOrd="0" destOrd="0" presId="urn:microsoft.com/office/officeart/2008/layout/HorizontalMultiLevelHierarchy"/>
    <dgm:cxn modelId="{20E96125-AF66-47E8-9625-64F7E05F72E2}" type="presParOf" srcId="{40B995B8-B162-4D07-AD56-7B39D5AF002E}" destId="{D1C208DA-3330-4308-A210-EA95FDAE0DF0}" srcOrd="0" destOrd="0" presId="urn:microsoft.com/office/officeart/2008/layout/HorizontalMultiLevelHierarchy"/>
    <dgm:cxn modelId="{645CE4F7-399D-4F64-A9FC-BA6947902350}" type="presParOf" srcId="{D1C208DA-3330-4308-A210-EA95FDAE0DF0}" destId="{1C779825-611F-4DA7-93F1-ECE57DAE19AB}" srcOrd="0" destOrd="0" presId="urn:microsoft.com/office/officeart/2008/layout/HorizontalMultiLevelHierarchy"/>
    <dgm:cxn modelId="{F5AEAA34-7C6F-4154-912D-8A5F47549539}" type="presOf" srcId="{B4BE85DB-A6C1-42C9-949B-9BADAABB73E3}" destId="{1C779825-611F-4DA7-93F1-ECE57DAE19AB}" srcOrd="0" destOrd="0" presId="urn:microsoft.com/office/officeart/2008/layout/HorizontalMultiLevelHierarchy"/>
    <dgm:cxn modelId="{D495DF3C-9269-4F8C-BBB6-586BFC56FEAC}" type="presParOf" srcId="{D1C208DA-3330-4308-A210-EA95FDAE0DF0}" destId="{32662E7B-811B-42E0-958B-B5633690A43B}" srcOrd="1" destOrd="0" presId="urn:microsoft.com/office/officeart/2008/layout/HorizontalMultiLevelHierarchy"/>
    <dgm:cxn modelId="{9899B335-C066-4EA4-A9A1-D9CB0E5B7B40}" type="presParOf" srcId="{32662E7B-811B-42E0-958B-B5633690A43B}" destId="{3CE4A8FE-237F-4582-8722-A9EEC08C1C33}" srcOrd="0" destOrd="0" presId="urn:microsoft.com/office/officeart/2008/layout/HorizontalMultiLevelHierarchy"/>
    <dgm:cxn modelId="{A774DD3C-FF5B-4492-ADCB-A140F5F0B59E}" type="presOf" srcId="{44AEFC50-5C96-424A-A5CB-75FA98654C32}" destId="{3CE4A8FE-237F-4582-8722-A9EEC08C1C33}" srcOrd="0" destOrd="0" presId="urn:microsoft.com/office/officeart/2008/layout/HorizontalMultiLevelHierarchy"/>
    <dgm:cxn modelId="{98FF9E07-662F-47FA-B869-6D7937D0F785}" type="presParOf" srcId="{3CE4A8FE-237F-4582-8722-A9EEC08C1C33}" destId="{C4AD2EE6-8418-4AD8-B09C-5A2F4C06AF81}" srcOrd="0" destOrd="0" presId="urn:microsoft.com/office/officeart/2008/layout/HorizontalMultiLevelHierarchy"/>
    <dgm:cxn modelId="{ED31C6B9-22B0-4DFF-A32E-2CE379B8889E}" type="presOf" srcId="{44AEFC50-5C96-424A-A5CB-75FA98654C32}" destId="{C4AD2EE6-8418-4AD8-B09C-5A2F4C06AF81}" srcOrd="1" destOrd="0" presId="urn:microsoft.com/office/officeart/2008/layout/HorizontalMultiLevelHierarchy"/>
    <dgm:cxn modelId="{BC923AA9-E80A-416A-8424-7A558ACB0876}" type="presParOf" srcId="{32662E7B-811B-42E0-958B-B5633690A43B}" destId="{8B899B8D-32B9-4311-AD6E-21CE54EEDC1A}" srcOrd="1" destOrd="0" presId="urn:microsoft.com/office/officeart/2008/layout/HorizontalMultiLevelHierarchy"/>
    <dgm:cxn modelId="{DC0E3F20-2053-43FA-BF48-6FBF1C935F51}" type="presParOf" srcId="{8B899B8D-32B9-4311-AD6E-21CE54EEDC1A}" destId="{558BF44D-DE34-47D4-B312-357A01BC23C3}" srcOrd="0" destOrd="0" presId="urn:microsoft.com/office/officeart/2008/layout/HorizontalMultiLevelHierarchy"/>
    <dgm:cxn modelId="{809EF5A4-CEB6-4B71-B013-9BB3F8446582}" type="presOf" srcId="{76673446-2923-4991-806B-ED7D00B3C863}" destId="{558BF44D-DE34-47D4-B312-357A01BC23C3}" srcOrd="0" destOrd="0" presId="urn:microsoft.com/office/officeart/2008/layout/HorizontalMultiLevelHierarchy"/>
    <dgm:cxn modelId="{3BE37244-083D-426E-8713-4C2340EF3F1A}" type="presParOf" srcId="{8B899B8D-32B9-4311-AD6E-21CE54EEDC1A}" destId="{3B4F805E-187B-4051-9091-92D686CA65D1}" srcOrd="1" destOrd="0" presId="urn:microsoft.com/office/officeart/2008/layout/HorizontalMultiLevelHierarchy"/>
    <dgm:cxn modelId="{E6DB7C9B-67C3-4DB7-BA59-302A71429403}" type="presParOf" srcId="{32662E7B-811B-42E0-958B-B5633690A43B}" destId="{2FC24F3F-1BE2-48F6-9C9C-42457D8FA230}" srcOrd="2" destOrd="0" presId="urn:microsoft.com/office/officeart/2008/layout/HorizontalMultiLevelHierarchy"/>
    <dgm:cxn modelId="{2C99EE52-0CBA-437B-8113-72F51852998B}" type="presOf" srcId="{BD99187E-EC8B-4656-927A-02852D421701}" destId="{2FC24F3F-1BE2-48F6-9C9C-42457D8FA230}" srcOrd="0" destOrd="0" presId="urn:microsoft.com/office/officeart/2008/layout/HorizontalMultiLevelHierarchy"/>
    <dgm:cxn modelId="{1E65C5F6-7FE0-4DB0-B185-4CD168DB8977}" type="presParOf" srcId="{2FC24F3F-1BE2-48F6-9C9C-42457D8FA230}" destId="{D9F2395D-2131-42D7-9CED-10A150503529}" srcOrd="0" destOrd="0" presId="urn:microsoft.com/office/officeart/2008/layout/HorizontalMultiLevelHierarchy"/>
    <dgm:cxn modelId="{D14A2E27-88AE-4372-9F6E-8DC33CF06ABD}" type="presOf" srcId="{BD99187E-EC8B-4656-927A-02852D421701}" destId="{D9F2395D-2131-42D7-9CED-10A150503529}" srcOrd="1" destOrd="0" presId="urn:microsoft.com/office/officeart/2008/layout/HorizontalMultiLevelHierarchy"/>
    <dgm:cxn modelId="{1048EC24-7751-43A5-832A-F6632662FAA6}" type="presParOf" srcId="{32662E7B-811B-42E0-958B-B5633690A43B}" destId="{8C60A01A-639E-48FD-944D-A6B759887F8D}" srcOrd="3" destOrd="0" presId="urn:microsoft.com/office/officeart/2008/layout/HorizontalMultiLevelHierarchy"/>
    <dgm:cxn modelId="{391F0AB6-1FC7-4F0F-870E-8C61DEFC7EC5}" type="presParOf" srcId="{8C60A01A-639E-48FD-944D-A6B759887F8D}" destId="{8821A35A-EC74-44DE-8EC8-9904AAE27DF8}" srcOrd="0" destOrd="0" presId="urn:microsoft.com/office/officeart/2008/layout/HorizontalMultiLevelHierarchy"/>
    <dgm:cxn modelId="{679BD274-8E6B-4D88-AC1C-573C41FB0F2F}" type="presOf" srcId="{B0A4A512-61F5-4943-BDE1-9DF9D7186181}" destId="{8821A35A-EC74-44DE-8EC8-9904AAE27DF8}" srcOrd="0" destOrd="0" presId="urn:microsoft.com/office/officeart/2008/layout/HorizontalMultiLevelHierarchy"/>
    <dgm:cxn modelId="{5E442EA1-308D-403B-8789-1680F31237D4}" type="presParOf" srcId="{8C60A01A-639E-48FD-944D-A6B759887F8D}" destId="{F19440FA-4B46-4202-9019-F541C5DE6C92}" srcOrd="1" destOrd="0" presId="urn:microsoft.com/office/officeart/2008/layout/HorizontalMultiLevelHierarchy"/>
    <dgm:cxn modelId="{D3840C7B-DA23-46BC-BC23-90FE1D7E963C}" type="presParOf" srcId="{32662E7B-811B-42E0-958B-B5633690A43B}" destId="{C1143217-C263-4DD2-AA19-F3C35591F6D1}" srcOrd="4" destOrd="0" presId="urn:microsoft.com/office/officeart/2008/layout/HorizontalMultiLevelHierarchy"/>
    <dgm:cxn modelId="{267EC7DB-7052-4994-9055-F17BAD9DACCB}" type="presOf" srcId="{BBC751E9-8547-423D-B619-B0443468BE6F}" destId="{C1143217-C263-4DD2-AA19-F3C35591F6D1}" srcOrd="0" destOrd="0" presId="urn:microsoft.com/office/officeart/2008/layout/HorizontalMultiLevelHierarchy"/>
    <dgm:cxn modelId="{9B637635-160A-42FF-8069-42299AEFF7B5}" type="presParOf" srcId="{C1143217-C263-4DD2-AA19-F3C35591F6D1}" destId="{43505C77-5C60-4C29-913E-168C75BEA610}" srcOrd="0" destOrd="0" presId="urn:microsoft.com/office/officeart/2008/layout/HorizontalMultiLevelHierarchy"/>
    <dgm:cxn modelId="{D5E6DAFD-6B49-4585-8FE2-006732132B17}" type="presOf" srcId="{BBC751E9-8547-423D-B619-B0443468BE6F}" destId="{43505C77-5C60-4C29-913E-168C75BEA610}" srcOrd="1" destOrd="0" presId="urn:microsoft.com/office/officeart/2008/layout/HorizontalMultiLevelHierarchy"/>
    <dgm:cxn modelId="{84E2A758-DE42-4B5C-A73D-D15765BC52B5}" type="presParOf" srcId="{32662E7B-811B-42E0-958B-B5633690A43B}" destId="{6652B9DD-0305-49F3-BEDA-C98B9E9E8EE7}" srcOrd="5" destOrd="0" presId="urn:microsoft.com/office/officeart/2008/layout/HorizontalMultiLevelHierarchy"/>
    <dgm:cxn modelId="{99109040-13A1-4A4A-A64C-86688EDFC520}" type="presParOf" srcId="{6652B9DD-0305-49F3-BEDA-C98B9E9E8EE7}" destId="{1A415FBA-BC24-459B-988F-EF4DF046FD08}" srcOrd="0" destOrd="0" presId="urn:microsoft.com/office/officeart/2008/layout/HorizontalMultiLevelHierarchy"/>
    <dgm:cxn modelId="{737E4573-7A1D-4FD8-84BC-50650F837AE4}" type="presOf" srcId="{AB2D5F91-269C-4598-A312-7062AA92DE84}" destId="{1A415FBA-BC24-459B-988F-EF4DF046FD08}" srcOrd="0" destOrd="0" presId="urn:microsoft.com/office/officeart/2008/layout/HorizontalMultiLevelHierarchy"/>
    <dgm:cxn modelId="{42336C56-38D6-4DDA-8392-365D735F4743}" type="presParOf" srcId="{6652B9DD-0305-49F3-BEDA-C98B9E9E8EE7}" destId="{BABFE1CD-5104-45A1-8AEC-212C5CE9623B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F52FC44C-B993-442A-8F63-F0D8300FF846}" type="doc">
      <dgm:prSet loTypeId="urn:microsoft.com/office/officeart/2005/8/layout/hProcess9#1" loCatId="process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/>
        </a:p>
      </dgm:t>
    </dgm:pt>
    <dgm:pt modelId="{F252D95B-D3B4-4720-ABE9-E9107A03CFF4}" type="parTrans" cxnId="{4A3BA061-3351-4871-A0DF-6899B03B3EEF}">
      <dgm:prSet/>
      <dgm:spPr/>
      <dgm:t>
        <a:bodyPr/>
        <a:lstStyle/>
        <a:p>
          <a:endParaRPr lang="zh-CN" altLang="en-US"/>
        </a:p>
      </dgm:t>
    </dgm:pt>
    <dgm:pt modelId="{89854E7C-3E3F-46FE-A834-0D89CD53C912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>
              <a:latin typeface="楷体" panose="02010609060101010101" pitchFamily="49" charset="-122"/>
              <a:ea typeface="楷体" panose="02010609060101010101" pitchFamily="49" charset="-122"/>
            </a:rPr>
            <a:t>提出论点</a:t>
          </a:r>
        </a:p>
      </dgm:t>
    </dgm:pt>
    <dgm:pt modelId="{907A8C08-A827-4A16-A2D2-C3562FDD154B}" type="sibTrans" cxnId="{4A3BA061-3351-4871-A0DF-6899B03B3EEF}">
      <dgm:prSet/>
      <dgm:spPr/>
      <dgm:t>
        <a:bodyPr/>
        <a:lstStyle/>
        <a:p>
          <a:endParaRPr lang="zh-CN" altLang="en-US"/>
        </a:p>
      </dgm:t>
    </dgm:pt>
    <dgm:pt modelId="{014A0A0E-36F1-4976-B1DA-0E39D31022C5}" type="parTrans" cxnId="{96A56BA6-087E-4C9A-AC0E-98BB96DB69AB}">
      <dgm:prSet/>
      <dgm:spPr/>
      <dgm:t>
        <a:bodyPr/>
        <a:lstStyle/>
        <a:p>
          <a:endParaRPr lang="zh-CN" altLang="en-US"/>
        </a:p>
      </dgm:t>
    </dgm:pt>
    <dgm:pt modelId="{C589FCDE-0F6A-4DE7-A95D-D8CC7BEBF3A5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>
              <a:latin typeface="楷体" panose="02010609060101010101" pitchFamily="49" charset="-122"/>
              <a:ea typeface="楷体" panose="02010609060101010101" pitchFamily="49" charset="-122"/>
            </a:rPr>
            <a:t>摆出现象及危害</a:t>
          </a:r>
        </a:p>
      </dgm:t>
    </dgm:pt>
    <dgm:pt modelId="{696B4ED2-77CD-4C5C-ADC2-6631391F31A4}" type="sibTrans" cxnId="{96A56BA6-087E-4C9A-AC0E-98BB96DB69AB}">
      <dgm:prSet/>
      <dgm:spPr/>
      <dgm:t>
        <a:bodyPr/>
        <a:lstStyle/>
        <a:p>
          <a:endParaRPr lang="zh-CN" altLang="en-US"/>
        </a:p>
      </dgm:t>
    </dgm:pt>
    <dgm:pt modelId="{884FEF28-3880-4587-B72D-7475CEEC6156}" type="parTrans" cxnId="{9A6E4425-AC52-443F-9265-9E72D746794A}">
      <dgm:prSet/>
      <dgm:spPr/>
      <dgm:t>
        <a:bodyPr/>
        <a:lstStyle/>
        <a:p>
          <a:endParaRPr lang="zh-CN" altLang="en-US"/>
        </a:p>
      </dgm:t>
    </dgm:pt>
    <dgm:pt modelId="{523C4E7F-5D07-47A8-9B85-3181AD9E37EB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>
              <a:latin typeface="楷体" panose="02010609060101010101" pitchFamily="49" charset="-122"/>
              <a:ea typeface="楷体" panose="02010609060101010101" pitchFamily="49" charset="-122"/>
            </a:rPr>
            <a:t>分析原因</a:t>
          </a:r>
          <a:endParaRPr lang="en-US" altLang="zh-CN" sz="3200">
            <a:latin typeface="楷体" panose="02010609060101010101" pitchFamily="49" charset="-122"/>
            <a:ea typeface="楷体" panose="02010609060101010101" pitchFamily="49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>
              <a:latin typeface="楷体" panose="02010609060101010101" pitchFamily="49" charset="-122"/>
              <a:ea typeface="楷体" panose="02010609060101010101" pitchFamily="49" charset="-122"/>
            </a:rPr>
            <a:t>揭示本质</a:t>
          </a:r>
        </a:p>
      </dgm:t>
    </dgm:pt>
    <dgm:pt modelId="{9A5367E5-6318-40DB-83B5-81C7CA2E96E0}" type="sibTrans" cxnId="{9A6E4425-AC52-443F-9265-9E72D746794A}">
      <dgm:prSet/>
      <dgm:spPr/>
      <dgm:t>
        <a:bodyPr/>
        <a:lstStyle/>
        <a:p>
          <a:endParaRPr lang="zh-CN" altLang="en-US"/>
        </a:p>
      </dgm:t>
    </dgm:pt>
    <dgm:pt modelId="{55AFC71F-D136-4CE1-A9A0-5C291F1545B1}" type="parTrans" cxnId="{82094740-4B5F-4688-BB3F-60C987066FB3}">
      <dgm:prSet/>
      <dgm:spPr/>
      <dgm:t>
        <a:bodyPr/>
        <a:lstStyle/>
        <a:p>
          <a:endParaRPr lang="zh-CN" altLang="en-US"/>
        </a:p>
      </dgm:t>
    </dgm:pt>
    <dgm:pt modelId="{503579C7-066B-45CE-AA46-52743A703F93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>
              <a:latin typeface="楷体" panose="02010609060101010101" pitchFamily="49" charset="-122"/>
              <a:ea typeface="楷体" panose="02010609060101010101" pitchFamily="49" charset="-122"/>
            </a:rPr>
            <a:t>得出结论</a:t>
          </a:r>
        </a:p>
      </dgm:t>
    </dgm:pt>
    <dgm:pt modelId="{1D7877CD-B982-4ACC-AFBE-93FCFB55B121}" type="sibTrans" cxnId="{82094740-4B5F-4688-BB3F-60C987066FB3}">
      <dgm:prSet/>
      <dgm:spPr/>
      <dgm:t>
        <a:bodyPr/>
        <a:lstStyle/>
        <a:p>
          <a:endParaRPr lang="zh-CN" altLang="en-US"/>
        </a:p>
      </dgm:t>
    </dgm:pt>
    <dgm:pt modelId="{4A1B4751-DF7C-4DB8-A66C-2BC83521F91A}" type="pres">
      <dgm:prSet presAssocID="{F52FC44C-B993-442A-8F63-F0D8300FF846}" presName="CompostProcess">
        <dgm:presLayoutVars>
          <dgm:dir/>
          <dgm:resizeHandles val="exact"/>
        </dgm:presLayoutVars>
      </dgm:prSet>
      <dgm:spPr/>
      <dgm:t>
        <a:bodyPr/>
        <a:lstStyle/>
        <a:p>
          <a:endParaRPr/>
        </a:p>
      </dgm:t>
    </dgm:pt>
    <dgm:pt modelId="{8CF5007D-6F2A-4864-BF06-9523EFB2A6B5}" type="pres">
      <dgm:prSet presAssocID="{F52FC44C-B993-442A-8F63-F0D8300FF846}" presName="arrow" presStyleLbl="bgShp" presStyleCnt="1" custScaleX="117646" custLinFactNeighborX="212" custLinFactNeighborY="16214"/>
      <dgm:spPr/>
      <dgm:t>
        <a:bodyPr/>
        <a:lstStyle/>
        <a:p>
          <a:endParaRPr/>
        </a:p>
      </dgm:t>
    </dgm:pt>
    <dgm:pt modelId="{991B8D49-EA6D-4A6C-9799-19CE4825607F}" type="pres">
      <dgm:prSet presAssocID="{F52FC44C-B993-442A-8F63-F0D8300FF846}" presName="linearProcess"/>
      <dgm:spPr/>
      <dgm:t>
        <a:bodyPr/>
        <a:lstStyle/>
        <a:p>
          <a:endParaRPr/>
        </a:p>
      </dgm:t>
    </dgm:pt>
    <dgm:pt modelId="{2568C7B1-E1E3-4237-9709-E1152778E165}" type="pres">
      <dgm:prSet presAssocID="{89854E7C-3E3F-46FE-A834-0D89CD53C912}" presName="textNode" presStyleLbl="node1" presStyleCnt="4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5A682146-8B7F-4181-B113-77E107DC464F}" type="pres">
      <dgm:prSet presAssocID="{907A8C08-A827-4A16-A2D2-C3562FDD154B}" presName="sibTrans"/>
      <dgm:spPr/>
      <dgm:t>
        <a:bodyPr/>
        <a:lstStyle/>
        <a:p>
          <a:endParaRPr/>
        </a:p>
      </dgm:t>
    </dgm:pt>
    <dgm:pt modelId="{EEC8D66F-CC5B-49C7-BF59-7C2B129F690C}" type="pres">
      <dgm:prSet presAssocID="{C589FCDE-0F6A-4DE7-A95D-D8CC7BEBF3A5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295EB4BD-01F3-4A14-813D-CB9BAF1BBA87}" type="pres">
      <dgm:prSet presAssocID="{696B4ED2-77CD-4C5C-ADC2-6631391F31A4}" presName="sibTrans"/>
      <dgm:spPr/>
      <dgm:t>
        <a:bodyPr/>
        <a:lstStyle/>
        <a:p>
          <a:endParaRPr/>
        </a:p>
      </dgm:t>
    </dgm:pt>
    <dgm:pt modelId="{9E52A61A-5D68-4E76-9FF7-3A7848AC7449}" type="pres">
      <dgm:prSet presAssocID="{523C4E7F-5D07-47A8-9B85-3181AD9E37EB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23CEE233-2E6B-4E9C-8189-A15E037B13AB}" type="pres">
      <dgm:prSet presAssocID="{9A5367E5-6318-40DB-83B5-81C7CA2E96E0}" presName="sibTrans"/>
      <dgm:spPr/>
      <dgm:t>
        <a:bodyPr/>
        <a:lstStyle/>
        <a:p>
          <a:endParaRPr/>
        </a:p>
      </dgm:t>
    </dgm:pt>
    <dgm:pt modelId="{57D73089-EA83-4B00-AE2C-04EB7FD8E2FE}" type="pres">
      <dgm:prSet presAssocID="{503579C7-066B-45CE-AA46-52743A703F93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</dgm:ptLst>
  <dgm:cxnLst>
    <dgm:cxn modelId="{4A3BA061-3351-4871-A0DF-6899B03B3EEF}" srcId="{F52FC44C-B993-442A-8F63-F0D8300FF846}" destId="{89854E7C-3E3F-46FE-A834-0D89CD53C912}" srcOrd="0" destOrd="0" parTransId="{F252D95B-D3B4-4720-ABE9-E9107A03CFF4}" sibTransId="{907A8C08-A827-4A16-A2D2-C3562FDD154B}"/>
    <dgm:cxn modelId="{96A56BA6-087E-4C9A-AC0E-98BB96DB69AB}" srcId="{F52FC44C-B993-442A-8F63-F0D8300FF846}" destId="{C589FCDE-0F6A-4DE7-A95D-D8CC7BEBF3A5}" srcOrd="1" destOrd="0" parTransId="{014A0A0E-36F1-4976-B1DA-0E39D31022C5}" sibTransId="{696B4ED2-77CD-4C5C-ADC2-6631391F31A4}"/>
    <dgm:cxn modelId="{9A6E4425-AC52-443F-9265-9E72D746794A}" srcId="{F52FC44C-B993-442A-8F63-F0D8300FF846}" destId="{523C4E7F-5D07-47A8-9B85-3181AD9E37EB}" srcOrd="2" destOrd="0" parTransId="{884FEF28-3880-4587-B72D-7475CEEC6156}" sibTransId="{9A5367E5-6318-40DB-83B5-81C7CA2E96E0}"/>
    <dgm:cxn modelId="{82094740-4B5F-4688-BB3F-60C987066FB3}" srcId="{F52FC44C-B993-442A-8F63-F0D8300FF846}" destId="{503579C7-066B-45CE-AA46-52743A703F93}" srcOrd="3" destOrd="0" parTransId="{55AFC71F-D136-4CE1-A9A0-5C291F1545B1}" sibTransId="{1D7877CD-B982-4ACC-AFBE-93FCFB55B121}"/>
    <dgm:cxn modelId="{2FAAF9AF-F0DC-498A-8EF1-5779D4934ECD}" type="presOf" srcId="{F52FC44C-B993-442A-8F63-F0D8300FF846}" destId="{4A1B4751-DF7C-4DB8-A66C-2BC83521F91A}" srcOrd="0" destOrd="0" presId="urn:microsoft.com/office/officeart/2005/8/layout/hProcess9#1"/>
    <dgm:cxn modelId="{7827042C-C04A-413A-9163-453EF8F2A33B}" type="presParOf" srcId="{4A1B4751-DF7C-4DB8-A66C-2BC83521F91A}" destId="{8CF5007D-6F2A-4864-BF06-9523EFB2A6B5}" srcOrd="0" destOrd="0" presId="urn:microsoft.com/office/officeart/2005/8/layout/hProcess9#1"/>
    <dgm:cxn modelId="{A6303D56-C9B2-4B4B-8542-32A0CE971FBE}" type="presParOf" srcId="{4A1B4751-DF7C-4DB8-A66C-2BC83521F91A}" destId="{991B8D49-EA6D-4A6C-9799-19CE4825607F}" srcOrd="1" destOrd="0" presId="urn:microsoft.com/office/officeart/2005/8/layout/hProcess9#1"/>
    <dgm:cxn modelId="{4ECCAE9A-5B8C-438D-95A9-B10BBC720EC0}" type="presParOf" srcId="{991B8D49-EA6D-4A6C-9799-19CE4825607F}" destId="{2568C7B1-E1E3-4237-9709-E1152778E165}" srcOrd="0" destOrd="0" presId="urn:microsoft.com/office/officeart/2005/8/layout/hProcess9#1"/>
    <dgm:cxn modelId="{5D3DCB01-036B-41A4-AFBF-7A7E6BAFED7D}" type="presOf" srcId="{89854E7C-3E3F-46FE-A834-0D89CD53C912}" destId="{2568C7B1-E1E3-4237-9709-E1152778E165}" srcOrd="0" destOrd="0" presId="urn:microsoft.com/office/officeart/2005/8/layout/hProcess9#1"/>
    <dgm:cxn modelId="{DC10573E-23FC-4A88-8BE7-DE3FEDD1F6EB}" type="presParOf" srcId="{991B8D49-EA6D-4A6C-9799-19CE4825607F}" destId="{5A682146-8B7F-4181-B113-77E107DC464F}" srcOrd="1" destOrd="0" presId="urn:microsoft.com/office/officeart/2005/8/layout/hProcess9#1"/>
    <dgm:cxn modelId="{4286324B-5949-4693-87A4-BB5BFF3958F8}" type="presParOf" srcId="{991B8D49-EA6D-4A6C-9799-19CE4825607F}" destId="{EEC8D66F-CC5B-49C7-BF59-7C2B129F690C}" srcOrd="2" destOrd="0" presId="urn:microsoft.com/office/officeart/2005/8/layout/hProcess9#1"/>
    <dgm:cxn modelId="{10784857-05B9-4D41-95A5-B4B8D9C11C94}" type="presOf" srcId="{C589FCDE-0F6A-4DE7-A95D-D8CC7BEBF3A5}" destId="{EEC8D66F-CC5B-49C7-BF59-7C2B129F690C}" srcOrd="0" destOrd="0" presId="urn:microsoft.com/office/officeart/2005/8/layout/hProcess9#1"/>
    <dgm:cxn modelId="{0C346098-DA3E-48F0-9BF5-FD61862769F8}" type="presParOf" srcId="{991B8D49-EA6D-4A6C-9799-19CE4825607F}" destId="{295EB4BD-01F3-4A14-813D-CB9BAF1BBA87}" srcOrd="3" destOrd="0" presId="urn:microsoft.com/office/officeart/2005/8/layout/hProcess9#1"/>
    <dgm:cxn modelId="{AC59FCAA-DB11-49BA-A452-89C7C1452766}" type="presParOf" srcId="{991B8D49-EA6D-4A6C-9799-19CE4825607F}" destId="{9E52A61A-5D68-4E76-9FF7-3A7848AC7449}" srcOrd="4" destOrd="0" presId="urn:microsoft.com/office/officeart/2005/8/layout/hProcess9#1"/>
    <dgm:cxn modelId="{95656135-C42F-4757-96AE-325C5F355D1E}" type="presOf" srcId="{523C4E7F-5D07-47A8-9B85-3181AD9E37EB}" destId="{9E52A61A-5D68-4E76-9FF7-3A7848AC7449}" srcOrd="0" destOrd="0" presId="urn:microsoft.com/office/officeart/2005/8/layout/hProcess9#1"/>
    <dgm:cxn modelId="{EA823906-F877-43C3-9DBB-30C791E52386}" type="presParOf" srcId="{991B8D49-EA6D-4A6C-9799-19CE4825607F}" destId="{23CEE233-2E6B-4E9C-8189-A15E037B13AB}" srcOrd="5" destOrd="0" presId="urn:microsoft.com/office/officeart/2005/8/layout/hProcess9#1"/>
    <dgm:cxn modelId="{5F4C6AB6-1BBE-42B7-9841-A4B200E76E1E}" type="presParOf" srcId="{991B8D49-EA6D-4A6C-9799-19CE4825607F}" destId="{57D73089-EA83-4B00-AE2C-04EB7FD8E2FE}" srcOrd="6" destOrd="0" presId="urn:microsoft.com/office/officeart/2005/8/layout/hProcess9#1"/>
    <dgm:cxn modelId="{167FD008-352C-4425-8B98-6114DDB631CA}" type="presOf" srcId="{503579C7-066B-45CE-AA46-52743A703F93}" destId="{57D73089-EA83-4B00-AE2C-04EB7FD8E2FE}" srcOrd="0" destOrd="0" presId="urn:microsoft.com/office/officeart/2005/8/layout/hProcess9#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27" name="组合 1"/>
      <dsp:cNvGrpSpPr/>
    </dsp:nvGrpSpPr>
    <dsp:grpSpPr>
      <a:xfrm>
        <a:off x="0" y="0"/>
        <a:ext cx="9150350" cy="4137025"/>
        <a:chExt cx="9150350" cy="4137025"/>
      </a:xfrm>
    </dsp:grpSpPr>
    <dsp:sp modelId="{3CE4A8FE-237F-4582-8722-A9EEC08C1C33}">
      <dsp:nvSpPr>
        <dsp:cNvPr id="4" name="任意多边形 3"/>
        <dsp:cNvSpPr/>
      </dsp:nvSpPr>
      <dsp:spPr bwMode="white">
        <a:xfrm>
          <a:off x="832830" y="1177131"/>
          <a:ext cx="467797" cy="891382"/>
        </a:xfrm>
        <a:custGeom>
          <a:rect l="l" t="t" r="r" b="b"/>
          <a:pathLst>
            <a:path w="737" h="1404">
              <a:moveTo>
                <a:pt x="0" y="1404"/>
              </a:moveTo>
              <a:lnTo>
                <a:pt x="368" y="1404"/>
              </a:lnTo>
              <a:lnTo>
                <a:pt x="368" y="0"/>
              </a:lnTo>
              <a:lnTo>
                <a:pt x="737" y="0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832830" y="1177131"/>
        <a:ext cx="467797" cy="891382"/>
      </dsp:txXfrm>
    </dsp:sp>
    <dsp:sp modelId="{2FC24F3F-1BE2-48F6-9C9C-42457D8FA230}">
      <dsp:nvSpPr>
        <dsp:cNvPr id="6" name="任意多边形 5"/>
        <dsp:cNvSpPr/>
      </dsp:nvSpPr>
      <dsp:spPr bwMode="white">
        <a:xfrm>
          <a:off x="832830" y="2068513"/>
          <a:ext cx="467797" cy="0"/>
        </a:xfrm>
        <a:custGeom>
          <a:rect l="l" t="t" r="r" b="b"/>
          <a:pathLst>
            <a:path w="737">
              <a:moveTo>
                <a:pt x="0" y="0"/>
              </a:moveTo>
              <a:lnTo>
                <a:pt x="368" y="0"/>
              </a:lnTo>
              <a:lnTo>
                <a:pt x="368" y="0"/>
              </a:lnTo>
              <a:lnTo>
                <a:pt x="737" y="0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832830" y="2068513"/>
        <a:ext cx="467797" cy="0"/>
      </dsp:txXfrm>
    </dsp:sp>
    <dsp:sp modelId="{C1143217-C263-4DD2-AA19-F3C35591F6D1}">
      <dsp:nvSpPr>
        <dsp:cNvPr id="8" name="任意多边形 7"/>
        <dsp:cNvSpPr/>
      </dsp:nvSpPr>
      <dsp:spPr bwMode="white">
        <a:xfrm>
          <a:off x="832830" y="2068513"/>
          <a:ext cx="467797" cy="891382"/>
        </a:xfrm>
        <a:custGeom>
          <a:rect l="l" t="t" r="r" b="b"/>
          <a:pathLst>
            <a:path w="737" h="1404">
              <a:moveTo>
                <a:pt x="0" y="0"/>
              </a:moveTo>
              <a:lnTo>
                <a:pt x="368" y="0"/>
              </a:lnTo>
              <a:lnTo>
                <a:pt x="368" y="1404"/>
              </a:lnTo>
              <a:lnTo>
                <a:pt x="737" y="140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832830" y="2068513"/>
        <a:ext cx="467797" cy="891382"/>
      </dsp:txXfrm>
    </dsp:sp>
    <dsp:sp modelId="{1C779825-611F-4DA7-93F1-ECE57DAE19AB}">
      <dsp:nvSpPr>
        <dsp:cNvPr id="3" name="矩形 2"/>
        <dsp:cNvSpPr/>
      </dsp:nvSpPr>
      <dsp:spPr bwMode="white">
        <a:xfrm rot="16200000">
          <a:off x="-1592235" y="1711960"/>
          <a:ext cx="4137025" cy="713105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vert" wrap="square" lIns="30480" tIns="30480" rIns="3048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800"/>
            <a:t>论证结构</a:t>
          </a:r>
          <a:endParaRPr lang="zh-CN" altLang="en-US" sz="4800"/>
        </a:p>
      </dsp:txBody>
      <dsp:txXfrm>
        <a:off x="-1592235" y="1711960"/>
        <a:ext cx="4137025" cy="713105"/>
      </dsp:txXfrm>
    </dsp:sp>
    <dsp:sp modelId="{558BF44D-DE34-47D4-B312-357A01BC23C3}">
      <dsp:nvSpPr>
        <dsp:cNvPr id="28" name="矩形 4"/>
        <dsp:cNvSpPr/>
      </dsp:nvSpPr>
      <dsp:spPr bwMode="white">
        <a:xfrm>
          <a:off x="1300628" y="820578"/>
          <a:ext cx="7722864" cy="713105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7305" tIns="27305" rIns="27305" bIns="27305" anchor="ctr"/>
        <a:lstStyle>
          <a:lvl1pPr algn="ctr">
            <a:defRPr sz="4300"/>
          </a:lvl1pPr>
          <a:lvl2pPr marL="285750" indent="-285750" algn="ctr">
            <a:defRPr sz="3300"/>
          </a:lvl2pPr>
          <a:lvl3pPr marL="571500" indent="-285750" algn="ctr">
            <a:defRPr sz="3300"/>
          </a:lvl3pPr>
          <a:lvl4pPr marL="857250" indent="-285750" algn="ctr">
            <a:defRPr sz="3300"/>
          </a:lvl4pPr>
          <a:lvl5pPr marL="1143000" indent="-285750" algn="ctr">
            <a:defRPr sz="3300"/>
          </a:lvl5pPr>
          <a:lvl6pPr marL="1428750" indent="-285750" algn="ctr">
            <a:defRPr sz="3300"/>
          </a:lvl6pPr>
          <a:lvl7pPr marL="1714500" indent="-285750" algn="ctr">
            <a:defRPr sz="3300"/>
          </a:lvl7pPr>
          <a:lvl8pPr marL="2000250" indent="-285750" algn="ctr">
            <a:defRPr sz="3300"/>
          </a:lvl8pPr>
          <a:lvl9pPr marL="2286000" indent="-285750" algn="ctr">
            <a:defRPr sz="3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sym typeface="+mn-ea"/>
            </a:rPr>
            <a:t>理清说理思路，明确</a:t>
          </a:r>
          <a:r>
            <a:rPr lang="zh-CN" altLang="en-US"/>
            <a:t>说理结构</a:t>
          </a:r>
          <a:endParaRPr lang="zh-CN" altLang="en-US"/>
        </a:p>
      </dsp:txBody>
      <dsp:txXfrm>
        <a:off x="1300628" y="820578"/>
        <a:ext cx="7722864" cy="713105"/>
      </dsp:txXfrm>
    </dsp:sp>
    <dsp:sp modelId="{8821A35A-EC74-44DE-8EC8-9904AAE27DF8}">
      <dsp:nvSpPr>
        <dsp:cNvPr id="7" name="矩形 6"/>
        <dsp:cNvSpPr/>
      </dsp:nvSpPr>
      <dsp:spPr bwMode="white">
        <a:xfrm>
          <a:off x="1300628" y="1711960"/>
          <a:ext cx="7720384" cy="713105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7940" tIns="27940" rIns="27940" bIns="27940" anchor="ctr"/>
        <a:lstStyle>
          <a:lvl1pPr algn="ctr">
            <a:defRPr sz="4300"/>
          </a:lvl1pPr>
          <a:lvl2pPr marL="285750" indent="-285750" algn="ctr">
            <a:defRPr sz="3300"/>
          </a:lvl2pPr>
          <a:lvl3pPr marL="571500" indent="-285750" algn="ctr">
            <a:defRPr sz="3300"/>
          </a:lvl3pPr>
          <a:lvl4pPr marL="857250" indent="-285750" algn="ctr">
            <a:defRPr sz="3300"/>
          </a:lvl4pPr>
          <a:lvl5pPr marL="1143000" indent="-285750" algn="ctr">
            <a:defRPr sz="3300"/>
          </a:lvl5pPr>
          <a:lvl6pPr marL="1428750" indent="-285750" algn="ctr">
            <a:defRPr sz="3300"/>
          </a:lvl6pPr>
          <a:lvl7pPr marL="1714500" indent="-285750" algn="ctr">
            <a:defRPr sz="3300"/>
          </a:lvl7pPr>
          <a:lvl8pPr marL="2000250" indent="-285750" algn="ctr">
            <a:defRPr sz="3300"/>
          </a:lvl8pPr>
          <a:lvl9pPr marL="2286000" indent="-285750" algn="ctr">
            <a:defRPr sz="3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>
              <a:sym typeface="+mn-ea"/>
            </a:rPr>
            <a:t>勾画思维导图，</a:t>
          </a:r>
          <a:r>
            <a:rPr lang="zh-CN" altLang="en-US" sz="4400" kern="1200">
              <a:latin typeface="Rockwell"/>
              <a:ea typeface="方正姚体" panose="02010601030101010101" pitchFamily="2" charset="-122"/>
              <a:cs typeface="+mn-cs"/>
            </a:rPr>
            <a:t>总结说理逻辑</a:t>
          </a:r>
          <a:endParaRPr lang="zh-CN" altLang="en-US" sz="4400" kern="1200">
            <a:latin typeface="Rockwell"/>
            <a:ea typeface="方正姚体" panose="02010601030101010101" pitchFamily="2" charset="-122"/>
            <a:cs typeface="+mn-cs"/>
          </a:endParaRPr>
        </a:p>
      </dsp:txBody>
      <dsp:txXfrm>
        <a:off x="1300628" y="1711960"/>
        <a:ext cx="7720384" cy="713105"/>
      </dsp:txXfrm>
    </dsp:sp>
    <dsp:sp modelId="{1A415FBA-BC24-459B-988F-EF4DF046FD08}">
      <dsp:nvSpPr>
        <dsp:cNvPr id="9" name="矩形 8"/>
        <dsp:cNvSpPr/>
      </dsp:nvSpPr>
      <dsp:spPr bwMode="white">
        <a:xfrm>
          <a:off x="1300628" y="2603342"/>
          <a:ext cx="7729998" cy="713105"/>
        </a:xfrm>
        <a:prstGeom prst="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7305" tIns="27305" rIns="27305" bIns="27305" anchor="ctr"/>
        <a:lstStyle>
          <a:lvl1pPr algn="ctr">
            <a:defRPr sz="4300"/>
          </a:lvl1pPr>
          <a:lvl2pPr marL="285750" indent="-285750" algn="ctr">
            <a:defRPr sz="3300"/>
          </a:lvl2pPr>
          <a:lvl3pPr marL="571500" indent="-285750" algn="ctr">
            <a:defRPr sz="3300"/>
          </a:lvl3pPr>
          <a:lvl4pPr marL="857250" indent="-285750" algn="ctr">
            <a:defRPr sz="3300"/>
          </a:lvl4pPr>
          <a:lvl5pPr marL="1143000" indent="-285750" algn="ctr">
            <a:defRPr sz="3300"/>
          </a:lvl5pPr>
          <a:lvl6pPr marL="1428750" indent="-285750" algn="ctr">
            <a:defRPr sz="3300"/>
          </a:lvl6pPr>
          <a:lvl7pPr marL="1714500" indent="-285750" algn="ctr">
            <a:defRPr sz="3300"/>
          </a:lvl7pPr>
          <a:lvl8pPr marL="2000250" indent="-285750" algn="ctr">
            <a:defRPr sz="3300"/>
          </a:lvl8pPr>
          <a:lvl9pPr marL="2286000" indent="-285750" algn="ctr">
            <a:defRPr sz="3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sym typeface="+mn-ea"/>
            </a:rPr>
            <a:t>分析文化现象，展现说理思路</a:t>
          </a:r>
          <a:endParaRPr lang="zh-CN">
            <a:sym typeface="+mn-ea"/>
          </a:endParaRPr>
        </a:p>
      </dsp:txBody>
      <dsp:txXfrm>
        <a:off x="1300628" y="2603342"/>
        <a:ext cx="7729998" cy="713105"/>
      </dsp:txXfrm>
    </dsp:sp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2" name="组合 1"/>
      <dsp:cNvGrpSpPr/>
    </dsp:nvGrpSpPr>
    <dsp:grpSpPr>
      <a:xfrm>
        <a:off x="0" y="0"/>
        <a:ext cx="10332085" cy="3343275"/>
        <a:chExt cx="10332085" cy="3343275"/>
      </a:xfrm>
    </dsp:grpSpPr>
    <dsp:sp modelId="{8CF5007D-6F2A-4864-BF06-9523EFB2A6B5}">
      <dsp:nvSpPr>
        <dsp:cNvPr id="3" name="右箭头 2"/>
        <dsp:cNvSpPr/>
      </dsp:nvSpPr>
      <dsp:spPr bwMode="white">
        <a:xfrm>
          <a:off x="790732" y="0"/>
          <a:ext cx="8782272" cy="3343275"/>
        </a:xfrm>
        <a:prstGeom prst="rightArrow">
          <a:avLst/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Body>
        <a:bodyPr/>
        <a:lstStyle/>
        <a:p/>
      </dsp:txBody>
      <dsp:txXfrm>
        <a:off x="790732" y="0"/>
        <a:ext cx="8782272" cy="3343275"/>
      </dsp:txXfrm>
    </dsp:sp>
    <dsp:sp modelId="{2568C7B1-E1E3-4237-9709-E1152778E165}">
      <dsp:nvSpPr>
        <dsp:cNvPr id="21" name="圆角矩形 3"/>
        <dsp:cNvSpPr/>
      </dsp:nvSpPr>
      <dsp:spPr bwMode="white">
        <a:xfrm>
          <a:off x="0" y="1002983"/>
          <a:ext cx="2296019" cy="133731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>
              <a:latin typeface="楷体" panose="02010609060101010101" pitchFamily="49" charset="-122"/>
              <a:ea typeface="楷体" panose="02010609060101010101" pitchFamily="49" charset="-122"/>
            </a:rPr>
            <a:t>提出论点</a:t>
          </a:r>
        </a:p>
      </dsp:txBody>
      <dsp:txXfrm>
        <a:off x="65282" y="1068265"/>
        <a:ext cx="2165455" cy="1206746"/>
      </dsp:txXfrm>
    </dsp:sp>
    <dsp:sp modelId="{EEC8D66F-CC5B-49C7-BF59-7C2B129F690C}">
      <dsp:nvSpPr>
        <dsp:cNvPr id="5" name="圆角矩形 4"/>
        <dsp:cNvSpPr/>
      </dsp:nvSpPr>
      <dsp:spPr bwMode="white">
        <a:xfrm>
          <a:off x="2678689" y="1002983"/>
          <a:ext cx="2296019" cy="133731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>
              <a:latin typeface="楷体" panose="02010609060101010101" pitchFamily="49" charset="-122"/>
              <a:ea typeface="楷体" panose="02010609060101010101" pitchFamily="49" charset="-122"/>
            </a:rPr>
            <a:t>摆出现象及危害</a:t>
          </a:r>
        </a:p>
      </dsp:txBody>
      <dsp:txXfrm>
        <a:off x="2743971" y="1068265"/>
        <a:ext cx="2165455" cy="1206746"/>
      </dsp:txXfrm>
    </dsp:sp>
    <dsp:sp modelId="{9E52A61A-5D68-4E76-9FF7-3A7848AC7449}">
      <dsp:nvSpPr>
        <dsp:cNvPr id="6" name="圆角矩形 5"/>
        <dsp:cNvSpPr/>
      </dsp:nvSpPr>
      <dsp:spPr bwMode="white">
        <a:xfrm>
          <a:off x="5357377" y="1002983"/>
          <a:ext cx="2296019" cy="133731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>
              <a:latin typeface="楷体" panose="02010609060101010101" pitchFamily="49" charset="-122"/>
              <a:ea typeface="楷体" panose="02010609060101010101" pitchFamily="49" charset="-122"/>
            </a:rPr>
            <a:t>分析原因</a:t>
          </a:r>
          <a:endParaRPr lang="en-US" altLang="zh-CN" sz="3200">
            <a:latin typeface="楷体" panose="02010609060101010101" pitchFamily="49" charset="-122"/>
            <a:ea typeface="楷体" panose="02010609060101010101" pitchFamily="49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>
              <a:latin typeface="楷体" panose="02010609060101010101" pitchFamily="49" charset="-122"/>
              <a:ea typeface="楷体" panose="02010609060101010101" pitchFamily="49" charset="-122"/>
            </a:rPr>
            <a:t>揭示本质</a:t>
          </a:r>
        </a:p>
      </dsp:txBody>
      <dsp:txXfrm>
        <a:off x="5422659" y="1068265"/>
        <a:ext cx="2165455" cy="1206746"/>
      </dsp:txXfrm>
    </dsp:sp>
    <dsp:sp modelId="{57D73089-EA83-4B00-AE2C-04EB7FD8E2FE}">
      <dsp:nvSpPr>
        <dsp:cNvPr id="7" name="圆角矩形 6"/>
        <dsp:cNvSpPr/>
      </dsp:nvSpPr>
      <dsp:spPr bwMode="white">
        <a:xfrm>
          <a:off x="8036066" y="1002983"/>
          <a:ext cx="2296019" cy="133731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>
              <a:latin typeface="楷体" panose="02010609060101010101" pitchFamily="49" charset="-122"/>
              <a:ea typeface="楷体" panose="02010609060101010101" pitchFamily="49" charset="-122"/>
            </a:rPr>
            <a:t>得出结论</a:t>
          </a:r>
        </a:p>
      </dsp:txBody>
      <dsp:txXfrm>
        <a:off x="8101348" y="1068265"/>
        <a:ext cx="2165455" cy="1206746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rot="270" type="rect" r:blip="">
                  <dgm:adjLst/>
                </dgm:shape>
              </dgm:if>
              <dgm:else name="Name11">
                <dgm:shape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fact="0.25"/>
                      <dgm:rule type="w" fact="0.8"/>
                      <dgm:rule type="primFontSz" val="5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hProcess9#1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type="rightArrow" r:blip="">
            <dgm:adjLst/>
          </dgm:shape>
        </dgm:if>
        <dgm:else name="Name2">
          <dgm:shape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fact="1"/>
            <dgm:rule type="primFontSz" val="5"/>
          </dgm:ruleLst>
        </dgm:layoutNode>
        <dgm:forEach name="Name7" axis="followSib" ptType="sibTrans" cnt="1">
          <dgm:layoutNode name="sibTrans">
            <dgm:alg type="sp"/>
            <dgm:shape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microsoft.com/office/2007/relationships/hdphoto" Target="../media/image4.wdp" /><Relationship Id="rId11" Type="http://schemas.openxmlformats.org/officeDocument/2006/relationships/tags" Target="../tags/tag7.xml" /><Relationship Id="rId12" Type="http://schemas.openxmlformats.org/officeDocument/2006/relationships/tags" Target="../tags/tag8.xml" /><Relationship Id="rId13" Type="http://schemas.openxmlformats.org/officeDocument/2006/relationships/tags" Target="../tags/tag9.xml" /><Relationship Id="rId14" Type="http://schemas.openxmlformats.org/officeDocument/2006/relationships/tags" Target="../tags/tag10.xml" /><Relationship Id="rId15" Type="http://schemas.openxmlformats.org/officeDocument/2006/relationships/tags" Target="../tags/tag11.xml" /><Relationship Id="rId16" Type="http://schemas.openxmlformats.org/officeDocument/2006/relationships/tags" Target="../tags/tag12.xml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image" Target="../media/image3.png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10" Type="http://schemas.openxmlformats.org/officeDocument/2006/relationships/tags" Target="../tags/tag26.xml" /><Relationship Id="rId11" Type="http://schemas.openxmlformats.org/officeDocument/2006/relationships/image" Target="../media/image3.png" /><Relationship Id="rId12" Type="http://schemas.microsoft.com/office/2007/relationships/hdphoto" Target="../media/image4.wdp" /><Relationship Id="rId13" Type="http://schemas.openxmlformats.org/officeDocument/2006/relationships/tags" Target="../tags/tag27.xml" /><Relationship Id="rId14" Type="http://schemas.openxmlformats.org/officeDocument/2006/relationships/tags" Target="../tags/tag28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20.xml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tags" Target="../tags/tag25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tags" Target="../tags/tag30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tags" Target="../tags/tag4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10" Type="http://schemas.openxmlformats.org/officeDocument/2006/relationships/tags" Target="../tags/tag61.xml" /><Relationship Id="rId11" Type="http://schemas.openxmlformats.org/officeDocument/2006/relationships/tags" Target="../tags/tag62.xml" /><Relationship Id="rId12" Type="http://schemas.openxmlformats.org/officeDocument/2006/relationships/image" Target="../media/image5.png" /><Relationship Id="rId13" Type="http://schemas.microsoft.com/office/2007/relationships/hdphoto" Target="../media/image4.wdp" /><Relationship Id="rId14" Type="http://schemas.openxmlformats.org/officeDocument/2006/relationships/tags" Target="../tags/tag63.xml" /><Relationship Id="rId15" Type="http://schemas.openxmlformats.org/officeDocument/2006/relationships/tags" Target="../tags/tag64.xml" /><Relationship Id="rId16" Type="http://schemas.openxmlformats.org/officeDocument/2006/relationships/slideMaster" Target="../slideMasters/slideMaster1.xml" /><Relationship Id="rId2" Type="http://schemas.openxmlformats.org/officeDocument/2006/relationships/tags" Target="../tags/tag55.xml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tags" Target="../tags/tag59.xml" /><Relationship Id="rId9" Type="http://schemas.openxmlformats.org/officeDocument/2006/relationships/tags" Target="../tags/tag60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10" Type="http://schemas.openxmlformats.org/officeDocument/2006/relationships/tags" Target="../tags/tag72.xml" /><Relationship Id="rId11" Type="http://schemas.openxmlformats.org/officeDocument/2006/relationships/image" Target="../media/image5.png" /><Relationship Id="rId12" Type="http://schemas.microsoft.com/office/2007/relationships/hdphoto" Target="../media/image4.wdp" /><Relationship Id="rId13" Type="http://schemas.openxmlformats.org/officeDocument/2006/relationships/tags" Target="../tags/tag73.xml" /><Relationship Id="rId14" Type="http://schemas.openxmlformats.org/officeDocument/2006/relationships/tags" Target="../tags/tag74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66.xml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Rectangle 6"/>
          <p:cNvSpPr/>
          <p:nvPr>
            <p:custDataLst>
              <p:tags r:id="rId2"/>
            </p:custData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9" name="Rectangle 8"/>
          <p:cNvSpPr/>
          <p:nvPr>
            <p:custDataLst>
              <p:tags r:id="rId6"/>
            </p:custData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grpSp>
        <p:nvGrpSpPr>
          <p:cNvPr id="10" name="Group 9"/>
          <p:cNvGrpSpPr/>
          <p:nvPr>
            <p:custDataLst>
              <p:tags r:id="rId7"/>
            </p:custData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>
              <p:custDataLst>
                <p:tags r:id="rId8"/>
              </p:custData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9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/>
          </p:txBody>
        </p:sp>
        <p:sp>
          <p:nvSpPr>
            <p:cNvPr id="12" name="Oval 11"/>
            <p:cNvSpPr/>
            <p:nvPr>
              <p:custDataLst>
                <p:tags r:id="rId11"/>
              </p:custData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/>
          </p:txBody>
        </p:sp>
      </p:grpSp>
      <p:sp>
        <p:nvSpPr>
          <p:cNvPr id="2" name="Title 1"/>
          <p:cNvSpPr>
            <a:spLocks noGrp="1"/>
          </p:cNvSpPr>
          <p:nvPr>
            <p:ph type="ctrTitle"/>
            <p:custDataLst>
              <p:tags r:id="rId12"/>
            </p:custDataLst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9"/>
                  <a:tile tx="6350" ty="-127000" sx="65000" sy="64000" flip="none" algn="tl"/>
                </a:blip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13"/>
            </p:custDataLst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B0578011-49BF-4BFB-A7B0-D05D4F31556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6BC879A5-C53E-4E7B-920D-9995C0A6CD0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0578011-49BF-4BFB-A7B0-D05D4F31556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BC879A5-C53E-4E7B-920D-9995C0A6CD0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0578011-49BF-4BFB-A7B0-D05D4F31556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BC879A5-C53E-4E7B-920D-9995C0A6CD0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0578011-49BF-4BFB-A7B0-D05D4F31556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6BC879A5-C53E-4E7B-920D-9995C0A6CD0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Rectangle 6"/>
          <p:cNvSpPr/>
          <p:nvPr>
            <p:custDataLst>
              <p:tags r:id="rId2"/>
            </p:custDataLst>
          </p:nvPr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B0578011-49BF-4BFB-A7B0-D05D4F31556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7"/>
          <p:cNvGrpSpPr/>
          <p:nvPr>
            <p:custDataLst>
              <p:tags r:id="rId9"/>
            </p:custDataLst>
          </p:nvPr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>
              <p:custDataLst>
                <p:tags r:id="rId10"/>
              </p:custData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11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/>
          </p:txBody>
        </p:sp>
        <p:sp>
          <p:nvSpPr>
            <p:cNvPr id="10" name="Oval 9"/>
            <p:cNvSpPr/>
            <p:nvPr>
              <p:custDataLst>
                <p:tags r:id="rId13"/>
              </p:custData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/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6BC879A5-C53E-4E7B-920D-9995C0A6CD0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B0578011-49BF-4BFB-A7B0-D05D4F31556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6BC879A5-C53E-4E7B-920D-9995C0A6CD0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Title 9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B0578011-49BF-4BFB-A7B0-D05D4F31556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6BC879A5-C53E-4E7B-920D-9995C0A6CD0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Title 5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0578011-49BF-4BFB-A7B0-D05D4F31556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6BC879A5-C53E-4E7B-920D-9995C0A6CD0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0578011-49BF-4BFB-A7B0-D05D4F31556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6BC879A5-C53E-4E7B-920D-9995C0A6CD0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Rectangle 7"/>
          <p:cNvSpPr/>
          <p:nvPr>
            <p:custDataLst>
              <p:tags r:id="rId2"/>
            </p:custDataLst>
          </p:nvPr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3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B0578011-49BF-4BFB-A7B0-D05D4F31556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9" name="Group 8"/>
          <p:cNvGrpSpPr>
            <a:grpSpLocks noChangeAspect="1"/>
          </p:cNvGrpSpPr>
          <p:nvPr>
            <p:custDataLst>
              <p:tags r:id="rId10"/>
            </p:custData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>
              <p:custDataLst>
                <p:tags r:id="rId11"/>
              </p:custData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/>
          </p:txBody>
        </p:sp>
        <p:sp>
          <p:nvSpPr>
            <p:cNvPr id="11" name="Oval 10"/>
            <p:cNvSpPr/>
            <p:nvPr>
              <p:custDataLst>
                <p:tags r:id="rId14"/>
              </p:custData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/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6BC879A5-C53E-4E7B-920D-9995C0A6CD0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Rectangle 10"/>
          <p:cNvSpPr/>
          <p:nvPr>
            <p:custDataLst>
              <p:tags r:id="rId2"/>
            </p:custDataLst>
          </p:nvPr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3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6"/>
            </p:custDataLst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B0578011-49BF-4BFB-A7B0-D05D4F315560}" type="datetimeFigureOut">
              <a:rPr lang="zh-CN" altLang="en-US" smtClean="0"/>
              <a:t/>
            </a:fld>
            <a:endParaRPr lang="zh-CN" altLang="en-US"/>
          </a:p>
        </p:txBody>
      </p:sp>
      <p:grpSp>
        <p:nvGrpSpPr>
          <p:cNvPr id="8" name="Group 7"/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>
              <p:custDataLst>
                <p:tags r:id="rId10"/>
              </p:custData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1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/>
          </p:txBody>
        </p:sp>
        <p:sp>
          <p:nvSpPr>
            <p:cNvPr id="10" name="Oval 9"/>
            <p:cNvSpPr/>
            <p:nvPr>
              <p:custDataLst>
                <p:tags r:id="rId13"/>
              </p:custData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/>
            <a:lstStyle/>
            <a:p/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6BC879A5-C53E-4E7B-920D-9995C0A6CD0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87.xml" /><Relationship Id="rId13" Type="http://schemas.openxmlformats.org/officeDocument/2006/relationships/tags" Target="../tags/tag88.xml" /><Relationship Id="rId14" Type="http://schemas.openxmlformats.org/officeDocument/2006/relationships/tags" Target="../tags/tag89.xml" /><Relationship Id="rId15" Type="http://schemas.openxmlformats.org/officeDocument/2006/relationships/tags" Target="../tags/tag90.xml" /><Relationship Id="rId16" Type="http://schemas.openxmlformats.org/officeDocument/2006/relationships/tags" Target="../tags/tag91.xml" /><Relationship Id="rId17" Type="http://schemas.openxmlformats.org/officeDocument/2006/relationships/tags" Target="../tags/tag92.xml" /><Relationship Id="rId18" Type="http://schemas.openxmlformats.org/officeDocument/2006/relationships/tags" Target="../tags/tag93.xml" /><Relationship Id="rId19" Type="http://schemas.openxmlformats.org/officeDocument/2006/relationships/image" Target="../media/image5.png" /><Relationship Id="rId2" Type="http://schemas.openxmlformats.org/officeDocument/2006/relationships/slideLayout" Target="../slideLayouts/slideLayout2.xml" /><Relationship Id="rId20" Type="http://schemas.microsoft.com/office/2007/relationships/hdphoto" Target="../media/image4.wdp" /><Relationship Id="rId21" Type="http://schemas.openxmlformats.org/officeDocument/2006/relationships/tags" Target="../tags/tag94.xml" /><Relationship Id="rId22" Type="http://schemas.openxmlformats.org/officeDocument/2006/relationships/tags" Target="../tags/tag95.xml" /><Relationship Id="rId23" Type="http://schemas.openxmlformats.org/officeDocument/2006/relationships/image" Target="file:///D:\qq&#25991;&#20214;\712321467\Image\C2C\Image2\%7b75232B38-A165-1FB7-499C-2E1C792CACB5%7d.png" TargetMode="External" /><Relationship Id="rId24" Type="http://schemas.openxmlformats.org/officeDocument/2006/relationships/image" Target="../media/image6.png" /><Relationship Id="rId25" Type="http://schemas.openxmlformats.org/officeDocument/2006/relationships/tags" Target="../tags/tag96.xml" /><Relationship Id="rId26" Type="http://schemas.openxmlformats.org/officeDocument/2006/relationships/image" Target="../media/image3.png" /><Relationship Id="rId27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B0578011-49BF-4BFB-A7B0-D05D4F31556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grpSp>
        <p:nvGrpSpPr>
          <p:cNvPr id="7" name="Group 6"/>
          <p:cNvGrpSpPr>
            <a:grpSpLocks noChangeAspect="1"/>
          </p:cNvGrpSpPr>
          <p:nvPr>
            <p:custDataLst>
              <p:tags r:id="rId17"/>
            </p:custData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>
              <p:custDataLst>
                <p:tags r:id="rId18"/>
              </p:custData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9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/>
            <a:lstStyle/>
            <a:p/>
          </p:txBody>
        </p:sp>
        <p:sp>
          <p:nvSpPr>
            <p:cNvPr id="9" name="Oval 8"/>
            <p:cNvSpPr/>
            <p:nvPr>
              <p:custDataLst>
                <p:tags r:id="rId21"/>
              </p:custData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/>
            <a:lstStyle/>
            <a:p/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2"/>
            </p:custDataLst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6BC879A5-C53E-4E7B-920D-9995C0A6CD08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 r:link="rId2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diagramData" Target="../diagrams/data2.xml" /><Relationship Id="rId11" Type="http://schemas.openxmlformats.org/officeDocument/2006/relationships/diagramLayout" Target="../diagrams/layout2.xml" /><Relationship Id="rId12" Type="http://schemas.openxmlformats.org/officeDocument/2006/relationships/diagramQuickStyle" Target="../diagrams/quickStyle2.xml" /><Relationship Id="rId13" Type="http://schemas.openxmlformats.org/officeDocument/2006/relationships/diagramColors" Target="../diagrams/colors2.xml" /><Relationship Id="rId14" Type="http://schemas.openxmlformats.org/officeDocument/2006/relationships/tags" Target="../tags/tag208.xml" /><Relationship Id="rId2" Type="http://schemas.openxmlformats.org/officeDocument/2006/relationships/tags" Target="../tags/tag202.xml" /><Relationship Id="rId3" Type="http://schemas.openxmlformats.org/officeDocument/2006/relationships/image" Target="../media/image9.png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tags" Target="../tags/tag206.xml" /><Relationship Id="rId8" Type="http://schemas.openxmlformats.org/officeDocument/2006/relationships/tags" Target="../tags/tag207.xml" /><Relationship Id="rId9" Type="http://schemas.microsoft.com/office/2007/relationships/diagramDrawing" Target="../diagrams/drawing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6.xml" /><Relationship Id="rId11" Type="http://schemas.openxmlformats.org/officeDocument/2006/relationships/tags" Target="../tags/tag217.xml" /><Relationship Id="rId12" Type="http://schemas.openxmlformats.org/officeDocument/2006/relationships/tags" Target="../tags/tag218.xml" /><Relationship Id="rId13" Type="http://schemas.openxmlformats.org/officeDocument/2006/relationships/tags" Target="../tags/tag219.xml" /><Relationship Id="rId14" Type="http://schemas.openxmlformats.org/officeDocument/2006/relationships/tags" Target="../tags/tag220.xml" /><Relationship Id="rId15" Type="http://schemas.openxmlformats.org/officeDocument/2006/relationships/tags" Target="../tags/tag221.xml" /><Relationship Id="rId16" Type="http://schemas.openxmlformats.org/officeDocument/2006/relationships/tags" Target="../tags/tag222.xml" /><Relationship Id="rId17" Type="http://schemas.openxmlformats.org/officeDocument/2006/relationships/tags" Target="../tags/tag223.xml" /><Relationship Id="rId18" Type="http://schemas.openxmlformats.org/officeDocument/2006/relationships/tags" Target="../tags/tag224.xml" /><Relationship Id="rId19" Type="http://schemas.openxmlformats.org/officeDocument/2006/relationships/tags" Target="../tags/tag225.xml" /><Relationship Id="rId2" Type="http://schemas.openxmlformats.org/officeDocument/2006/relationships/tags" Target="../tags/tag209.xml" /><Relationship Id="rId20" Type="http://schemas.openxmlformats.org/officeDocument/2006/relationships/tags" Target="../tags/tag226.xml" /><Relationship Id="rId21" Type="http://schemas.openxmlformats.org/officeDocument/2006/relationships/tags" Target="../tags/tag227.xml" /><Relationship Id="rId22" Type="http://schemas.openxmlformats.org/officeDocument/2006/relationships/tags" Target="../tags/tag228.xml" /><Relationship Id="rId23" Type="http://schemas.openxmlformats.org/officeDocument/2006/relationships/tags" Target="../tags/tag229.xml" /><Relationship Id="rId24" Type="http://schemas.openxmlformats.org/officeDocument/2006/relationships/tags" Target="../tags/tag230.xml" /><Relationship Id="rId25" Type="http://schemas.openxmlformats.org/officeDocument/2006/relationships/tags" Target="../tags/tag231.xml" /><Relationship Id="rId26" Type="http://schemas.openxmlformats.org/officeDocument/2006/relationships/tags" Target="../tags/tag232.xml" /><Relationship Id="rId27" Type="http://schemas.openxmlformats.org/officeDocument/2006/relationships/tags" Target="../tags/tag233.xml" /><Relationship Id="rId28" Type="http://schemas.openxmlformats.org/officeDocument/2006/relationships/tags" Target="../tags/tag234.xml" /><Relationship Id="rId29" Type="http://schemas.openxmlformats.org/officeDocument/2006/relationships/tags" Target="../tags/tag235.xml" /><Relationship Id="rId3" Type="http://schemas.openxmlformats.org/officeDocument/2006/relationships/image" Target="../media/image9.png" /><Relationship Id="rId30" Type="http://schemas.openxmlformats.org/officeDocument/2006/relationships/tags" Target="../tags/tag236.xml" /><Relationship Id="rId31" Type="http://schemas.openxmlformats.org/officeDocument/2006/relationships/tags" Target="../tags/tag237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tags" Target="../tags/tag21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5.xml" /><Relationship Id="rId11" Type="http://schemas.openxmlformats.org/officeDocument/2006/relationships/tags" Target="../tags/tag246.xml" /><Relationship Id="rId12" Type="http://schemas.openxmlformats.org/officeDocument/2006/relationships/tags" Target="../tags/tag247.xml" /><Relationship Id="rId13" Type="http://schemas.openxmlformats.org/officeDocument/2006/relationships/tags" Target="../tags/tag248.xml" /><Relationship Id="rId14" Type="http://schemas.openxmlformats.org/officeDocument/2006/relationships/tags" Target="../tags/tag249.xml" /><Relationship Id="rId15" Type="http://schemas.openxmlformats.org/officeDocument/2006/relationships/tags" Target="../tags/tag250.xml" /><Relationship Id="rId16" Type="http://schemas.openxmlformats.org/officeDocument/2006/relationships/tags" Target="../tags/tag251.xml" /><Relationship Id="rId17" Type="http://schemas.openxmlformats.org/officeDocument/2006/relationships/tags" Target="../tags/tag252.xml" /><Relationship Id="rId18" Type="http://schemas.openxmlformats.org/officeDocument/2006/relationships/tags" Target="../tags/tag253.xml" /><Relationship Id="rId19" Type="http://schemas.openxmlformats.org/officeDocument/2006/relationships/tags" Target="../tags/tag254.xml" /><Relationship Id="rId2" Type="http://schemas.openxmlformats.org/officeDocument/2006/relationships/tags" Target="../tags/tag238.xml" /><Relationship Id="rId20" Type="http://schemas.openxmlformats.org/officeDocument/2006/relationships/tags" Target="../tags/tag255.xml" /><Relationship Id="rId21" Type="http://schemas.openxmlformats.org/officeDocument/2006/relationships/tags" Target="../tags/tag256.xml" /><Relationship Id="rId22" Type="http://schemas.openxmlformats.org/officeDocument/2006/relationships/tags" Target="../tags/tag257.xml" /><Relationship Id="rId23" Type="http://schemas.openxmlformats.org/officeDocument/2006/relationships/tags" Target="../tags/tag258.xml" /><Relationship Id="rId24" Type="http://schemas.openxmlformats.org/officeDocument/2006/relationships/tags" Target="../tags/tag259.xml" /><Relationship Id="rId25" Type="http://schemas.openxmlformats.org/officeDocument/2006/relationships/tags" Target="../tags/tag260.xml" /><Relationship Id="rId26" Type="http://schemas.openxmlformats.org/officeDocument/2006/relationships/tags" Target="../tags/tag261.xml" /><Relationship Id="rId27" Type="http://schemas.openxmlformats.org/officeDocument/2006/relationships/tags" Target="../tags/tag262.xml" /><Relationship Id="rId28" Type="http://schemas.openxmlformats.org/officeDocument/2006/relationships/tags" Target="../tags/tag263.xml" /><Relationship Id="rId3" Type="http://schemas.openxmlformats.org/officeDocument/2006/relationships/image" Target="../media/image9.png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tags" Target="../tags/tag241.xml" /><Relationship Id="rId7" Type="http://schemas.openxmlformats.org/officeDocument/2006/relationships/tags" Target="../tags/tag242.xml" /><Relationship Id="rId8" Type="http://schemas.openxmlformats.org/officeDocument/2006/relationships/tags" Target="../tags/tag243.xml" /><Relationship Id="rId9" Type="http://schemas.openxmlformats.org/officeDocument/2006/relationships/tags" Target="../tags/tag24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4.xml" /><Relationship Id="rId3" Type="http://schemas.openxmlformats.org/officeDocument/2006/relationships/image" Target="../media/image9.png" /><Relationship Id="rId4" Type="http://schemas.openxmlformats.org/officeDocument/2006/relationships/tags" Target="../tags/tag265.xml" /><Relationship Id="rId5" Type="http://schemas.openxmlformats.org/officeDocument/2006/relationships/tags" Target="../tags/tag266.xml" /><Relationship Id="rId6" Type="http://schemas.openxmlformats.org/officeDocument/2006/relationships/tags" Target="../tags/tag267.xml" /><Relationship Id="rId7" Type="http://schemas.openxmlformats.org/officeDocument/2006/relationships/tags" Target="../tags/tag268.xml" /><Relationship Id="rId8" Type="http://schemas.openxmlformats.org/officeDocument/2006/relationships/tags" Target="../tags/tag26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0.xml" /><Relationship Id="rId3" Type="http://schemas.openxmlformats.org/officeDocument/2006/relationships/image" Target="../media/image9.png" /><Relationship Id="rId4" Type="http://schemas.openxmlformats.org/officeDocument/2006/relationships/tags" Target="../tags/tag271.xml" /><Relationship Id="rId5" Type="http://schemas.openxmlformats.org/officeDocument/2006/relationships/tags" Target="../tags/tag272.xml" /><Relationship Id="rId6" Type="http://schemas.openxmlformats.org/officeDocument/2006/relationships/image" Target="../media/image11.png" /><Relationship Id="rId7" Type="http://schemas.openxmlformats.org/officeDocument/2006/relationships/tags" Target="../tags/tag273.xml" /><Relationship Id="rId8" Type="http://schemas.openxmlformats.org/officeDocument/2006/relationships/tags" Target="../tags/tag27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2.xml" /><Relationship Id="rId11" Type="http://schemas.openxmlformats.org/officeDocument/2006/relationships/tags" Target="../tags/tag283.xml" /><Relationship Id="rId12" Type="http://schemas.openxmlformats.org/officeDocument/2006/relationships/tags" Target="../tags/tag284.xml" /><Relationship Id="rId13" Type="http://schemas.openxmlformats.org/officeDocument/2006/relationships/tags" Target="../tags/tag285.xml" /><Relationship Id="rId14" Type="http://schemas.openxmlformats.org/officeDocument/2006/relationships/tags" Target="../tags/tag286.xml" /><Relationship Id="rId15" Type="http://schemas.openxmlformats.org/officeDocument/2006/relationships/tags" Target="../tags/tag287.xml" /><Relationship Id="rId16" Type="http://schemas.openxmlformats.org/officeDocument/2006/relationships/tags" Target="../tags/tag288.xml" /><Relationship Id="rId17" Type="http://schemas.openxmlformats.org/officeDocument/2006/relationships/tags" Target="../tags/tag289.xml" /><Relationship Id="rId18" Type="http://schemas.openxmlformats.org/officeDocument/2006/relationships/tags" Target="../tags/tag290.xml" /><Relationship Id="rId19" Type="http://schemas.openxmlformats.org/officeDocument/2006/relationships/tags" Target="../tags/tag291.xml" /><Relationship Id="rId2" Type="http://schemas.openxmlformats.org/officeDocument/2006/relationships/tags" Target="../tags/tag275.xml" /><Relationship Id="rId20" Type="http://schemas.openxmlformats.org/officeDocument/2006/relationships/tags" Target="../tags/tag292.xml" /><Relationship Id="rId21" Type="http://schemas.openxmlformats.org/officeDocument/2006/relationships/tags" Target="../tags/tag293.xml" /><Relationship Id="rId22" Type="http://schemas.openxmlformats.org/officeDocument/2006/relationships/tags" Target="../tags/tag294.xml" /><Relationship Id="rId23" Type="http://schemas.openxmlformats.org/officeDocument/2006/relationships/tags" Target="../tags/tag295.xml" /><Relationship Id="rId24" Type="http://schemas.openxmlformats.org/officeDocument/2006/relationships/tags" Target="../tags/tag296.xml" /><Relationship Id="rId25" Type="http://schemas.openxmlformats.org/officeDocument/2006/relationships/tags" Target="../tags/tag297.xml" /><Relationship Id="rId26" Type="http://schemas.openxmlformats.org/officeDocument/2006/relationships/tags" Target="../tags/tag298.xml" /><Relationship Id="rId3" Type="http://schemas.openxmlformats.org/officeDocument/2006/relationships/image" Target="../media/image9.png" /><Relationship Id="rId4" Type="http://schemas.openxmlformats.org/officeDocument/2006/relationships/tags" Target="../tags/tag276.xml" /><Relationship Id="rId5" Type="http://schemas.openxmlformats.org/officeDocument/2006/relationships/tags" Target="../tags/tag277.xml" /><Relationship Id="rId6" Type="http://schemas.openxmlformats.org/officeDocument/2006/relationships/tags" Target="../tags/tag278.xml" /><Relationship Id="rId7" Type="http://schemas.openxmlformats.org/officeDocument/2006/relationships/tags" Target="../tags/tag279.xml" /><Relationship Id="rId8" Type="http://schemas.openxmlformats.org/officeDocument/2006/relationships/tags" Target="../tags/tag280.xml" /><Relationship Id="rId9" Type="http://schemas.openxmlformats.org/officeDocument/2006/relationships/tags" Target="../tags/tag28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6.xml" /><Relationship Id="rId11" Type="http://schemas.openxmlformats.org/officeDocument/2006/relationships/tags" Target="../tags/tag307.xml" /><Relationship Id="rId12" Type="http://schemas.openxmlformats.org/officeDocument/2006/relationships/tags" Target="../tags/tag308.xml" /><Relationship Id="rId13" Type="http://schemas.openxmlformats.org/officeDocument/2006/relationships/tags" Target="../tags/tag309.xml" /><Relationship Id="rId14" Type="http://schemas.openxmlformats.org/officeDocument/2006/relationships/tags" Target="../tags/tag310.xml" /><Relationship Id="rId15" Type="http://schemas.openxmlformats.org/officeDocument/2006/relationships/tags" Target="../tags/tag311.xml" /><Relationship Id="rId16" Type="http://schemas.openxmlformats.org/officeDocument/2006/relationships/tags" Target="../tags/tag312.xml" /><Relationship Id="rId17" Type="http://schemas.openxmlformats.org/officeDocument/2006/relationships/tags" Target="../tags/tag313.xml" /><Relationship Id="rId18" Type="http://schemas.openxmlformats.org/officeDocument/2006/relationships/tags" Target="../tags/tag314.xml" /><Relationship Id="rId19" Type="http://schemas.openxmlformats.org/officeDocument/2006/relationships/tags" Target="../tags/tag315.xml" /><Relationship Id="rId2" Type="http://schemas.openxmlformats.org/officeDocument/2006/relationships/tags" Target="../tags/tag299.xml" /><Relationship Id="rId20" Type="http://schemas.openxmlformats.org/officeDocument/2006/relationships/tags" Target="../tags/tag316.xml" /><Relationship Id="rId21" Type="http://schemas.openxmlformats.org/officeDocument/2006/relationships/tags" Target="../tags/tag317.xml" /><Relationship Id="rId22" Type="http://schemas.openxmlformats.org/officeDocument/2006/relationships/tags" Target="../tags/tag318.xml" /><Relationship Id="rId23" Type="http://schemas.openxmlformats.org/officeDocument/2006/relationships/tags" Target="../tags/tag319.xml" /><Relationship Id="rId24" Type="http://schemas.openxmlformats.org/officeDocument/2006/relationships/tags" Target="../tags/tag320.xml" /><Relationship Id="rId25" Type="http://schemas.openxmlformats.org/officeDocument/2006/relationships/tags" Target="../tags/tag321.xml" /><Relationship Id="rId26" Type="http://schemas.openxmlformats.org/officeDocument/2006/relationships/tags" Target="../tags/tag322.xml" /><Relationship Id="rId27" Type="http://schemas.openxmlformats.org/officeDocument/2006/relationships/tags" Target="../tags/tag323.xml" /><Relationship Id="rId28" Type="http://schemas.openxmlformats.org/officeDocument/2006/relationships/tags" Target="../tags/tag324.xml" /><Relationship Id="rId3" Type="http://schemas.openxmlformats.org/officeDocument/2006/relationships/image" Target="../media/image9.png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tags" Target="../tags/tag303.xml" /><Relationship Id="rId8" Type="http://schemas.openxmlformats.org/officeDocument/2006/relationships/tags" Target="../tags/tag304.xml" /><Relationship Id="rId9" Type="http://schemas.openxmlformats.org/officeDocument/2006/relationships/tags" Target="../tags/tag30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5.xml" /><Relationship Id="rId3" Type="http://schemas.openxmlformats.org/officeDocument/2006/relationships/image" Target="../media/image9.png" /><Relationship Id="rId4" Type="http://schemas.openxmlformats.org/officeDocument/2006/relationships/tags" Target="../tags/tag326.xml" /><Relationship Id="rId5" Type="http://schemas.openxmlformats.org/officeDocument/2006/relationships/tags" Target="../tags/tag327.xml" /><Relationship Id="rId6" Type="http://schemas.openxmlformats.org/officeDocument/2006/relationships/tags" Target="../tags/tag328.xml" /><Relationship Id="rId7" Type="http://schemas.openxmlformats.org/officeDocument/2006/relationships/tags" Target="../tags/tag329.xml" /><Relationship Id="rId8" Type="http://schemas.openxmlformats.org/officeDocument/2006/relationships/tags" Target="../tags/tag33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8.xml" /><Relationship Id="rId11" Type="http://schemas.openxmlformats.org/officeDocument/2006/relationships/tags" Target="../tags/tag339.xml" /><Relationship Id="rId12" Type="http://schemas.openxmlformats.org/officeDocument/2006/relationships/tags" Target="../tags/tag340.xml" /><Relationship Id="rId13" Type="http://schemas.openxmlformats.org/officeDocument/2006/relationships/tags" Target="../tags/tag341.xml" /><Relationship Id="rId14" Type="http://schemas.openxmlformats.org/officeDocument/2006/relationships/tags" Target="../tags/tag342.xml" /><Relationship Id="rId15" Type="http://schemas.openxmlformats.org/officeDocument/2006/relationships/tags" Target="../tags/tag343.xml" /><Relationship Id="rId16" Type="http://schemas.openxmlformats.org/officeDocument/2006/relationships/tags" Target="../tags/tag344.xml" /><Relationship Id="rId17" Type="http://schemas.openxmlformats.org/officeDocument/2006/relationships/tags" Target="../tags/tag345.xml" /><Relationship Id="rId18" Type="http://schemas.openxmlformats.org/officeDocument/2006/relationships/tags" Target="../tags/tag346.xml" /><Relationship Id="rId19" Type="http://schemas.openxmlformats.org/officeDocument/2006/relationships/tags" Target="../tags/tag347.xml" /><Relationship Id="rId2" Type="http://schemas.openxmlformats.org/officeDocument/2006/relationships/tags" Target="../tags/tag331.xml" /><Relationship Id="rId20" Type="http://schemas.openxmlformats.org/officeDocument/2006/relationships/tags" Target="../tags/tag348.xml" /><Relationship Id="rId21" Type="http://schemas.openxmlformats.org/officeDocument/2006/relationships/tags" Target="../tags/tag349.xml" /><Relationship Id="rId22" Type="http://schemas.openxmlformats.org/officeDocument/2006/relationships/tags" Target="../tags/tag350.xml" /><Relationship Id="rId23" Type="http://schemas.openxmlformats.org/officeDocument/2006/relationships/tags" Target="../tags/tag351.xml" /><Relationship Id="rId24" Type="http://schemas.openxmlformats.org/officeDocument/2006/relationships/tags" Target="../tags/tag352.xml" /><Relationship Id="rId25" Type="http://schemas.openxmlformats.org/officeDocument/2006/relationships/tags" Target="../tags/tag353.xml" /><Relationship Id="rId26" Type="http://schemas.openxmlformats.org/officeDocument/2006/relationships/tags" Target="../tags/tag354.xml" /><Relationship Id="rId27" Type="http://schemas.openxmlformats.org/officeDocument/2006/relationships/tags" Target="../tags/tag355.xml" /><Relationship Id="rId28" Type="http://schemas.openxmlformats.org/officeDocument/2006/relationships/tags" Target="../tags/tag356.xml" /><Relationship Id="rId29" Type="http://schemas.openxmlformats.org/officeDocument/2006/relationships/tags" Target="../tags/tag357.xml" /><Relationship Id="rId3" Type="http://schemas.openxmlformats.org/officeDocument/2006/relationships/image" Target="../media/image9.png" /><Relationship Id="rId30" Type="http://schemas.openxmlformats.org/officeDocument/2006/relationships/tags" Target="../tags/tag358.xml" /><Relationship Id="rId31" Type="http://schemas.openxmlformats.org/officeDocument/2006/relationships/tags" Target="../tags/tag359.xml" /><Relationship Id="rId32" Type="http://schemas.openxmlformats.org/officeDocument/2006/relationships/tags" Target="../tags/tag360.xml" /><Relationship Id="rId33" Type="http://schemas.openxmlformats.org/officeDocument/2006/relationships/tags" Target="../tags/tag361.xml" /><Relationship Id="rId34" Type="http://schemas.openxmlformats.org/officeDocument/2006/relationships/tags" Target="../tags/tag362.xml" /><Relationship Id="rId35" Type="http://schemas.openxmlformats.org/officeDocument/2006/relationships/tags" Target="../tags/tag363.xml" /><Relationship Id="rId4" Type="http://schemas.openxmlformats.org/officeDocument/2006/relationships/tags" Target="../tags/tag332.xml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tags" Target="../tags/tag335.xml" /><Relationship Id="rId8" Type="http://schemas.openxmlformats.org/officeDocument/2006/relationships/tags" Target="../tags/tag336.xml" /><Relationship Id="rId9" Type="http://schemas.openxmlformats.org/officeDocument/2006/relationships/tags" Target="../tags/tag33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4.xml" /><Relationship Id="rId3" Type="http://schemas.openxmlformats.org/officeDocument/2006/relationships/image" Target="../media/image9.png" /><Relationship Id="rId4" Type="http://schemas.openxmlformats.org/officeDocument/2006/relationships/tags" Target="../tags/tag365.xml" /><Relationship Id="rId5" Type="http://schemas.openxmlformats.org/officeDocument/2006/relationships/tags" Target="../tags/tag366.xml" /><Relationship Id="rId6" Type="http://schemas.openxmlformats.org/officeDocument/2006/relationships/tags" Target="../tags/tag367.xml" /><Relationship Id="rId7" Type="http://schemas.openxmlformats.org/officeDocument/2006/relationships/tags" Target="../tags/tag368.xml" /><Relationship Id="rId8" Type="http://schemas.openxmlformats.org/officeDocument/2006/relationships/tags" Target="../tags/tag36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77.xml" /><Relationship Id="rId11" Type="http://schemas.openxmlformats.org/officeDocument/2006/relationships/tags" Target="../tags/tag378.xml" /><Relationship Id="rId12" Type="http://schemas.openxmlformats.org/officeDocument/2006/relationships/tags" Target="../tags/tag379.xml" /><Relationship Id="rId13" Type="http://schemas.openxmlformats.org/officeDocument/2006/relationships/tags" Target="../tags/tag380.xml" /><Relationship Id="rId14" Type="http://schemas.openxmlformats.org/officeDocument/2006/relationships/tags" Target="../tags/tag381.xml" /><Relationship Id="rId15" Type="http://schemas.openxmlformats.org/officeDocument/2006/relationships/tags" Target="../tags/tag382.xml" /><Relationship Id="rId16" Type="http://schemas.openxmlformats.org/officeDocument/2006/relationships/tags" Target="../tags/tag383.xml" /><Relationship Id="rId17" Type="http://schemas.openxmlformats.org/officeDocument/2006/relationships/tags" Target="../tags/tag384.xml" /><Relationship Id="rId18" Type="http://schemas.openxmlformats.org/officeDocument/2006/relationships/tags" Target="../tags/tag385.xml" /><Relationship Id="rId19" Type="http://schemas.openxmlformats.org/officeDocument/2006/relationships/tags" Target="../tags/tag386.xml" /><Relationship Id="rId2" Type="http://schemas.openxmlformats.org/officeDocument/2006/relationships/tags" Target="../tags/tag370.xml" /><Relationship Id="rId20" Type="http://schemas.openxmlformats.org/officeDocument/2006/relationships/tags" Target="../tags/tag387.xml" /><Relationship Id="rId21" Type="http://schemas.openxmlformats.org/officeDocument/2006/relationships/tags" Target="../tags/tag388.xml" /><Relationship Id="rId22" Type="http://schemas.openxmlformats.org/officeDocument/2006/relationships/tags" Target="../tags/tag389.xml" /><Relationship Id="rId23" Type="http://schemas.openxmlformats.org/officeDocument/2006/relationships/tags" Target="../tags/tag390.xml" /><Relationship Id="rId24" Type="http://schemas.openxmlformats.org/officeDocument/2006/relationships/tags" Target="../tags/tag391.xml" /><Relationship Id="rId25" Type="http://schemas.openxmlformats.org/officeDocument/2006/relationships/tags" Target="../tags/tag392.xml" /><Relationship Id="rId26" Type="http://schemas.openxmlformats.org/officeDocument/2006/relationships/tags" Target="../tags/tag393.xml" /><Relationship Id="rId27" Type="http://schemas.openxmlformats.org/officeDocument/2006/relationships/tags" Target="../tags/tag394.xml" /><Relationship Id="rId28" Type="http://schemas.openxmlformats.org/officeDocument/2006/relationships/tags" Target="../tags/tag395.xml" /><Relationship Id="rId29" Type="http://schemas.openxmlformats.org/officeDocument/2006/relationships/tags" Target="../tags/tag396.xml" /><Relationship Id="rId3" Type="http://schemas.openxmlformats.org/officeDocument/2006/relationships/image" Target="../media/image9.png" /><Relationship Id="rId30" Type="http://schemas.openxmlformats.org/officeDocument/2006/relationships/tags" Target="../tags/tag397.xml" /><Relationship Id="rId31" Type="http://schemas.openxmlformats.org/officeDocument/2006/relationships/tags" Target="../tags/tag398.xml" /><Relationship Id="rId32" Type="http://schemas.openxmlformats.org/officeDocument/2006/relationships/tags" Target="../tags/tag399.xml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Relationship Id="rId7" Type="http://schemas.openxmlformats.org/officeDocument/2006/relationships/tags" Target="../tags/tag374.xml" /><Relationship Id="rId8" Type="http://schemas.openxmlformats.org/officeDocument/2006/relationships/tags" Target="../tags/tag375.xml" /><Relationship Id="rId9" Type="http://schemas.openxmlformats.org/officeDocument/2006/relationships/tags" Target="../tags/tag37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7.xml" /><Relationship Id="rId11" Type="http://schemas.openxmlformats.org/officeDocument/2006/relationships/tags" Target="../tags/tag408.xml" /><Relationship Id="rId12" Type="http://schemas.openxmlformats.org/officeDocument/2006/relationships/tags" Target="../tags/tag409.xml" /><Relationship Id="rId13" Type="http://schemas.openxmlformats.org/officeDocument/2006/relationships/tags" Target="../tags/tag410.xml" /><Relationship Id="rId14" Type="http://schemas.openxmlformats.org/officeDocument/2006/relationships/tags" Target="../tags/tag411.xml" /><Relationship Id="rId15" Type="http://schemas.openxmlformats.org/officeDocument/2006/relationships/tags" Target="../tags/tag412.xml" /><Relationship Id="rId16" Type="http://schemas.openxmlformats.org/officeDocument/2006/relationships/tags" Target="../tags/tag413.xml" /><Relationship Id="rId17" Type="http://schemas.openxmlformats.org/officeDocument/2006/relationships/tags" Target="../tags/tag414.xml" /><Relationship Id="rId18" Type="http://schemas.openxmlformats.org/officeDocument/2006/relationships/tags" Target="../tags/tag415.xml" /><Relationship Id="rId2" Type="http://schemas.openxmlformats.org/officeDocument/2006/relationships/tags" Target="../tags/tag400.xml" /><Relationship Id="rId3" Type="http://schemas.openxmlformats.org/officeDocument/2006/relationships/image" Target="../media/image9.png" /><Relationship Id="rId4" Type="http://schemas.openxmlformats.org/officeDocument/2006/relationships/tags" Target="../tags/tag401.xml" /><Relationship Id="rId5" Type="http://schemas.openxmlformats.org/officeDocument/2006/relationships/tags" Target="../tags/tag402.xml" /><Relationship Id="rId6" Type="http://schemas.openxmlformats.org/officeDocument/2006/relationships/tags" Target="../tags/tag403.xml" /><Relationship Id="rId7" Type="http://schemas.openxmlformats.org/officeDocument/2006/relationships/tags" Target="../tags/tag404.xml" /><Relationship Id="rId8" Type="http://schemas.openxmlformats.org/officeDocument/2006/relationships/tags" Target="../tags/tag405.xml" /><Relationship Id="rId9" Type="http://schemas.openxmlformats.org/officeDocument/2006/relationships/tags" Target="../tags/tag40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16.xml" /><Relationship Id="rId3" Type="http://schemas.openxmlformats.org/officeDocument/2006/relationships/image" Target="../media/image9.png" /><Relationship Id="rId4" Type="http://schemas.openxmlformats.org/officeDocument/2006/relationships/tags" Target="../tags/tag417.xml" /><Relationship Id="rId5" Type="http://schemas.openxmlformats.org/officeDocument/2006/relationships/tags" Target="../tags/tag418.xml" /><Relationship Id="rId6" Type="http://schemas.openxmlformats.org/officeDocument/2006/relationships/tags" Target="../tags/tag419.xml" /><Relationship Id="rId7" Type="http://schemas.openxmlformats.org/officeDocument/2006/relationships/tags" Target="../tags/tag420.xml" /><Relationship Id="rId8" Type="http://schemas.openxmlformats.org/officeDocument/2006/relationships/tags" Target="../tags/tag42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22.xml" /><Relationship Id="rId3" Type="http://schemas.openxmlformats.org/officeDocument/2006/relationships/image" Target="../media/image9.png" /><Relationship Id="rId4" Type="http://schemas.openxmlformats.org/officeDocument/2006/relationships/tags" Target="../tags/tag423.xml" /><Relationship Id="rId5" Type="http://schemas.openxmlformats.org/officeDocument/2006/relationships/tags" Target="../tags/tag424.xml" /><Relationship Id="rId6" Type="http://schemas.openxmlformats.org/officeDocument/2006/relationships/image" Target="../media/image11.png" /><Relationship Id="rId7" Type="http://schemas.openxmlformats.org/officeDocument/2006/relationships/tags" Target="../tags/tag425.xml" /><Relationship Id="rId8" Type="http://schemas.openxmlformats.org/officeDocument/2006/relationships/tags" Target="../tags/tag42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4.xml" /><Relationship Id="rId2" Type="http://schemas.openxmlformats.org/officeDocument/2006/relationships/tags" Target="../tags/tag427.xml" /><Relationship Id="rId3" Type="http://schemas.openxmlformats.org/officeDocument/2006/relationships/image" Target="../media/image9.png" /><Relationship Id="rId4" Type="http://schemas.openxmlformats.org/officeDocument/2006/relationships/tags" Target="../tags/tag428.xml" /><Relationship Id="rId5" Type="http://schemas.openxmlformats.org/officeDocument/2006/relationships/tags" Target="../tags/tag429.xml" /><Relationship Id="rId6" Type="http://schemas.openxmlformats.org/officeDocument/2006/relationships/tags" Target="../tags/tag430.xml" /><Relationship Id="rId7" Type="http://schemas.openxmlformats.org/officeDocument/2006/relationships/tags" Target="../tags/tag431.xml" /><Relationship Id="rId8" Type="http://schemas.openxmlformats.org/officeDocument/2006/relationships/tags" Target="../tags/tag432.xml" /><Relationship Id="rId9" Type="http://schemas.openxmlformats.org/officeDocument/2006/relationships/tags" Target="../tags/tag43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42.xml" /><Relationship Id="rId11" Type="http://schemas.openxmlformats.org/officeDocument/2006/relationships/tags" Target="../tags/tag443.xml" /><Relationship Id="rId12" Type="http://schemas.openxmlformats.org/officeDocument/2006/relationships/tags" Target="../tags/tag444.xml" /><Relationship Id="rId13" Type="http://schemas.openxmlformats.org/officeDocument/2006/relationships/tags" Target="../tags/tag445.xml" /><Relationship Id="rId14" Type="http://schemas.openxmlformats.org/officeDocument/2006/relationships/tags" Target="../tags/tag446.xml" /><Relationship Id="rId15" Type="http://schemas.openxmlformats.org/officeDocument/2006/relationships/tags" Target="../tags/tag447.xml" /><Relationship Id="rId16" Type="http://schemas.openxmlformats.org/officeDocument/2006/relationships/tags" Target="../tags/tag448.xml" /><Relationship Id="rId17" Type="http://schemas.openxmlformats.org/officeDocument/2006/relationships/tags" Target="../tags/tag449.xml" /><Relationship Id="rId18" Type="http://schemas.openxmlformats.org/officeDocument/2006/relationships/tags" Target="../tags/tag450.xml" /><Relationship Id="rId19" Type="http://schemas.openxmlformats.org/officeDocument/2006/relationships/tags" Target="../tags/tag451.xml" /><Relationship Id="rId2" Type="http://schemas.openxmlformats.org/officeDocument/2006/relationships/tags" Target="../tags/tag435.xml" /><Relationship Id="rId20" Type="http://schemas.openxmlformats.org/officeDocument/2006/relationships/tags" Target="../tags/tag452.xml" /><Relationship Id="rId3" Type="http://schemas.openxmlformats.org/officeDocument/2006/relationships/image" Target="../media/image9.png" /><Relationship Id="rId4" Type="http://schemas.openxmlformats.org/officeDocument/2006/relationships/tags" Target="../tags/tag436.xml" /><Relationship Id="rId5" Type="http://schemas.openxmlformats.org/officeDocument/2006/relationships/tags" Target="../tags/tag437.xml" /><Relationship Id="rId6" Type="http://schemas.openxmlformats.org/officeDocument/2006/relationships/tags" Target="../tags/tag438.xml" /><Relationship Id="rId7" Type="http://schemas.openxmlformats.org/officeDocument/2006/relationships/tags" Target="../tags/tag439.xml" /><Relationship Id="rId8" Type="http://schemas.openxmlformats.org/officeDocument/2006/relationships/tags" Target="../tags/tag440.xml" /><Relationship Id="rId9" Type="http://schemas.openxmlformats.org/officeDocument/2006/relationships/tags" Target="../tags/tag44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60.xml" /><Relationship Id="rId2" Type="http://schemas.openxmlformats.org/officeDocument/2006/relationships/tags" Target="../tags/tag453.xml" /><Relationship Id="rId3" Type="http://schemas.openxmlformats.org/officeDocument/2006/relationships/image" Target="../media/image9.png" /><Relationship Id="rId4" Type="http://schemas.openxmlformats.org/officeDocument/2006/relationships/tags" Target="../tags/tag454.xml" /><Relationship Id="rId5" Type="http://schemas.openxmlformats.org/officeDocument/2006/relationships/tags" Target="../tags/tag455.xml" /><Relationship Id="rId6" Type="http://schemas.openxmlformats.org/officeDocument/2006/relationships/tags" Target="../tags/tag456.xml" /><Relationship Id="rId7" Type="http://schemas.openxmlformats.org/officeDocument/2006/relationships/tags" Target="../tags/tag457.xml" /><Relationship Id="rId8" Type="http://schemas.openxmlformats.org/officeDocument/2006/relationships/tags" Target="../tags/tag458.xml" /><Relationship Id="rId9" Type="http://schemas.openxmlformats.org/officeDocument/2006/relationships/tags" Target="../tags/tag45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68.xml" /><Relationship Id="rId11" Type="http://schemas.openxmlformats.org/officeDocument/2006/relationships/tags" Target="../tags/tag469.xml" /><Relationship Id="rId12" Type="http://schemas.openxmlformats.org/officeDocument/2006/relationships/tags" Target="../tags/tag470.xml" /><Relationship Id="rId13" Type="http://schemas.openxmlformats.org/officeDocument/2006/relationships/tags" Target="../tags/tag471.xml" /><Relationship Id="rId14" Type="http://schemas.openxmlformats.org/officeDocument/2006/relationships/tags" Target="../tags/tag472.xml" /><Relationship Id="rId15" Type="http://schemas.openxmlformats.org/officeDocument/2006/relationships/tags" Target="../tags/tag473.xml" /><Relationship Id="rId16" Type="http://schemas.openxmlformats.org/officeDocument/2006/relationships/tags" Target="../tags/tag474.xml" /><Relationship Id="rId17" Type="http://schemas.openxmlformats.org/officeDocument/2006/relationships/tags" Target="../tags/tag475.xml" /><Relationship Id="rId18" Type="http://schemas.openxmlformats.org/officeDocument/2006/relationships/tags" Target="../tags/tag476.xml" /><Relationship Id="rId19" Type="http://schemas.openxmlformats.org/officeDocument/2006/relationships/tags" Target="../tags/tag477.xml" /><Relationship Id="rId2" Type="http://schemas.openxmlformats.org/officeDocument/2006/relationships/tags" Target="../tags/tag461.xml" /><Relationship Id="rId20" Type="http://schemas.openxmlformats.org/officeDocument/2006/relationships/tags" Target="../tags/tag478.xml" /><Relationship Id="rId21" Type="http://schemas.openxmlformats.org/officeDocument/2006/relationships/tags" Target="../tags/tag479.xml" /><Relationship Id="rId3" Type="http://schemas.openxmlformats.org/officeDocument/2006/relationships/image" Target="../media/image9.png" /><Relationship Id="rId4" Type="http://schemas.openxmlformats.org/officeDocument/2006/relationships/tags" Target="../tags/tag462.xml" /><Relationship Id="rId5" Type="http://schemas.openxmlformats.org/officeDocument/2006/relationships/tags" Target="../tags/tag463.xml" /><Relationship Id="rId6" Type="http://schemas.openxmlformats.org/officeDocument/2006/relationships/tags" Target="../tags/tag464.xml" /><Relationship Id="rId7" Type="http://schemas.openxmlformats.org/officeDocument/2006/relationships/tags" Target="../tags/tag465.xml" /><Relationship Id="rId8" Type="http://schemas.openxmlformats.org/officeDocument/2006/relationships/tags" Target="../tags/tag466.xml" /><Relationship Id="rId9" Type="http://schemas.openxmlformats.org/officeDocument/2006/relationships/tags" Target="../tags/tag46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80.xml" /><Relationship Id="rId3" Type="http://schemas.openxmlformats.org/officeDocument/2006/relationships/image" Target="../media/image9.png" /><Relationship Id="rId4" Type="http://schemas.openxmlformats.org/officeDocument/2006/relationships/tags" Target="../tags/tag481.xml" /><Relationship Id="rId5" Type="http://schemas.openxmlformats.org/officeDocument/2006/relationships/tags" Target="../tags/tag482.xml" /><Relationship Id="rId6" Type="http://schemas.openxmlformats.org/officeDocument/2006/relationships/tags" Target="../tags/tag483.xml" /><Relationship Id="rId7" Type="http://schemas.openxmlformats.org/officeDocument/2006/relationships/tags" Target="../tags/tag484.xml" /><Relationship Id="rId8" Type="http://schemas.openxmlformats.org/officeDocument/2006/relationships/image" Target="../media/image12.png" /><Relationship Id="rId9" Type="http://schemas.openxmlformats.org/officeDocument/2006/relationships/tags" Target="../tags/tag48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18.xml" /><Relationship Id="rId4" Type="http://schemas.openxmlformats.org/officeDocument/2006/relationships/image" Target="../media/image8.png" /><Relationship Id="rId5" Type="http://schemas.openxmlformats.org/officeDocument/2006/relationships/tags" Target="../tags/tag119.xml" /><Relationship Id="rId6" Type="http://schemas.openxmlformats.org/officeDocument/2006/relationships/tags" Target="../tags/tag12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1.xml" /><Relationship Id="rId3" Type="http://schemas.openxmlformats.org/officeDocument/2006/relationships/image" Target="../media/image9.png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image" Target="../media/image10.jpeg" /><Relationship Id="rId9" Type="http://schemas.openxmlformats.org/officeDocument/2006/relationships/tags" Target="../tags/tag12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diagramLayout" Target="../diagrams/layout1.xml" /><Relationship Id="rId11" Type="http://schemas.openxmlformats.org/officeDocument/2006/relationships/diagramQuickStyle" Target="../diagrams/quickStyle1.xml" /><Relationship Id="rId12" Type="http://schemas.openxmlformats.org/officeDocument/2006/relationships/diagramColors" Target="../diagrams/colors1.xml" /><Relationship Id="rId2" Type="http://schemas.openxmlformats.org/officeDocument/2006/relationships/tags" Target="../tags/tag127.xml" /><Relationship Id="rId3" Type="http://schemas.openxmlformats.org/officeDocument/2006/relationships/image" Target="../media/image9.png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microsoft.com/office/2007/relationships/diagramDrawing" Target="../diagrams/drawing1.xml" /><Relationship Id="rId9" Type="http://schemas.openxmlformats.org/officeDocument/2006/relationships/diagramData" Target="../diagrams/data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2.xml" /><Relationship Id="rId3" Type="http://schemas.openxmlformats.org/officeDocument/2006/relationships/image" Target="../media/image9.png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image" Target="../media/image11.png" /><Relationship Id="rId7" Type="http://schemas.openxmlformats.org/officeDocument/2006/relationships/tags" Target="../tags/tag135.xml" /><Relationship Id="rId8" Type="http://schemas.openxmlformats.org/officeDocument/2006/relationships/tags" Target="../tags/tag13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4.xml" /><Relationship Id="rId11" Type="http://schemas.openxmlformats.org/officeDocument/2006/relationships/tags" Target="../tags/tag145.xml" /><Relationship Id="rId12" Type="http://schemas.openxmlformats.org/officeDocument/2006/relationships/tags" Target="../tags/tag146.xml" /><Relationship Id="rId13" Type="http://schemas.openxmlformats.org/officeDocument/2006/relationships/tags" Target="../tags/tag147.xml" /><Relationship Id="rId14" Type="http://schemas.openxmlformats.org/officeDocument/2006/relationships/tags" Target="../tags/tag148.xml" /><Relationship Id="rId15" Type="http://schemas.openxmlformats.org/officeDocument/2006/relationships/tags" Target="../tags/tag149.xml" /><Relationship Id="rId16" Type="http://schemas.openxmlformats.org/officeDocument/2006/relationships/tags" Target="../tags/tag150.xml" /><Relationship Id="rId17" Type="http://schemas.openxmlformats.org/officeDocument/2006/relationships/tags" Target="../tags/tag151.xml" /><Relationship Id="rId18" Type="http://schemas.openxmlformats.org/officeDocument/2006/relationships/tags" Target="../tags/tag152.xml" /><Relationship Id="rId2" Type="http://schemas.openxmlformats.org/officeDocument/2006/relationships/tags" Target="../tags/tag137.xml" /><Relationship Id="rId3" Type="http://schemas.openxmlformats.org/officeDocument/2006/relationships/image" Target="../media/image9.png" /><Relationship Id="rId4" Type="http://schemas.openxmlformats.org/officeDocument/2006/relationships/tags" Target="../tags/tag138.xml" /><Relationship Id="rId5" Type="http://schemas.openxmlformats.org/officeDocument/2006/relationships/tags" Target="../tags/tag139.xml" /><Relationship Id="rId6" Type="http://schemas.openxmlformats.org/officeDocument/2006/relationships/tags" Target="../tags/tag140.xml" /><Relationship Id="rId7" Type="http://schemas.openxmlformats.org/officeDocument/2006/relationships/tags" Target="../tags/tag141.xml" /><Relationship Id="rId8" Type="http://schemas.openxmlformats.org/officeDocument/2006/relationships/tags" Target="../tags/tag142.xml" /><Relationship Id="rId9" Type="http://schemas.openxmlformats.org/officeDocument/2006/relationships/tags" Target="../tags/tag14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0.xml" /><Relationship Id="rId11" Type="http://schemas.openxmlformats.org/officeDocument/2006/relationships/tags" Target="../tags/tag161.xml" /><Relationship Id="rId12" Type="http://schemas.openxmlformats.org/officeDocument/2006/relationships/tags" Target="../tags/tag162.xml" /><Relationship Id="rId13" Type="http://schemas.openxmlformats.org/officeDocument/2006/relationships/tags" Target="../tags/tag163.xml" /><Relationship Id="rId14" Type="http://schemas.openxmlformats.org/officeDocument/2006/relationships/tags" Target="../tags/tag164.xml" /><Relationship Id="rId15" Type="http://schemas.openxmlformats.org/officeDocument/2006/relationships/tags" Target="../tags/tag165.xml" /><Relationship Id="rId16" Type="http://schemas.openxmlformats.org/officeDocument/2006/relationships/tags" Target="../tags/tag166.xml" /><Relationship Id="rId17" Type="http://schemas.openxmlformats.org/officeDocument/2006/relationships/tags" Target="../tags/tag167.xml" /><Relationship Id="rId18" Type="http://schemas.openxmlformats.org/officeDocument/2006/relationships/tags" Target="../tags/tag168.xml" /><Relationship Id="rId19" Type="http://schemas.openxmlformats.org/officeDocument/2006/relationships/tags" Target="../tags/tag169.xml" /><Relationship Id="rId2" Type="http://schemas.openxmlformats.org/officeDocument/2006/relationships/tags" Target="../tags/tag153.xml" /><Relationship Id="rId20" Type="http://schemas.openxmlformats.org/officeDocument/2006/relationships/tags" Target="../tags/tag170.xml" /><Relationship Id="rId21" Type="http://schemas.openxmlformats.org/officeDocument/2006/relationships/tags" Target="../tags/tag171.xml" /><Relationship Id="rId22" Type="http://schemas.openxmlformats.org/officeDocument/2006/relationships/tags" Target="../tags/tag172.xml" /><Relationship Id="rId3" Type="http://schemas.openxmlformats.org/officeDocument/2006/relationships/image" Target="../media/image9.png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tags" Target="../tags/tag158.xml" /><Relationship Id="rId9" Type="http://schemas.openxmlformats.org/officeDocument/2006/relationships/tags" Target="../tags/tag15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0.xml" /><Relationship Id="rId11" Type="http://schemas.openxmlformats.org/officeDocument/2006/relationships/tags" Target="../tags/tag181.xml" /><Relationship Id="rId12" Type="http://schemas.openxmlformats.org/officeDocument/2006/relationships/tags" Target="../tags/tag182.xml" /><Relationship Id="rId13" Type="http://schemas.openxmlformats.org/officeDocument/2006/relationships/tags" Target="../tags/tag183.xml" /><Relationship Id="rId14" Type="http://schemas.openxmlformats.org/officeDocument/2006/relationships/tags" Target="../tags/tag184.xml" /><Relationship Id="rId15" Type="http://schemas.openxmlformats.org/officeDocument/2006/relationships/tags" Target="../tags/tag185.xml" /><Relationship Id="rId16" Type="http://schemas.openxmlformats.org/officeDocument/2006/relationships/tags" Target="../tags/tag186.xml" /><Relationship Id="rId17" Type="http://schemas.openxmlformats.org/officeDocument/2006/relationships/tags" Target="../tags/tag187.xml" /><Relationship Id="rId18" Type="http://schemas.openxmlformats.org/officeDocument/2006/relationships/tags" Target="../tags/tag188.xml" /><Relationship Id="rId19" Type="http://schemas.openxmlformats.org/officeDocument/2006/relationships/tags" Target="../tags/tag189.xml" /><Relationship Id="rId2" Type="http://schemas.openxmlformats.org/officeDocument/2006/relationships/tags" Target="../tags/tag173.xml" /><Relationship Id="rId20" Type="http://schemas.openxmlformats.org/officeDocument/2006/relationships/tags" Target="../tags/tag190.xml" /><Relationship Id="rId21" Type="http://schemas.openxmlformats.org/officeDocument/2006/relationships/tags" Target="../tags/tag191.xml" /><Relationship Id="rId22" Type="http://schemas.openxmlformats.org/officeDocument/2006/relationships/tags" Target="../tags/tag192.xml" /><Relationship Id="rId23" Type="http://schemas.openxmlformats.org/officeDocument/2006/relationships/tags" Target="../tags/tag193.xml" /><Relationship Id="rId24" Type="http://schemas.openxmlformats.org/officeDocument/2006/relationships/tags" Target="../tags/tag194.xml" /><Relationship Id="rId25" Type="http://schemas.openxmlformats.org/officeDocument/2006/relationships/tags" Target="../tags/tag195.xml" /><Relationship Id="rId26" Type="http://schemas.openxmlformats.org/officeDocument/2006/relationships/tags" Target="../tags/tag196.xml" /><Relationship Id="rId27" Type="http://schemas.openxmlformats.org/officeDocument/2006/relationships/tags" Target="../tags/tag197.xml" /><Relationship Id="rId28" Type="http://schemas.openxmlformats.org/officeDocument/2006/relationships/tags" Target="../tags/tag198.xml" /><Relationship Id="rId29" Type="http://schemas.openxmlformats.org/officeDocument/2006/relationships/tags" Target="../tags/tag199.xml" /><Relationship Id="rId3" Type="http://schemas.openxmlformats.org/officeDocument/2006/relationships/image" Target="../media/image9.png" /><Relationship Id="rId30" Type="http://schemas.openxmlformats.org/officeDocument/2006/relationships/tags" Target="../tags/tag200.xml" /><Relationship Id="rId31" Type="http://schemas.openxmlformats.org/officeDocument/2006/relationships/tags" Target="../tags/tag201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085115" y="1339945"/>
            <a:ext cx="9384346" cy="3035808"/>
          </a:xfrm>
        </p:spPr>
        <p:txBody>
          <a:bodyPr/>
          <a:lstStyle/>
          <a:p>
            <a:pPr algn="ctr">
              <a:lnSpc>
                <a:spcPts val="8000"/>
              </a:lnSpc>
            </a:pPr>
            <a:r>
              <a:rPr lang="zh-CN" altLang="en-US" sz="6600">
                <a:solidFill>
                  <a:schemeClr val="tx1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严谨论证</a:t>
            </a:r>
            <a:r>
              <a:rPr lang="zh-CN" altLang="en-US" sz="6600">
                <a:solidFill>
                  <a:srgbClr val="FF0000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结构</a:t>
            </a:r>
            <a:r>
              <a:rPr lang="zh-CN" altLang="en-US" sz="6600">
                <a:solidFill>
                  <a:schemeClr val="tx1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  </a:t>
            </a:r>
            <a:br>
              <a:rPr lang="en-US" altLang="zh-CN" sz="6600">
                <a:solidFill>
                  <a:schemeClr val="tx1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</a:br>
            <a:r>
              <a:rPr lang="en-US" altLang="zh-CN" sz="6600">
                <a:solidFill>
                  <a:schemeClr val="tx1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     </a:t>
            </a:r>
            <a:r>
              <a:rPr lang="zh-CN" altLang="en-US" sz="6600">
                <a:solidFill>
                  <a:schemeClr val="tx1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明确学习</a:t>
            </a:r>
            <a:r>
              <a:rPr lang="zh-CN" altLang="en-US" sz="6600">
                <a:solidFill>
                  <a:srgbClr val="FF0000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方法</a:t>
            </a:r>
            <a:endParaRPr lang="zh-CN" altLang="en-US" sz="6600">
              <a:solidFill>
                <a:srgbClr val="FF0000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63561" y="4448207"/>
            <a:ext cx="9961950" cy="1069848"/>
          </a:xfrm>
        </p:spPr>
        <p:txBody>
          <a:bodyPr>
            <a:normAutofit/>
          </a:bodyPr>
          <a:lstStyle/>
          <a:p>
            <a:pPr algn="ctr"/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——《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劝学</a:t>
            </a: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》《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师说</a:t>
            </a: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》《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反对党八股</a:t>
            </a: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》 《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拿来主义</a:t>
            </a:r>
            <a:r>
              <a:rPr lang="en-US" altLang="zh-CN" sz="2800"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2800">
                <a:latin typeface="华文行楷" panose="02010800040101010101" pitchFamily="2" charset="-122"/>
                <a:ea typeface="华文行楷" panose="02010800040101010101" pitchFamily="2" charset="-122"/>
              </a:rPr>
              <a:t>联读</a:t>
            </a:r>
            <a:r>
              <a:rPr lang="zh-CN" altLang="en-US" sz="3600">
                <a:latin typeface="华文行楷" panose="02010800040101010101" pitchFamily="2" charset="-122"/>
                <a:ea typeface="华文行楷" panose="02010800040101010101" pitchFamily="2" charset="-122"/>
              </a:rPr>
              <a:t>（二）</a:t>
            </a:r>
            <a:endParaRPr lang="zh-CN" altLang="en-US" sz="28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grpSp>
        <p:nvGrpSpPr>
          <p:cNvPr id="13" name="组合 12"/>
          <p:cNvGrpSpPr/>
          <p:nvPr>
            <p:custDataLst>
              <p:tags r:id="rId5"/>
            </p:custDataLst>
          </p:nvPr>
        </p:nvGrpSpPr>
        <p:grpSpPr>
          <a:xfrm>
            <a:off x="686644" y="301810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>
              <p:custDataLst>
                <p:tags r:id="rId7"/>
              </p:custDataLst>
            </p:nvPr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cs typeface="Tahoma" panose="020b0604030504040204" pitchFamily="34" charset="0"/>
                </a:rPr>
                <a:t>论证逻辑</a:t>
              </a:r>
              <a:endPara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Tahoma" panose="020b0604030504040204" pitchFamily="34" charset="0"/>
              </a:endParaRPr>
            </a:p>
          </p:txBody>
        </p:sp>
      </p:grpSp>
      <p:graphicFrame>
        <p:nvGraphicFramePr>
          <p:cNvPr id="4" name="图示 3"/>
          <p:cNvGraphicFramePr/>
          <p:nvPr>
            <p:custDataLst>
              <p:tags r:id="rId8"/>
            </p:custDataLst>
          </p:nvPr>
        </p:nvGraphicFramePr>
        <p:xfrm>
          <a:off x="960120" y="2825115"/>
          <a:ext cx="10332085" cy="3343275"/>
        </p:xfrm>
        <a:graphic>
          <a:graphicData uri="http://schemas.openxmlformats.org/drawingml/2006/diagram">
            <dgm:relIds xmlns:dgm="http://schemas.openxmlformats.org/drawingml/2006/diagram" r:dm="rId10" r:lo="rId11" r:qs="rId12" r:cs="rId13"/>
          </a:graphicData>
        </a:graphic>
      </p:graphicFrame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455420" y="1535430"/>
            <a:ext cx="8303895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边破边立，在反驳错误观点的同时，要注意确立正确观点。</a:t>
            </a:r>
            <a:endParaRPr lang="zh-CN" altLang="en-US" sz="2400" b="1">
              <a:solidFill>
                <a:schemeClr val="bg1"/>
              </a:solidFill>
              <a:latin typeface="华文新魏" panose="02010800040101010101" charset="-122"/>
              <a:ea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81305" y="1045210"/>
            <a:ext cx="11630025" cy="8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03225" y="287655"/>
            <a:ext cx="11052810" cy="5988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学生活动</a:t>
            </a:r>
            <a:r>
              <a:rPr lang="en-US" altLang="zh-CN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4</a:t>
            </a:r>
            <a:r>
              <a:rPr lang="zh-CN" altLang="en-US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：请尝试按照论证逻辑，在</a:t>
            </a:r>
            <a:r>
              <a:rPr lang="en-US" altLang="zh-CN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“</a:t>
            </a:r>
            <a:r>
              <a:rPr lang="zh-CN" altLang="en-US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八大罪状</a:t>
            </a:r>
            <a:r>
              <a:rPr lang="en-US" altLang="zh-CN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”</a:t>
            </a:r>
            <a:r>
              <a:rPr lang="zh-CN" altLang="en-US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中任选</a:t>
            </a:r>
            <a:r>
              <a:rPr lang="en-US" altLang="zh-CN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1</a:t>
            </a:r>
            <a:r>
              <a:rPr lang="zh-CN" altLang="en-US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个进行分析，明确论证思路。</a:t>
            </a:r>
            <a:endParaRPr lang="zh-CN" altLang="en-US" sz="22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6" name="椭圆 5"/>
          <p:cNvSpPr/>
          <p:nvPr>
            <p:custDataLst>
              <p:tags r:id="rId7"/>
            </p:custDataLst>
          </p:nvPr>
        </p:nvSpPr>
        <p:spPr>
          <a:xfrm>
            <a:off x="281305" y="1367155"/>
            <a:ext cx="771525" cy="74104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/>
              <a:t>1</a:t>
            </a:r>
            <a:endParaRPr lang="en-US" altLang="zh-CN" sz="4400"/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1302245" y="2085002"/>
            <a:ext cx="1628021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提出问题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>
            <p:custDataLst>
              <p:tags r:id="rId9"/>
            </p:custDataLst>
          </p:nvPr>
        </p:nvSpPr>
        <p:spPr>
          <a:xfrm>
            <a:off x="9774757" y="3228963"/>
            <a:ext cx="1298960" cy="18148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buClrTx/>
              <a:buSzTx/>
              <a:buFontTx/>
            </a:pP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buClrTx/>
              <a:buSzTx/>
              <a:buFontTx/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挖根源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buClrTx/>
              <a:buSzTx/>
              <a:buFontTx/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论危害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buClrTx/>
              <a:buSzTx/>
              <a:buFontTx/>
            </a:pP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>
            <p:custDataLst>
              <p:tags r:id="rId10"/>
            </p:custDataLst>
          </p:nvPr>
        </p:nvGrpSpPr>
        <p:grpSpPr>
          <a:xfrm>
            <a:off x="3133577" y="2083732"/>
            <a:ext cx="3879783" cy="521970"/>
            <a:chOff x="8031893" y="2172671"/>
            <a:chExt cx="3879783" cy="521970"/>
          </a:xfrm>
        </p:grpSpPr>
        <p:sp>
          <p:nvSpPr>
            <p:cNvPr id="83" name="矩形 82"/>
            <p:cNvSpPr/>
            <p:nvPr>
              <p:custDataLst>
                <p:tags r:id="rId11"/>
              </p:custDataLst>
            </p:nvPr>
          </p:nvSpPr>
          <p:spPr>
            <a:xfrm>
              <a:off x="8468499" y="2172671"/>
              <a:ext cx="3443177" cy="521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装腔作势，借以吓人</a:t>
              </a:r>
              <a:endPara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4" name="右箭头 83"/>
            <p:cNvSpPr/>
            <p:nvPr>
              <p:custDataLst>
                <p:tags r:id="rId12"/>
              </p:custDataLst>
            </p:nvPr>
          </p:nvSpPr>
          <p:spPr>
            <a:xfrm>
              <a:off x="8031893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矩形 88"/>
          <p:cNvSpPr/>
          <p:nvPr>
            <p:custDataLst>
              <p:tags r:id="rId13"/>
            </p:custDataLst>
          </p:nvPr>
        </p:nvSpPr>
        <p:spPr>
          <a:xfrm>
            <a:off x="3595503" y="2889470"/>
            <a:ext cx="5969912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主观主义和宗派主义的表现</a:t>
            </a:r>
            <a:endParaRPr lang="zh-CN" altLang="en-US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5" name="矩形 94"/>
          <p:cNvSpPr/>
          <p:nvPr>
            <p:custDataLst>
              <p:tags r:id="rId14"/>
            </p:custDataLst>
          </p:nvPr>
        </p:nvSpPr>
        <p:spPr>
          <a:xfrm>
            <a:off x="3595503" y="3583301"/>
            <a:ext cx="5969912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不能反映真理，而是妨害真理的</a:t>
            </a:r>
            <a:endParaRPr lang="zh-CN" altLang="en-US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" name="矩形 113"/>
          <p:cNvSpPr/>
          <p:nvPr>
            <p:custDataLst>
              <p:tags r:id="rId15"/>
            </p:custDataLst>
          </p:nvPr>
        </p:nvSpPr>
        <p:spPr>
          <a:xfrm>
            <a:off x="1280244" y="5665460"/>
            <a:ext cx="1628021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解决问题</a:t>
            </a:r>
            <a:endParaRPr lang="en-US" altLang="zh-CN" sz="2800" b="1" kern="1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5" name="组合 114"/>
          <p:cNvGrpSpPr/>
          <p:nvPr>
            <p:custDataLst>
              <p:tags r:id="rId16"/>
            </p:custDataLst>
          </p:nvPr>
        </p:nvGrpSpPr>
        <p:grpSpPr>
          <a:xfrm>
            <a:off x="2983865" y="5665470"/>
            <a:ext cx="6581775" cy="953135"/>
            <a:chOff x="7768376" y="2172671"/>
            <a:chExt cx="6955147" cy="953135"/>
          </a:xfrm>
        </p:grpSpPr>
        <p:sp>
          <p:nvSpPr>
            <p:cNvPr id="116" name="矩形 115"/>
            <p:cNvSpPr/>
            <p:nvPr>
              <p:custDataLst>
                <p:tags r:id="rId17"/>
              </p:custDataLst>
            </p:nvPr>
          </p:nvSpPr>
          <p:spPr>
            <a:xfrm>
              <a:off x="8437023" y="2172671"/>
              <a:ext cx="6286500" cy="953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l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严肃科学的战斗态度，靠马列主义的真理</a:t>
              </a:r>
              <a:endParaRPr lang="zh-CN" altLang="zh-CN" sz="2800" kern="100">
                <a:latin typeface="Calibri"/>
                <a:cs typeface="Times New Roman" panose="02020603050405020304" pitchFamily="18" charset="0"/>
              </a:endParaRPr>
            </a:p>
          </p:txBody>
        </p:sp>
        <p:sp>
          <p:nvSpPr>
            <p:cNvPr id="117" name="右箭头 116"/>
            <p:cNvSpPr/>
            <p:nvPr>
              <p:custDataLst>
                <p:tags r:id="rId18"/>
              </p:custDataLst>
            </p:nvPr>
          </p:nvSpPr>
          <p:spPr>
            <a:xfrm>
              <a:off x="7768376" y="2377141"/>
              <a:ext cx="658273" cy="17462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>
            <p:custDataLst>
              <p:tags r:id="rId19"/>
            </p:custDataLst>
          </p:nvPr>
        </p:nvGrpSpPr>
        <p:grpSpPr>
          <a:xfrm>
            <a:off x="1302469" y="3074271"/>
            <a:ext cx="2084070" cy="2250440"/>
            <a:chOff x="459034" y="3453077"/>
            <a:chExt cx="2084070" cy="2250440"/>
          </a:xfrm>
        </p:grpSpPr>
        <p:sp>
          <p:nvSpPr>
            <p:cNvPr id="120" name="矩形 119"/>
            <p:cNvSpPr/>
            <p:nvPr>
              <p:custDataLst>
                <p:tags r:id="rId20"/>
              </p:custDataLst>
            </p:nvPr>
          </p:nvSpPr>
          <p:spPr>
            <a:xfrm>
              <a:off x="459034" y="4142782"/>
              <a:ext cx="1628021" cy="521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分析问题</a:t>
              </a:r>
              <a:endParaRPr lang="en-US" altLang="zh-CN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左大括号 120"/>
            <p:cNvSpPr/>
            <p:nvPr>
              <p:custDataLst>
                <p:tags r:id="rId21"/>
              </p:custDataLst>
            </p:nvPr>
          </p:nvSpPr>
          <p:spPr>
            <a:xfrm>
              <a:off x="2296089" y="3453077"/>
              <a:ext cx="247015" cy="2250440"/>
            </a:xfrm>
            <a:prstGeom prst="leftBrace">
              <a:avLst>
                <a:gd name="adj1" fmla="val 8333"/>
                <a:gd name="adj2" fmla="val 43697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>
            <p:custDataLst>
              <p:tags r:id="rId22"/>
            </p:custDataLst>
          </p:nvPr>
        </p:nvSpPr>
        <p:spPr>
          <a:xfrm>
            <a:off x="9835131" y="2085002"/>
            <a:ext cx="129896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摆现象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>
            <p:custDataLst>
              <p:tags r:id="rId23"/>
            </p:custDataLst>
          </p:nvPr>
        </p:nvSpPr>
        <p:spPr>
          <a:xfrm>
            <a:off x="3595502" y="4277265"/>
            <a:ext cx="5969913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对同志只有损害</a:t>
            </a:r>
            <a:endParaRPr lang="zh-CN" altLang="en-US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>
            <p:custDataLst>
              <p:tags r:id="rId24"/>
            </p:custDataLst>
          </p:nvPr>
        </p:nvSpPr>
        <p:spPr>
          <a:xfrm>
            <a:off x="9828782" y="5665470"/>
            <a:ext cx="130526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提办法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>
            <p:custDataLst>
              <p:tags r:id="rId25"/>
            </p:custDataLst>
          </p:nvPr>
        </p:nvSpPr>
        <p:spPr>
          <a:xfrm>
            <a:off x="3595501" y="4971265"/>
            <a:ext cx="5969913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剥削阶级以及流氓无产者所惯用手段</a:t>
            </a:r>
            <a:endParaRPr lang="en-US" altLang="zh-CN" sz="2800" b="1" kern="100" smtClean="0">
              <a:latin typeface="Calibri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>
            <p:custDataLst>
              <p:tags r:id="rId26"/>
            </p:custDataLst>
          </p:nvPr>
        </p:nvGrpSpPr>
        <p:grpSpPr>
          <a:xfrm>
            <a:off x="7302780" y="2083732"/>
            <a:ext cx="2262946" cy="521970"/>
            <a:chOff x="7854728" y="2172671"/>
            <a:chExt cx="2262946" cy="521970"/>
          </a:xfrm>
        </p:grpSpPr>
        <p:sp>
          <p:nvSpPr>
            <p:cNvPr id="39" name="矩形 38"/>
            <p:cNvSpPr/>
            <p:nvPr>
              <p:custDataLst>
                <p:tags r:id="rId27"/>
              </p:custDataLst>
            </p:nvPr>
          </p:nvSpPr>
          <p:spPr>
            <a:xfrm>
              <a:off x="8450805" y="2172671"/>
              <a:ext cx="1666869" cy="521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无赖行为</a:t>
              </a:r>
              <a:endParaRPr lang="zh-CN" altLang="zh-CN" sz="2800" kern="100">
                <a:latin typeface="Calibri"/>
                <a:cs typeface="Times New Roman" panose="02020603050405020304" pitchFamily="18" charset="0"/>
              </a:endParaRPr>
            </a:p>
          </p:txBody>
        </p:sp>
        <p:sp>
          <p:nvSpPr>
            <p:cNvPr id="40" name="右箭头 39"/>
            <p:cNvSpPr/>
            <p:nvPr>
              <p:custDataLst>
                <p:tags r:id="rId28"/>
              </p:custDataLst>
            </p:nvPr>
          </p:nvSpPr>
          <p:spPr>
            <a:xfrm>
              <a:off x="7854728" y="2306595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>
            <p:custDataLst>
              <p:tags r:id="rId29"/>
            </p:custDataLst>
          </p:nvPr>
        </p:nvGrpSpPr>
        <p:grpSpPr>
          <a:xfrm>
            <a:off x="352663" y="2170769"/>
            <a:ext cx="889635" cy="3882390"/>
            <a:chOff x="103108" y="2092664"/>
            <a:chExt cx="889635" cy="4040989"/>
          </a:xfrm>
        </p:grpSpPr>
        <p:sp>
          <p:nvSpPr>
            <p:cNvPr id="2" name="左大括号 1"/>
            <p:cNvSpPr/>
            <p:nvPr>
              <p:custDataLst>
                <p:tags r:id="rId30"/>
              </p:custDataLst>
            </p:nvPr>
          </p:nvSpPr>
          <p:spPr>
            <a:xfrm>
              <a:off x="796528" y="2092664"/>
              <a:ext cx="196215" cy="4040989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>
              <p:custDataLst>
                <p:tags r:id="rId31"/>
              </p:custDataLst>
            </p:nvPr>
          </p:nvSpPr>
          <p:spPr>
            <a:xfrm>
              <a:off x="103108" y="3003483"/>
              <a:ext cx="633111" cy="1888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论证思路</a:t>
              </a:r>
              <a:endPara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81305" y="1045210"/>
            <a:ext cx="11630025" cy="8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03225" y="287655"/>
            <a:ext cx="11052810" cy="5988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学生活动</a:t>
            </a:r>
            <a:r>
              <a:rPr lang="en-US" altLang="zh-CN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4</a:t>
            </a:r>
            <a:r>
              <a:rPr lang="zh-CN" altLang="en-US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：请尝试按照论证逻辑，在</a:t>
            </a:r>
            <a:r>
              <a:rPr lang="en-US" altLang="zh-CN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“</a:t>
            </a:r>
            <a:r>
              <a:rPr lang="zh-CN" altLang="en-US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八大罪状</a:t>
            </a:r>
            <a:r>
              <a:rPr lang="en-US" altLang="zh-CN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”</a:t>
            </a:r>
            <a:r>
              <a:rPr lang="zh-CN" altLang="en-US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中任选</a:t>
            </a:r>
            <a:r>
              <a:rPr lang="en-US" altLang="zh-CN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1</a:t>
            </a:r>
            <a:r>
              <a:rPr lang="zh-CN" altLang="en-US" sz="22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个进行分析，明确论证思路。</a:t>
            </a:r>
            <a:endParaRPr lang="zh-CN" altLang="en-US" sz="22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6" name="椭圆 5"/>
          <p:cNvSpPr/>
          <p:nvPr>
            <p:custDataLst>
              <p:tags r:id="rId7"/>
            </p:custDataLst>
          </p:nvPr>
        </p:nvSpPr>
        <p:spPr>
          <a:xfrm>
            <a:off x="281305" y="1367155"/>
            <a:ext cx="771525" cy="74104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/>
              <a:t>2</a:t>
            </a:r>
            <a:endParaRPr lang="en-US" altLang="zh-CN" sz="44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1459090" y="2290742"/>
            <a:ext cx="1628021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提出问题</a:t>
            </a:r>
            <a:endParaRPr lang="zh-CN" altLang="en-US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9840846" y="3609646"/>
            <a:ext cx="129896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挖根源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论危害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>
            <p:custDataLst>
              <p:tags r:id="rId10"/>
            </p:custDataLst>
          </p:nvPr>
        </p:nvGrpSpPr>
        <p:grpSpPr>
          <a:xfrm>
            <a:off x="3132307" y="2300267"/>
            <a:ext cx="3815013" cy="521970"/>
            <a:chOff x="7803293" y="2184736"/>
            <a:chExt cx="3815013" cy="521970"/>
          </a:xfrm>
        </p:grpSpPr>
        <p:sp>
          <p:nvSpPr>
            <p:cNvPr id="11" name="矩形 10"/>
            <p:cNvSpPr/>
            <p:nvPr>
              <p:custDataLst>
                <p:tags r:id="rId11"/>
              </p:custDataLst>
            </p:nvPr>
          </p:nvSpPr>
          <p:spPr>
            <a:xfrm>
              <a:off x="8175129" y="2184736"/>
              <a:ext cx="3443177" cy="521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无的放矢，不看对象</a:t>
              </a:r>
              <a:endParaRPr lang="zh-CN" altLang="zh-CN" sz="2800" kern="100">
                <a:latin typeface="Calibri"/>
                <a:cs typeface="Times New Roman" panose="02020603050405020304" pitchFamily="18" charset="0"/>
              </a:endParaRPr>
            </a:p>
          </p:txBody>
        </p:sp>
        <p:sp>
          <p:nvSpPr>
            <p:cNvPr id="12" name="右箭头 11"/>
            <p:cNvSpPr/>
            <p:nvPr>
              <p:custDataLst>
                <p:tags r:id="rId12"/>
              </p:custDataLst>
            </p:nvPr>
          </p:nvSpPr>
          <p:spPr>
            <a:xfrm>
              <a:off x="7803293" y="2305960"/>
              <a:ext cx="326444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>
            <p:custDataLst>
              <p:tags r:id="rId13"/>
            </p:custDataLst>
          </p:nvPr>
        </p:nvSpPr>
        <p:spPr>
          <a:xfrm>
            <a:off x="3349625" y="3044190"/>
            <a:ext cx="624586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发誓不要老百姓看</a:t>
            </a:r>
            <a:endParaRPr lang="zh-CN" altLang="en-US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>
            <p:custDataLst>
              <p:tags r:id="rId14"/>
            </p:custDataLst>
          </p:nvPr>
        </p:nvSpPr>
        <p:spPr>
          <a:xfrm>
            <a:off x="3350260" y="3800475"/>
            <a:ext cx="624586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讲的是党八股，别人看不懂</a:t>
            </a:r>
            <a:endParaRPr lang="zh-CN" altLang="en-US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>
            <p:custDataLst>
              <p:tags r:id="rId15"/>
            </p:custDataLst>
          </p:nvPr>
        </p:nvGrpSpPr>
        <p:grpSpPr>
          <a:xfrm>
            <a:off x="1451870" y="3284456"/>
            <a:ext cx="1858645" cy="1549400"/>
            <a:chOff x="499850" y="3312742"/>
            <a:chExt cx="1858645" cy="1549400"/>
          </a:xfrm>
        </p:grpSpPr>
        <p:sp>
          <p:nvSpPr>
            <p:cNvPr id="16" name="矩形 15"/>
            <p:cNvSpPr/>
            <p:nvPr>
              <p:custDataLst>
                <p:tags r:id="rId16"/>
              </p:custDataLst>
            </p:nvPr>
          </p:nvSpPr>
          <p:spPr>
            <a:xfrm>
              <a:off x="499850" y="3823575"/>
              <a:ext cx="1628021" cy="521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分析问题</a:t>
              </a:r>
              <a:endParaRPr lang="en-US" altLang="zh-CN" sz="2800" b="1" kern="10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左大括号 16"/>
            <p:cNvSpPr/>
            <p:nvPr>
              <p:custDataLst>
                <p:tags r:id="rId17"/>
              </p:custDataLst>
            </p:nvPr>
          </p:nvSpPr>
          <p:spPr>
            <a:xfrm>
              <a:off x="2190220" y="3312742"/>
              <a:ext cx="168275" cy="1549400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>
            <p:custDataLst>
              <p:tags r:id="rId18"/>
            </p:custDataLst>
          </p:nvPr>
        </p:nvSpPr>
        <p:spPr>
          <a:xfrm>
            <a:off x="9840408" y="2288202"/>
            <a:ext cx="129896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摆现象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>
            <p:custDataLst>
              <p:tags r:id="rId19"/>
            </p:custDataLst>
          </p:nvPr>
        </p:nvSpPr>
        <p:spPr>
          <a:xfrm>
            <a:off x="9833911" y="5300706"/>
            <a:ext cx="130526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提办法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>
            <p:custDataLst>
              <p:tags r:id="rId20"/>
            </p:custDataLst>
          </p:nvPr>
        </p:nvGrpSpPr>
        <p:grpSpPr>
          <a:xfrm>
            <a:off x="462929" y="2577804"/>
            <a:ext cx="926465" cy="3014980"/>
            <a:chOff x="24779" y="1932056"/>
            <a:chExt cx="926465" cy="3138144"/>
          </a:xfrm>
        </p:grpSpPr>
        <p:sp>
          <p:nvSpPr>
            <p:cNvPr id="22" name="左大括号 21"/>
            <p:cNvSpPr/>
            <p:nvPr>
              <p:custDataLst>
                <p:tags r:id="rId21"/>
              </p:custDataLst>
            </p:nvPr>
          </p:nvSpPr>
          <p:spPr>
            <a:xfrm>
              <a:off x="810274" y="1932056"/>
              <a:ext cx="140970" cy="3138144"/>
            </a:xfrm>
            <a:prstGeom prst="leftBrac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>
              <p:custDataLst>
                <p:tags r:id="rId22"/>
              </p:custDataLst>
            </p:nvPr>
          </p:nvSpPr>
          <p:spPr>
            <a:xfrm>
              <a:off x="24779" y="2668309"/>
              <a:ext cx="633111" cy="1888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论证思路</a:t>
              </a:r>
              <a:endParaRPr lang="zh-CN" altLang="zh-CN" sz="2800" kern="100">
                <a:latin typeface="Calibri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23"/>
            </p:custDataLst>
          </p:nvPr>
        </p:nvGrpSpPr>
        <p:grpSpPr>
          <a:xfrm>
            <a:off x="6992317" y="2298997"/>
            <a:ext cx="2579363" cy="521970"/>
            <a:chOff x="7621815" y="2172671"/>
            <a:chExt cx="3929634" cy="521970"/>
          </a:xfrm>
        </p:grpSpPr>
        <p:sp>
          <p:nvSpPr>
            <p:cNvPr id="25" name="矩形 24"/>
            <p:cNvSpPr/>
            <p:nvPr>
              <p:custDataLst>
                <p:tags r:id="rId24"/>
              </p:custDataLst>
            </p:nvPr>
          </p:nvSpPr>
          <p:spPr>
            <a:xfrm>
              <a:off x="8450805" y="2172671"/>
              <a:ext cx="3100644" cy="5219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莫名其妙</a:t>
              </a:r>
              <a:endPara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右箭头 27"/>
            <p:cNvSpPr/>
            <p:nvPr>
              <p:custDataLst>
                <p:tags r:id="rId25"/>
              </p:custDataLst>
            </p:nvPr>
          </p:nvSpPr>
          <p:spPr>
            <a:xfrm>
              <a:off x="7621815" y="2307230"/>
              <a:ext cx="418913" cy="2553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>
            <p:custDataLst>
              <p:tags r:id="rId26"/>
            </p:custDataLst>
          </p:nvPr>
        </p:nvSpPr>
        <p:spPr>
          <a:xfrm>
            <a:off x="1471154" y="5301212"/>
            <a:ext cx="1628021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解决问题</a:t>
            </a:r>
            <a:endParaRPr lang="zh-CN" altLang="en-US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>
            <p:custDataLst>
              <p:tags r:id="rId27"/>
            </p:custDataLst>
          </p:nvPr>
        </p:nvSpPr>
        <p:spPr>
          <a:xfrm>
            <a:off x="3334385" y="5300980"/>
            <a:ext cx="624840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要调查研究分析对象，不要乱讲一通</a:t>
            </a:r>
            <a:endParaRPr lang="zh-CN" altLang="zh-CN" sz="2800" b="1" kern="100">
              <a:latin typeface="Calibri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>
            <p:custDataLst>
              <p:tags r:id="rId28"/>
            </p:custDataLst>
          </p:nvPr>
        </p:nvSpPr>
        <p:spPr>
          <a:xfrm>
            <a:off x="3319145" y="4531360"/>
            <a:ext cx="624586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老鸦声调，不看读者，不看观众</a:t>
            </a:r>
            <a:endParaRPr lang="zh-CN" altLang="en-US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44195" y="1299845"/>
            <a:ext cx="11103610" cy="486156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algn="l" defTabSz="457200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从整体上看，采用总分总的结构形式，先提出问题，开宗明义，概括罪状，然后分项列举“党八股”的八项罪状,最后总结全文，阐明抛弃党八股采取马列文风的意义，明确观点。</a:t>
            </a:r>
            <a:endPara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algn="l" defTabSz="457200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从局部看，分说部分主要采用并列式结构，八个方面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按照从“表现—根源一危害”的逻辑顺序进行排列，</a:t>
            </a: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论证其危害及纠正的方法。每一方面遵循</a:t>
            </a:r>
            <a:r>
              <a:rPr lang="en-US" altLang="zh-CN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提出论点</a:t>
            </a:r>
            <a:r>
              <a:rPr lang="en-US" altLang="zh-CN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摆出现象</a:t>
            </a:r>
            <a:r>
              <a:rPr lang="en-US" altLang="zh-CN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分析原因</a:t>
            </a:r>
            <a:r>
              <a:rPr lang="en-US" altLang="zh-CN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得出结论</a:t>
            </a:r>
            <a:r>
              <a:rPr lang="en-US" altLang="zh-CN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的论述逻辑进行，边破边立，论证严谨。</a:t>
            </a:r>
            <a:endPara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13" name="组合 12"/>
          <p:cNvGrpSpPr/>
          <p:nvPr>
            <p:custDataLst>
              <p:tags r:id="rId6"/>
            </p:custDataLst>
          </p:nvPr>
        </p:nvGrpSpPr>
        <p:grpSpPr>
          <a:xfrm>
            <a:off x="686644" y="301810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cs typeface="Tahoma" panose="020b0604030504040204" pitchFamily="34" charset="0"/>
                </a:rPr>
                <a:t>论证总结</a:t>
              </a:r>
              <a:endPara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90270" y="297180"/>
            <a:ext cx="10555605" cy="768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400">
                <a:solidFill>
                  <a:schemeClr val="tx1"/>
                </a:solidFill>
                <a:latin typeface="Rockwell"/>
                <a:ea typeface="方正姚体" panose="02010601030101010101" pitchFamily="2" charset="-122"/>
              </a:rPr>
              <a:t>任务二：</a:t>
            </a:r>
            <a:r>
              <a:rPr lang="zh-CN" altLang="en-US" sz="4400">
                <a:solidFill>
                  <a:schemeClr val="tx1"/>
                </a:solidFill>
                <a:latin typeface="Rockwell"/>
                <a:ea typeface="方正姚体" panose="02010601030101010101" pitchFamily="2" charset="-122"/>
                <a:sym typeface="+mn-ea"/>
              </a:rPr>
              <a:t>勾画思维导图，总结说理逻辑</a:t>
            </a:r>
            <a:endParaRPr lang="zh-CN" altLang="en-US" sz="4400">
              <a:solidFill>
                <a:schemeClr val="tx1"/>
              </a:solidFill>
              <a:latin typeface="Rockwell"/>
              <a:ea typeface="方正姚体" panose="02010601030101010101" pitchFamily="2" charset="-122"/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0270" y="1974850"/>
            <a:ext cx="5328285" cy="3609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6407150" y="1974850"/>
            <a:ext cx="5038725" cy="33229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以小组为单位，运用所学方法，尝试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理清《劝学》《师说》《拿来主义》说理思路，绘制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思维导图，归纳说理规律。并按小组分享。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62468" name="Text Box 4"/>
          <p:cNvSpPr/>
          <p:nvPr>
            <p:custDataLst>
              <p:tags r:id="rId5"/>
            </p:custDataLst>
          </p:nvPr>
        </p:nvSpPr>
        <p:spPr>
          <a:xfrm>
            <a:off x="1260793" y="2396490"/>
            <a:ext cx="551815" cy="34290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学不可以已（中心论点）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469" name="AutoShape 6"/>
          <p:cNvSpPr/>
          <p:nvPr>
            <p:custDataLst>
              <p:tags r:id="rId6"/>
            </p:custDataLst>
          </p:nvPr>
        </p:nvSpPr>
        <p:spPr>
          <a:xfrm>
            <a:off x="1963420" y="2701290"/>
            <a:ext cx="198120" cy="2732405"/>
          </a:xfrm>
          <a:prstGeom prst="leftBrace">
            <a:avLst>
              <a:gd name="adj1" fmla="val 12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470" name="Text Box 7"/>
          <p:cNvSpPr/>
          <p:nvPr>
            <p:custDataLst>
              <p:tags r:id="rId7"/>
            </p:custDataLst>
          </p:nvPr>
        </p:nvSpPr>
        <p:spPr>
          <a:xfrm>
            <a:off x="2390140" y="2399665"/>
            <a:ext cx="175260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学习的意义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471" name="Text Box 8"/>
          <p:cNvSpPr/>
          <p:nvPr>
            <p:custDataLst>
              <p:tags r:id="rId8"/>
            </p:custDataLst>
          </p:nvPr>
        </p:nvSpPr>
        <p:spPr>
          <a:xfrm>
            <a:off x="2339340" y="3807460"/>
            <a:ext cx="182880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学习的作用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472" name="Text Box 9"/>
          <p:cNvSpPr/>
          <p:nvPr>
            <p:custDataLst>
              <p:tags r:id="rId9"/>
            </p:custDataLst>
          </p:nvPr>
        </p:nvSpPr>
        <p:spPr>
          <a:xfrm>
            <a:off x="2344420" y="5215255"/>
            <a:ext cx="182880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态度和方法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62474" name="Line 11"/>
          <p:cNvCxnSpPr/>
          <p:nvPr>
            <p:custDataLst>
              <p:tags r:id="rId10"/>
            </p:custDataLst>
          </p:nvPr>
        </p:nvCxnSpPr>
        <p:spPr>
          <a:xfrm>
            <a:off x="4173220" y="262509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2475" name="Line 12"/>
          <p:cNvCxnSpPr/>
          <p:nvPr>
            <p:custDataLst>
              <p:tags r:id="rId11"/>
            </p:custDataLst>
          </p:nvPr>
        </p:nvCxnSpPr>
        <p:spPr>
          <a:xfrm>
            <a:off x="4168140" y="4036060"/>
            <a:ext cx="609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2476" name="Line 13"/>
          <p:cNvCxnSpPr/>
          <p:nvPr>
            <p:custDataLst>
              <p:tags r:id="rId12"/>
            </p:custDataLst>
          </p:nvPr>
        </p:nvCxnSpPr>
        <p:spPr>
          <a:xfrm>
            <a:off x="4243705" y="5433695"/>
            <a:ext cx="390525" cy="508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2477" name="Text Box 14"/>
          <p:cNvSpPr/>
          <p:nvPr>
            <p:custDataLst>
              <p:tags r:id="rId13"/>
            </p:custDataLst>
          </p:nvPr>
        </p:nvSpPr>
        <p:spPr>
          <a:xfrm>
            <a:off x="4889500" y="1842770"/>
            <a:ext cx="1567180" cy="15684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提高自己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改变自己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完善自己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478" name="Text Box 15"/>
          <p:cNvSpPr/>
          <p:nvPr>
            <p:custDataLst>
              <p:tags r:id="rId14"/>
            </p:custDataLst>
          </p:nvPr>
        </p:nvSpPr>
        <p:spPr>
          <a:xfrm>
            <a:off x="4777740" y="3731260"/>
            <a:ext cx="304800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弥补不足、提高能力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62479" name="Line 16"/>
          <p:cNvCxnSpPr/>
          <p:nvPr>
            <p:custDataLst>
              <p:tags r:id="rId15"/>
            </p:custDataLst>
          </p:nvPr>
        </p:nvCxnSpPr>
        <p:spPr>
          <a:xfrm flipH="1">
            <a:off x="4704715" y="4824095"/>
            <a:ext cx="0" cy="1219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2480" name="Line 17"/>
          <p:cNvCxnSpPr/>
          <p:nvPr>
            <p:custDataLst>
              <p:tags r:id="rId16"/>
            </p:custDataLst>
          </p:nvPr>
        </p:nvCxnSpPr>
        <p:spPr>
          <a:xfrm>
            <a:off x="4714875" y="4841240"/>
            <a:ext cx="152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2481" name="Line 18"/>
          <p:cNvCxnSpPr/>
          <p:nvPr>
            <p:custDataLst>
              <p:tags r:id="rId17"/>
            </p:custDataLst>
          </p:nvPr>
        </p:nvCxnSpPr>
        <p:spPr>
          <a:xfrm>
            <a:off x="4676775" y="5443220"/>
            <a:ext cx="22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2482" name="Line 19"/>
          <p:cNvCxnSpPr/>
          <p:nvPr>
            <p:custDataLst>
              <p:tags r:id="rId18"/>
            </p:custDataLst>
          </p:nvPr>
        </p:nvCxnSpPr>
        <p:spPr>
          <a:xfrm>
            <a:off x="4714875" y="6052820"/>
            <a:ext cx="22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62483" name="Text Box 20"/>
          <p:cNvSpPr/>
          <p:nvPr>
            <p:custDataLst>
              <p:tags r:id="rId19"/>
            </p:custDataLst>
          </p:nvPr>
        </p:nvSpPr>
        <p:spPr>
          <a:xfrm>
            <a:off x="4943475" y="4671695"/>
            <a:ext cx="203073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注重积累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484" name="Text Box 21"/>
          <p:cNvSpPr/>
          <p:nvPr>
            <p:custDataLst>
              <p:tags r:id="rId20"/>
            </p:custDataLst>
          </p:nvPr>
        </p:nvSpPr>
        <p:spPr>
          <a:xfrm>
            <a:off x="4943475" y="5215255"/>
            <a:ext cx="203073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坚持不懈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485" name="Text Box 22"/>
          <p:cNvSpPr/>
          <p:nvPr>
            <p:custDataLst>
              <p:tags r:id="rId21"/>
            </p:custDataLst>
          </p:nvPr>
        </p:nvSpPr>
        <p:spPr>
          <a:xfrm>
            <a:off x="4943475" y="5814695"/>
            <a:ext cx="203073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专心致志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2"/>
            </p:custDataLst>
          </p:nvPr>
        </p:nvSpPr>
        <p:spPr>
          <a:xfrm>
            <a:off x="531495" y="1309370"/>
            <a:ext cx="201168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en-US" altLang="zh-CN" sz="360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《</a:t>
            </a:r>
            <a:r>
              <a:rPr lang="zh-CN" altLang="en-US" sz="360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劝学</a:t>
            </a:r>
            <a:r>
              <a:rPr lang="en-US" altLang="zh-CN" sz="360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》</a:t>
            </a:r>
            <a:endParaRPr lang="en-US" altLang="zh-CN" sz="3600"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5" name="Text Box 7"/>
          <p:cNvSpPr/>
          <p:nvPr>
            <p:custDataLst>
              <p:tags r:id="rId23"/>
            </p:custDataLst>
          </p:nvPr>
        </p:nvSpPr>
        <p:spPr>
          <a:xfrm>
            <a:off x="9184640" y="3177540"/>
            <a:ext cx="648335" cy="230695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320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8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sz="24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sz="200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并列结构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>
            <p:custDataLst>
              <p:tags r:id="rId24"/>
            </p:custDataLst>
          </p:nvPr>
        </p:nvSpPr>
        <p:spPr>
          <a:xfrm>
            <a:off x="10608945" y="403860"/>
            <a:ext cx="1003935" cy="9429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/>
              <a:t>1</a:t>
            </a:r>
            <a:endParaRPr lang="en-US" altLang="zh-CN" sz="4400"/>
          </a:p>
        </p:txBody>
      </p:sp>
      <p:sp>
        <p:nvSpPr>
          <p:cNvPr id="7" name="文本框 6"/>
          <p:cNvSpPr txBox="1"/>
          <p:nvPr>
            <p:custDataLst>
              <p:tags r:id="rId25"/>
            </p:custDataLst>
          </p:nvPr>
        </p:nvSpPr>
        <p:spPr>
          <a:xfrm>
            <a:off x="405765" y="299085"/>
            <a:ext cx="9959975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学生活动</a:t>
            </a:r>
            <a:r>
              <a:rPr lang="en-US" altLang="zh-CN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4</a:t>
            </a: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：小组分享，《劝学》《师说》《拿来主义》论证思路</a:t>
            </a:r>
            <a:endParaRPr lang="zh-CN" altLang="en-US" sz="24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26"/>
            </p:custDataLst>
          </p:nvPr>
        </p:nvSpPr>
        <p:spPr>
          <a:xfrm>
            <a:off x="281305" y="1045210"/>
            <a:ext cx="10209530" cy="76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24578" name="Text 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43305" y="1198245"/>
            <a:ext cx="277368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出于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蓝</a:t>
            </a:r>
            <a:r>
              <a:rPr lang="en-US" altLang="zh-CN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                 </a:t>
            </a:r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青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" name="直接箭头连接符 1"/>
          <p:cNvCxnSpPr/>
          <p:nvPr>
            <p:custDataLst>
              <p:tags r:id="rId6"/>
            </p:custDataLst>
          </p:nvPr>
        </p:nvCxnSpPr>
        <p:spPr>
          <a:xfrm>
            <a:off x="1607185" y="1845310"/>
            <a:ext cx="1506855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 Box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43305" y="2188210"/>
            <a:ext cx="2774315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寒于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水</a:t>
            </a:r>
            <a:r>
              <a:rPr lang="en-US" altLang="zh-CN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                 </a:t>
            </a:r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冰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081145" y="1292225"/>
            <a:ext cx="926465" cy="19380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事物变化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可以提高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8" name="直接箭头连接符 7"/>
          <p:cNvCxnSpPr/>
          <p:nvPr>
            <p:custDataLst>
              <p:tags r:id="rId9"/>
            </p:custDataLst>
          </p:nvPr>
        </p:nvCxnSpPr>
        <p:spPr>
          <a:xfrm>
            <a:off x="1607185" y="3057525"/>
            <a:ext cx="1506855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Text Box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43940" y="3347720"/>
            <a:ext cx="277368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輮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直木</a:t>
            </a:r>
            <a:r>
              <a:rPr lang="en-US" altLang="zh-CN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             </a:t>
            </a:r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  <a:sym typeface="+mn-ea"/>
              </a:rPr>
              <a:t>轮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043940" y="4338955"/>
            <a:ext cx="277368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绳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木</a:t>
            </a:r>
            <a:r>
              <a:rPr lang="en-US" altLang="zh-CN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                 </a:t>
            </a:r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  <a:sym typeface="+mn-ea"/>
              </a:rPr>
              <a:t>直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043940" y="5384800"/>
            <a:ext cx="277368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砺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金</a:t>
            </a:r>
            <a:r>
              <a:rPr lang="en-US" altLang="zh-CN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                 </a:t>
            </a:r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利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箭头连接符 11"/>
          <p:cNvCxnSpPr/>
          <p:nvPr>
            <p:custDataLst>
              <p:tags r:id="rId13"/>
            </p:custDataLst>
          </p:nvPr>
        </p:nvCxnSpPr>
        <p:spPr>
          <a:xfrm>
            <a:off x="1835150" y="4088130"/>
            <a:ext cx="1217295" cy="9525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>
            <p:custDataLst>
              <p:tags r:id="rId14"/>
            </p:custDataLst>
          </p:nvPr>
        </p:nvCxnSpPr>
        <p:spPr>
          <a:xfrm>
            <a:off x="1607185" y="5045075"/>
            <a:ext cx="1506855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>
            <p:custDataLst>
              <p:tags r:id="rId15"/>
            </p:custDataLst>
          </p:nvPr>
        </p:nvCxnSpPr>
        <p:spPr>
          <a:xfrm>
            <a:off x="1545590" y="6124575"/>
            <a:ext cx="1506855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4081145" y="3709035"/>
            <a:ext cx="926465" cy="19380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事物变化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改变性质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5822950" y="3509010"/>
            <a:ext cx="4731385" cy="8299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学习的重要性：提高自己，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改变自己。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974715" y="2418080"/>
            <a:ext cx="473075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博学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君子</a:t>
            </a:r>
            <a:r>
              <a:rPr lang="en-US" altLang="zh-CN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                     </a:t>
            </a:r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知明行无过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1" name="直接箭头连接符 20"/>
          <p:cNvCxnSpPr/>
          <p:nvPr>
            <p:custDataLst>
              <p:tags r:id="rId19"/>
            </p:custDataLst>
          </p:nvPr>
        </p:nvCxnSpPr>
        <p:spPr>
          <a:xfrm flipV="1">
            <a:off x="6861175" y="3115945"/>
            <a:ext cx="1820545" cy="2540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24578" idx="3"/>
          </p:cNvCxnSpPr>
          <p:nvPr>
            <p:custDataLst>
              <p:tags r:id="rId20"/>
            </p:custDataLst>
          </p:nvPr>
        </p:nvCxnSpPr>
        <p:spPr>
          <a:xfrm>
            <a:off x="3816985" y="1675130"/>
            <a:ext cx="241300" cy="59817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stCxn id="5" idx="3"/>
            <a:endCxn id="6" idx="1"/>
          </p:cNvCxnSpPr>
          <p:nvPr>
            <p:custDataLst>
              <p:tags r:id="rId21"/>
            </p:custDataLst>
          </p:nvPr>
        </p:nvCxnSpPr>
        <p:spPr>
          <a:xfrm flipV="1">
            <a:off x="3817620" y="2261235"/>
            <a:ext cx="263525" cy="40386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9" idx="3"/>
            <a:endCxn id="18" idx="1"/>
          </p:cNvCxnSpPr>
          <p:nvPr>
            <p:custDataLst>
              <p:tags r:id="rId22"/>
            </p:custDataLst>
          </p:nvPr>
        </p:nvCxnSpPr>
        <p:spPr>
          <a:xfrm>
            <a:off x="3817620" y="3824605"/>
            <a:ext cx="263525" cy="85344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10" idx="3"/>
            <a:endCxn id="18" idx="1"/>
          </p:cNvCxnSpPr>
          <p:nvPr>
            <p:custDataLst>
              <p:tags r:id="rId23"/>
            </p:custDataLst>
          </p:nvPr>
        </p:nvCxnSpPr>
        <p:spPr>
          <a:xfrm flipV="1">
            <a:off x="3817620" y="4678045"/>
            <a:ext cx="263525" cy="13779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1" idx="3"/>
            <a:endCxn id="18" idx="1"/>
          </p:cNvCxnSpPr>
          <p:nvPr>
            <p:custDataLst>
              <p:tags r:id="rId24"/>
            </p:custDataLst>
          </p:nvPr>
        </p:nvCxnSpPr>
        <p:spPr>
          <a:xfrm flipV="1">
            <a:off x="3817620" y="4678045"/>
            <a:ext cx="263525" cy="118364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>
            <a:stCxn id="6" idx="3"/>
            <a:endCxn id="19" idx="1"/>
          </p:cNvCxnSpPr>
          <p:nvPr>
            <p:custDataLst>
              <p:tags r:id="rId25"/>
            </p:custDataLst>
          </p:nvPr>
        </p:nvCxnSpPr>
        <p:spPr>
          <a:xfrm>
            <a:off x="5007610" y="2261235"/>
            <a:ext cx="815340" cy="166306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stCxn id="18" idx="3"/>
            <a:endCxn id="19" idx="1"/>
          </p:cNvCxnSpPr>
          <p:nvPr>
            <p:custDataLst>
              <p:tags r:id="rId26"/>
            </p:custDataLst>
          </p:nvPr>
        </p:nvCxnSpPr>
        <p:spPr>
          <a:xfrm flipV="1">
            <a:off x="5007610" y="3924300"/>
            <a:ext cx="815340" cy="75374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27"/>
            </p:custDataLst>
          </p:nvPr>
        </p:nvSpPr>
        <p:spPr>
          <a:xfrm>
            <a:off x="424815" y="168275"/>
            <a:ext cx="11767185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深入研读文本，从三个分论点段落中任选一段，用思维导图的形式梳理其论证思路。</a:t>
            </a:r>
            <a:endParaRPr lang="zh-CN" altLang="en-US" sz="24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5823253" y="4831772"/>
            <a:ext cx="1453487" cy="460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比喻论证   </a:t>
            </a:r>
            <a:endParaRPr lang="zh-CN" altLang="en-US" sz="2400" b="1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95655" y="1118870"/>
            <a:ext cx="10822305" cy="47694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-182880" algn="l">
              <a:lnSpc>
                <a:spcPct val="150000"/>
              </a:lnSpc>
              <a:spcBef>
                <a:spcPts val="1200"/>
              </a:spcBef>
              <a:buClrTx/>
              <a:buSzTx/>
              <a:buFontTx/>
            </a:pPr>
            <a:r>
              <a:rPr lang="en-US" altLang="zh-CN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本文围绕“学不可以已”这个中心论点，从学习的意义、作用、态度等方面，并列结构进行论证，有条理、有思路。大量运用比喻来说明道理，是这篇文章的特色。</a:t>
            </a:r>
            <a:endPara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-182880" algn="l">
              <a:lnSpc>
                <a:spcPct val="15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第一部分提出中心论点"学不可以已"，并加以论述，接着具体论述其重要性。第二部分论证学习的重要作用，可使人增长才干的本领，可以改变人的品性。第三部分论述学习应持的态度，即逐渐积累、坚持不懈、专一不躁。</a:t>
            </a:r>
            <a:endPara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6"/>
            </p:custDataLst>
          </p:nvPr>
        </p:nvGrpSpPr>
        <p:grpSpPr>
          <a:xfrm>
            <a:off x="686644" y="301810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cs typeface="Tahoma" panose="020b0604030504040204" pitchFamily="34" charset="0"/>
                </a:rPr>
                <a:t>论证总结</a:t>
              </a:r>
              <a:endPara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grpSp>
        <p:nvGrpSpPr>
          <p:cNvPr id="13" name="组合 12"/>
          <p:cNvGrpSpPr/>
          <p:nvPr>
            <p:custDataLst>
              <p:tags r:id="rId5"/>
            </p:custDataLst>
          </p:nvPr>
        </p:nvGrpSpPr>
        <p:grpSpPr>
          <a:xfrm>
            <a:off x="686644" y="311970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>
              <p:custDataLst>
                <p:tags r:id="rId7"/>
              </p:custDataLst>
            </p:nvPr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cs typeface="Tahoma" panose="020b0604030504040204" pitchFamily="34" charset="0"/>
                </a:rPr>
                <a:t>论证结构</a:t>
              </a:r>
              <a:endPara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Text Box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2410" y="2240280"/>
            <a:ext cx="2128520" cy="10763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  <a:sym typeface="+mn-ea"/>
              </a:rPr>
              <a:t> 古之学者必有师</a:t>
            </a:r>
            <a:r>
              <a:rPr lang="zh-CN" altLang="en-US" sz="32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                           </a:t>
            </a:r>
            <a:endParaRPr lang="zh-CN" altLang="en-US" sz="3200" b="1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8298" y="6156382"/>
            <a:ext cx="1453487" cy="4603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提出论点   </a:t>
            </a:r>
            <a:endParaRPr lang="zh-CN" altLang="en-US" sz="2400" b="1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</p:txBody>
      </p:sp>
      <p:graphicFrame>
        <p:nvGraphicFramePr>
          <p:cNvPr id="3" name="Group 51"/>
          <p:cNvGraphicFramePr>
            <a:graphicFrameLocks noGrp="1"/>
          </p:cNvGraphicFramePr>
          <p:nvPr>
            <p:ph idx="4294967295"/>
            <p:custDataLst>
              <p:tags r:id="rId10"/>
            </p:custDataLst>
          </p:nvPr>
        </p:nvGraphicFramePr>
        <p:xfrm>
          <a:off x="3947795" y="170180"/>
          <a:ext cx="4219575" cy="631190"/>
        </p:xfrm>
        <a:graphic>
          <a:graphicData uri="http://schemas.openxmlformats.org/drawingml/2006/table">
            <a:tbl>
              <a:tblPr/>
              <a:tblGrid>
                <a:gridCol w="4219575"/>
              </a:tblGrid>
              <a:tr h="631190">
                <a:tc>
                  <a:txBody>
                    <a:bodyPr vert="horz" wrap="square"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320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+mn-ea"/>
                        </a:rPr>
                        <a:t>今之众人</a:t>
                      </a:r>
                      <a:r>
                        <a:rPr kumimoji="0" lang="zh-CN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，</a:t>
                      </a:r>
                      <a:r>
                        <a:rPr lang="zh-CN" altLang="en-US" sz="3200" baseline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耻学于师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oup 51"/>
          <p:cNvGraphicFramePr>
            <a:graphicFrameLocks noGrp="1"/>
          </p:cNvGraphicFramePr>
          <p:nvPr>
            <p:custDataLst>
              <p:tags r:id="rId11"/>
            </p:custDataLst>
          </p:nvPr>
        </p:nvGraphicFramePr>
        <p:xfrm>
          <a:off x="3947795" y="864235"/>
          <a:ext cx="4219575" cy="579120"/>
        </p:xfrm>
        <a:graphic>
          <a:graphicData uri="http://schemas.openxmlformats.org/drawingml/2006/table">
            <a:tbl>
              <a:tblPr/>
              <a:tblGrid>
                <a:gridCol w="4219575"/>
              </a:tblGrid>
              <a:tr h="579120">
                <a:tc>
                  <a:txBody>
                    <a:bodyPr vert="horz" wrap="square"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古之圣人</a:t>
                      </a:r>
                      <a:r>
                        <a:rPr kumimoji="0" lang="zh-CN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，</a:t>
                      </a:r>
                      <a:r>
                        <a:rPr lang="zh-CN" altLang="en-US" sz="3200" baseline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从师而问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51"/>
          <p:cNvGraphicFramePr>
            <a:graphicFrameLocks noGrp="1"/>
          </p:cNvGraphicFramePr>
          <p:nvPr>
            <p:custDataLst>
              <p:tags r:id="rId12"/>
            </p:custDataLst>
          </p:nvPr>
        </p:nvGraphicFramePr>
        <p:xfrm>
          <a:off x="3947795" y="1570990"/>
          <a:ext cx="4219575" cy="579120"/>
        </p:xfrm>
        <a:graphic>
          <a:graphicData uri="http://schemas.openxmlformats.org/drawingml/2006/table">
            <a:tbl>
              <a:tblPr/>
              <a:tblGrid>
                <a:gridCol w="4219575"/>
              </a:tblGrid>
              <a:tr h="579120">
                <a:tc>
                  <a:txBody>
                    <a:bodyPr vert="horz" wrap="square"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于其子，</a:t>
                      </a:r>
                      <a:r>
                        <a:rPr lang="zh-CN" altLang="en-US" sz="3200" baseline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择师而教之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Group 51"/>
          <p:cNvGraphicFramePr>
            <a:graphicFrameLocks noGrp="1"/>
          </p:cNvGraphicFramePr>
          <p:nvPr>
            <p:custDataLst>
              <p:tags r:id="rId13"/>
            </p:custDataLst>
          </p:nvPr>
        </p:nvGraphicFramePr>
        <p:xfrm>
          <a:off x="3947795" y="2189480"/>
          <a:ext cx="4219575" cy="579120"/>
        </p:xfrm>
        <a:graphic>
          <a:graphicData uri="http://schemas.openxmlformats.org/drawingml/2006/table">
            <a:tbl>
              <a:tblPr/>
              <a:tblGrid>
                <a:gridCol w="4219575"/>
              </a:tblGrid>
              <a:tr h="579120">
                <a:tc>
                  <a:txBody>
                    <a:bodyPr vert="horz" wrap="square"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于其身，</a:t>
                      </a:r>
                      <a:r>
                        <a:rPr lang="zh-CN" altLang="en-US" sz="320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则耻师焉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Group 51"/>
          <p:cNvGraphicFramePr>
            <a:graphicFrameLocks noGrp="1"/>
          </p:cNvGraphicFramePr>
          <p:nvPr>
            <p:custDataLst>
              <p:tags r:id="rId14"/>
            </p:custDataLst>
          </p:nvPr>
        </p:nvGraphicFramePr>
        <p:xfrm>
          <a:off x="3947795" y="2919730"/>
          <a:ext cx="4219575" cy="579120"/>
        </p:xfrm>
        <a:graphic>
          <a:graphicData uri="http://schemas.openxmlformats.org/drawingml/2006/table">
            <a:tbl>
              <a:tblPr/>
              <a:tblGrid>
                <a:gridCol w="4219575"/>
              </a:tblGrid>
              <a:tr h="579120">
                <a:tc>
                  <a:txBody>
                    <a:bodyPr vert="horz" wrap="square"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百工之人，</a:t>
                      </a:r>
                      <a:r>
                        <a:rPr lang="zh-CN" altLang="en-US" sz="3200" baseline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不耻相师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Group 51"/>
          <p:cNvGraphicFramePr>
            <a:graphicFrameLocks noGrp="1"/>
          </p:cNvGraphicFramePr>
          <p:nvPr>
            <p:custDataLst>
              <p:tags r:id="rId15"/>
            </p:custDataLst>
          </p:nvPr>
        </p:nvGraphicFramePr>
        <p:xfrm>
          <a:off x="3947795" y="3573145"/>
          <a:ext cx="4218940" cy="579120"/>
        </p:xfrm>
        <a:graphic>
          <a:graphicData uri="http://schemas.openxmlformats.org/drawingml/2006/table">
            <a:tbl>
              <a:tblPr/>
              <a:tblGrid>
                <a:gridCol w="4218940"/>
              </a:tblGrid>
              <a:tr h="579120">
                <a:tc>
                  <a:txBody>
                    <a:bodyPr vert="horz" wrap="square"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士大夫</a:t>
                      </a:r>
                      <a:r>
                        <a:rPr lang="zh-CN" altLang="en-US" sz="3200" baseline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曰师群聚笑之</a:t>
                      </a:r>
                      <a:endParaRPr kumimoji="0" lang="zh-CN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3397250" y="384810"/>
            <a:ext cx="476885" cy="8299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纵向</a:t>
            </a:r>
            <a:endParaRPr lang="zh-CN" altLang="en-US" sz="2400" b="1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3397250" y="3032760"/>
            <a:ext cx="476885" cy="8299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横向</a:t>
            </a:r>
            <a:endParaRPr lang="zh-CN" altLang="en-US" sz="2400" b="1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3397250" y="1708785"/>
            <a:ext cx="476885" cy="8299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自身</a:t>
            </a:r>
            <a:endParaRPr lang="zh-CN" altLang="en-US" sz="2400" b="1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2846705" y="271780"/>
            <a:ext cx="476885" cy="3784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endParaRPr lang="zh-CN" altLang="en-US" sz="2400" b="1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  <a:p>
            <a:pPr algn="l">
              <a:spcBef>
                <a:spcPct val="50000"/>
              </a:spcBef>
              <a:buClrTx/>
              <a:buSzTx/>
              <a:buFontTx/>
            </a:pPr>
            <a:endParaRPr lang="zh-CN" altLang="en-US" sz="2400" b="1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4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反面论证</a:t>
            </a:r>
            <a:endParaRPr lang="zh-CN" altLang="en-US" sz="2400" b="1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  <a:p>
            <a:pPr algn="l">
              <a:spcBef>
                <a:spcPct val="50000"/>
              </a:spcBef>
              <a:buClrTx/>
              <a:buSzTx/>
              <a:buFontTx/>
            </a:pPr>
            <a:endParaRPr lang="zh-CN" altLang="en-US" sz="2400" b="1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  <a:p>
            <a:pPr algn="l">
              <a:spcBef>
                <a:spcPct val="50000"/>
              </a:spcBef>
              <a:buClrTx/>
              <a:buSzTx/>
              <a:buFontTx/>
            </a:pPr>
            <a:endParaRPr lang="zh-CN" altLang="en-US" sz="2400" b="1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</p:txBody>
      </p:sp>
      <p:sp>
        <p:nvSpPr>
          <p:cNvPr id="209924" name="Text Box 4"/>
          <p:cNvSpPr txBox="1"/>
          <p:nvPr>
            <p:custDataLst>
              <p:tags r:id="rId20"/>
            </p:custDataLst>
          </p:nvPr>
        </p:nvSpPr>
        <p:spPr>
          <a:xfrm>
            <a:off x="3950970" y="4268470"/>
            <a:ext cx="4226560" cy="5219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孔子师郯子</a:t>
            </a:r>
            <a:r>
              <a:rPr lang="en-US" altLang="zh-CN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Text Box 4"/>
          <p:cNvSpPr txBox="1"/>
          <p:nvPr>
            <p:custDataLst>
              <p:tags r:id="rId21"/>
            </p:custDataLst>
          </p:nvPr>
        </p:nvSpPr>
        <p:spPr>
          <a:xfrm>
            <a:off x="3950970" y="5384165"/>
            <a:ext cx="4217035" cy="5219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charset="-122"/>
                <a:sym typeface="+mn-ea"/>
              </a:rPr>
              <a:t>三人行，必有我师</a:t>
            </a: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隶书" panose="02010509060101010101" charset="-122"/>
              <a:sym typeface="+mn-ea"/>
            </a:endParaRPr>
          </a:p>
        </p:txBody>
      </p:sp>
      <p:sp>
        <p:nvSpPr>
          <p:cNvPr id="22" name="Text Box 9"/>
          <p:cNvSpPr txBox="1"/>
          <p:nvPr>
            <p:custDataLst>
              <p:tags r:id="rId22"/>
            </p:custDataLst>
          </p:nvPr>
        </p:nvSpPr>
        <p:spPr>
          <a:xfrm>
            <a:off x="2842260" y="4268470"/>
            <a:ext cx="478155" cy="15684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4572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  <a:sym typeface="+mn-ea"/>
              </a:rPr>
              <a:t>正面论证</a:t>
            </a:r>
            <a:endParaRPr kumimoji="1" lang="zh-CN" altLang="en-US" b="1" noProof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隶书" panose="02010509060101010101" charset="-122"/>
              <a:sym typeface="+mn-ea"/>
            </a:endParaRPr>
          </a:p>
        </p:txBody>
      </p:sp>
      <p:cxnSp>
        <p:nvCxnSpPr>
          <p:cNvPr id="26" name="直接箭头连接符 25"/>
          <p:cNvCxnSpPr>
            <a:stCxn id="2" idx="3"/>
            <a:endCxn id="19" idx="1"/>
          </p:cNvCxnSpPr>
          <p:nvPr>
            <p:custDataLst>
              <p:tags r:id="rId23"/>
            </p:custDataLst>
          </p:nvPr>
        </p:nvCxnSpPr>
        <p:spPr>
          <a:xfrm flipV="1">
            <a:off x="2360930" y="2164080"/>
            <a:ext cx="485775" cy="61468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2" idx="3"/>
            <a:endCxn id="22" idx="1"/>
          </p:cNvCxnSpPr>
          <p:nvPr>
            <p:custDataLst>
              <p:tags r:id="rId24"/>
            </p:custDataLst>
          </p:nvPr>
        </p:nvCxnSpPr>
        <p:spPr>
          <a:xfrm>
            <a:off x="2360930" y="2778760"/>
            <a:ext cx="481330" cy="227393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>
            <a:stCxn id="22" idx="3"/>
            <a:endCxn id="209924" idx="1"/>
          </p:cNvCxnSpPr>
          <p:nvPr>
            <p:custDataLst>
              <p:tags r:id="rId25"/>
            </p:custDataLst>
          </p:nvPr>
        </p:nvCxnSpPr>
        <p:spPr>
          <a:xfrm flipV="1">
            <a:off x="3320415" y="4529455"/>
            <a:ext cx="630555" cy="52324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stCxn id="22" idx="3"/>
            <a:endCxn id="21" idx="1"/>
          </p:cNvCxnSpPr>
          <p:nvPr>
            <p:custDataLst>
              <p:tags r:id="rId26"/>
            </p:custDataLst>
          </p:nvPr>
        </p:nvCxnSpPr>
        <p:spPr>
          <a:xfrm>
            <a:off x="3320415" y="5052695"/>
            <a:ext cx="630555" cy="59245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>
            <a:stCxn id="19" idx="3"/>
            <a:endCxn id="12" idx="1"/>
          </p:cNvCxnSpPr>
          <p:nvPr>
            <p:custDataLst>
              <p:tags r:id="rId27"/>
            </p:custDataLst>
          </p:nvPr>
        </p:nvCxnSpPr>
        <p:spPr>
          <a:xfrm flipV="1">
            <a:off x="3323590" y="800100"/>
            <a:ext cx="73660" cy="136398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19" idx="3"/>
            <a:endCxn id="16" idx="1"/>
          </p:cNvCxnSpPr>
          <p:nvPr>
            <p:custDataLst>
              <p:tags r:id="rId28"/>
            </p:custDataLst>
          </p:nvPr>
        </p:nvCxnSpPr>
        <p:spPr>
          <a:xfrm>
            <a:off x="3323590" y="2164080"/>
            <a:ext cx="73660" cy="128397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 Box 2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8611235" y="2240280"/>
            <a:ext cx="309372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zh-CN" altLang="en-US" sz="280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余嘉其能行古道，作《师说》以贻之</a:t>
            </a:r>
            <a:r>
              <a:rPr lang="zh-CN" altLang="en-US" sz="280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                    </a:t>
            </a:r>
            <a:endParaRPr lang="zh-CN" altLang="en-US" sz="2800" b="1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</p:txBody>
      </p:sp>
      <p:sp>
        <p:nvSpPr>
          <p:cNvPr id="38" name="Text Box 4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9982503" y="6156382"/>
            <a:ext cx="1453487" cy="4603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写作缘由   </a:t>
            </a:r>
            <a:endParaRPr lang="zh-CN" altLang="en-US" sz="2400" b="1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5369863" y="6156382"/>
            <a:ext cx="1453487" cy="4603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</a:rPr>
              <a:t>正反论证   </a:t>
            </a:r>
            <a:endParaRPr lang="zh-CN" altLang="en-US" sz="2400" b="1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姚体" panose="02010601030101010101" pitchFamily="2" charset="-122"/>
            </a:endParaRPr>
          </a:p>
        </p:txBody>
      </p:sp>
      <p:sp>
        <p:nvSpPr>
          <p:cNvPr id="40" name="虚尾箭头 39"/>
          <p:cNvSpPr/>
          <p:nvPr>
            <p:custDataLst>
              <p:tags r:id="rId32"/>
            </p:custDataLst>
          </p:nvPr>
        </p:nvSpPr>
        <p:spPr>
          <a:xfrm>
            <a:off x="2037715" y="6349365"/>
            <a:ext cx="3215005" cy="100965"/>
          </a:xfrm>
          <a:prstGeom prst="strip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虚尾箭头 40"/>
          <p:cNvSpPr/>
          <p:nvPr>
            <p:custDataLst>
              <p:tags r:id="rId33"/>
            </p:custDataLst>
          </p:nvPr>
        </p:nvSpPr>
        <p:spPr>
          <a:xfrm>
            <a:off x="6939915" y="6334760"/>
            <a:ext cx="2941320" cy="91440"/>
          </a:xfrm>
          <a:prstGeom prst="striped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34"/>
            </p:custDataLst>
          </p:nvPr>
        </p:nvSpPr>
        <p:spPr>
          <a:xfrm>
            <a:off x="354330" y="1159510"/>
            <a:ext cx="1868170" cy="6451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CN" sz="360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《</a:t>
            </a:r>
            <a:r>
              <a:rPr lang="zh-CN" altLang="en-US" sz="360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师说</a:t>
            </a:r>
            <a:r>
              <a:rPr lang="en-US" altLang="zh-CN" sz="360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》</a:t>
            </a:r>
            <a:endParaRPr lang="en-US" altLang="zh-CN" sz="3600"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42" name="椭圆 41"/>
          <p:cNvSpPr/>
          <p:nvPr>
            <p:custDataLst>
              <p:tags r:id="rId35"/>
            </p:custDataLst>
          </p:nvPr>
        </p:nvSpPr>
        <p:spPr>
          <a:xfrm>
            <a:off x="10608945" y="403860"/>
            <a:ext cx="1003935" cy="9429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/>
              <a:t>2</a:t>
            </a:r>
            <a:endParaRPr lang="en-US" altLang="zh-CN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09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6" grpId="0"/>
      <p:bldP spid="209924" grpId="0"/>
      <p:bldP spid="21" grpId="0"/>
      <p:bldP spid="38" grpId="0"/>
      <p:bldP spid="37" grpId="0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grpSp>
        <p:nvGrpSpPr>
          <p:cNvPr id="13" name="组合 12"/>
          <p:cNvGrpSpPr/>
          <p:nvPr>
            <p:custDataLst>
              <p:tags r:id="rId5"/>
            </p:custDataLst>
          </p:nvPr>
        </p:nvGrpSpPr>
        <p:grpSpPr>
          <a:xfrm>
            <a:off x="686644" y="301810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>
              <p:custDataLst>
                <p:tags r:id="rId7"/>
              </p:custDataLst>
            </p:nvPr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cs typeface="Tahoma" panose="020b0604030504040204" pitchFamily="34" charset="0"/>
                </a:rPr>
                <a:t>论证总结</a:t>
              </a:r>
              <a:endPara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Tahoma" panose="020b0604030504040204" pitchFamily="34" charset="0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370205" y="1301115"/>
            <a:ext cx="11450955" cy="476948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-182880" algn="l">
              <a:lnSpc>
                <a:spcPct val="150000"/>
              </a:lnSpc>
              <a:spcBef>
                <a:spcPts val="1200"/>
              </a:spcBef>
              <a:buClrTx/>
              <a:buSzTx/>
              <a:buFontTx/>
            </a:pPr>
            <a:r>
              <a:rPr lang="en-US" altLang="zh-CN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围绕“古之学者必有师”的中心论点，从正反两个方面层层对比，反复论证，论述了从师学习的必要性和原则，批判了当时社会上“耻学于师”的陋习，表现出非凡的勇气和斗争精神，也表现出作者不顾世俗独抒己见的精神。</a:t>
            </a:r>
            <a:endPara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-182880" algn="l">
              <a:lnSpc>
                <a:spcPct val="150000"/>
              </a:lnSpc>
              <a:spcBef>
                <a:spcPts val="1200"/>
              </a:spcBef>
              <a:buClrTx/>
              <a:buSzTx/>
              <a:buFontTx/>
            </a:pPr>
            <a:r>
              <a:rPr lang="en-US" altLang="zh-CN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本文论点鲜明，结构严谨，运用对比手法从</a:t>
            </a:r>
            <a:r>
              <a:rPr lang="en-US" altLang="zh-CN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纵向、自身、横向</a:t>
            </a:r>
            <a:r>
              <a:rPr lang="en-US" altLang="zh-CN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三部分反面论证不从师学习的危害，接着又从正面举例说明古之学者必有师，说理透彻，富有较强的说服力和感染力。</a:t>
            </a:r>
            <a:endPara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73760" y="1271270"/>
            <a:ext cx="10969625" cy="504507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1.通读课文，明确作者的观点和态度；结合作者的思想主张和写作背景，理解文章观点的现实针对性。 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2.细读课文，理清说理的思路，学习说理的方法，辨别严谨论证和生动说理之间的区别。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3.研读课文，分析政论文、杂文、随笔等文体的不同语言风格，从语言角度体会作品的读者意识。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 围绕“学习之道”，多角度思考问题，选择合适的角度，以恰当的方式，有针对性地阐述自己关于“学习”的观点。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标注: 弯曲线形(带边框和强调线) 7"/>
          <p:cNvSpPr/>
          <p:nvPr>
            <p:custDataLst>
              <p:tags r:id="rId4"/>
            </p:custDataLst>
          </p:nvPr>
        </p:nvSpPr>
        <p:spPr>
          <a:xfrm>
            <a:off x="1443229" y="226140"/>
            <a:ext cx="2331758" cy="654908"/>
          </a:xfrm>
          <a:prstGeom prst="accentBorderCallout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atin typeface="华文行楷" panose="02010800040101010101" pitchFamily="2" charset="-122"/>
                <a:ea typeface="华文行楷" panose="02010800040101010101" pitchFamily="2" charset="-122"/>
              </a:rPr>
              <a:t>学习目标</a:t>
            </a:r>
            <a:endParaRPr lang="zh-CN" altLang="en-US" sz="4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33632" y="0"/>
            <a:ext cx="148282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518660" y="3244850"/>
            <a:ext cx="3154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sym typeface="+mn-ea"/>
              </a:rPr>
              <a:t>勾画思维导图，理清说理思路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518660" y="3244850"/>
            <a:ext cx="3154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sym typeface="+mn-ea"/>
              </a:rPr>
              <a:t>勾画思维导图，理清说理思路</a:t>
            </a:r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518660" y="3244850"/>
            <a:ext cx="3154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sym typeface="+mn-ea"/>
              </a:rPr>
              <a:t>勾画思维导图，理清说理思路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47106" name="Rectangle 2"/>
          <p:cNvSpPr/>
          <p:nvPr>
            <p:custDataLst>
              <p:tags r:id="rId5"/>
            </p:custDataLst>
          </p:nvPr>
        </p:nvSpPr>
        <p:spPr>
          <a:xfrm>
            <a:off x="1256030" y="2757805"/>
            <a:ext cx="1447800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</a:rPr>
              <a:t>是什么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charset="-122"/>
            </a:endParaRPr>
          </a:p>
        </p:txBody>
      </p:sp>
      <p:sp>
        <p:nvSpPr>
          <p:cNvPr id="47107" name="Rectangle 3"/>
          <p:cNvSpPr/>
          <p:nvPr>
            <p:custDataLst>
              <p:tags r:id="rId6"/>
            </p:custDataLst>
          </p:nvPr>
        </p:nvSpPr>
        <p:spPr>
          <a:xfrm>
            <a:off x="3023235" y="2802890"/>
            <a:ext cx="6552565" cy="4781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我们要运用脑髓，放出眼光，自己来拿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!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08" name="Text Box 4"/>
          <p:cNvSpPr/>
          <p:nvPr>
            <p:custDataLst>
              <p:tags r:id="rId7"/>
            </p:custDataLst>
          </p:nvPr>
        </p:nvSpPr>
        <p:spPr>
          <a:xfrm>
            <a:off x="3134360" y="930910"/>
            <a:ext cx="6447790" cy="15119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00000"/>
              </a:lnSpc>
              <a:spcBef>
                <a:spcPct val="15000"/>
              </a:spcBef>
              <a:buNone/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闭关主义：——排外——误国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algn="l" eaLnBrk="1" hangingPunct="1">
              <a:lnSpc>
                <a:spcPct val="100000"/>
              </a:lnSpc>
              <a:spcBef>
                <a:spcPct val="15000"/>
              </a:spcBef>
              <a:buNone/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送去主义：——媚外——卖国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algn="l" eaLnBrk="1" hangingPunct="1">
              <a:lnSpc>
                <a:spcPct val="100000"/>
              </a:lnSpc>
              <a:spcBef>
                <a:spcPct val="15000"/>
              </a:spcBef>
              <a:buNone/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送来主义：——</a:t>
            </a: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惧外——害国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47109" name="AutoShape 5"/>
          <p:cNvSpPr/>
          <p:nvPr>
            <p:custDataLst>
              <p:tags r:id="rId8"/>
            </p:custDataLst>
          </p:nvPr>
        </p:nvSpPr>
        <p:spPr>
          <a:xfrm>
            <a:off x="2853690" y="1147128"/>
            <a:ext cx="215900" cy="1079500"/>
          </a:xfrm>
          <a:prstGeom prst="leftBrace">
            <a:avLst>
              <a:gd name="adj1" fmla="val 4162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0" name="Text Box 6"/>
          <p:cNvSpPr/>
          <p:nvPr>
            <p:custDataLst>
              <p:tags r:id="rId9"/>
            </p:custDataLst>
          </p:nvPr>
        </p:nvSpPr>
        <p:spPr>
          <a:xfrm>
            <a:off x="1285875" y="1347470"/>
            <a:ext cx="1417955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</a:rPr>
              <a:t>为什么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charset="-122"/>
            </a:endParaRPr>
          </a:p>
        </p:txBody>
      </p:sp>
      <p:sp>
        <p:nvSpPr>
          <p:cNvPr id="47111" name="Rectangle 7"/>
          <p:cNvSpPr/>
          <p:nvPr>
            <p:custDataLst>
              <p:tags r:id="rId10"/>
            </p:custDataLst>
          </p:nvPr>
        </p:nvSpPr>
        <p:spPr>
          <a:xfrm>
            <a:off x="1195070" y="4660265"/>
            <a:ext cx="1448435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charset="-122"/>
              </a:rPr>
              <a:t>怎么样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charset="-122"/>
            </a:endParaRPr>
          </a:p>
        </p:txBody>
      </p:sp>
      <p:sp>
        <p:nvSpPr>
          <p:cNvPr id="47112" name="Rectangle 8"/>
          <p:cNvSpPr/>
          <p:nvPr>
            <p:custDataLst>
              <p:tags r:id="rId11"/>
            </p:custDataLst>
          </p:nvPr>
        </p:nvSpPr>
        <p:spPr>
          <a:xfrm>
            <a:off x="5471160" y="3371850"/>
            <a:ext cx="4104005" cy="1383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不敢进门　　逃避害怕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放火烧光　　全盘否定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接受一切　　全盘肯定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13" name="Rectangle 9"/>
          <p:cNvSpPr/>
          <p:nvPr>
            <p:custDataLst>
              <p:tags r:id="rId12"/>
            </p:custDataLst>
          </p:nvPr>
        </p:nvSpPr>
        <p:spPr>
          <a:xfrm>
            <a:off x="9900920" y="1316990"/>
            <a:ext cx="4905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0563C1"/>
                </a:solidFill>
                <a:latin typeface="Tahoma" panose="020b0604030504040204" pitchFamily="34" charset="0"/>
                <a:ea typeface="华文新魏" panose="02010800040101010101" charset="-122"/>
              </a:rPr>
              <a:t>破</a:t>
            </a:r>
            <a:endParaRPr lang="zh-CN" altLang="en-US" sz="3600" b="1">
              <a:latin typeface="Tahom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47114" name="Rectangle 10"/>
          <p:cNvSpPr/>
          <p:nvPr>
            <p:custDataLst>
              <p:tags r:id="rId13"/>
            </p:custDataLst>
          </p:nvPr>
        </p:nvSpPr>
        <p:spPr>
          <a:xfrm>
            <a:off x="5487035" y="4794250"/>
            <a:ext cx="4095115" cy="18148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鱼翅  　　　  吃掉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鸦片 　　　  送药房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烟枪烟灯　   展览，毁掉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姨太太　　   走散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15" name="Text Box 11"/>
          <p:cNvSpPr/>
          <p:nvPr>
            <p:custDataLst>
              <p:tags r:id="rId14"/>
            </p:custDataLst>
          </p:nvPr>
        </p:nvSpPr>
        <p:spPr>
          <a:xfrm>
            <a:off x="9854565" y="2757805"/>
            <a:ext cx="7318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华文新魏" panose="02010800040101010101" charset="-122"/>
              </a:rPr>
              <a:t>立</a:t>
            </a:r>
            <a:endParaRPr lang="zh-CN" altLang="en-US" sz="3600" b="1">
              <a:solidFill>
                <a:srgbClr val="FF0000"/>
              </a:solidFill>
              <a:latin typeface="Tahom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47117" name="AutoShape 13"/>
          <p:cNvSpPr/>
          <p:nvPr>
            <p:custDataLst>
              <p:tags r:id="rId15"/>
            </p:custDataLst>
          </p:nvPr>
        </p:nvSpPr>
        <p:spPr>
          <a:xfrm>
            <a:off x="5035233" y="4917123"/>
            <a:ext cx="288925" cy="1576387"/>
          </a:xfrm>
          <a:prstGeom prst="leftBrace">
            <a:avLst>
              <a:gd name="adj1" fmla="val 45416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8" name="AutoShape 14"/>
          <p:cNvSpPr/>
          <p:nvPr>
            <p:custDataLst>
              <p:tags r:id="rId16"/>
            </p:custDataLst>
          </p:nvPr>
        </p:nvSpPr>
        <p:spPr>
          <a:xfrm>
            <a:off x="5035868" y="3709988"/>
            <a:ext cx="287337" cy="865187"/>
          </a:xfrm>
          <a:prstGeom prst="leftBrace">
            <a:avLst>
              <a:gd name="adj1" fmla="val 25064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9" name="Text Box 15"/>
          <p:cNvSpPr/>
          <p:nvPr>
            <p:custDataLst>
              <p:tags r:id="rId17"/>
            </p:custDataLst>
          </p:nvPr>
        </p:nvSpPr>
        <p:spPr>
          <a:xfrm>
            <a:off x="3350895" y="3894455"/>
            <a:ext cx="1684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错误态度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20" name="Text Box 16"/>
          <p:cNvSpPr/>
          <p:nvPr>
            <p:custDataLst>
              <p:tags r:id="rId18"/>
            </p:custDataLst>
          </p:nvPr>
        </p:nvSpPr>
        <p:spPr>
          <a:xfrm>
            <a:off x="3051810" y="5119370"/>
            <a:ext cx="19837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正确态度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占有、挑选</a:t>
            </a:r>
            <a:r>
              <a:rPr lang="zh-CN" altLang="en-US" sz="2000" b="1"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20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7121" name="AutoShape 17"/>
          <p:cNvSpPr/>
          <p:nvPr>
            <p:custDataLst>
              <p:tags r:id="rId19"/>
            </p:custDataLst>
          </p:nvPr>
        </p:nvSpPr>
        <p:spPr>
          <a:xfrm>
            <a:off x="2908935" y="4280853"/>
            <a:ext cx="287338" cy="1644650"/>
          </a:xfrm>
          <a:prstGeom prst="leftBrace">
            <a:avLst>
              <a:gd name="adj1" fmla="val 47644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2" name="Text Box 18"/>
          <p:cNvSpPr/>
          <p:nvPr>
            <p:custDataLst>
              <p:tags r:id="rId20"/>
            </p:custDataLst>
          </p:nvPr>
        </p:nvSpPr>
        <p:spPr>
          <a:xfrm>
            <a:off x="9820910" y="5422900"/>
            <a:ext cx="6556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Tahoma" panose="020b0604030504040204" pitchFamily="34" charset="0"/>
                <a:ea typeface="华文新魏" panose="02010800040101010101" charset="-122"/>
              </a:rPr>
              <a:t>立</a:t>
            </a:r>
            <a:endParaRPr lang="zh-CN" altLang="en-US" sz="3600" b="1">
              <a:solidFill>
                <a:srgbClr val="FF0000"/>
              </a:solidFill>
              <a:latin typeface="Tahom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47123" name="Rectangle 19"/>
          <p:cNvSpPr/>
          <p:nvPr>
            <p:custDataLst>
              <p:tags r:id="rId21"/>
            </p:custDataLst>
          </p:nvPr>
        </p:nvSpPr>
        <p:spPr>
          <a:xfrm>
            <a:off x="9903460" y="3930015"/>
            <a:ext cx="4905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0563C1"/>
                </a:solidFill>
                <a:latin typeface="Tahoma" panose="020b0604030504040204" pitchFamily="34" charset="0"/>
                <a:ea typeface="华文新魏" panose="02010800040101010101" charset="-122"/>
              </a:rPr>
              <a:t>破</a:t>
            </a:r>
            <a:endParaRPr lang="zh-CN" altLang="en-US" sz="3600" b="1">
              <a:latin typeface="Tahoma" panose="020b0604030504040204" pitchFamily="34" charset="0"/>
              <a:ea typeface="华文新魏" panose="02010800040101010101" charset="-122"/>
            </a:endParaRPr>
          </a:p>
        </p:txBody>
      </p:sp>
      <p:sp>
        <p:nvSpPr>
          <p:cNvPr id="47124" name="AutoShape 20"/>
          <p:cNvSpPr/>
          <p:nvPr>
            <p:custDataLst>
              <p:tags r:id="rId22"/>
            </p:custDataLst>
          </p:nvPr>
        </p:nvSpPr>
        <p:spPr>
          <a:xfrm>
            <a:off x="9646920" y="1294130"/>
            <a:ext cx="215900" cy="936625"/>
          </a:xfrm>
          <a:prstGeom prst="rightBrace">
            <a:avLst>
              <a:gd name="adj1" fmla="val 36111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5" name="AutoShape 21"/>
          <p:cNvSpPr/>
          <p:nvPr>
            <p:custDataLst>
              <p:tags r:id="rId23"/>
            </p:custDataLst>
          </p:nvPr>
        </p:nvSpPr>
        <p:spPr>
          <a:xfrm>
            <a:off x="9605010" y="3723640"/>
            <a:ext cx="215900" cy="936625"/>
          </a:xfrm>
          <a:prstGeom prst="rightBrace">
            <a:avLst>
              <a:gd name="adj1" fmla="val 36111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26" name="AutoShape 22"/>
          <p:cNvSpPr/>
          <p:nvPr>
            <p:custDataLst>
              <p:tags r:id="rId24"/>
            </p:custDataLst>
          </p:nvPr>
        </p:nvSpPr>
        <p:spPr>
          <a:xfrm>
            <a:off x="9605010" y="5133340"/>
            <a:ext cx="215900" cy="1223963"/>
          </a:xfrm>
          <a:prstGeom prst="rightBrace">
            <a:avLst>
              <a:gd name="adj1" fmla="val 4719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25"/>
            </p:custDataLst>
          </p:nvPr>
        </p:nvGrpSpPr>
        <p:grpSpPr>
          <a:xfrm>
            <a:off x="686644" y="301810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26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>
              <p:custDataLst>
                <p:tags r:id="rId27"/>
              </p:custDataLst>
            </p:nvPr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cs typeface="Tahoma" panose="020b0604030504040204" pitchFamily="34" charset="0"/>
                </a:rPr>
                <a:t>论证结构</a:t>
              </a:r>
              <a:endPara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Tahoma" panose="020b0604030504040204" pitchFamily="34" charset="0"/>
              </a:endParaRPr>
            </a:p>
          </p:txBody>
        </p:sp>
      </p:grpSp>
      <p:cxnSp>
        <p:nvCxnSpPr>
          <p:cNvPr id="2" name="直接箭头连接符 1"/>
          <p:cNvCxnSpPr>
            <a:endCxn id="47106" idx="0"/>
          </p:cNvCxnSpPr>
          <p:nvPr>
            <p:custDataLst>
              <p:tags r:id="rId28"/>
            </p:custDataLst>
          </p:nvPr>
        </p:nvCxnSpPr>
        <p:spPr>
          <a:xfrm flipH="1">
            <a:off x="1979930" y="1959610"/>
            <a:ext cx="7620" cy="79819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>
            <p:custDataLst>
              <p:tags r:id="rId29"/>
            </p:custDataLst>
          </p:nvPr>
        </p:nvCxnSpPr>
        <p:spPr>
          <a:xfrm>
            <a:off x="1979930" y="3384550"/>
            <a:ext cx="7620" cy="130365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>
            <p:custDataLst>
              <p:tags r:id="rId30"/>
            </p:custDataLst>
          </p:nvPr>
        </p:nvCxnSpPr>
        <p:spPr>
          <a:xfrm flipH="1">
            <a:off x="10172700" y="2061210"/>
            <a:ext cx="0" cy="547370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>
            <p:custDataLst>
              <p:tags r:id="rId31"/>
            </p:custDataLst>
          </p:nvPr>
        </p:nvCxnSpPr>
        <p:spPr>
          <a:xfrm flipH="1">
            <a:off x="10172700" y="4696460"/>
            <a:ext cx="0" cy="547370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椭圆 5"/>
          <p:cNvSpPr/>
          <p:nvPr>
            <p:custDataLst>
              <p:tags r:id="rId32"/>
            </p:custDataLst>
          </p:nvPr>
        </p:nvSpPr>
        <p:spPr>
          <a:xfrm>
            <a:off x="10608945" y="403860"/>
            <a:ext cx="1003935" cy="9429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/>
              <a:t>3</a:t>
            </a:r>
            <a:endParaRPr lang="en-US" altLang="zh-CN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 fill="hold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 fill="hold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 fill="hold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 fill="hold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 fill="hold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 fill="hold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 fill="hold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 fill="hold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 fill="hold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 fill="hold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 fill="hold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 fill="hold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/>
      <p:bldP spid="47108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  <p:bldP spid="47117" grpId="0"/>
      <p:bldP spid="47118" grpId="0"/>
      <p:bldP spid="47119" grpId="0"/>
      <p:bldP spid="47120" grpId="0"/>
      <p:bldP spid="47121" grpId="0"/>
      <p:bldP spid="47122" grpId="0"/>
      <p:bldP spid="47123" grpId="0"/>
      <p:bldP spid="47124" grpId="0"/>
      <p:bldP spid="47125" grpId="0"/>
      <p:bldP spid="471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graphicFrame>
        <p:nvGraphicFramePr>
          <p:cNvPr id="17" name="内容占位符 16"/>
          <p:cNvGraphicFramePr>
            <a:graphicFrameLocks noGrp="1"/>
          </p:cNvGraphicFramePr>
          <p:nvPr>
            <p:ph idx="1"/>
            <p:custDataLst>
              <p:tags r:id="rId5"/>
            </p:custDataLst>
          </p:nvPr>
        </p:nvGraphicFramePr>
        <p:xfrm>
          <a:off x="735330" y="1408430"/>
          <a:ext cx="11309350" cy="5028565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621155"/>
                <a:gridCol w="2096135"/>
                <a:gridCol w="2665095"/>
                <a:gridCol w="3474085"/>
                <a:gridCol w="1452880"/>
              </a:tblGrid>
              <a:tr h="61849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/>
                        <a:t>主义</a:t>
                      </a:r>
                      <a:endParaRPr lang="zh-CN" altLang="en-US" sz="2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/>
                        <a:t>实质</a:t>
                      </a:r>
                      <a:endParaRPr lang="zh-CN" altLang="en-US" sz="2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/>
                        <a:t>做法</a:t>
                      </a:r>
                      <a:endParaRPr lang="zh-CN" altLang="en-US" sz="2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/>
                        <a:t>后果</a:t>
                      </a:r>
                      <a:endParaRPr lang="zh-CN" altLang="en-US" sz="2800"/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800"/>
                        <a:t>态度</a:t>
                      </a:r>
                      <a:endParaRPr lang="zh-CN" altLang="en-US" sz="2800"/>
                    </a:p>
                  </a:txBody>
                  <a:tcPr marL="68580" marR="68580" marT="34290" marB="34290"/>
                </a:tc>
              </a:tr>
              <a:tr h="130873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800" b="1">
                        <a:sym typeface="+mn-ea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闭关主义</a:t>
                      </a:r>
                      <a:endParaRPr lang="zh-CN" altLang="en-US" sz="2800" b="1"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260000"/>
                        </a:lnSpc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/>
                </a:tc>
              </a:tr>
              <a:tr h="103632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送去主义</a:t>
                      </a:r>
                      <a:endParaRPr lang="zh-CN" altLang="en-US" sz="2800" b="1"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ClrTx/>
                        <a:buSzTx/>
                        <a:buFontTx/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/>
                </a:tc>
              </a:tr>
              <a:tr h="206502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800" b="1">
                        <a:sym typeface="+mn-ea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送来主义</a:t>
                      </a:r>
                      <a:endParaRPr lang="zh-CN" altLang="en-US" sz="2800" b="1"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800" b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 </a:t>
                      </a:r>
                      <a:endParaRPr lang="en-US" altLang="zh-CN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indent="0" algn="ctr" fontAlgn="auto">
                        <a:lnSpc>
                          <a:spcPct val="90000"/>
                        </a:lnSpc>
                        <a:spcBef>
                          <a:spcPct val="0"/>
                        </a:spcBef>
                      </a:pPr>
                      <a:endParaRPr lang="zh-CN" altLang="en-US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indent="0" algn="ctr" fontAlgn="auto">
                        <a:lnSpc>
                          <a:spcPct val="90000"/>
                        </a:lnSpc>
                        <a:spcBef>
                          <a:spcPct val="0"/>
                        </a:spcBef>
                      </a:pPr>
                      <a:endParaRPr lang="zh-CN" altLang="en-US" sz="2800" b="1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2200910" y="2273300"/>
            <a:ext cx="219202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闭关锁国</a:t>
            </a:r>
            <a:endParaRPr lang="zh-CN" altLang="en-US" sz="2400"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（排外）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2109470" y="3527425"/>
            <a:ext cx="219202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卖国主义</a:t>
            </a:r>
            <a:endParaRPr lang="zh-CN" altLang="en-US" sz="2400"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（媚外）</a:t>
            </a:r>
            <a:endParaRPr lang="zh-CN" altLang="en-US" sz="2400" b="1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2392680" y="4582795"/>
            <a:ext cx="187642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倾销商品</a:t>
            </a:r>
            <a:r>
              <a:rPr lang="en-US" altLang="zh-CN" sz="24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经济侵略</a:t>
            </a:r>
            <a:r>
              <a:rPr lang="en-US" altLang="zh-CN" sz="24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和文化侵略</a:t>
            </a:r>
            <a:endParaRPr lang="zh-CN" altLang="en-US" sz="240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just">
              <a:lnSpc>
                <a:spcPct val="9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（惧外）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4571365" y="2306320"/>
            <a:ext cx="248602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自己不去，别人也不许来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7281545" y="2107565"/>
            <a:ext cx="3341370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大门被枪炮打破，碰了一串钉子（鸦片战争、割地赔款）   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误国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10686415" y="2420620"/>
            <a:ext cx="1118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否定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12"/>
            </p:custDataLst>
          </p:nvPr>
        </p:nvSpPr>
        <p:spPr>
          <a:xfrm>
            <a:off x="4565650" y="3489960"/>
            <a:ext cx="23799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送古董、新画、梅兰芳</a:t>
            </a:r>
            <a:endParaRPr lang="zh-CN" altLang="en-US" sz="2400">
              <a:effectLst/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3"/>
            </p:custDataLst>
          </p:nvPr>
        </p:nvSpPr>
        <p:spPr>
          <a:xfrm>
            <a:off x="7366635" y="3480435"/>
            <a:ext cx="317119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祸延子孙（子孙沦为乞丐） 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卖国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14"/>
            </p:custDataLst>
          </p:nvPr>
        </p:nvSpPr>
        <p:spPr>
          <a:xfrm>
            <a:off x="10686415" y="3578225"/>
            <a:ext cx="1118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否定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15"/>
            </p:custDataLst>
          </p:nvPr>
        </p:nvSpPr>
        <p:spPr>
          <a:xfrm>
            <a:off x="10732135" y="4735830"/>
            <a:ext cx="1118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否定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9" name="文本框 28"/>
          <p:cNvSpPr txBox="1"/>
          <p:nvPr>
            <p:custDataLst>
              <p:tags r:id="rId16"/>
            </p:custDataLst>
          </p:nvPr>
        </p:nvSpPr>
        <p:spPr>
          <a:xfrm>
            <a:off x="4488815" y="4521835"/>
            <a:ext cx="2534285" cy="1751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90000"/>
              </a:lnSpc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送来英国鸦片、德国废枪炮、法国香粉、</a:t>
            </a:r>
            <a:endParaRPr lang="zh-CN" altLang="en-US" sz="2400" b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美国电影、</a:t>
            </a:r>
            <a:endParaRPr lang="zh-CN" altLang="en-US" sz="2400" b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日本的小东西。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17"/>
            </p:custDataLst>
          </p:nvPr>
        </p:nvSpPr>
        <p:spPr>
          <a:xfrm>
            <a:off x="7104380" y="4521835"/>
            <a:ext cx="3311525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90000"/>
              </a:lnSpc>
              <a:spcBef>
                <a:spcPct val="0"/>
              </a:spcBef>
            </a:pPr>
            <a:r>
              <a:rPr lang="zh-CN" altLang="en-US" sz="240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中国大受其害，结果对外国文化一概排斥     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害国</a:t>
            </a:r>
            <a:endParaRPr lang="zh-CN" altLang="en-US" sz="24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1" name="矩形 30"/>
          <p:cNvSpPr/>
          <p:nvPr>
            <p:custDataLst>
              <p:tags r:id="rId18"/>
            </p:custDataLst>
          </p:nvPr>
        </p:nvSpPr>
        <p:spPr>
          <a:xfrm>
            <a:off x="735330" y="342900"/>
            <a:ext cx="10644505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dk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合作探究：闭关主义、送去主义、送来主义的实质和后果是什么？</a:t>
            </a:r>
            <a:endParaRPr lang="zh-CN" altLang="en-US" sz="2400" b="1">
              <a:solidFill>
                <a:schemeClr val="dk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08305" y="1560195"/>
            <a:ext cx="11496040" cy="34766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-182880" algn="l">
              <a:lnSpc>
                <a:spcPct val="15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本文在论证结构上采用了先破后立、破立结合的手法：</a:t>
            </a:r>
            <a:endPara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-182880" algn="l">
              <a:lnSpc>
                <a:spcPct val="15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28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本文先用五分之二的篇幅批判“送去主义”，先破后立，相得益彰。在第一部分批判“送去主义”时，作者提到拿来；同时又立中有破，在第二部分论证“拿来主义”时，作者批判了三种对待文化遗产的错误态度。</a:t>
            </a:r>
            <a:endParaRPr lang="zh-CN" altLang="en-US" sz="280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6"/>
            </p:custDataLst>
          </p:nvPr>
        </p:nvGrpSpPr>
        <p:grpSpPr>
          <a:xfrm>
            <a:off x="686644" y="301810"/>
            <a:ext cx="1450072" cy="629194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7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4820991" y="662245"/>
              <a:ext cx="1450072" cy="46037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>
                  <a:solidFill>
                    <a:srgbClr val="FF0000"/>
                  </a:solidFill>
                  <a:latin typeface="华文楷体" panose="02010600040101010101" charset="-122"/>
                  <a:ea typeface="华文楷体" panose="02010600040101010101" charset="-122"/>
                  <a:cs typeface="Tahoma" panose="020b0604030504040204" pitchFamily="34" charset="0"/>
                </a:rPr>
                <a:t>论证总结</a:t>
              </a:r>
              <a:endParaRPr lang="zh-CN" altLang="en-US" sz="24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90270" y="297180"/>
            <a:ext cx="10555605" cy="768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4400">
                <a:solidFill>
                  <a:schemeClr val="tx1"/>
                </a:solidFill>
                <a:latin typeface="Rockwell"/>
                <a:ea typeface="方正姚体" panose="02010601030101010101" pitchFamily="2" charset="-122"/>
              </a:rPr>
              <a:t>任务三：</a:t>
            </a:r>
            <a:r>
              <a:rPr lang="zh-CN" sz="4400">
                <a:sym typeface="+mn-ea"/>
              </a:rPr>
              <a:t>分析文化现象，展现说理思路</a:t>
            </a:r>
            <a:endParaRPr lang="zh-CN" altLang="en-US" sz="4400">
              <a:solidFill>
                <a:schemeClr val="tx1"/>
              </a:solidFill>
              <a:latin typeface="Rockwell"/>
              <a:ea typeface="方正姚体" panose="02010601030101010101" pitchFamily="2" charset="-122"/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0270" y="1974850"/>
            <a:ext cx="5328285" cy="3609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7078980" y="2560955"/>
            <a:ext cx="4156710" cy="26765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关注当下文化热点现象，通过分析文化现象背后的问题实质，表达自己的观点，展现说理的思路。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81305" y="913130"/>
            <a:ext cx="11630025" cy="8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03225" y="155575"/>
            <a:ext cx="1105281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学生活动</a:t>
            </a:r>
            <a:r>
              <a:rPr lang="en-US" altLang="zh-CN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5</a:t>
            </a: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：请针对近期引起热议的文化现象进行点评，展现自己的论证思路。</a:t>
            </a:r>
            <a:endParaRPr lang="zh-CN" altLang="en-US" sz="24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736600" y="2344420"/>
            <a:ext cx="10718165" cy="35693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-182880" algn="l">
              <a:lnSpc>
                <a:spcPct val="150000"/>
              </a:lnSpc>
              <a:spcBef>
                <a:spcPts val="1200"/>
              </a:spcBef>
              <a:buClrTx/>
              <a:buSzTx/>
              <a:buFontTx/>
            </a:pPr>
            <a:r>
              <a:rPr lang="en-US" altLang="zh-CN" sz="24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这段时间，一项四肢着地、模仿不同动物行进方式的“爬行运动”在年轻群体中流行起来。在家爬，在公园爬，甚至在操场围成圈爬……一时间，这种“亲近大地”的姿势在年轻人中充满了魅力。</a:t>
            </a:r>
            <a:endParaRPr lang="zh-CN" altLang="en-US" sz="240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-182880" algn="l">
              <a:lnSpc>
                <a:spcPct val="150000"/>
              </a:lnSpc>
              <a:spcBef>
                <a:spcPts val="1200"/>
              </a:spcBef>
              <a:buClrTx/>
              <a:buSzTx/>
              <a:buFontTx/>
            </a:pPr>
            <a:r>
              <a:rPr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“鳄鱼爬”“熊爬”，你以为是在搞怪，其实是在锻炼身体……在短视频等社交媒体的加持下，这种锻炼方式因为其另类、怪异的画面感，被不少人知晓并模仿。</a:t>
            </a:r>
            <a:endParaRPr lang="zh-CN" altLang="en-US" sz="240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>
            <a:off x="612141" y="1193800"/>
            <a:ext cx="8834755" cy="599383"/>
            <a:chOff x="4927834" y="570199"/>
            <a:chExt cx="3479165" cy="629194"/>
          </a:xfrm>
        </p:grpSpPr>
        <p:sp>
          <p:nvSpPr>
            <p:cNvPr id="14" name="矩形 13"/>
            <p:cNvSpPr/>
            <p:nvPr>
              <p:custDataLst>
                <p:tags r:id="rId9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4927834" y="643570"/>
              <a:ext cx="3479165" cy="547931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华文行楷" panose="02010800040101010101" pitchFamily="2" charset="-122"/>
                </a:rPr>
                <a:t>（</a:t>
              </a:r>
              <a:r>
                <a:rPr lang="en-US" altLang="zh-CN" sz="280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华文行楷" panose="02010800040101010101" pitchFamily="2" charset="-122"/>
                </a:rPr>
                <a:t>1</a:t>
              </a:r>
              <a:r>
                <a:rPr lang="zh-CN" altLang="en-US" sz="280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华文行楷" panose="02010800040101010101" pitchFamily="2" charset="-122"/>
                </a:rPr>
                <a:t>）爬行运动流行</a:t>
              </a:r>
              <a:endParaRPr lang="zh-CN" altLang="en-US" sz="2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81305" y="913130"/>
            <a:ext cx="11630025" cy="8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03225" y="155575"/>
            <a:ext cx="1105281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学生活动</a:t>
            </a:r>
            <a:r>
              <a:rPr lang="en-US" altLang="zh-CN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5</a:t>
            </a: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：请针对近期引起热议的文化现象进行点评，展现自己的论证思路。</a:t>
            </a:r>
            <a:endParaRPr lang="zh-CN" altLang="en-US" sz="24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7"/>
            </p:custDataLst>
          </p:nvPr>
        </p:nvGrpSpPr>
        <p:grpSpPr>
          <a:xfrm>
            <a:off x="403226" y="1193800"/>
            <a:ext cx="2314575" cy="599440"/>
            <a:chOff x="4711558" y="570199"/>
            <a:chExt cx="2396141" cy="629194"/>
          </a:xfrm>
        </p:grpSpPr>
        <p:sp>
          <p:nvSpPr>
            <p:cNvPr id="14" name="矩形 13"/>
            <p:cNvSpPr/>
            <p:nvPr>
              <p:custDataLst>
                <p:tags r:id="rId8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9"/>
              </p:custDataLst>
            </p:nvPr>
          </p:nvSpPr>
          <p:spPr>
            <a:xfrm>
              <a:off x="4711558" y="610856"/>
              <a:ext cx="2396141" cy="547879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en-US" altLang="zh-CN" sz="280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华文行楷" panose="02010800040101010101" pitchFamily="2" charset="-122"/>
                </a:rPr>
                <a:t>   </a:t>
              </a:r>
              <a:r>
                <a:rPr lang="zh-CN" altLang="en-US" sz="280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华文行楷" panose="02010800040101010101" pitchFamily="2" charset="-122"/>
                </a:rPr>
                <a:t>示例</a:t>
              </a:r>
              <a:r>
                <a:rPr lang="en-US" altLang="zh-CN" sz="280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华文行楷" panose="02010800040101010101" pitchFamily="2" charset="-122"/>
                </a:rPr>
                <a:t>1</a:t>
              </a:r>
              <a:endParaRPr lang="en-US" altLang="zh-CN" sz="2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1689735" y="2382520"/>
            <a:ext cx="613410" cy="34150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爬行运动流行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</p:txBody>
      </p:sp>
      <p:sp>
        <p:nvSpPr>
          <p:cNvPr id="63" name="矩形 62"/>
          <p:cNvSpPr/>
          <p:nvPr>
            <p:custDataLst>
              <p:tags r:id="rId11"/>
            </p:custDataLst>
          </p:nvPr>
        </p:nvSpPr>
        <p:spPr>
          <a:xfrm>
            <a:off x="8576945" y="2750185"/>
            <a:ext cx="1433830" cy="2245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析原因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矩形 64"/>
          <p:cNvSpPr/>
          <p:nvPr>
            <p:custDataLst>
              <p:tags r:id="rId12"/>
            </p:custDataLst>
          </p:nvPr>
        </p:nvSpPr>
        <p:spPr>
          <a:xfrm>
            <a:off x="8576310" y="1991360"/>
            <a:ext cx="143383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摆现象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" name="矩形 105"/>
          <p:cNvSpPr/>
          <p:nvPr>
            <p:custDataLst>
              <p:tags r:id="rId13"/>
            </p:custDataLst>
          </p:nvPr>
        </p:nvSpPr>
        <p:spPr>
          <a:xfrm>
            <a:off x="8576604" y="5256005"/>
            <a:ext cx="1434055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表观点提办法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2860040" y="1991360"/>
            <a:ext cx="5541645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爬行流行，在家爬、在公园爬……</a:t>
            </a:r>
            <a:endParaRPr lang="en-US" altLang="zh-CN" sz="28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5"/>
            </p:custDataLst>
          </p:nvPr>
        </p:nvSpPr>
        <p:spPr>
          <a:xfrm>
            <a:off x="2860040" y="2750185"/>
            <a:ext cx="55473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短视频推荐，怪异解压</a:t>
            </a:r>
            <a:endParaRPr lang="zh-CN" altLang="en-US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6"/>
            </p:custDataLst>
          </p:nvPr>
        </p:nvSpPr>
        <p:spPr>
          <a:xfrm>
            <a:off x="2860040" y="3285490"/>
            <a:ext cx="55473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业内人介绍，锻炼身体</a:t>
            </a:r>
            <a:endParaRPr lang="zh-CN" altLang="en-US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7"/>
            </p:custDataLst>
          </p:nvPr>
        </p:nvSpPr>
        <p:spPr>
          <a:xfrm>
            <a:off x="2860040" y="3829050"/>
            <a:ext cx="55473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疫情时需要，便捷自由</a:t>
            </a:r>
            <a:endParaRPr lang="zh-CN" altLang="en-US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2860040" y="4372610"/>
            <a:ext cx="55473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年轻人宣泄，纾解情绪</a:t>
            </a:r>
            <a:endParaRPr lang="zh-CN" altLang="en-US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9"/>
            </p:custDataLst>
          </p:nvPr>
        </p:nvSpPr>
        <p:spPr>
          <a:xfrm>
            <a:off x="2854325" y="5164455"/>
            <a:ext cx="55473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持包容态度，给予空间</a:t>
            </a:r>
            <a:endParaRPr lang="zh-CN" altLang="en-US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20"/>
            </p:custDataLst>
          </p:nvPr>
        </p:nvSpPr>
        <p:spPr>
          <a:xfrm>
            <a:off x="2860040" y="5748020"/>
            <a:ext cx="55473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需专业指导，不盲目跟风</a:t>
            </a:r>
            <a:endParaRPr lang="zh-CN" altLang="en-US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10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81305" y="913130"/>
            <a:ext cx="11630025" cy="8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03225" y="155575"/>
            <a:ext cx="1105281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学生活动</a:t>
            </a:r>
            <a:r>
              <a:rPr lang="en-US" altLang="zh-CN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5</a:t>
            </a: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：请针对近期引起热议的文化现象进行点评，展现自己的论证思路。</a:t>
            </a:r>
            <a:endParaRPr lang="zh-CN" altLang="en-US" sz="24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570230" y="2186305"/>
            <a:ext cx="10718165" cy="34150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-182880" algn="l">
              <a:lnSpc>
                <a:spcPct val="150000"/>
              </a:lnSpc>
              <a:spcBef>
                <a:spcPts val="1200"/>
              </a:spcBef>
              <a:buClrTx/>
              <a:buSzTx/>
              <a:buFontTx/>
            </a:pPr>
            <a:r>
              <a:rPr lang="en-US" altLang="zh-CN" sz="24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最近，浙江省温州中学公布了今年招聘上岗的新任教师，11人中有7人毕业于清华大学或北京大学，1人毕业于上海交通大学，1人毕业于北京师范大学，2人毕业于华东师范大学。这11人中有2人拥有博士学位，4人是硕士毕业，甚至还有1人曾在国际顶级学术刊物《自然》的子刊上发表过学术论文。北大、清华这些国内塔尖高校的毕业生向二三线城市的学校、基层岗位扩散，在近几年实际已经很难说是新闻了。</a:t>
            </a:r>
            <a:endParaRPr lang="zh-CN" altLang="en-US" sz="240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>
            <a:off x="612141" y="1193800"/>
            <a:ext cx="8834755" cy="599440"/>
            <a:chOff x="4927834" y="570199"/>
            <a:chExt cx="3479165" cy="629254"/>
          </a:xfrm>
        </p:grpSpPr>
        <p:sp>
          <p:nvSpPr>
            <p:cNvPr id="14" name="矩形 13"/>
            <p:cNvSpPr/>
            <p:nvPr>
              <p:custDataLst>
                <p:tags r:id="rId9"/>
              </p:custDataLst>
            </p:nvPr>
          </p:nvSpPr>
          <p:spPr>
            <a:xfrm>
              <a:off x="4941838" y="570199"/>
              <a:ext cx="2272848" cy="62925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4927834" y="643570"/>
              <a:ext cx="3479165" cy="547931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80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华文行楷" panose="02010800040101010101" pitchFamily="2" charset="-122"/>
                </a:rPr>
                <a:t>（</a:t>
              </a:r>
              <a:r>
                <a:rPr lang="en-US" altLang="zh-CN" sz="280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华文行楷" panose="02010800040101010101" pitchFamily="2" charset="-122"/>
                </a:rPr>
                <a:t>2</a:t>
              </a:r>
              <a:r>
                <a:rPr lang="zh-CN" altLang="en-US" sz="280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华文行楷" panose="02010800040101010101" pitchFamily="2" charset="-122"/>
                </a:rPr>
                <a:t>）名校毕业生向二三线城市扩散</a:t>
              </a:r>
              <a:endParaRPr lang="zh-CN" altLang="en-US" sz="2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81305" y="913130"/>
            <a:ext cx="11630025" cy="8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03225" y="155575"/>
            <a:ext cx="1105281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学生活动</a:t>
            </a:r>
            <a:r>
              <a:rPr lang="en-US" altLang="zh-CN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5</a:t>
            </a: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：请针对近期引起热议的文化现象进行点评，展现自己的论证思路。</a:t>
            </a:r>
            <a:endParaRPr lang="zh-CN" altLang="en-US" sz="24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7"/>
            </p:custDataLst>
          </p:nvPr>
        </p:nvGrpSpPr>
        <p:grpSpPr>
          <a:xfrm>
            <a:off x="403226" y="1193800"/>
            <a:ext cx="2314575" cy="599440"/>
            <a:chOff x="4711558" y="570199"/>
            <a:chExt cx="2396141" cy="629194"/>
          </a:xfrm>
        </p:grpSpPr>
        <p:sp>
          <p:nvSpPr>
            <p:cNvPr id="14" name="矩形 13"/>
            <p:cNvSpPr/>
            <p:nvPr>
              <p:custDataLst>
                <p:tags r:id="rId8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9"/>
              </p:custDataLst>
            </p:nvPr>
          </p:nvSpPr>
          <p:spPr>
            <a:xfrm>
              <a:off x="4711558" y="610856"/>
              <a:ext cx="2396141" cy="547879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en-US" altLang="zh-CN" sz="280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华文行楷" panose="02010800040101010101" pitchFamily="2" charset="-122"/>
                </a:rPr>
                <a:t>   </a:t>
              </a:r>
              <a:r>
                <a:rPr lang="zh-CN" altLang="en-US" sz="280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华文行楷" panose="02010800040101010101" pitchFamily="2" charset="-122"/>
                </a:rPr>
                <a:t>示例</a:t>
              </a:r>
              <a:r>
                <a:rPr lang="en-US" altLang="zh-CN" sz="2800">
                  <a:solidFill>
                    <a:srgbClr val="FF00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华文行楷" panose="02010800040101010101" pitchFamily="2" charset="-122"/>
                </a:rPr>
                <a:t>2</a:t>
              </a:r>
              <a:endParaRPr lang="en-US" altLang="zh-CN" sz="2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1142365" y="2300605"/>
            <a:ext cx="1169670" cy="396938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名校毕业生向二三线城市扩散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</p:txBody>
      </p:sp>
      <p:sp>
        <p:nvSpPr>
          <p:cNvPr id="63" name="矩形 62"/>
          <p:cNvSpPr/>
          <p:nvPr>
            <p:custDataLst>
              <p:tags r:id="rId11"/>
            </p:custDataLst>
          </p:nvPr>
        </p:nvSpPr>
        <p:spPr>
          <a:xfrm>
            <a:off x="8576945" y="2973070"/>
            <a:ext cx="143383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析原因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矩形 64"/>
          <p:cNvSpPr/>
          <p:nvPr>
            <p:custDataLst>
              <p:tags r:id="rId12"/>
            </p:custDataLst>
          </p:nvPr>
        </p:nvSpPr>
        <p:spPr>
          <a:xfrm>
            <a:off x="8576310" y="1991360"/>
            <a:ext cx="143383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摆现象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" name="矩形 105"/>
          <p:cNvSpPr/>
          <p:nvPr>
            <p:custDataLst>
              <p:tags r:id="rId13"/>
            </p:custDataLst>
          </p:nvPr>
        </p:nvSpPr>
        <p:spPr>
          <a:xfrm>
            <a:off x="8576604" y="5472540"/>
            <a:ext cx="1434055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提办法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2860040" y="1991360"/>
            <a:ext cx="5541645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名校生向基层扩散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…… </a:t>
            </a:r>
            <a:endParaRPr lang="en-US" altLang="zh-CN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5"/>
            </p:custDataLst>
          </p:nvPr>
        </p:nvSpPr>
        <p:spPr>
          <a:xfrm>
            <a:off x="2860040" y="2721610"/>
            <a:ext cx="55473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高等教育规模扩大、学历膨胀</a:t>
            </a:r>
            <a:endParaRPr lang="zh-CN" altLang="en-US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6"/>
            </p:custDataLst>
          </p:nvPr>
        </p:nvSpPr>
        <p:spPr>
          <a:xfrm>
            <a:off x="2860040" y="3285490"/>
            <a:ext cx="55473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学历普涨带来的溢出效应</a:t>
            </a:r>
            <a:endParaRPr lang="zh-CN" altLang="en-US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7"/>
            </p:custDataLst>
          </p:nvPr>
        </p:nvSpPr>
        <p:spPr>
          <a:xfrm>
            <a:off x="2854325" y="3957320"/>
            <a:ext cx="55473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“降维”竞争，躺平心态</a:t>
            </a:r>
            <a:endParaRPr lang="zh-CN" altLang="en-US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2854325" y="4500880"/>
            <a:ext cx="55473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大材小用，人力资源浪费</a:t>
            </a:r>
            <a:endParaRPr lang="zh-CN" altLang="en-US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9"/>
            </p:custDataLst>
          </p:nvPr>
        </p:nvSpPr>
        <p:spPr>
          <a:xfrm>
            <a:off x="2854325" y="5164455"/>
            <a:ext cx="55473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把握发展趋势，洞察客观原因</a:t>
            </a:r>
            <a:endParaRPr lang="zh-CN" altLang="en-US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20"/>
            </p:custDataLst>
          </p:nvPr>
        </p:nvSpPr>
        <p:spPr>
          <a:xfrm>
            <a:off x="2860040" y="5748020"/>
            <a:ext cx="5547360" cy="5219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创造选择空间，促进人尽其才</a:t>
            </a:r>
            <a:endParaRPr lang="zh-CN" altLang="en-US" sz="2800" b="1"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21"/>
            </p:custDataLst>
          </p:nvPr>
        </p:nvSpPr>
        <p:spPr>
          <a:xfrm>
            <a:off x="8576945" y="4114165"/>
            <a:ext cx="143383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挖实质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" grpId="0"/>
      <p:bldP spid="7" grpId="0"/>
      <p:bldP spid="8" grpId="0"/>
      <p:bldP spid="10" grpId="0"/>
      <p:bldP spid="9" grpId="0"/>
      <p:bldP spid="106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-190" y="1036905"/>
            <a:ext cx="12290615" cy="5544072"/>
          </a:xfrm>
          <a:prstGeom prst="rect">
            <a:avLst/>
          </a:prstGeom>
          <a:solidFill>
            <a:schemeClr val="bg2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872995" y="2417817"/>
            <a:ext cx="6481552" cy="926414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7200" b="1">
                <a:solidFill>
                  <a:prstClr val="black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谢谢大家</a:t>
            </a:r>
            <a:endParaRPr kumimoji="0" lang="zh-CN" altLang="en-US" sz="7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0" y="926757"/>
            <a:ext cx="12192000" cy="49427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972800" y="119380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2585" y="5751830"/>
            <a:ext cx="1669415" cy="1180465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352425" y="450215"/>
          <a:ext cx="11487785" cy="53016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9515"/>
                <a:gridCol w="1960245"/>
                <a:gridCol w="1308100"/>
                <a:gridCol w="4714240"/>
                <a:gridCol w="2305685"/>
              </a:tblGrid>
              <a:tr h="9448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隶书" panose="02010509060101010101" charset="-122"/>
                          <a:ea typeface="隶书" panose="02010509060101010101" charset="-122"/>
                        </a:rPr>
                        <a:t>单元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隶书" panose="02010509060101010101" charset="-122"/>
                        <a:ea typeface="隶书" panose="02010509060101010101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隶书" panose="02010509060101010101" charset="-122"/>
                          <a:ea typeface="隶书" panose="02010509060101010101" charset="-122"/>
                        </a:rPr>
                        <a:t>主题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隶书" panose="02010509060101010101" charset="-122"/>
                        <a:ea typeface="隶书" panose="02010509060101010101" charset="-122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隶书" panose="02010509060101010101" charset="-122"/>
                          <a:ea typeface="隶书" panose="02010509060101010101" charset="-122"/>
                        </a:rPr>
                        <a:t>课段安排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隶书" panose="02010509060101010101" charset="-122"/>
                        <a:ea typeface="隶书" panose="02010509060101010101" charset="-122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隶书" panose="02010509060101010101" charset="-122"/>
                          <a:ea typeface="隶书" panose="02010509060101010101" charset="-122"/>
                        </a:rPr>
                        <a:t>课时任务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隶书" panose="02010509060101010101" charset="-122"/>
                        <a:ea typeface="隶书" panose="02010509060101010101" charset="-122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隶书" panose="02010509060101010101" charset="-122"/>
                          <a:ea typeface="隶书" panose="02010509060101010101" charset="-122"/>
                        </a:rPr>
                        <a:t>课时内容</a:t>
                      </a:r>
                      <a:endParaRPr lang="zh-CN" altLang="en-US" sz="2800">
                        <a:solidFill>
                          <a:schemeClr val="tx1"/>
                        </a:solidFill>
                        <a:latin typeface="隶书" panose="02010509060101010101" charset="-122"/>
                        <a:ea typeface="隶书" panose="02010509060101010101" charset="-122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7855">
                <a:tc rowSpan="7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/>
                    </a:p>
                    <a:p>
                      <a:pPr>
                        <a:buNone/>
                      </a:pPr>
                      <a:endParaRPr lang="zh-CN" altLang="en-US">
                        <a:latin typeface="华文琥珀" panose="02010800040101010101" charset="-122"/>
                        <a:ea typeface="华文琥珀" panose="0201080004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>
                          <a:latin typeface="华文琥珀" panose="02010800040101010101" charset="-122"/>
                          <a:ea typeface="华文琥珀" panose="02010800040101010101" charset="-122"/>
                        </a:rPr>
                        <a:t>学习</a:t>
                      </a:r>
                      <a:endParaRPr lang="zh-CN" altLang="en-US" sz="2400">
                        <a:latin typeface="华文琥珀" panose="02010800040101010101" charset="-122"/>
                        <a:ea typeface="华文琥珀" panose="0201080004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>
                          <a:latin typeface="华文琥珀" panose="02010800040101010101" charset="-122"/>
                          <a:ea typeface="华文琥珀" panose="02010800040101010101" charset="-122"/>
                        </a:rPr>
                        <a:t>之道</a:t>
                      </a:r>
                      <a:endParaRPr lang="zh-CN" altLang="en-US" sz="2400">
                        <a:latin typeface="华文琥珀" panose="02010800040101010101" charset="-122"/>
                        <a:ea typeface="华文琥珀" panose="02010800040101010101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400" b="1">
                        <a:latin typeface="华文新魏" panose="02010800040101010101" charset="-122"/>
                        <a:ea typeface="华文新魏" panose="0201080004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1">
                          <a:latin typeface="华文新魏" panose="02010800040101010101" charset="-122"/>
                          <a:ea typeface="华文新魏" panose="02010800040101010101" charset="-122"/>
                        </a:rPr>
                        <a:t>第一课段</a:t>
                      </a:r>
                      <a:endParaRPr lang="zh-CN" altLang="en-US" sz="2400" b="1">
                        <a:latin typeface="华文新魏" panose="02010800040101010101" charset="-122"/>
                        <a:ea typeface="华文新魏" panose="02010800040101010101" charset="-122"/>
                      </a:endParaRPr>
                    </a:p>
                    <a:p>
                      <a:pPr>
                        <a:buNone/>
                      </a:pPr>
                      <a:endParaRPr lang="zh-CN" altLang="en-US" sz="2400" b="1">
                        <a:latin typeface="华文新魏" panose="02010800040101010101" charset="-122"/>
                        <a:ea typeface="华文新魏" panose="02010800040101010101" charset="-122"/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第一课时：</a:t>
                      </a:r>
                      <a:endParaRPr lang="zh-CN" altLang="en-US" sz="2000" b="1">
                        <a:latin typeface="方正姚体" panose="02010601030101010101" pitchFamily="2" charset="-122"/>
                        <a:ea typeface="方正姚体" panose="02010601030101010101" pitchFamily="2" charset="-122"/>
                      </a:endParaRPr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000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落实文言字词，扫清学习障碍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《劝学》单篇梳理</a:t>
                      </a: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81025"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latin typeface="方正姚体" panose="02010601030101010101" pitchFamily="2" charset="-122"/>
                          <a:ea typeface="方正姚体" panose="02010601030101010101" pitchFamily="2" charset="-122"/>
                          <a:sym typeface="+mn-ea"/>
                        </a:rPr>
                        <a:t>第二课时：</a:t>
                      </a:r>
                      <a:endParaRPr lang="zh-CN" altLang="en-US" sz="2000" b="1">
                        <a:latin typeface="方正姚体" panose="02010601030101010101" pitchFamily="2" charset="-122"/>
                        <a:ea typeface="方正姚体" panose="02010601030101010101" pitchFamily="2" charset="-122"/>
                        <a:sym typeface="+mn-ea"/>
                      </a:endParaRPr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《师说》单篇梳理</a:t>
                      </a: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93090"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zh-CN" altLang="en-US" sz="2400" b="1">
                        <a:latin typeface="华文新魏" panose="02010800040101010101" charset="-122"/>
                        <a:ea typeface="华文新魏" panose="02010800040101010101" charset="-122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zh-CN" altLang="en-US" sz="2400" b="1">
                        <a:latin typeface="华文新魏" panose="02010800040101010101" charset="-122"/>
                        <a:ea typeface="华文新魏" panose="02010800040101010101" charset="-122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zh-CN" altLang="en-US" sz="2400" b="1">
                        <a:latin typeface="华文新魏" panose="02010800040101010101" charset="-122"/>
                        <a:ea typeface="华文新魏" panose="02010800040101010101" charset="-122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latin typeface="华文新魏" panose="02010800040101010101" charset="-122"/>
                          <a:ea typeface="华文新魏" panose="02010800040101010101" charset="-122"/>
                        </a:rPr>
                        <a:t>第二课段</a:t>
                      </a:r>
                      <a:endParaRPr lang="zh-CN" altLang="en-US" sz="2400" b="1">
                        <a:latin typeface="华文新魏" panose="02010800040101010101" charset="-122"/>
                        <a:ea typeface="华文新魏" panose="02010800040101010101" charset="-122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zh-CN" altLang="en-US" sz="2400" b="1">
                        <a:latin typeface="华文新魏" panose="02010800040101010101" charset="-122"/>
                        <a:ea typeface="华文新魏" panose="02010800040101010101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第三课时：</a:t>
                      </a: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学习针对说理，明确学习意义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</a:t>
                      </a: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</a:t>
                      </a: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单元推进</a:t>
                      </a: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52145"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latin typeface="方正姚体" panose="02010601030101010101" pitchFamily="2" charset="-122"/>
                          <a:ea typeface="方正姚体" panose="02010601030101010101" pitchFamily="2" charset="-122"/>
                          <a:sym typeface="+mn-ea"/>
                        </a:rPr>
                        <a:t>第四课时：</a:t>
                      </a: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严谨论证结构，明确学习方法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18490"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latin typeface="方正姚体" panose="02010601030101010101" pitchFamily="2" charset="-122"/>
                          <a:ea typeface="方正姚体" panose="02010601030101010101" pitchFamily="2" charset="-122"/>
                          <a:sym typeface="+mn-ea"/>
                        </a:rPr>
                        <a:t>第五课时：</a:t>
                      </a: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多样论证方法，明确学习态度</a:t>
                      </a:r>
                      <a:endParaRPr lang="zh-CN" altLang="en-US" sz="2000">
                        <a:sym typeface="+mn-ea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76275"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000" b="1">
                          <a:latin typeface="方正姚体" panose="02010601030101010101" pitchFamily="2" charset="-122"/>
                          <a:ea typeface="方正姚体" panose="02010601030101010101" pitchFamily="2" charset="-122"/>
                          <a:sym typeface="+mn-ea"/>
                        </a:rPr>
                        <a:t>第六课时：</a:t>
                      </a: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严密论证语言，明确学习路径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17855">
                <a:tc v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b="1">
                          <a:latin typeface="华文新魏" panose="02010800040101010101" charset="-122"/>
                          <a:ea typeface="华文新魏" panose="02010800040101010101" charset="-122"/>
                        </a:rPr>
                        <a:t>第三课段</a:t>
                      </a:r>
                      <a:endParaRPr lang="zh-CN" altLang="en-US" sz="2400" b="1">
                        <a:latin typeface="华文新魏" panose="02010800040101010101" charset="-122"/>
                        <a:ea typeface="华文新魏" panose="02010800040101010101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>
                          <a:latin typeface="方正姚体" panose="02010601030101010101" pitchFamily="2" charset="-122"/>
                          <a:ea typeface="方正姚体" panose="02010601030101010101" pitchFamily="2" charset="-122"/>
                        </a:rPr>
                        <a:t>第七课时：</a:t>
                      </a: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落实</a:t>
                      </a: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写作</a:t>
                      </a:r>
                      <a:r>
                        <a:rPr lang="zh-CN" altLang="en-US" sz="2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任务，提升针对表达</a:t>
                      </a:r>
                      <a:endParaRPr lang="zh-CN" altLang="en-US" sz="2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写作提升</a:t>
                      </a:r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8705"/>
            <a:ext cx="12192000" cy="6862354"/>
          </a:xfrm>
          <a:prstGeom prst="rect">
            <a:avLst/>
          </a:prstGeom>
        </p:spPr>
      </p:pic>
      <p:sp>
        <p:nvSpPr>
          <p:cNvPr id="8" name="标注: 弯曲线形(带边框和强调线) 7"/>
          <p:cNvSpPr/>
          <p:nvPr>
            <p:custDataLst>
              <p:tags r:id="rId5"/>
            </p:custDataLst>
          </p:nvPr>
        </p:nvSpPr>
        <p:spPr>
          <a:xfrm>
            <a:off x="1443229" y="226140"/>
            <a:ext cx="2331758" cy="654908"/>
          </a:xfrm>
          <a:prstGeom prst="accentBorderCallout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atin typeface="华文行楷" panose="02010800040101010101" pitchFamily="2" charset="-122"/>
                <a:ea typeface="华文行楷" panose="02010800040101010101" pitchFamily="2" charset="-122"/>
              </a:rPr>
              <a:t>学习支架</a:t>
            </a:r>
            <a:endParaRPr lang="zh-CN" altLang="en-US" sz="4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33632" y="0"/>
            <a:ext cx="148282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903605" y="1917065"/>
            <a:ext cx="7320280" cy="39693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说理结构的严密性,指的是作者在说理过程中呈现出来的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说理脉络的清晰、说理逻辑的严密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。说理文的基本结构由论点、论据、论证组成。本部分试图通过对多篇说理文说理结构的梳理、语言支架的呈现的异同比较，使学生初步掌握说理文的基本说理框架。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3" t="3579"/>
          <a:stretch>
            <a:fillRect/>
          </a:stretch>
        </p:blipFill>
        <p:spPr bwMode="auto">
          <a:xfrm>
            <a:off x="8467661" y="2477251"/>
            <a:ext cx="3445165" cy="2848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8705"/>
            <a:ext cx="12192000" cy="6862354"/>
          </a:xfrm>
          <a:prstGeom prst="rect">
            <a:avLst/>
          </a:prstGeom>
        </p:spPr>
      </p:pic>
      <p:sp>
        <p:nvSpPr>
          <p:cNvPr id="26" name="标注: 弯曲线形(带边框和强调线) 25"/>
          <p:cNvSpPr/>
          <p:nvPr>
            <p:custDataLst>
              <p:tags r:id="rId5"/>
            </p:custDataLst>
          </p:nvPr>
        </p:nvSpPr>
        <p:spPr>
          <a:xfrm>
            <a:off x="1520699" y="236300"/>
            <a:ext cx="2331758" cy="654908"/>
          </a:xfrm>
          <a:prstGeom prst="accentBorderCallout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atin typeface="华文行楷" panose="02010800040101010101" pitchFamily="2" charset="-122"/>
                <a:ea typeface="华文行楷" panose="02010800040101010101" pitchFamily="2" charset="-122"/>
              </a:rPr>
              <a:t>教学任务</a:t>
            </a:r>
            <a:endParaRPr lang="zh-CN" altLang="en-US" sz="4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333632" y="0"/>
            <a:ext cx="148282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aphicFrame>
        <p:nvGraphicFramePr>
          <p:cNvPr id="2" name="图示 1"/>
          <p:cNvGraphicFramePr/>
          <p:nvPr>
            <p:custDataLst>
              <p:tags r:id="rId7"/>
            </p:custDataLst>
          </p:nvPr>
        </p:nvGraphicFramePr>
        <p:xfrm>
          <a:off x="1520825" y="1615440"/>
          <a:ext cx="9150350" cy="4137025"/>
        </p:xfrm>
        <a:graphic>
          <a:graphicData uri="http://schemas.openxmlformats.org/drawingml/2006/diagram">
            <dgm:relIds xmlns:dgm="http://schemas.openxmlformats.org/drawingml/2006/diagram" r:dm="rId9" r:lo="rId10" r:qs="rId11" r:cs="rId12"/>
          </a:graphicData>
        </a:graphic>
      </p:graphicFrame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90270" y="297180"/>
            <a:ext cx="10555605" cy="768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4400">
                <a:solidFill>
                  <a:schemeClr val="tx1"/>
                </a:solidFill>
                <a:latin typeface="Rockwell"/>
                <a:ea typeface="方正姚体" panose="02010601030101010101" pitchFamily="2" charset="-122"/>
              </a:rPr>
              <a:t>任务一：</a:t>
            </a:r>
            <a:r>
              <a:rPr lang="zh-CN" altLang="en-US" sz="4400">
                <a:solidFill>
                  <a:schemeClr val="tx1"/>
                </a:solidFill>
                <a:sym typeface="+mn-ea"/>
              </a:rPr>
              <a:t>理清说理思路，明确说理结构</a:t>
            </a:r>
            <a:endParaRPr lang="zh-CN" altLang="en-US" sz="4400">
              <a:solidFill>
                <a:schemeClr val="tx1"/>
              </a:solidFill>
              <a:latin typeface="Rockwell"/>
              <a:ea typeface="方正姚体" panose="02010601030101010101" pitchFamily="2" charset="-122"/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0270" y="1974850"/>
            <a:ext cx="5328285" cy="3609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7078980" y="2560955"/>
            <a:ext cx="4156710" cy="26765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以《反对党八股》为例，深入阅读文本，理清说理思路，尝试绘制论证结构图。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81305" y="913130"/>
            <a:ext cx="11630025" cy="8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03225" y="155575"/>
            <a:ext cx="1105281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学生活动1：阅读《反对党八股》，整体感知文本，初步梳理文章结构。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461320" y="2154976"/>
            <a:ext cx="798771" cy="5432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3262630" y="2155190"/>
            <a:ext cx="6897370" cy="54356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 anchor="ctr">
            <a:no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指出党八股有八大罪状。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9"/>
            </p:custDataLst>
          </p:nvPr>
        </p:nvSpPr>
        <p:spPr>
          <a:xfrm>
            <a:off x="10162540" y="2155190"/>
            <a:ext cx="1142365" cy="5435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引论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2461320" y="3212777"/>
            <a:ext cx="798771" cy="11503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2-9</a:t>
            </a:r>
            <a:endParaRPr lang="zh-CN" altLang="en-US" sz="2800"/>
          </a:p>
        </p:txBody>
      </p:sp>
      <p:sp>
        <p:nvSpPr>
          <p:cNvPr id="28" name="文本框 27"/>
          <p:cNvSpPr txBox="1"/>
          <p:nvPr>
            <p:custDataLst>
              <p:tags r:id="rId11"/>
            </p:custDataLst>
          </p:nvPr>
        </p:nvSpPr>
        <p:spPr>
          <a:xfrm>
            <a:off x="3271520" y="3212465"/>
            <a:ext cx="6888480" cy="115062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列举党八股的八大罪状，论证其危害和纠正克服的方法。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2"/>
            </p:custDataLst>
          </p:nvPr>
        </p:nvSpPr>
        <p:spPr>
          <a:xfrm>
            <a:off x="10148570" y="3212465"/>
            <a:ext cx="1142365" cy="11506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本论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3"/>
            </p:custDataLst>
          </p:nvPr>
        </p:nvSpPr>
        <p:spPr>
          <a:xfrm>
            <a:off x="2463800" y="4876165"/>
            <a:ext cx="799465" cy="6432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/>
          </a:p>
        </p:txBody>
      </p:sp>
      <p:sp>
        <p:nvSpPr>
          <p:cNvPr id="32" name="文本框 31"/>
          <p:cNvSpPr txBox="1"/>
          <p:nvPr>
            <p:custDataLst>
              <p:tags r:id="rId14"/>
            </p:custDataLst>
          </p:nvPr>
        </p:nvSpPr>
        <p:spPr>
          <a:xfrm>
            <a:off x="3262630" y="4875530"/>
            <a:ext cx="6885940" cy="64389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必须抛弃党八股，采取马列文风。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5"/>
            </p:custDataLst>
          </p:nvPr>
        </p:nvSpPr>
        <p:spPr>
          <a:xfrm>
            <a:off x="10148570" y="4875530"/>
            <a:ext cx="1143000" cy="64198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结论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6"/>
            </p:custDataLst>
          </p:nvPr>
        </p:nvSpPr>
        <p:spPr>
          <a:xfrm>
            <a:off x="809625" y="2154555"/>
            <a:ext cx="1649095" cy="5435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提出问题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17"/>
            </p:custDataLst>
          </p:nvPr>
        </p:nvSpPr>
        <p:spPr>
          <a:xfrm>
            <a:off x="795655" y="3211830"/>
            <a:ext cx="1649095" cy="11506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分析问题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795655" y="4876165"/>
            <a:ext cx="1649730" cy="64198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24" grpId="0"/>
      <p:bldP spid="25" grpId="0"/>
      <p:bldP spid="28" grpId="0"/>
      <p:bldP spid="29" grpId="0"/>
      <p:bldP spid="30" grpId="0"/>
      <p:bldP spid="3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81305" y="913130"/>
            <a:ext cx="11630025" cy="8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03225" y="155575"/>
            <a:ext cx="1105281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学生活动</a:t>
            </a:r>
            <a:r>
              <a:rPr lang="en-US" altLang="zh-CN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2</a:t>
            </a: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：重点探究</a:t>
            </a:r>
            <a:r>
              <a:rPr lang="en-US" altLang="zh-CN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“</a:t>
            </a: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八大罪状</a:t>
            </a:r>
            <a:r>
              <a:rPr lang="en-US" altLang="zh-CN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”</a:t>
            </a: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的内容，思考其反映的实质。</a:t>
            </a:r>
            <a:endParaRPr lang="zh-CN" altLang="en-US" sz="24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264134" y="1273640"/>
            <a:ext cx="397782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空话连篇，言之无物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装腔作势，借以吓人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无的放矢，不看对象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语言无味，像个瘪三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甲乙丙丁，开中药铺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不负责任，到处害人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流毒全党，妨害革命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传播出去，祸国殃民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5514978" y="1552576"/>
            <a:ext cx="1783078" cy="461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内容空洞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5514978" y="2138201"/>
            <a:ext cx="1783078" cy="461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动机不纯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0"/>
            </p:custDataLst>
          </p:nvPr>
        </p:nvSpPr>
        <p:spPr>
          <a:xfrm>
            <a:off x="5514978" y="2724461"/>
            <a:ext cx="1783078" cy="461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目的不明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11"/>
            </p:custDataLst>
          </p:nvPr>
        </p:nvSpPr>
        <p:spPr>
          <a:xfrm>
            <a:off x="5514978" y="3358346"/>
            <a:ext cx="1783078" cy="461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缺少文采</a:t>
            </a:r>
            <a:endParaRPr lang="zh-CN" altLang="en-US" sz="28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12"/>
            </p:custDataLst>
          </p:nvPr>
        </p:nvSpPr>
        <p:spPr>
          <a:xfrm>
            <a:off x="5514978" y="3995406"/>
            <a:ext cx="1783078" cy="461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形式主义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13"/>
            </p:custDataLst>
          </p:nvPr>
        </p:nvSpPr>
        <p:spPr>
          <a:xfrm>
            <a:off x="5514978" y="4688979"/>
            <a:ext cx="1783078" cy="461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责任心不足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14"/>
            </p:custDataLst>
          </p:nvPr>
        </p:nvSpPr>
        <p:spPr>
          <a:xfrm>
            <a:off x="5514975" y="5953125"/>
            <a:ext cx="1783080" cy="4356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国家危害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15"/>
            </p:custDataLst>
          </p:nvPr>
        </p:nvSpPr>
        <p:spPr>
          <a:xfrm>
            <a:off x="8287385" y="3358515"/>
            <a:ext cx="1002665" cy="1155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形式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5611" name="AutoShape 1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867650" y="1742440"/>
            <a:ext cx="149225" cy="1374775"/>
          </a:xfrm>
          <a:prstGeom prst="rightBrace">
            <a:avLst>
              <a:gd name="adj1" fmla="val 58304"/>
              <a:gd name="adj2" fmla="val 50000"/>
            </a:avLst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buSzTx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buSzTx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buSzTx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buSzTx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 sz="275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29" name="AutoShape 13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861542" y="3540983"/>
            <a:ext cx="141103" cy="729034"/>
          </a:xfrm>
          <a:prstGeom prst="rightBrace">
            <a:avLst>
              <a:gd name="adj1" fmla="val 58316"/>
              <a:gd name="adj2" fmla="val 50000"/>
            </a:avLst>
          </a:prstGeom>
          <a:noFill/>
          <a:ln w="1905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eaLnBrk="0" hangingPunct="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buSzTx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buSzTx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buSzTx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buSzTx/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endParaRPr lang="zh-CN" altLang="en-US" sz="275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8"/>
            </p:custDataLst>
          </p:nvPr>
        </p:nvSpPr>
        <p:spPr>
          <a:xfrm>
            <a:off x="5514975" y="5330825"/>
            <a:ext cx="1783080" cy="441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党内危害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19"/>
            </p:custDataLst>
          </p:nvPr>
        </p:nvSpPr>
        <p:spPr>
          <a:xfrm>
            <a:off x="8292465" y="1645285"/>
            <a:ext cx="993140" cy="15405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思想内容</a:t>
            </a:r>
            <a:endParaRPr lang="zh-CN" altLang="en-US" sz="2800"/>
          </a:p>
        </p:txBody>
      </p:sp>
      <p:sp>
        <p:nvSpPr>
          <p:cNvPr id="63" name="矩形 62"/>
          <p:cNvSpPr/>
          <p:nvPr>
            <p:custDataLst>
              <p:tags r:id="rId20"/>
            </p:custDataLst>
          </p:nvPr>
        </p:nvSpPr>
        <p:spPr>
          <a:xfrm>
            <a:off x="9561195" y="4688840"/>
            <a:ext cx="143383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kern="10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根源</a:t>
            </a:r>
            <a:endParaRPr lang="zh-CN" altLang="en-US" sz="2800" kern="10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5" name="矩形 64"/>
          <p:cNvSpPr/>
          <p:nvPr>
            <p:custDataLst>
              <p:tags r:id="rId21"/>
            </p:custDataLst>
          </p:nvPr>
        </p:nvSpPr>
        <p:spPr>
          <a:xfrm>
            <a:off x="9574530" y="1742440"/>
            <a:ext cx="1433830" cy="26765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endParaRPr lang="zh-CN" altLang="en-US" sz="2800" kern="10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endParaRPr lang="zh-CN" altLang="en-US" sz="2800" kern="10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en-US" sz="2800" kern="10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表现</a:t>
            </a:r>
            <a:endParaRPr lang="zh-CN" altLang="en-US" sz="2800" kern="10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endParaRPr lang="zh-CN" altLang="en-US" sz="2800" kern="10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endParaRPr lang="zh-CN" altLang="en-US" sz="2800" kern="10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endParaRPr lang="zh-CN" altLang="en-US" sz="2800" kern="10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6" name="矩形 105"/>
          <p:cNvSpPr/>
          <p:nvPr>
            <p:custDataLst>
              <p:tags r:id="rId22"/>
            </p:custDataLst>
          </p:nvPr>
        </p:nvSpPr>
        <p:spPr>
          <a:xfrm>
            <a:off x="9590699" y="5572235"/>
            <a:ext cx="1434055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kern="10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Times New Roman" panose="02020603050405020304" pitchFamily="18" charset="0"/>
              </a:rPr>
              <a:t>危害</a:t>
            </a:r>
            <a:endParaRPr lang="zh-CN" altLang="en-US" sz="2800" kern="100" smtClean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3" grpId="0"/>
      <p:bldP spid="27" grpId="0"/>
      <p:bldP spid="34" grpId="0"/>
      <p:bldP spid="35" grpId="0"/>
      <p:bldP spid="36" grpId="0"/>
      <p:bldP spid="37" grpId="0"/>
      <p:bldP spid="41" grpId="0"/>
      <p:bldP spid="25611" grpId="7"/>
      <p:bldP spid="25629" grpId="14"/>
      <p:bldP spid="8" grpId="0"/>
      <p:bldP spid="63" grpId="0"/>
      <p:bldP spid="65" grpId="0"/>
      <p:bldP spid="10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235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281305" y="913130"/>
            <a:ext cx="11630025" cy="82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03225" y="155575"/>
            <a:ext cx="1105281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学生活动</a:t>
            </a:r>
            <a:r>
              <a:rPr lang="en-US" altLang="zh-CN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3</a:t>
            </a: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：以第一条“</a:t>
            </a: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空话连篇，言之无物</a:t>
            </a:r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”为例，深入探究论证逻辑。</a:t>
            </a:r>
            <a:endParaRPr lang="zh-CN" altLang="en-US" sz="2400" b="1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1729798" y="1213638"/>
            <a:ext cx="1628021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提出问题</a:t>
            </a:r>
            <a:endParaRPr lang="zh-CN" altLang="en-US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>
            <p:custDataLst>
              <p:tags r:id="rId8"/>
            </p:custDataLst>
          </p:nvPr>
        </p:nvSpPr>
        <p:spPr>
          <a:xfrm>
            <a:off x="9208770" y="2945130"/>
            <a:ext cx="143383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挖根源论危害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矩形 64"/>
          <p:cNvSpPr/>
          <p:nvPr>
            <p:custDataLst>
              <p:tags r:id="rId9"/>
            </p:custDataLst>
          </p:nvPr>
        </p:nvSpPr>
        <p:spPr>
          <a:xfrm>
            <a:off x="9179560" y="2038350"/>
            <a:ext cx="143383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摆现象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2" name="组合 81"/>
          <p:cNvGrpSpPr/>
          <p:nvPr>
            <p:custDataLst>
              <p:tags r:id="rId10"/>
            </p:custDataLst>
          </p:nvPr>
        </p:nvGrpSpPr>
        <p:grpSpPr>
          <a:xfrm>
            <a:off x="3648075" y="1227455"/>
            <a:ext cx="5371465" cy="521970"/>
            <a:chOff x="8127778" y="2172671"/>
            <a:chExt cx="4964363" cy="521970"/>
          </a:xfrm>
        </p:grpSpPr>
        <p:sp>
          <p:nvSpPr>
            <p:cNvPr id="83" name="矩形 82"/>
            <p:cNvSpPr/>
            <p:nvPr>
              <p:custDataLst>
                <p:tags r:id="rId11"/>
              </p:custDataLst>
            </p:nvPr>
          </p:nvSpPr>
          <p:spPr>
            <a:xfrm>
              <a:off x="9242838" y="2172671"/>
              <a:ext cx="3849303" cy="5219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空话连篇，言之无物</a:t>
              </a:r>
              <a:endParaRPr lang="zh-CN" altLang="zh-CN" sz="2800" kern="100">
                <a:latin typeface="Calibri"/>
                <a:cs typeface="Times New Roman" panose="02020603050405020304" pitchFamily="18" charset="0"/>
              </a:endParaRPr>
            </a:p>
          </p:txBody>
        </p:sp>
        <p:sp>
          <p:nvSpPr>
            <p:cNvPr id="84" name="右箭头 83"/>
            <p:cNvSpPr/>
            <p:nvPr>
              <p:custDataLst>
                <p:tags r:id="rId12"/>
              </p:custDataLst>
            </p:nvPr>
          </p:nvSpPr>
          <p:spPr>
            <a:xfrm>
              <a:off x="8127778" y="2306656"/>
              <a:ext cx="847090" cy="283210"/>
            </a:xfrm>
            <a:prstGeom prst="rightArrow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矩形 88"/>
          <p:cNvSpPr/>
          <p:nvPr>
            <p:custDataLst>
              <p:tags r:id="rId13"/>
            </p:custDataLst>
          </p:nvPr>
        </p:nvSpPr>
        <p:spPr>
          <a:xfrm>
            <a:off x="4866640" y="1823085"/>
            <a:ext cx="4178935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我们有些同志喜欢写长文章，但是没有什么内容</a:t>
            </a:r>
            <a:endParaRPr lang="zh-CN" altLang="zh-CN" sz="2800" b="1" kern="100">
              <a:latin typeface="Calibri"/>
              <a:cs typeface="Times New Roman" panose="02020603050405020304" pitchFamily="18" charset="0"/>
            </a:endParaRPr>
          </a:p>
        </p:txBody>
      </p:sp>
      <p:sp>
        <p:nvSpPr>
          <p:cNvPr id="95" name="矩形 94"/>
          <p:cNvSpPr/>
          <p:nvPr>
            <p:custDataLst>
              <p:tags r:id="rId14"/>
            </p:custDataLst>
          </p:nvPr>
        </p:nvSpPr>
        <p:spPr>
          <a:xfrm>
            <a:off x="4865790" y="2849014"/>
            <a:ext cx="4153552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下决心不要群众看</a:t>
            </a:r>
            <a:endParaRPr lang="zh-CN" altLang="en-US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>
            <p:custDataLst>
              <p:tags r:id="rId15"/>
            </p:custDataLst>
          </p:nvPr>
        </p:nvSpPr>
        <p:spPr>
          <a:xfrm>
            <a:off x="4893730" y="3524246"/>
            <a:ext cx="4153552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散布坏影响，造成坏习惯</a:t>
            </a:r>
            <a:endParaRPr lang="zh-CN" altLang="en-US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" name="矩形 100"/>
          <p:cNvSpPr/>
          <p:nvPr>
            <p:custDataLst>
              <p:tags r:id="rId16"/>
            </p:custDataLst>
          </p:nvPr>
        </p:nvSpPr>
        <p:spPr>
          <a:xfrm>
            <a:off x="4893730" y="4199073"/>
            <a:ext cx="4153552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文章写短些，写得精粹些</a:t>
            </a:r>
            <a:endParaRPr lang="zh-CN" altLang="zh-CN" sz="2800" kern="100">
              <a:latin typeface="Calibri"/>
              <a:cs typeface="Times New Roman" panose="02020603050405020304" pitchFamily="18" charset="0"/>
            </a:endParaRPr>
          </a:p>
        </p:txBody>
      </p:sp>
      <p:grpSp>
        <p:nvGrpSpPr>
          <p:cNvPr id="103" name="组合 102"/>
          <p:cNvGrpSpPr/>
          <p:nvPr>
            <p:custDataLst>
              <p:tags r:id="rId17"/>
            </p:custDataLst>
          </p:nvPr>
        </p:nvGrpSpPr>
        <p:grpSpPr>
          <a:xfrm>
            <a:off x="3768519" y="2431216"/>
            <a:ext cx="963930" cy="1980565"/>
            <a:chOff x="2354835" y="2493737"/>
            <a:chExt cx="1145174" cy="1980565"/>
          </a:xfrm>
        </p:grpSpPr>
        <p:sp>
          <p:nvSpPr>
            <p:cNvPr id="104" name="矩形 103"/>
            <p:cNvSpPr/>
            <p:nvPr>
              <p:custDataLst>
                <p:tags r:id="rId18"/>
              </p:custDataLst>
            </p:nvPr>
          </p:nvSpPr>
          <p:spPr>
            <a:xfrm>
              <a:off x="2354835" y="2775551"/>
              <a:ext cx="752152" cy="138366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长而空</a:t>
              </a:r>
              <a:endParaRPr lang="zh-CN" altLang="zh-CN" sz="2800" kern="100">
                <a:latin typeface="Calibri"/>
                <a:cs typeface="Times New Roman" panose="02020603050405020304" pitchFamily="18" charset="0"/>
              </a:endParaRPr>
            </a:p>
          </p:txBody>
        </p:sp>
        <p:sp>
          <p:nvSpPr>
            <p:cNvPr id="105" name="左大括号 104"/>
            <p:cNvSpPr/>
            <p:nvPr>
              <p:custDataLst>
                <p:tags r:id="rId19"/>
              </p:custDataLst>
            </p:nvPr>
          </p:nvSpPr>
          <p:spPr>
            <a:xfrm>
              <a:off x="3266146" y="2493737"/>
              <a:ext cx="233863" cy="1980565"/>
            </a:xfrm>
            <a:prstGeom prst="leftBrac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矩形 105"/>
          <p:cNvSpPr/>
          <p:nvPr>
            <p:custDataLst>
              <p:tags r:id="rId20"/>
            </p:custDataLst>
          </p:nvPr>
        </p:nvSpPr>
        <p:spPr>
          <a:xfrm>
            <a:off x="9209064" y="4199365"/>
            <a:ext cx="1434055" cy="2245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提办法</a:t>
            </a: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spcAft>
                <a:spcPct val="0"/>
              </a:spcAft>
            </a:pPr>
            <a:endParaRPr lang="zh-CN" altLang="en-US" sz="2800" b="1" kern="10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8" name="矩形 107"/>
          <p:cNvSpPr/>
          <p:nvPr>
            <p:custDataLst>
              <p:tags r:id="rId21"/>
            </p:custDataLst>
          </p:nvPr>
        </p:nvSpPr>
        <p:spPr>
          <a:xfrm>
            <a:off x="3758981" y="4438214"/>
            <a:ext cx="632614" cy="1383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短而空</a:t>
            </a:r>
            <a:endParaRPr lang="zh-CN" altLang="zh-CN" sz="2800" kern="100">
              <a:latin typeface="Calibri"/>
              <a:cs typeface="Times New Roman" panose="02020603050405020304" pitchFamily="18" charset="0"/>
            </a:endParaRPr>
          </a:p>
        </p:txBody>
      </p:sp>
      <p:sp>
        <p:nvSpPr>
          <p:cNvPr id="111" name="矩形 110"/>
          <p:cNvSpPr/>
          <p:nvPr>
            <p:custDataLst>
              <p:tags r:id="rId22"/>
            </p:custDataLst>
          </p:nvPr>
        </p:nvSpPr>
        <p:spPr>
          <a:xfrm>
            <a:off x="4907915" y="4874260"/>
            <a:ext cx="414020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我们应当禁止一切空话</a:t>
            </a:r>
            <a:endParaRPr lang="zh-CN" altLang="zh-CN" sz="2800" kern="100">
              <a:latin typeface="Calibri"/>
              <a:cs typeface="Times New Roman" panose="02020603050405020304" pitchFamily="18" charset="0"/>
            </a:endParaRPr>
          </a:p>
        </p:txBody>
      </p:sp>
      <p:sp>
        <p:nvSpPr>
          <p:cNvPr id="114" name="矩形 113"/>
          <p:cNvSpPr/>
          <p:nvPr>
            <p:custDataLst>
              <p:tags r:id="rId23"/>
            </p:custDataLst>
          </p:nvPr>
        </p:nvSpPr>
        <p:spPr>
          <a:xfrm>
            <a:off x="1729799" y="5852790"/>
            <a:ext cx="1628021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解决问题</a:t>
            </a:r>
            <a:endParaRPr lang="zh-CN" altLang="en-US" sz="28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5" name="组合 114"/>
          <p:cNvGrpSpPr/>
          <p:nvPr>
            <p:custDataLst>
              <p:tags r:id="rId24"/>
            </p:custDataLst>
          </p:nvPr>
        </p:nvGrpSpPr>
        <p:grpSpPr>
          <a:xfrm>
            <a:off x="3647927" y="5549260"/>
            <a:ext cx="5400040" cy="953135"/>
            <a:chOff x="6678708" y="1855806"/>
            <a:chExt cx="5400040" cy="953135"/>
          </a:xfrm>
        </p:grpSpPr>
        <p:sp>
          <p:nvSpPr>
            <p:cNvPr id="116" name="矩形 115"/>
            <p:cNvSpPr/>
            <p:nvPr>
              <p:custDataLst>
                <p:tags r:id="rId25"/>
              </p:custDataLst>
            </p:nvPr>
          </p:nvSpPr>
          <p:spPr>
            <a:xfrm>
              <a:off x="7942358" y="1855806"/>
              <a:ext cx="4136390" cy="95313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反对言之无物，需要有内容的文章</a:t>
              </a:r>
              <a:endParaRPr lang="zh-CN" altLang="zh-CN" sz="2800" kern="100">
                <a:latin typeface="Calibri"/>
                <a:cs typeface="Times New Roman" panose="02020603050405020304" pitchFamily="18" charset="0"/>
              </a:endParaRPr>
            </a:p>
          </p:txBody>
        </p:sp>
        <p:sp>
          <p:nvSpPr>
            <p:cNvPr id="117" name="右箭头 116"/>
            <p:cNvSpPr/>
            <p:nvPr>
              <p:custDataLst>
                <p:tags r:id="rId26"/>
              </p:custDataLst>
            </p:nvPr>
          </p:nvSpPr>
          <p:spPr>
            <a:xfrm>
              <a:off x="6678708" y="2278716"/>
              <a:ext cx="751840" cy="283210"/>
            </a:xfrm>
            <a:prstGeom prst="rightArrow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>
            <p:custDataLst>
              <p:tags r:id="rId27"/>
            </p:custDataLst>
          </p:nvPr>
        </p:nvGrpSpPr>
        <p:grpSpPr>
          <a:xfrm>
            <a:off x="1719639" y="3723740"/>
            <a:ext cx="1951990" cy="1473200"/>
            <a:chOff x="431311" y="3453077"/>
            <a:chExt cx="1951990" cy="1473200"/>
          </a:xfrm>
        </p:grpSpPr>
        <p:sp>
          <p:nvSpPr>
            <p:cNvPr id="120" name="矩形 119"/>
            <p:cNvSpPr/>
            <p:nvPr>
              <p:custDataLst>
                <p:tags r:id="rId28"/>
              </p:custDataLst>
            </p:nvPr>
          </p:nvSpPr>
          <p:spPr>
            <a:xfrm>
              <a:off x="431311" y="3928581"/>
              <a:ext cx="1628021" cy="5219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b="1" kern="10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分析问题</a:t>
              </a:r>
              <a:endPara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1" name="左大括号 120"/>
            <p:cNvSpPr/>
            <p:nvPr>
              <p:custDataLst>
                <p:tags r:id="rId29"/>
              </p:custDataLst>
            </p:nvPr>
          </p:nvSpPr>
          <p:spPr>
            <a:xfrm>
              <a:off x="2147081" y="3453077"/>
              <a:ext cx="236220" cy="1473200"/>
            </a:xfrm>
            <a:prstGeom prst="leftBrac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下箭头 9"/>
          <p:cNvSpPr/>
          <p:nvPr>
            <p:custDataLst>
              <p:tags r:id="rId30"/>
            </p:custDataLst>
          </p:nvPr>
        </p:nvSpPr>
        <p:spPr>
          <a:xfrm>
            <a:off x="2504440" y="1777365"/>
            <a:ext cx="121920" cy="2332990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下箭头 10"/>
          <p:cNvSpPr/>
          <p:nvPr>
            <p:custDataLst>
              <p:tags r:id="rId31"/>
            </p:custDataLst>
          </p:nvPr>
        </p:nvSpPr>
        <p:spPr>
          <a:xfrm>
            <a:off x="2510155" y="4754245"/>
            <a:ext cx="106045" cy="1064895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3" grpId="0"/>
      <p:bldP spid="65" grpId="0"/>
      <p:bldP spid="89" grpId="0"/>
      <p:bldP spid="95" grpId="0"/>
      <p:bldP spid="3" grpId="0"/>
      <p:bldP spid="101" grpId="0"/>
      <p:bldP spid="106" grpId="0"/>
      <p:bldP spid="108" grpId="0"/>
      <p:bldP spid="111" grpId="0"/>
      <p:bldP spid="114" grpId="0"/>
    </p:bldLst>
  </p:timing>
</p:sld>
</file>

<file path=ppt/tags/tag1.xml><?xml version="1.0" encoding="utf-8"?>
<p:tagLst xmlns:p="http://schemas.openxmlformats.org/presentationml/2006/main">
  <p:tag name="AS_UNIQUEID" val="1417"/>
</p:tagLst>
</file>

<file path=ppt/tags/tag10.xml><?xml version="1.0" encoding="utf-8"?>
<p:tagLst xmlns:p="http://schemas.openxmlformats.org/presentationml/2006/main">
  <p:tag name="AS_UNIQUEID" val="1426"/>
</p:tagLst>
</file>

<file path=ppt/tags/tag100.xml><?xml version="1.0" encoding="utf-8"?>
<p:tagLst xmlns:p="http://schemas.openxmlformats.org/presentationml/2006/main">
  <p:tag name="AS_UNIQUEID" val="1516"/>
</p:tagLst>
</file>

<file path=ppt/tags/tag101.xml><?xml version="1.0" encoding="utf-8"?>
<p:tagLst xmlns:p="http://schemas.openxmlformats.org/presentationml/2006/main">
  <p:tag name="AS_UNIQUEID" val="1517"/>
</p:tagLst>
</file>

<file path=ppt/tags/tag102.xml><?xml version="1.0" encoding="utf-8"?>
<p:tagLst xmlns:p="http://schemas.openxmlformats.org/presentationml/2006/main">
  <p:tag name="AS_UNIQUEID" val="1518"/>
</p:tagLst>
</file>

<file path=ppt/tags/tag103.xml><?xml version="1.0" encoding="utf-8"?>
<p:tagLst xmlns:p="http://schemas.openxmlformats.org/presentationml/2006/main">
  <p:tag name="AS_UNIQUEID" val="1519"/>
</p:tagLst>
</file>

<file path=ppt/tags/tag104.xml><?xml version="1.0" encoding="utf-8"?>
<p:tagLst xmlns:p="http://schemas.openxmlformats.org/presentationml/2006/main">
  <p:tag name="AS_UNIQUEID" val="1520"/>
</p:tagLst>
</file>

<file path=ppt/tags/tag105.xml><?xml version="1.0" encoding="utf-8"?>
<p:tagLst xmlns:p="http://schemas.openxmlformats.org/presentationml/2006/main">
  <p:tag name="AS_UNIQUEID" val="1521"/>
</p:tagLst>
</file>

<file path=ppt/tags/tag106.xml><?xml version="1.0" encoding="utf-8"?>
<p:tagLst xmlns:p="http://schemas.openxmlformats.org/presentationml/2006/main">
  <p:tag name="AS_UNIQUEID" val="1522"/>
</p:tagLst>
</file>

<file path=ppt/tags/tag107.xml><?xml version="1.0" encoding="utf-8"?>
<p:tagLst xmlns:p="http://schemas.openxmlformats.org/presentationml/2006/main">
  <p:tag name="AS_UNIQUEID" val="1523"/>
</p:tagLst>
</file>

<file path=ppt/tags/tag108.xml><?xml version="1.0" encoding="utf-8"?>
<p:tagLst xmlns:p="http://schemas.openxmlformats.org/presentationml/2006/main">
  <p:tag name="AS_UNIQUEID" val="1524"/>
</p:tagLst>
</file>

<file path=ppt/tags/tag109.xml><?xml version="1.0" encoding="utf-8"?>
<p:tagLst xmlns:p="http://schemas.openxmlformats.org/presentationml/2006/main">
  <p:tag name="AS_UNIQUEID" val="1525"/>
</p:tagLst>
</file>

<file path=ppt/tags/tag11.xml><?xml version="1.0" encoding="utf-8"?>
<p:tagLst xmlns:p="http://schemas.openxmlformats.org/presentationml/2006/main">
  <p:tag name="AS_UNIQUEID" val="1427"/>
</p:tagLst>
</file>

<file path=ppt/tags/tag110.xml><?xml version="1.0" encoding="utf-8"?>
<p:tagLst xmlns:p="http://schemas.openxmlformats.org/presentationml/2006/main">
  <p:tag name="AS_UNIQUEID" val="1526"/>
</p:tagLst>
</file>

<file path=ppt/tags/tag111.xml><?xml version="1.0" encoding="utf-8"?>
<p:tagLst xmlns:p="http://schemas.openxmlformats.org/presentationml/2006/main">
  <p:tag name="AS_UNIQUEID" val="1527"/>
</p:tagLst>
</file>

<file path=ppt/tags/tag112.xml><?xml version="1.0" encoding="utf-8"?>
<p:tagLst xmlns:p="http://schemas.openxmlformats.org/presentationml/2006/main">
  <p:tag name="AS_UNIQUEID" val="1528"/>
</p:tagLst>
</file>

<file path=ppt/tags/tag113.xml><?xml version="1.0" encoding="utf-8"?>
<p:tagLst xmlns:p="http://schemas.openxmlformats.org/presentationml/2006/main">
  <p:tag name="AS_UNIQUEID" val="1529"/>
</p:tagLst>
</file>

<file path=ppt/tags/tag114.xml><?xml version="1.0" encoding="utf-8"?>
<p:tagLst xmlns:p="http://schemas.openxmlformats.org/presentationml/2006/main">
  <p:tag name="AS_UNIQUEID" val="1530"/>
</p:tagLst>
</file>

<file path=ppt/tags/tag115.xml><?xml version="1.0" encoding="utf-8"?>
<p:tagLst xmlns:p="http://schemas.openxmlformats.org/presentationml/2006/main">
  <p:tag name="AS_UNIQUEID" val="1531"/>
</p:tagLst>
</file>

<file path=ppt/tags/tag116.xml><?xml version="1.0" encoding="utf-8"?>
<p:tagLst xmlns:p="http://schemas.openxmlformats.org/presentationml/2006/main">
  <p:tag name="AS_UNIQUEID" val="1532"/>
</p:tagLst>
</file>

<file path=ppt/tags/tag117.xml><?xml version="1.0" encoding="utf-8"?>
<p:tagLst xmlns:p="http://schemas.openxmlformats.org/presentationml/2006/main">
  <p:tag name="AS_UNIQUEID" val="1533"/>
</p:tagLst>
</file>

<file path=ppt/tags/tag118.xml><?xml version="1.0" encoding="utf-8"?>
<p:tagLst xmlns:p="http://schemas.openxmlformats.org/presentationml/2006/main">
  <p:tag name="AS_UNIQUEID" val="1534"/>
</p:tagLst>
</file>

<file path=ppt/tags/tag119.xml><?xml version="1.0" encoding="utf-8"?>
<p:tagLst xmlns:p="http://schemas.openxmlformats.org/presentationml/2006/main">
  <p:tag name="AS_UNIQUEID" val="783"/>
</p:tagLst>
</file>

<file path=ppt/tags/tag12.xml><?xml version="1.0" encoding="utf-8"?>
<p:tagLst xmlns:p="http://schemas.openxmlformats.org/presentationml/2006/main">
  <p:tag name="AS_UNIQUEID" val="1428"/>
</p:tagLst>
</file>

<file path=ppt/tags/tag120.xml><?xml version="1.0" encoding="utf-8"?>
<p:tagLst xmlns:p="http://schemas.openxmlformats.org/presentationml/2006/main">
  <p:tag name="AS_UNIQUEID" val="1535"/>
  <p:tag name="KSO_WM_UNIT_TABLE_BEAUTIFY" val="smartTable{719c2410-4264-4d9c-abd1-8866c43ce371}"/>
  <p:tag name="TABLE_ENDDRAG_ORIGIN_RECT" val="904*470"/>
  <p:tag name="TABLE_ENDDRAG_RECT" val="25*26*904*470"/>
</p:tagLst>
</file>

<file path=ppt/tags/tag121.xml><?xml version="1.0" encoding="utf-8"?>
<p:tagLst xmlns:p="http://schemas.openxmlformats.org/presentationml/2006/main">
  <p:tag name="AS_UNIQUEID" val="1536"/>
</p:tagLst>
</file>

<file path=ppt/tags/tag122.xml><?xml version="1.0" encoding="utf-8"?>
<p:tagLst xmlns:p="http://schemas.openxmlformats.org/presentationml/2006/main">
  <p:tag name="AS_UNIQUEID" val="1537"/>
</p:tagLst>
</file>

<file path=ppt/tags/tag123.xml><?xml version="1.0" encoding="utf-8"?>
<p:tagLst xmlns:p="http://schemas.openxmlformats.org/presentationml/2006/main">
  <p:tag name="AS_UNIQUEID" val="1538"/>
</p:tagLst>
</file>

<file path=ppt/tags/tag124.xml><?xml version="1.0" encoding="utf-8"?>
<p:tagLst xmlns:p="http://schemas.openxmlformats.org/presentationml/2006/main">
  <p:tag name="AS_UNIQUEID" val="1539"/>
</p:tagLst>
</file>

<file path=ppt/tags/tag125.xml><?xml version="1.0" encoding="utf-8"?>
<p:tagLst xmlns:p="http://schemas.openxmlformats.org/presentationml/2006/main">
  <p:tag name="AS_UNIQUEID" val="1540"/>
</p:tagLst>
</file>

<file path=ppt/tags/tag126.xml><?xml version="1.0" encoding="utf-8"?>
<p:tagLst xmlns:p="http://schemas.openxmlformats.org/presentationml/2006/main">
  <p:tag name="AS_UNIQUEID" val="1541"/>
  <p:tag name="KSO_WM_UNIT_PLACING_PICTURE_USER_VIEWPORT" val="{&quot;height&quot;:4485.696062992126,&quot;width&quot;:5425.456692913386}"/>
</p:tagLst>
</file>

<file path=ppt/tags/tag127.xml><?xml version="1.0" encoding="utf-8"?>
<p:tagLst xmlns:p="http://schemas.openxmlformats.org/presentationml/2006/main">
  <p:tag name="AS_UNIQUEID" val="1542"/>
</p:tagLst>
</file>

<file path=ppt/tags/tag128.xml><?xml version="1.0" encoding="utf-8"?>
<p:tagLst xmlns:p="http://schemas.openxmlformats.org/presentationml/2006/main">
  <p:tag name="AS_UNIQUEID" val="1543"/>
</p:tagLst>
</file>

<file path=ppt/tags/tag129.xml><?xml version="1.0" encoding="utf-8"?>
<p:tagLst xmlns:p="http://schemas.openxmlformats.org/presentationml/2006/main">
  <p:tag name="AS_UNIQUEID" val="1544"/>
</p:tagLst>
</file>

<file path=ppt/tags/tag13.xml><?xml version="1.0" encoding="utf-8"?>
<p:tagLst xmlns:p="http://schemas.openxmlformats.org/presentationml/2006/main">
  <p:tag name="AS_UNIQUEID" val="1429"/>
</p:tagLst>
</file>

<file path=ppt/tags/tag130.xml><?xml version="1.0" encoding="utf-8"?>
<p:tagLst xmlns:p="http://schemas.openxmlformats.org/presentationml/2006/main">
  <p:tag name="AS_UNIQUEID" val="1545"/>
</p:tagLst>
</file>

<file path=ppt/tags/tag131.xml><?xml version="1.0" encoding="utf-8"?>
<p:tagLst xmlns:p="http://schemas.openxmlformats.org/presentationml/2006/main">
  <p:tag name="AS_UNIQUEID" val="1546"/>
  <p:tag name="KSO_WM_UNIT_PLACING_PICTURE_USER_VIEWPORT" val="{&quot;height&quot;:6515,&quot;width&quot;:14410}"/>
</p:tagLst>
</file>

<file path=ppt/tags/tag132.xml><?xml version="1.0" encoding="utf-8"?>
<p:tagLst xmlns:p="http://schemas.openxmlformats.org/presentationml/2006/main">
  <p:tag name="AS_UNIQUEID" val="1547"/>
</p:tagLst>
</file>

<file path=ppt/tags/tag133.xml><?xml version="1.0" encoding="utf-8"?>
<p:tagLst xmlns:p="http://schemas.openxmlformats.org/presentationml/2006/main">
  <p:tag name="AS_UNIQUEID" val="1548"/>
</p:tagLst>
</file>

<file path=ppt/tags/tag134.xml><?xml version="1.0" encoding="utf-8"?>
<p:tagLst xmlns:p="http://schemas.openxmlformats.org/presentationml/2006/main">
  <p:tag name="AS_UNIQUEID" val="1549"/>
</p:tagLst>
</file>

<file path=ppt/tags/tag135.xml><?xml version="1.0" encoding="utf-8"?>
<p:tagLst xmlns:p="http://schemas.openxmlformats.org/presentationml/2006/main">
  <p:tag name="AS_UNIQUEID" val="1550"/>
</p:tagLst>
</file>

<file path=ppt/tags/tag136.xml><?xml version="1.0" encoding="utf-8"?>
<p:tagLst xmlns:p="http://schemas.openxmlformats.org/presentationml/2006/main">
  <p:tag name="AS_UNIQUEID" val="1551"/>
</p:tagLst>
</file>

<file path=ppt/tags/tag137.xml><?xml version="1.0" encoding="utf-8"?>
<p:tagLst xmlns:p="http://schemas.openxmlformats.org/presentationml/2006/main">
  <p:tag name="AS_UNIQUEID" val="1552"/>
</p:tagLst>
</file>

<file path=ppt/tags/tag138.xml><?xml version="1.0" encoding="utf-8"?>
<p:tagLst xmlns:p="http://schemas.openxmlformats.org/presentationml/2006/main">
  <p:tag name="AS_UNIQUEID" val="1553"/>
</p:tagLst>
</file>

<file path=ppt/tags/tag139.xml><?xml version="1.0" encoding="utf-8"?>
<p:tagLst xmlns:p="http://schemas.openxmlformats.org/presentationml/2006/main">
  <p:tag name="AS_UNIQUEID" val="1554"/>
</p:tagLst>
</file>

<file path=ppt/tags/tag14.xml><?xml version="1.0" encoding="utf-8"?>
<p:tagLst xmlns:p="http://schemas.openxmlformats.org/presentationml/2006/main">
  <p:tag name="AS_UNIQUEID" val="1430"/>
</p:tagLst>
</file>

<file path=ppt/tags/tag140.xml><?xml version="1.0" encoding="utf-8"?>
<p:tagLst xmlns:p="http://schemas.openxmlformats.org/presentationml/2006/main">
  <p:tag name="AS_UNIQUEID" val="1555"/>
</p:tagLst>
</file>

<file path=ppt/tags/tag141.xml><?xml version="1.0" encoding="utf-8"?>
<p:tagLst xmlns:p="http://schemas.openxmlformats.org/presentationml/2006/main">
  <p:tag name="AS_UNIQUEID" val="373"/>
</p:tagLst>
</file>

<file path=ppt/tags/tag142.xml><?xml version="1.0" encoding="utf-8"?>
<p:tagLst xmlns:p="http://schemas.openxmlformats.org/presentationml/2006/main">
  <p:tag name="AS_UNIQUEID" val="377"/>
</p:tagLst>
</file>

<file path=ppt/tags/tag143.xml><?xml version="1.0" encoding="utf-8"?>
<p:tagLst xmlns:p="http://schemas.openxmlformats.org/presentationml/2006/main">
  <p:tag name="AS_UNIQUEID" val="378"/>
</p:tagLst>
</file>

<file path=ppt/tags/tag144.xml><?xml version="1.0" encoding="utf-8"?>
<p:tagLst xmlns:p="http://schemas.openxmlformats.org/presentationml/2006/main">
  <p:tag name="AS_UNIQUEID" val="379"/>
</p:tagLst>
</file>

<file path=ppt/tags/tag145.xml><?xml version="1.0" encoding="utf-8"?>
<p:tagLst xmlns:p="http://schemas.openxmlformats.org/presentationml/2006/main">
  <p:tag name="AS_UNIQUEID" val="381"/>
</p:tagLst>
</file>

<file path=ppt/tags/tag146.xml><?xml version="1.0" encoding="utf-8"?>
<p:tagLst xmlns:p="http://schemas.openxmlformats.org/presentationml/2006/main">
  <p:tag name="AS_UNIQUEID" val="382"/>
</p:tagLst>
</file>

<file path=ppt/tags/tag147.xml><?xml version="1.0" encoding="utf-8"?>
<p:tagLst xmlns:p="http://schemas.openxmlformats.org/presentationml/2006/main">
  <p:tag name="AS_UNIQUEID" val="383"/>
</p:tagLst>
</file>

<file path=ppt/tags/tag148.xml><?xml version="1.0" encoding="utf-8"?>
<p:tagLst xmlns:p="http://schemas.openxmlformats.org/presentationml/2006/main">
  <p:tag name="AS_UNIQUEID" val="385"/>
</p:tagLst>
</file>

<file path=ppt/tags/tag149.xml><?xml version="1.0" encoding="utf-8"?>
<p:tagLst xmlns:p="http://schemas.openxmlformats.org/presentationml/2006/main">
  <p:tag name="AS_UNIQUEID" val="386"/>
</p:tagLst>
</file>

<file path=ppt/tags/tag15.xml><?xml version="1.0" encoding="utf-8"?>
<p:tagLst xmlns:p="http://schemas.openxmlformats.org/presentationml/2006/main">
  <p:tag name="AS_UNIQUEID" val="1431"/>
</p:tagLst>
</file>

<file path=ppt/tags/tag150.xml><?xml version="1.0" encoding="utf-8"?>
<p:tagLst xmlns:p="http://schemas.openxmlformats.org/presentationml/2006/main">
  <p:tag name="AS_UNIQUEID" val="378"/>
</p:tagLst>
</file>

<file path=ppt/tags/tag151.xml><?xml version="1.0" encoding="utf-8"?>
<p:tagLst xmlns:p="http://schemas.openxmlformats.org/presentationml/2006/main">
  <p:tag name="AS_UNIQUEID" val="382"/>
</p:tagLst>
</file>

<file path=ppt/tags/tag152.xml><?xml version="1.0" encoding="utf-8"?>
<p:tagLst xmlns:p="http://schemas.openxmlformats.org/presentationml/2006/main">
  <p:tag name="AS_UNIQUEID" val="386"/>
</p:tagLst>
</file>

<file path=ppt/tags/tag153.xml><?xml version="1.0" encoding="utf-8"?>
<p:tagLst xmlns:p="http://schemas.openxmlformats.org/presentationml/2006/main">
  <p:tag name="AS_UNIQUEID" val="1556"/>
</p:tagLst>
</file>

<file path=ppt/tags/tag154.xml><?xml version="1.0" encoding="utf-8"?>
<p:tagLst xmlns:p="http://schemas.openxmlformats.org/presentationml/2006/main">
  <p:tag name="AS_UNIQUEID" val="1557"/>
</p:tagLst>
</file>

<file path=ppt/tags/tag155.xml><?xml version="1.0" encoding="utf-8"?>
<p:tagLst xmlns:p="http://schemas.openxmlformats.org/presentationml/2006/main">
  <p:tag name="AS_UNIQUEID" val="1558"/>
</p:tagLst>
</file>

<file path=ppt/tags/tag156.xml><?xml version="1.0" encoding="utf-8"?>
<p:tagLst xmlns:p="http://schemas.openxmlformats.org/presentationml/2006/main">
  <p:tag name="AS_UNIQUEID" val="1559"/>
</p:tagLst>
</file>

<file path=ppt/tags/tag157.xml><?xml version="1.0" encoding="utf-8"?>
<p:tagLst xmlns:p="http://schemas.openxmlformats.org/presentationml/2006/main">
  <p:tag name="AS_UNIQUEID" val="1407"/>
</p:tagLst>
</file>

<file path=ppt/tags/tag158.xml><?xml version="1.0" encoding="utf-8"?>
<p:tagLst xmlns:p="http://schemas.openxmlformats.org/presentationml/2006/main">
  <p:tag name="AS_UNIQUEID" val="1408"/>
</p:tagLst>
</file>

<file path=ppt/tags/tag159.xml><?xml version="1.0" encoding="utf-8"?>
<p:tagLst xmlns:p="http://schemas.openxmlformats.org/presentationml/2006/main">
  <p:tag name="AS_UNIQUEID" val="1409"/>
</p:tagLst>
</file>

<file path=ppt/tags/tag16.xml><?xml version="1.0" encoding="utf-8"?>
<p:tagLst xmlns:p="http://schemas.openxmlformats.org/presentationml/2006/main">
  <p:tag name="AS_UNIQUEID" val="1432"/>
</p:tagLst>
</file>

<file path=ppt/tags/tag160.xml><?xml version="1.0" encoding="utf-8"?>
<p:tagLst xmlns:p="http://schemas.openxmlformats.org/presentationml/2006/main">
  <p:tag name="AS_UNIQUEID" val="1410"/>
</p:tagLst>
</file>

<file path=ppt/tags/tag161.xml><?xml version="1.0" encoding="utf-8"?>
<p:tagLst xmlns:p="http://schemas.openxmlformats.org/presentationml/2006/main">
  <p:tag name="AS_UNIQUEID" val="1411"/>
</p:tagLst>
</file>

<file path=ppt/tags/tag162.xml><?xml version="1.0" encoding="utf-8"?>
<p:tagLst xmlns:p="http://schemas.openxmlformats.org/presentationml/2006/main">
  <p:tag name="AS_UNIQUEID" val="1412"/>
</p:tagLst>
</file>

<file path=ppt/tags/tag163.xml><?xml version="1.0" encoding="utf-8"?>
<p:tagLst xmlns:p="http://schemas.openxmlformats.org/presentationml/2006/main">
  <p:tag name="AS_UNIQUEID" val="1413"/>
</p:tagLst>
</file>

<file path=ppt/tags/tag164.xml><?xml version="1.0" encoding="utf-8"?>
<p:tagLst xmlns:p="http://schemas.openxmlformats.org/presentationml/2006/main">
  <p:tag name="AS_UNIQUEID" val="1414"/>
</p:tagLst>
</file>

<file path=ppt/tags/tag165.xml><?xml version="1.0" encoding="utf-8"?>
<p:tagLst xmlns:p="http://schemas.openxmlformats.org/presentationml/2006/main">
  <p:tag name="AS_UNIQUEID" val="1416"/>
</p:tagLst>
</file>

<file path=ppt/tags/tag166.xml><?xml version="1.0" encoding="utf-8"?>
<p:tagLst xmlns:p="http://schemas.openxmlformats.org/presentationml/2006/main">
  <p:tag name="AS_UNIQUEID" val="139"/>
</p:tagLst>
</file>

<file path=ppt/tags/tag167.xml><?xml version="1.0" encoding="utf-8"?>
<p:tagLst xmlns:p="http://schemas.openxmlformats.org/presentationml/2006/main">
  <p:tag name="AS_UNIQUEID" val="157"/>
</p:tagLst>
</file>

<file path=ppt/tags/tag168.xml><?xml version="1.0" encoding="utf-8"?>
<p:tagLst xmlns:p="http://schemas.openxmlformats.org/presentationml/2006/main">
  <p:tag name="AS_UNIQUEID" val="1414"/>
</p:tagLst>
</file>

<file path=ppt/tags/tag169.xml><?xml version="1.0" encoding="utf-8"?>
<p:tagLst xmlns:p="http://schemas.openxmlformats.org/presentationml/2006/main">
  <p:tag name="AS_UNIQUEID" val="1560"/>
</p:tagLst>
</file>

<file path=ppt/tags/tag17.xml><?xml version="1.0" encoding="utf-8"?>
<p:tagLst xmlns:p="http://schemas.openxmlformats.org/presentationml/2006/main">
  <p:tag name="AS_UNIQUEID" val="1433"/>
</p:tagLst>
</file>

<file path=ppt/tags/tag170.xml><?xml version="1.0" encoding="utf-8"?>
<p:tagLst xmlns:p="http://schemas.openxmlformats.org/presentationml/2006/main">
  <p:tag name="AS_UNIQUEID" val="96"/>
</p:tagLst>
</file>

<file path=ppt/tags/tag171.xml><?xml version="1.0" encoding="utf-8"?>
<p:tagLst xmlns:p="http://schemas.openxmlformats.org/presentationml/2006/main">
  <p:tag name="AS_UNIQUEID" val="97"/>
</p:tagLst>
</file>

<file path=ppt/tags/tag172.xml><?xml version="1.0" encoding="utf-8"?>
<p:tagLst xmlns:p="http://schemas.openxmlformats.org/presentationml/2006/main">
  <p:tag name="AS_UNIQUEID" val="108"/>
</p:tagLst>
</file>

<file path=ppt/tags/tag173.xml><?xml version="1.0" encoding="utf-8"?>
<p:tagLst xmlns:p="http://schemas.openxmlformats.org/presentationml/2006/main">
  <p:tag name="AS_UNIQUEID" val="1561"/>
</p:tagLst>
</file>

<file path=ppt/tags/tag174.xml><?xml version="1.0" encoding="utf-8"?>
<p:tagLst xmlns:p="http://schemas.openxmlformats.org/presentationml/2006/main">
  <p:tag name="AS_UNIQUEID" val="1562"/>
</p:tagLst>
</file>

<file path=ppt/tags/tag175.xml><?xml version="1.0" encoding="utf-8"?>
<p:tagLst xmlns:p="http://schemas.openxmlformats.org/presentationml/2006/main">
  <p:tag name="AS_UNIQUEID" val="1563"/>
</p:tagLst>
</file>

<file path=ppt/tags/tag176.xml><?xml version="1.0" encoding="utf-8"?>
<p:tagLst xmlns:p="http://schemas.openxmlformats.org/presentationml/2006/main">
  <p:tag name="AS_UNIQUEID" val="1564"/>
</p:tagLst>
</file>

<file path=ppt/tags/tag177.xml><?xml version="1.0" encoding="utf-8"?>
<p:tagLst xmlns:p="http://schemas.openxmlformats.org/presentationml/2006/main">
  <p:tag name="AS_UNIQUEID" val="95"/>
</p:tagLst>
</file>

<file path=ppt/tags/tag178.xml><?xml version="1.0" encoding="utf-8"?>
<p:tagLst xmlns:p="http://schemas.openxmlformats.org/presentationml/2006/main">
  <p:tag name="AS_UNIQUEID" val="96"/>
</p:tagLst>
</file>

<file path=ppt/tags/tag179.xml><?xml version="1.0" encoding="utf-8"?>
<p:tagLst xmlns:p="http://schemas.openxmlformats.org/presentationml/2006/main">
  <p:tag name="AS_UNIQUEID" val="97"/>
</p:tagLst>
</file>

<file path=ppt/tags/tag18.xml><?xml version="1.0" encoding="utf-8"?>
<p:tagLst xmlns:p="http://schemas.openxmlformats.org/presentationml/2006/main">
  <p:tag name="AS_UNIQUEID" val="1434"/>
</p:tagLst>
</file>

<file path=ppt/tags/tag180.xml><?xml version="1.0" encoding="utf-8"?>
<p:tagLst xmlns:p="http://schemas.openxmlformats.org/presentationml/2006/main">
  <p:tag name="AS_UNIQUEID" val="98"/>
</p:tagLst>
</file>

<file path=ppt/tags/tag181.xml><?xml version="1.0" encoding="utf-8"?>
<p:tagLst xmlns:p="http://schemas.openxmlformats.org/presentationml/2006/main">
  <p:tag name="AS_UNIQUEID" val="99"/>
</p:tagLst>
</file>

<file path=ppt/tags/tag182.xml><?xml version="1.0" encoding="utf-8"?>
<p:tagLst xmlns:p="http://schemas.openxmlformats.org/presentationml/2006/main">
  <p:tag name="AS_UNIQUEID" val="100"/>
</p:tagLst>
</file>

<file path=ppt/tags/tag183.xml><?xml version="1.0" encoding="utf-8"?>
<p:tagLst xmlns:p="http://schemas.openxmlformats.org/presentationml/2006/main">
  <p:tag name="AS_UNIQUEID" val="101"/>
</p:tagLst>
</file>

<file path=ppt/tags/tag184.xml><?xml version="1.0" encoding="utf-8"?>
<p:tagLst xmlns:p="http://schemas.openxmlformats.org/presentationml/2006/main">
  <p:tag name="AS_UNIQUEID" val="102"/>
</p:tagLst>
</file>

<file path=ppt/tags/tag185.xml><?xml version="1.0" encoding="utf-8"?>
<p:tagLst xmlns:p="http://schemas.openxmlformats.org/presentationml/2006/main">
  <p:tag name="AS_UNIQUEID" val="103"/>
</p:tagLst>
</file>

<file path=ppt/tags/tag186.xml><?xml version="1.0" encoding="utf-8"?>
<p:tagLst xmlns:p="http://schemas.openxmlformats.org/presentationml/2006/main">
  <p:tag name="AS_UNIQUEID" val="104"/>
</p:tagLst>
</file>

<file path=ppt/tags/tag187.xml><?xml version="1.0" encoding="utf-8"?>
<p:tagLst xmlns:p="http://schemas.openxmlformats.org/presentationml/2006/main">
  <p:tag name="AS_UNIQUEID" val="105"/>
</p:tagLst>
</file>

<file path=ppt/tags/tag188.xml><?xml version="1.0" encoding="utf-8"?>
<p:tagLst xmlns:p="http://schemas.openxmlformats.org/presentationml/2006/main">
  <p:tag name="AS_UNIQUEID" val="106"/>
</p:tagLst>
</file>

<file path=ppt/tags/tag189.xml><?xml version="1.0" encoding="utf-8"?>
<p:tagLst xmlns:p="http://schemas.openxmlformats.org/presentationml/2006/main">
  <p:tag name="AS_UNIQUEID" val="107"/>
</p:tagLst>
</file>

<file path=ppt/tags/tag19.xml><?xml version="1.0" encoding="utf-8"?>
<p:tagLst xmlns:p="http://schemas.openxmlformats.org/presentationml/2006/main">
  <p:tag name="AS_UNIQUEID" val="1435"/>
</p:tagLst>
</file>

<file path=ppt/tags/tag190.xml><?xml version="1.0" encoding="utf-8"?>
<p:tagLst xmlns:p="http://schemas.openxmlformats.org/presentationml/2006/main">
  <p:tag name="AS_UNIQUEID" val="108"/>
</p:tagLst>
</file>

<file path=ppt/tags/tag191.xml><?xml version="1.0" encoding="utf-8"?>
<p:tagLst xmlns:p="http://schemas.openxmlformats.org/presentationml/2006/main">
  <p:tag name="AS_UNIQUEID" val="109"/>
</p:tagLst>
</file>

<file path=ppt/tags/tag192.xml><?xml version="1.0" encoding="utf-8"?>
<p:tagLst xmlns:p="http://schemas.openxmlformats.org/presentationml/2006/main">
  <p:tag name="AS_UNIQUEID" val="110"/>
</p:tagLst>
</file>

<file path=ppt/tags/tag193.xml><?xml version="1.0" encoding="utf-8"?>
<p:tagLst xmlns:p="http://schemas.openxmlformats.org/presentationml/2006/main">
  <p:tag name="AS_UNIQUEID" val="111"/>
</p:tagLst>
</file>

<file path=ppt/tags/tag194.xml><?xml version="1.0" encoding="utf-8"?>
<p:tagLst xmlns:p="http://schemas.openxmlformats.org/presentationml/2006/main">
  <p:tag name="AS_UNIQUEID" val="112"/>
</p:tagLst>
</file>

<file path=ppt/tags/tag195.xml><?xml version="1.0" encoding="utf-8"?>
<p:tagLst xmlns:p="http://schemas.openxmlformats.org/presentationml/2006/main">
  <p:tag name="AS_UNIQUEID" val="113"/>
</p:tagLst>
</file>

<file path=ppt/tags/tag196.xml><?xml version="1.0" encoding="utf-8"?>
<p:tagLst xmlns:p="http://schemas.openxmlformats.org/presentationml/2006/main">
  <p:tag name="AS_UNIQUEID" val="114"/>
</p:tagLst>
</file>

<file path=ppt/tags/tag197.xml><?xml version="1.0" encoding="utf-8"?>
<p:tagLst xmlns:p="http://schemas.openxmlformats.org/presentationml/2006/main">
  <p:tag name="AS_UNIQUEID" val="115"/>
</p:tagLst>
</file>

<file path=ppt/tags/tag198.xml><?xml version="1.0" encoding="utf-8"?>
<p:tagLst xmlns:p="http://schemas.openxmlformats.org/presentationml/2006/main">
  <p:tag name="AS_UNIQUEID" val="116"/>
</p:tagLst>
</file>

<file path=ppt/tags/tag199.xml><?xml version="1.0" encoding="utf-8"?>
<p:tagLst xmlns:p="http://schemas.openxmlformats.org/presentationml/2006/main">
  <p:tag name="AS_UNIQUEID" val="117"/>
</p:tagLst>
</file>

<file path=ppt/tags/tag2.xml><?xml version="1.0" encoding="utf-8"?>
<p:tagLst xmlns:p="http://schemas.openxmlformats.org/presentationml/2006/main">
  <p:tag name="AS_UNIQUEID" val="1418"/>
</p:tagLst>
</file>

<file path=ppt/tags/tag20.xml><?xml version="1.0" encoding="utf-8"?>
<p:tagLst xmlns:p="http://schemas.openxmlformats.org/presentationml/2006/main">
  <p:tag name="AS_UNIQUEID" val="1436"/>
</p:tagLst>
</file>

<file path=ppt/tags/tag200.xml><?xml version="1.0" encoding="utf-8"?>
<p:tagLst xmlns:p="http://schemas.openxmlformats.org/presentationml/2006/main">
  <p:tag name="AS_UNIQUEID" val="1565"/>
</p:tagLst>
</file>

<file path=ppt/tags/tag201.xml><?xml version="1.0" encoding="utf-8"?>
<p:tagLst xmlns:p="http://schemas.openxmlformats.org/presentationml/2006/main">
  <p:tag name="AS_UNIQUEID" val="1566"/>
</p:tagLst>
</file>

<file path=ppt/tags/tag202.xml><?xml version="1.0" encoding="utf-8"?>
<p:tagLst xmlns:p="http://schemas.openxmlformats.org/presentationml/2006/main">
  <p:tag name="AS_UNIQUEID" val="1567"/>
</p:tagLst>
</file>

<file path=ppt/tags/tag203.xml><?xml version="1.0" encoding="utf-8"?>
<p:tagLst xmlns:p="http://schemas.openxmlformats.org/presentationml/2006/main">
  <p:tag name="AS_UNIQUEID" val="1568"/>
</p:tagLst>
</file>

<file path=ppt/tags/tag204.xml><?xml version="1.0" encoding="utf-8"?>
<p:tagLst xmlns:p="http://schemas.openxmlformats.org/presentationml/2006/main">
  <p:tag name="AS_UNIQUEID" val="1569"/>
</p:tagLst>
</file>

<file path=ppt/tags/tag205.xml><?xml version="1.0" encoding="utf-8"?>
<p:tagLst xmlns:p="http://schemas.openxmlformats.org/presentationml/2006/main">
  <p:tag name="AS_UNIQUEID" val="1570"/>
</p:tagLst>
</file>

<file path=ppt/tags/tag206.xml><?xml version="1.0" encoding="utf-8"?>
<p:tagLst xmlns:p="http://schemas.openxmlformats.org/presentationml/2006/main">
  <p:tag name="AS_UNIQUEID" val="1571"/>
</p:tagLst>
</file>

<file path=ppt/tags/tag207.xml><?xml version="1.0" encoding="utf-8"?>
<p:tagLst xmlns:p="http://schemas.openxmlformats.org/presentationml/2006/main">
  <p:tag name="AS_UNIQUEID" val="329"/>
</p:tagLst>
</file>

<file path=ppt/tags/tag208.xml><?xml version="1.0" encoding="utf-8"?>
<p:tagLst xmlns:p="http://schemas.openxmlformats.org/presentationml/2006/main">
  <p:tag name="AS_UNIQUEID" val="330"/>
</p:tagLst>
</file>

<file path=ppt/tags/tag209.xml><?xml version="1.0" encoding="utf-8"?>
<p:tagLst xmlns:p="http://schemas.openxmlformats.org/presentationml/2006/main">
  <p:tag name="AS_UNIQUEID" val="1572"/>
</p:tagLst>
</file>

<file path=ppt/tags/tag21.xml><?xml version="1.0" encoding="utf-8"?>
<p:tagLst xmlns:p="http://schemas.openxmlformats.org/presentationml/2006/main">
  <p:tag name="AS_UNIQUEID" val="1437"/>
</p:tagLst>
</file>

<file path=ppt/tags/tag210.xml><?xml version="1.0" encoding="utf-8"?>
<p:tagLst xmlns:p="http://schemas.openxmlformats.org/presentationml/2006/main">
  <p:tag name="AS_UNIQUEID" val="1573"/>
</p:tagLst>
</file>

<file path=ppt/tags/tag211.xml><?xml version="1.0" encoding="utf-8"?>
<p:tagLst xmlns:p="http://schemas.openxmlformats.org/presentationml/2006/main">
  <p:tag name="AS_UNIQUEID" val="1574"/>
</p:tagLst>
</file>

<file path=ppt/tags/tag212.xml><?xml version="1.0" encoding="utf-8"?>
<p:tagLst xmlns:p="http://schemas.openxmlformats.org/presentationml/2006/main">
  <p:tag name="AS_UNIQUEID" val="1575"/>
</p:tagLst>
</file>

<file path=ppt/tags/tag213.xml><?xml version="1.0" encoding="utf-8"?>
<p:tagLst xmlns:p="http://schemas.openxmlformats.org/presentationml/2006/main">
  <p:tag name="AS_UNIQUEID" val="1576"/>
</p:tagLst>
</file>

<file path=ppt/tags/tag214.xml><?xml version="1.0" encoding="utf-8"?>
<p:tagLst xmlns:p="http://schemas.openxmlformats.org/presentationml/2006/main">
  <p:tag name="AS_UNIQUEID" val="154"/>
</p:tagLst>
</file>

<file path=ppt/tags/tag215.xml><?xml version="1.0" encoding="utf-8"?>
<p:tagLst xmlns:p="http://schemas.openxmlformats.org/presentationml/2006/main">
  <p:tag name="AS_UNIQUEID" val="155"/>
</p:tagLst>
</file>

<file path=ppt/tags/tag216.xml><?xml version="1.0" encoding="utf-8"?>
<p:tagLst xmlns:p="http://schemas.openxmlformats.org/presentationml/2006/main">
  <p:tag name="AS_UNIQUEID" val="156"/>
</p:tagLst>
</file>

<file path=ppt/tags/tag217.xml><?xml version="1.0" encoding="utf-8"?>
<p:tagLst xmlns:p="http://schemas.openxmlformats.org/presentationml/2006/main">
  <p:tag name="AS_UNIQUEID" val="157"/>
</p:tagLst>
</file>

<file path=ppt/tags/tag218.xml><?xml version="1.0" encoding="utf-8"?>
<p:tagLst xmlns:p="http://schemas.openxmlformats.org/presentationml/2006/main">
  <p:tag name="AS_UNIQUEID" val="158"/>
</p:tagLst>
</file>

<file path=ppt/tags/tag219.xml><?xml version="1.0" encoding="utf-8"?>
<p:tagLst xmlns:p="http://schemas.openxmlformats.org/presentationml/2006/main">
  <p:tag name="AS_UNIQUEID" val="159"/>
</p:tagLst>
</file>

<file path=ppt/tags/tag22.xml><?xml version="1.0" encoding="utf-8"?>
<p:tagLst xmlns:p="http://schemas.openxmlformats.org/presentationml/2006/main">
  <p:tag name="AS_UNIQUEID" val="1438"/>
</p:tagLst>
</file>

<file path=ppt/tags/tag220.xml><?xml version="1.0" encoding="utf-8"?>
<p:tagLst xmlns:p="http://schemas.openxmlformats.org/presentationml/2006/main">
  <p:tag name="AS_UNIQUEID" val="160"/>
</p:tagLst>
</file>

<file path=ppt/tags/tag221.xml><?xml version="1.0" encoding="utf-8"?>
<p:tagLst xmlns:p="http://schemas.openxmlformats.org/presentationml/2006/main">
  <p:tag name="AS_UNIQUEID" val="161"/>
</p:tagLst>
</file>

<file path=ppt/tags/tag222.xml><?xml version="1.0" encoding="utf-8"?>
<p:tagLst xmlns:p="http://schemas.openxmlformats.org/presentationml/2006/main">
  <p:tag name="AS_UNIQUEID" val="162"/>
</p:tagLst>
</file>

<file path=ppt/tags/tag223.xml><?xml version="1.0" encoding="utf-8"?>
<p:tagLst xmlns:p="http://schemas.openxmlformats.org/presentationml/2006/main">
  <p:tag name="AS_UNIQUEID" val="163"/>
</p:tagLst>
</file>

<file path=ppt/tags/tag224.xml><?xml version="1.0" encoding="utf-8"?>
<p:tagLst xmlns:p="http://schemas.openxmlformats.org/presentationml/2006/main">
  <p:tag name="AS_UNIQUEID" val="164"/>
</p:tagLst>
</file>

<file path=ppt/tags/tag225.xml><?xml version="1.0" encoding="utf-8"?>
<p:tagLst xmlns:p="http://schemas.openxmlformats.org/presentationml/2006/main">
  <p:tag name="AS_UNIQUEID" val="165"/>
</p:tagLst>
</file>

<file path=ppt/tags/tag226.xml><?xml version="1.0" encoding="utf-8"?>
<p:tagLst xmlns:p="http://schemas.openxmlformats.org/presentationml/2006/main">
  <p:tag name="AS_UNIQUEID" val="166"/>
</p:tagLst>
</file>

<file path=ppt/tags/tag227.xml><?xml version="1.0" encoding="utf-8"?>
<p:tagLst xmlns:p="http://schemas.openxmlformats.org/presentationml/2006/main">
  <p:tag name="AS_UNIQUEID" val="167"/>
</p:tagLst>
</file>

<file path=ppt/tags/tag228.xml><?xml version="1.0" encoding="utf-8"?>
<p:tagLst xmlns:p="http://schemas.openxmlformats.org/presentationml/2006/main">
  <p:tag name="AS_UNIQUEID" val="168"/>
</p:tagLst>
</file>

<file path=ppt/tags/tag229.xml><?xml version="1.0" encoding="utf-8"?>
<p:tagLst xmlns:p="http://schemas.openxmlformats.org/presentationml/2006/main">
  <p:tag name="AS_UNIQUEID" val="169"/>
</p:tagLst>
</file>

<file path=ppt/tags/tag23.xml><?xml version="1.0" encoding="utf-8"?>
<p:tagLst xmlns:p="http://schemas.openxmlformats.org/presentationml/2006/main">
  <p:tag name="AS_UNIQUEID" val="1439"/>
</p:tagLst>
</file>

<file path=ppt/tags/tag230.xml><?xml version="1.0" encoding="utf-8"?>
<p:tagLst xmlns:p="http://schemas.openxmlformats.org/presentationml/2006/main">
  <p:tag name="AS_UNIQUEID" val="170"/>
</p:tagLst>
</file>

<file path=ppt/tags/tag231.xml><?xml version="1.0" encoding="utf-8"?>
<p:tagLst xmlns:p="http://schemas.openxmlformats.org/presentationml/2006/main">
  <p:tag name="AS_UNIQUEID" val="171"/>
</p:tagLst>
</file>

<file path=ppt/tags/tag232.xml><?xml version="1.0" encoding="utf-8"?>
<p:tagLst xmlns:p="http://schemas.openxmlformats.org/presentationml/2006/main">
  <p:tag name="AS_UNIQUEID" val="175"/>
</p:tagLst>
</file>

<file path=ppt/tags/tag233.xml><?xml version="1.0" encoding="utf-8"?>
<p:tagLst xmlns:p="http://schemas.openxmlformats.org/presentationml/2006/main">
  <p:tag name="AS_UNIQUEID" val="176"/>
</p:tagLst>
</file>

<file path=ppt/tags/tag234.xml><?xml version="1.0" encoding="utf-8"?>
<p:tagLst xmlns:p="http://schemas.openxmlformats.org/presentationml/2006/main">
  <p:tag name="AS_UNIQUEID" val="177"/>
</p:tagLst>
</file>

<file path=ppt/tags/tag235.xml><?xml version="1.0" encoding="utf-8"?>
<p:tagLst xmlns:p="http://schemas.openxmlformats.org/presentationml/2006/main">
  <p:tag name="AS_UNIQUEID" val="172"/>
</p:tagLst>
</file>

<file path=ppt/tags/tag236.xml><?xml version="1.0" encoding="utf-8"?>
<p:tagLst xmlns:p="http://schemas.openxmlformats.org/presentationml/2006/main">
  <p:tag name="AS_UNIQUEID" val="173"/>
</p:tagLst>
</file>

<file path=ppt/tags/tag237.xml><?xml version="1.0" encoding="utf-8"?>
<p:tagLst xmlns:p="http://schemas.openxmlformats.org/presentationml/2006/main">
  <p:tag name="AS_UNIQUEID" val="174"/>
</p:tagLst>
</file>

<file path=ppt/tags/tag238.xml><?xml version="1.0" encoding="utf-8"?>
<p:tagLst xmlns:p="http://schemas.openxmlformats.org/presentationml/2006/main">
  <p:tag name="AS_UNIQUEID" val="1577"/>
</p:tagLst>
</file>

<file path=ppt/tags/tag239.xml><?xml version="1.0" encoding="utf-8"?>
<p:tagLst xmlns:p="http://schemas.openxmlformats.org/presentationml/2006/main">
  <p:tag name="AS_UNIQUEID" val="1578"/>
</p:tagLst>
</file>

<file path=ppt/tags/tag24.xml><?xml version="1.0" encoding="utf-8"?>
<p:tagLst xmlns:p="http://schemas.openxmlformats.org/presentationml/2006/main">
  <p:tag name="AS_UNIQUEID" val="1440"/>
</p:tagLst>
</file>

<file path=ppt/tags/tag240.xml><?xml version="1.0" encoding="utf-8"?>
<p:tagLst xmlns:p="http://schemas.openxmlformats.org/presentationml/2006/main">
  <p:tag name="AS_UNIQUEID" val="1579"/>
</p:tagLst>
</file>

<file path=ppt/tags/tag241.xml><?xml version="1.0" encoding="utf-8"?>
<p:tagLst xmlns:p="http://schemas.openxmlformats.org/presentationml/2006/main">
  <p:tag name="AS_UNIQUEID" val="1580"/>
</p:tagLst>
</file>

<file path=ppt/tags/tag242.xml><?xml version="1.0" encoding="utf-8"?>
<p:tagLst xmlns:p="http://schemas.openxmlformats.org/presentationml/2006/main">
  <p:tag name="AS_UNIQUEID" val="1581"/>
</p:tagLst>
</file>

<file path=ppt/tags/tag243.xml><?xml version="1.0" encoding="utf-8"?>
<p:tagLst xmlns:p="http://schemas.openxmlformats.org/presentationml/2006/main">
  <p:tag name="AS_UNIQUEID" val="255"/>
</p:tagLst>
</file>

<file path=ppt/tags/tag244.xml><?xml version="1.0" encoding="utf-8"?>
<p:tagLst xmlns:p="http://schemas.openxmlformats.org/presentationml/2006/main">
  <p:tag name="AS_UNIQUEID" val="256"/>
</p:tagLst>
</file>

<file path=ppt/tags/tag245.xml><?xml version="1.0" encoding="utf-8"?>
<p:tagLst xmlns:p="http://schemas.openxmlformats.org/presentationml/2006/main">
  <p:tag name="AS_UNIQUEID" val="257"/>
</p:tagLst>
</file>

<file path=ppt/tags/tag246.xml><?xml version="1.0" encoding="utf-8"?>
<p:tagLst xmlns:p="http://schemas.openxmlformats.org/presentationml/2006/main">
  <p:tag name="AS_UNIQUEID" val="258"/>
</p:tagLst>
</file>

<file path=ppt/tags/tag247.xml><?xml version="1.0" encoding="utf-8"?>
<p:tagLst xmlns:p="http://schemas.openxmlformats.org/presentationml/2006/main">
  <p:tag name="AS_UNIQUEID" val="259"/>
</p:tagLst>
</file>

<file path=ppt/tags/tag248.xml><?xml version="1.0" encoding="utf-8"?>
<p:tagLst xmlns:p="http://schemas.openxmlformats.org/presentationml/2006/main">
  <p:tag name="AS_UNIQUEID" val="260"/>
</p:tagLst>
</file>

<file path=ppt/tags/tag249.xml><?xml version="1.0" encoding="utf-8"?>
<p:tagLst xmlns:p="http://schemas.openxmlformats.org/presentationml/2006/main">
  <p:tag name="AS_UNIQUEID" val="261"/>
</p:tagLst>
</file>

<file path=ppt/tags/tag25.xml><?xml version="1.0" encoding="utf-8"?>
<p:tagLst xmlns:p="http://schemas.openxmlformats.org/presentationml/2006/main">
  <p:tag name="AS_UNIQUEID" val="1441"/>
</p:tagLst>
</file>

<file path=ppt/tags/tag250.xml><?xml version="1.0" encoding="utf-8"?>
<p:tagLst xmlns:p="http://schemas.openxmlformats.org/presentationml/2006/main">
  <p:tag name="AS_UNIQUEID" val="262"/>
</p:tagLst>
</file>

<file path=ppt/tags/tag251.xml><?xml version="1.0" encoding="utf-8"?>
<p:tagLst xmlns:p="http://schemas.openxmlformats.org/presentationml/2006/main">
  <p:tag name="AS_UNIQUEID" val="263"/>
</p:tagLst>
</file>

<file path=ppt/tags/tag252.xml><?xml version="1.0" encoding="utf-8"?>
<p:tagLst xmlns:p="http://schemas.openxmlformats.org/presentationml/2006/main">
  <p:tag name="AS_UNIQUEID" val="264"/>
</p:tagLst>
</file>

<file path=ppt/tags/tag253.xml><?xml version="1.0" encoding="utf-8"?>
<p:tagLst xmlns:p="http://schemas.openxmlformats.org/presentationml/2006/main">
  <p:tag name="AS_UNIQUEID" val="265"/>
</p:tagLst>
</file>

<file path=ppt/tags/tag254.xml><?xml version="1.0" encoding="utf-8"?>
<p:tagLst xmlns:p="http://schemas.openxmlformats.org/presentationml/2006/main">
  <p:tag name="AS_UNIQUEID" val="266"/>
</p:tagLst>
</file>

<file path=ppt/tags/tag255.xml><?xml version="1.0" encoding="utf-8"?>
<p:tagLst xmlns:p="http://schemas.openxmlformats.org/presentationml/2006/main">
  <p:tag name="AS_UNIQUEID" val="267"/>
</p:tagLst>
</file>

<file path=ppt/tags/tag256.xml><?xml version="1.0" encoding="utf-8"?>
<p:tagLst xmlns:p="http://schemas.openxmlformats.org/presentationml/2006/main">
  <p:tag name="AS_UNIQUEID" val="268"/>
</p:tagLst>
</file>

<file path=ppt/tags/tag257.xml><?xml version="1.0" encoding="utf-8"?>
<p:tagLst xmlns:p="http://schemas.openxmlformats.org/presentationml/2006/main">
  <p:tag name="AS_UNIQUEID" val="269"/>
</p:tagLst>
</file>

<file path=ppt/tags/tag258.xml><?xml version="1.0" encoding="utf-8"?>
<p:tagLst xmlns:p="http://schemas.openxmlformats.org/presentationml/2006/main">
  <p:tag name="AS_UNIQUEID" val="270"/>
</p:tagLst>
</file>

<file path=ppt/tags/tag259.xml><?xml version="1.0" encoding="utf-8"?>
<p:tagLst xmlns:p="http://schemas.openxmlformats.org/presentationml/2006/main">
  <p:tag name="AS_UNIQUEID" val="271"/>
</p:tagLst>
</file>

<file path=ppt/tags/tag26.xml><?xml version="1.0" encoding="utf-8"?>
<p:tagLst xmlns:p="http://schemas.openxmlformats.org/presentationml/2006/main">
  <p:tag name="AS_UNIQUEID" val="1442"/>
</p:tagLst>
</file>

<file path=ppt/tags/tag260.xml><?xml version="1.0" encoding="utf-8"?>
<p:tagLst xmlns:p="http://schemas.openxmlformats.org/presentationml/2006/main">
  <p:tag name="AS_UNIQUEID" val="272"/>
</p:tagLst>
</file>

<file path=ppt/tags/tag261.xml><?xml version="1.0" encoding="utf-8"?>
<p:tagLst xmlns:p="http://schemas.openxmlformats.org/presentationml/2006/main">
  <p:tag name="AS_UNIQUEID" val="278"/>
</p:tagLst>
</file>

<file path=ppt/tags/tag262.xml><?xml version="1.0" encoding="utf-8"?>
<p:tagLst xmlns:p="http://schemas.openxmlformats.org/presentationml/2006/main">
  <p:tag name="AS_UNIQUEID" val="279"/>
</p:tagLst>
</file>

<file path=ppt/tags/tag263.xml><?xml version="1.0" encoding="utf-8"?>
<p:tagLst xmlns:p="http://schemas.openxmlformats.org/presentationml/2006/main">
  <p:tag name="AS_UNIQUEID" val="280"/>
</p:tagLst>
</file>

<file path=ppt/tags/tag264.xml><?xml version="1.0" encoding="utf-8"?>
<p:tagLst xmlns:p="http://schemas.openxmlformats.org/presentationml/2006/main">
  <p:tag name="AS_UNIQUEID" val="1582"/>
</p:tagLst>
</file>

<file path=ppt/tags/tag265.xml><?xml version="1.0" encoding="utf-8"?>
<p:tagLst xmlns:p="http://schemas.openxmlformats.org/presentationml/2006/main">
  <p:tag name="AS_UNIQUEID" val="1583"/>
</p:tagLst>
</file>

<file path=ppt/tags/tag266.xml><?xml version="1.0" encoding="utf-8"?>
<p:tagLst xmlns:p="http://schemas.openxmlformats.org/presentationml/2006/main">
  <p:tag name="AS_UNIQUEID" val="1584"/>
</p:tagLst>
</file>

<file path=ppt/tags/tag267.xml><?xml version="1.0" encoding="utf-8"?>
<p:tagLst xmlns:p="http://schemas.openxmlformats.org/presentationml/2006/main">
  <p:tag name="AS_UNIQUEID" val="1585"/>
</p:tagLst>
</file>

<file path=ppt/tags/tag268.xml><?xml version="1.0" encoding="utf-8"?>
<p:tagLst xmlns:p="http://schemas.openxmlformats.org/presentationml/2006/main">
  <p:tag name="AS_UNIQUEID" val="1586"/>
</p:tagLst>
</file>

<file path=ppt/tags/tag269.xml><?xml version="1.0" encoding="utf-8"?>
<p:tagLst xmlns:p="http://schemas.openxmlformats.org/presentationml/2006/main">
  <p:tag name="AS_UNIQUEID" val="1587"/>
</p:tagLst>
</file>

<file path=ppt/tags/tag27.xml><?xml version="1.0" encoding="utf-8"?>
<p:tagLst xmlns:p="http://schemas.openxmlformats.org/presentationml/2006/main">
  <p:tag name="AS_UNIQUEID" val="1443"/>
</p:tagLst>
</file>

<file path=ppt/tags/tag270.xml><?xml version="1.0" encoding="utf-8"?>
<p:tagLst xmlns:p="http://schemas.openxmlformats.org/presentationml/2006/main">
  <p:tag name="AS_UNIQUEID" val="1588"/>
</p:tagLst>
</file>

<file path=ppt/tags/tag271.xml><?xml version="1.0" encoding="utf-8"?>
<p:tagLst xmlns:p="http://schemas.openxmlformats.org/presentationml/2006/main">
  <p:tag name="AS_UNIQUEID" val="1589"/>
</p:tagLst>
</file>

<file path=ppt/tags/tag272.xml><?xml version="1.0" encoding="utf-8"?>
<p:tagLst xmlns:p="http://schemas.openxmlformats.org/presentationml/2006/main">
  <p:tag name="AS_UNIQUEID" val="1590"/>
</p:tagLst>
</file>

<file path=ppt/tags/tag273.xml><?xml version="1.0" encoding="utf-8"?>
<p:tagLst xmlns:p="http://schemas.openxmlformats.org/presentationml/2006/main">
  <p:tag name="AS_UNIQUEID" val="1591"/>
</p:tagLst>
</file>

<file path=ppt/tags/tag274.xml><?xml version="1.0" encoding="utf-8"?>
<p:tagLst xmlns:p="http://schemas.openxmlformats.org/presentationml/2006/main">
  <p:tag name="AS_UNIQUEID" val="1592"/>
</p:tagLst>
</file>

<file path=ppt/tags/tag275.xml><?xml version="1.0" encoding="utf-8"?>
<p:tagLst xmlns:p="http://schemas.openxmlformats.org/presentationml/2006/main">
  <p:tag name="AS_UNIQUEID" val="1593"/>
</p:tagLst>
</file>

<file path=ppt/tags/tag276.xml><?xml version="1.0" encoding="utf-8"?>
<p:tagLst xmlns:p="http://schemas.openxmlformats.org/presentationml/2006/main">
  <p:tag name="AS_UNIQUEID" val="1594"/>
</p:tagLst>
</file>

<file path=ppt/tags/tag277.xml><?xml version="1.0" encoding="utf-8"?>
<p:tagLst xmlns:p="http://schemas.openxmlformats.org/presentationml/2006/main">
  <p:tag name="AS_UNIQUEID" val="641"/>
</p:tagLst>
</file>

<file path=ppt/tags/tag278.xml><?xml version="1.0" encoding="utf-8"?>
<p:tagLst xmlns:p="http://schemas.openxmlformats.org/presentationml/2006/main">
  <p:tag name="AS_UNIQUEID" val="642"/>
</p:tagLst>
</file>

<file path=ppt/tags/tag279.xml><?xml version="1.0" encoding="utf-8"?>
<p:tagLst xmlns:p="http://schemas.openxmlformats.org/presentationml/2006/main">
  <p:tag name="AS_UNIQUEID" val="643"/>
</p:tagLst>
</file>

<file path=ppt/tags/tag28.xml><?xml version="1.0" encoding="utf-8"?>
<p:tagLst xmlns:p="http://schemas.openxmlformats.org/presentationml/2006/main">
  <p:tag name="AS_UNIQUEID" val="1444"/>
</p:tagLst>
</file>

<file path=ppt/tags/tag280.xml><?xml version="1.0" encoding="utf-8"?>
<p:tagLst xmlns:p="http://schemas.openxmlformats.org/presentationml/2006/main">
  <p:tag name="AS_UNIQUEID" val="644"/>
</p:tagLst>
</file>

<file path=ppt/tags/tag281.xml><?xml version="1.0" encoding="utf-8"?>
<p:tagLst xmlns:p="http://schemas.openxmlformats.org/presentationml/2006/main">
  <p:tag name="AS_UNIQUEID" val="645"/>
</p:tagLst>
</file>

<file path=ppt/tags/tag282.xml><?xml version="1.0" encoding="utf-8"?>
<p:tagLst xmlns:p="http://schemas.openxmlformats.org/presentationml/2006/main">
  <p:tag name="AS_UNIQUEID" val="647"/>
</p:tagLst>
</file>

<file path=ppt/tags/tag283.xml><?xml version="1.0" encoding="utf-8"?>
<p:tagLst xmlns:p="http://schemas.openxmlformats.org/presentationml/2006/main">
  <p:tag name="AS_UNIQUEID" val="648"/>
</p:tagLst>
</file>

<file path=ppt/tags/tag284.xml><?xml version="1.0" encoding="utf-8"?>
<p:tagLst xmlns:p="http://schemas.openxmlformats.org/presentationml/2006/main">
  <p:tag name="AS_UNIQUEID" val="649"/>
</p:tagLst>
</file>

<file path=ppt/tags/tag285.xml><?xml version="1.0" encoding="utf-8"?>
<p:tagLst xmlns:p="http://schemas.openxmlformats.org/presentationml/2006/main">
  <p:tag name="AS_UNIQUEID" val="650"/>
</p:tagLst>
</file>

<file path=ppt/tags/tag286.xml><?xml version="1.0" encoding="utf-8"?>
<p:tagLst xmlns:p="http://schemas.openxmlformats.org/presentationml/2006/main">
  <p:tag name="AS_UNIQUEID" val="651"/>
</p:tagLst>
</file>

<file path=ppt/tags/tag287.xml><?xml version="1.0" encoding="utf-8"?>
<p:tagLst xmlns:p="http://schemas.openxmlformats.org/presentationml/2006/main">
  <p:tag name="AS_UNIQUEID" val="652"/>
</p:tagLst>
</file>

<file path=ppt/tags/tag288.xml><?xml version="1.0" encoding="utf-8"?>
<p:tagLst xmlns:p="http://schemas.openxmlformats.org/presentationml/2006/main">
  <p:tag name="AS_UNIQUEID" val="653"/>
</p:tagLst>
</file>

<file path=ppt/tags/tag289.xml><?xml version="1.0" encoding="utf-8"?>
<p:tagLst xmlns:p="http://schemas.openxmlformats.org/presentationml/2006/main">
  <p:tag name="AS_UNIQUEID" val="654"/>
</p:tagLst>
</file>

<file path=ppt/tags/tag29.xml><?xml version="1.0" encoding="utf-8"?>
<p:tagLst xmlns:p="http://schemas.openxmlformats.org/presentationml/2006/main">
  <p:tag name="AS_UNIQUEID" val="1445"/>
</p:tagLst>
</file>

<file path=ppt/tags/tag290.xml><?xml version="1.0" encoding="utf-8"?>
<p:tagLst xmlns:p="http://schemas.openxmlformats.org/presentationml/2006/main">
  <p:tag name="AS_UNIQUEID" val="655"/>
</p:tagLst>
</file>

<file path=ppt/tags/tag291.xml><?xml version="1.0" encoding="utf-8"?>
<p:tagLst xmlns:p="http://schemas.openxmlformats.org/presentationml/2006/main">
  <p:tag name="AS_UNIQUEID" val="656"/>
</p:tagLst>
</file>

<file path=ppt/tags/tag292.xml><?xml version="1.0" encoding="utf-8"?>
<p:tagLst xmlns:p="http://schemas.openxmlformats.org/presentationml/2006/main">
  <p:tag name="AS_UNIQUEID" val="657"/>
</p:tagLst>
</file>

<file path=ppt/tags/tag293.xml><?xml version="1.0" encoding="utf-8"?>
<p:tagLst xmlns:p="http://schemas.openxmlformats.org/presentationml/2006/main">
  <p:tag name="AS_UNIQUEID" val="658"/>
</p:tagLst>
</file>

<file path=ppt/tags/tag294.xml><?xml version="1.0" encoding="utf-8"?>
<p:tagLst xmlns:p="http://schemas.openxmlformats.org/presentationml/2006/main">
  <p:tag name="AS_UNIQUEID" val="1595"/>
</p:tagLst>
</file>

<file path=ppt/tags/tag295.xml><?xml version="1.0" encoding="utf-8"?>
<p:tagLst xmlns:p="http://schemas.openxmlformats.org/presentationml/2006/main">
  <p:tag name="AS_UNIQUEID" val="643"/>
</p:tagLst>
</file>

<file path=ppt/tags/tag296.xml><?xml version="1.0" encoding="utf-8"?>
<p:tagLst xmlns:p="http://schemas.openxmlformats.org/presentationml/2006/main">
  <p:tag name="AS_UNIQUEID" val="1596"/>
</p:tagLst>
</file>

<file path=ppt/tags/tag297.xml><?xml version="1.0" encoding="utf-8"?>
<p:tagLst xmlns:p="http://schemas.openxmlformats.org/presentationml/2006/main">
  <p:tag name="AS_UNIQUEID" val="1597"/>
</p:tagLst>
</file>

<file path=ppt/tags/tag298.xml><?xml version="1.0" encoding="utf-8"?>
<p:tagLst xmlns:p="http://schemas.openxmlformats.org/presentationml/2006/main">
  <p:tag name="AS_UNIQUEID" val="1598"/>
</p:tagLst>
</file>

<file path=ppt/tags/tag299.xml><?xml version="1.0" encoding="utf-8"?>
<p:tagLst xmlns:p="http://schemas.openxmlformats.org/presentationml/2006/main">
  <p:tag name="AS_UNIQUEID" val="1599"/>
</p:tagLst>
</file>

<file path=ppt/tags/tag3.xml><?xml version="1.0" encoding="utf-8"?>
<p:tagLst xmlns:p="http://schemas.openxmlformats.org/presentationml/2006/main">
  <p:tag name="AS_UNIQUEID" val="1419"/>
</p:tagLst>
</file>

<file path=ppt/tags/tag30.xml><?xml version="1.0" encoding="utf-8"?>
<p:tagLst xmlns:p="http://schemas.openxmlformats.org/presentationml/2006/main">
  <p:tag name="AS_UNIQUEID" val="1446"/>
</p:tagLst>
</file>

<file path=ppt/tags/tag300.xml><?xml version="1.0" encoding="utf-8"?>
<p:tagLst xmlns:p="http://schemas.openxmlformats.org/presentationml/2006/main">
  <p:tag name="AS_UNIQUEID" val="1600"/>
</p:tagLst>
</file>

<file path=ppt/tags/tag301.xml><?xml version="1.0" encoding="utf-8"?>
<p:tagLst xmlns:p="http://schemas.openxmlformats.org/presentationml/2006/main">
  <p:tag name="AS_UNIQUEID" val="871"/>
</p:tagLst>
</file>

<file path=ppt/tags/tag302.xml><?xml version="1.0" encoding="utf-8"?>
<p:tagLst xmlns:p="http://schemas.openxmlformats.org/presentationml/2006/main">
  <p:tag name="AS_UNIQUEID" val="1601"/>
</p:tagLst>
</file>

<file path=ppt/tags/tag303.xml><?xml version="1.0" encoding="utf-8"?>
<p:tagLst xmlns:p="http://schemas.openxmlformats.org/presentationml/2006/main">
  <p:tag name="AS_UNIQUEID" val="871"/>
</p:tagLst>
</file>

<file path=ppt/tags/tag304.xml><?xml version="1.0" encoding="utf-8"?>
<p:tagLst xmlns:p="http://schemas.openxmlformats.org/presentationml/2006/main">
  <p:tag name="AS_UNIQUEID" val="1602"/>
</p:tagLst>
</file>

<file path=ppt/tags/tag305.xml><?xml version="1.0" encoding="utf-8"?>
<p:tagLst xmlns:p="http://schemas.openxmlformats.org/presentationml/2006/main">
  <p:tag name="AS_UNIQUEID" val="1603"/>
</p:tagLst>
</file>

<file path=ppt/tags/tag306.xml><?xml version="1.0" encoding="utf-8"?>
<p:tagLst xmlns:p="http://schemas.openxmlformats.org/presentationml/2006/main">
  <p:tag name="AS_UNIQUEID" val="871"/>
</p:tagLst>
</file>

<file path=ppt/tags/tag307.xml><?xml version="1.0" encoding="utf-8"?>
<p:tagLst xmlns:p="http://schemas.openxmlformats.org/presentationml/2006/main">
  <p:tag name="AS_UNIQUEID" val="871"/>
</p:tagLst>
</file>

<file path=ppt/tags/tag308.xml><?xml version="1.0" encoding="utf-8"?>
<p:tagLst xmlns:p="http://schemas.openxmlformats.org/presentationml/2006/main">
  <p:tag name="AS_UNIQUEID" val="871"/>
</p:tagLst>
</file>

<file path=ppt/tags/tag309.xml><?xml version="1.0" encoding="utf-8"?>
<p:tagLst xmlns:p="http://schemas.openxmlformats.org/presentationml/2006/main">
  <p:tag name="AS_UNIQUEID" val="1604"/>
</p:tagLst>
</file>

<file path=ppt/tags/tag31.xml><?xml version="1.0" encoding="utf-8"?>
<p:tagLst xmlns:p="http://schemas.openxmlformats.org/presentationml/2006/main">
  <p:tag name="AS_UNIQUEID" val="1447"/>
</p:tagLst>
</file>

<file path=ppt/tags/tag310.xml><?xml version="1.0" encoding="utf-8"?>
<p:tagLst xmlns:p="http://schemas.openxmlformats.org/presentationml/2006/main">
  <p:tag name="AS_UNIQUEID" val="1605"/>
</p:tagLst>
</file>

<file path=ppt/tags/tag311.xml><?xml version="1.0" encoding="utf-8"?>
<p:tagLst xmlns:p="http://schemas.openxmlformats.org/presentationml/2006/main">
  <p:tag name="AS_UNIQUEID" val="1606"/>
</p:tagLst>
</file>

<file path=ppt/tags/tag312.xml><?xml version="1.0" encoding="utf-8"?>
<p:tagLst xmlns:p="http://schemas.openxmlformats.org/presentationml/2006/main">
  <p:tag name="AS_UNIQUEID" val="1607"/>
</p:tagLst>
</file>

<file path=ppt/tags/tag313.xml><?xml version="1.0" encoding="utf-8"?>
<p:tagLst xmlns:p="http://schemas.openxmlformats.org/presentationml/2006/main">
  <p:tag name="AS_UNIQUEID" val="1608"/>
</p:tagLst>
</file>

<file path=ppt/tags/tag314.xml><?xml version="1.0" encoding="utf-8"?>
<p:tagLst xmlns:p="http://schemas.openxmlformats.org/presentationml/2006/main">
  <p:tag name="AS_UNIQUEID" val="871"/>
</p:tagLst>
</file>

<file path=ppt/tags/tag315.xml><?xml version="1.0" encoding="utf-8"?>
<p:tagLst xmlns:p="http://schemas.openxmlformats.org/presentationml/2006/main">
  <p:tag name="AS_UNIQUEID" val="1609"/>
</p:tagLst>
</file>

<file path=ppt/tags/tag316.xml><?xml version="1.0" encoding="utf-8"?>
<p:tagLst xmlns:p="http://schemas.openxmlformats.org/presentationml/2006/main">
  <p:tag name="AS_UNIQUEID" val="1610"/>
</p:tagLst>
</file>

<file path=ppt/tags/tag317.xml><?xml version="1.0" encoding="utf-8"?>
<p:tagLst xmlns:p="http://schemas.openxmlformats.org/presentationml/2006/main">
  <p:tag name="AS_UNIQUEID" val="1611"/>
</p:tagLst>
</file>

<file path=ppt/tags/tag318.xml><?xml version="1.0" encoding="utf-8"?>
<p:tagLst xmlns:p="http://schemas.openxmlformats.org/presentationml/2006/main">
  <p:tag name="AS_UNIQUEID" val="1612"/>
</p:tagLst>
</file>

<file path=ppt/tags/tag319.xml><?xml version="1.0" encoding="utf-8"?>
<p:tagLst xmlns:p="http://schemas.openxmlformats.org/presentationml/2006/main">
  <p:tag name="AS_UNIQUEID" val="1613"/>
</p:tagLst>
</file>

<file path=ppt/tags/tag32.xml><?xml version="1.0" encoding="utf-8"?>
<p:tagLst xmlns:p="http://schemas.openxmlformats.org/presentationml/2006/main">
  <p:tag name="AS_UNIQUEID" val="1448"/>
</p:tagLst>
</file>

<file path=ppt/tags/tag320.xml><?xml version="1.0" encoding="utf-8"?>
<p:tagLst xmlns:p="http://schemas.openxmlformats.org/presentationml/2006/main">
  <p:tag name="AS_UNIQUEID" val="1614"/>
</p:tagLst>
</file>

<file path=ppt/tags/tag321.xml><?xml version="1.0" encoding="utf-8"?>
<p:tagLst xmlns:p="http://schemas.openxmlformats.org/presentationml/2006/main">
  <p:tag name="AS_UNIQUEID" val="1615"/>
</p:tagLst>
</file>

<file path=ppt/tags/tag322.xml><?xml version="1.0" encoding="utf-8"?>
<p:tagLst xmlns:p="http://schemas.openxmlformats.org/presentationml/2006/main">
  <p:tag name="AS_UNIQUEID" val="1616"/>
</p:tagLst>
</file>

<file path=ppt/tags/tag323.xml><?xml version="1.0" encoding="utf-8"?>
<p:tagLst xmlns:p="http://schemas.openxmlformats.org/presentationml/2006/main">
  <p:tag name="AS_UNIQUEID" val="1617"/>
</p:tagLst>
</file>

<file path=ppt/tags/tag324.xml><?xml version="1.0" encoding="utf-8"?>
<p:tagLst xmlns:p="http://schemas.openxmlformats.org/presentationml/2006/main">
  <p:tag name="AS_UNIQUEID" val="1618"/>
</p:tagLst>
</file>

<file path=ppt/tags/tag325.xml><?xml version="1.0" encoding="utf-8"?>
<p:tagLst xmlns:p="http://schemas.openxmlformats.org/presentationml/2006/main">
  <p:tag name="AS_UNIQUEID" val="1619"/>
</p:tagLst>
</file>

<file path=ppt/tags/tag326.xml><?xml version="1.0" encoding="utf-8"?>
<p:tagLst xmlns:p="http://schemas.openxmlformats.org/presentationml/2006/main">
  <p:tag name="AS_UNIQUEID" val="1620"/>
</p:tagLst>
</file>

<file path=ppt/tags/tag327.xml><?xml version="1.0" encoding="utf-8"?>
<p:tagLst xmlns:p="http://schemas.openxmlformats.org/presentationml/2006/main">
  <p:tag name="AS_UNIQUEID" val="1621"/>
</p:tagLst>
</file>

<file path=ppt/tags/tag328.xml><?xml version="1.0" encoding="utf-8"?>
<p:tagLst xmlns:p="http://schemas.openxmlformats.org/presentationml/2006/main">
  <p:tag name="AS_UNIQUEID" val="1622"/>
</p:tagLst>
</file>

<file path=ppt/tags/tag329.xml><?xml version="1.0" encoding="utf-8"?>
<p:tagLst xmlns:p="http://schemas.openxmlformats.org/presentationml/2006/main">
  <p:tag name="AS_UNIQUEID" val="1623"/>
</p:tagLst>
</file>

<file path=ppt/tags/tag33.xml><?xml version="1.0" encoding="utf-8"?>
<p:tagLst xmlns:p="http://schemas.openxmlformats.org/presentationml/2006/main">
  <p:tag name="AS_UNIQUEID" val="1449"/>
</p:tagLst>
</file>

<file path=ppt/tags/tag330.xml><?xml version="1.0" encoding="utf-8"?>
<p:tagLst xmlns:p="http://schemas.openxmlformats.org/presentationml/2006/main">
  <p:tag name="AS_UNIQUEID" val="1624"/>
</p:tagLst>
</file>

<file path=ppt/tags/tag331.xml><?xml version="1.0" encoding="utf-8"?>
<p:tagLst xmlns:p="http://schemas.openxmlformats.org/presentationml/2006/main">
  <p:tag name="AS_UNIQUEID" val="1625"/>
</p:tagLst>
</file>

<file path=ppt/tags/tag332.xml><?xml version="1.0" encoding="utf-8"?>
<p:tagLst xmlns:p="http://schemas.openxmlformats.org/presentationml/2006/main">
  <p:tag name="AS_UNIQUEID" val="1626"/>
</p:tagLst>
</file>

<file path=ppt/tags/tag333.xml><?xml version="1.0" encoding="utf-8"?>
<p:tagLst xmlns:p="http://schemas.openxmlformats.org/presentationml/2006/main">
  <p:tag name="AS_UNIQUEID" val="1627"/>
</p:tagLst>
</file>

<file path=ppt/tags/tag334.xml><?xml version="1.0" encoding="utf-8"?>
<p:tagLst xmlns:p="http://schemas.openxmlformats.org/presentationml/2006/main">
  <p:tag name="AS_UNIQUEID" val="1628"/>
</p:tagLst>
</file>

<file path=ppt/tags/tag335.xml><?xml version="1.0" encoding="utf-8"?>
<p:tagLst xmlns:p="http://schemas.openxmlformats.org/presentationml/2006/main">
  <p:tag name="AS_UNIQUEID" val="1629"/>
</p:tagLst>
</file>

<file path=ppt/tags/tag336.xml><?xml version="1.0" encoding="utf-8"?>
<p:tagLst xmlns:p="http://schemas.openxmlformats.org/presentationml/2006/main">
  <p:tag name="AS_UNIQUEID" val="871"/>
</p:tagLst>
</file>

<file path=ppt/tags/tag337.xml><?xml version="1.0" encoding="utf-8"?>
<p:tagLst xmlns:p="http://schemas.openxmlformats.org/presentationml/2006/main">
  <p:tag name="AS_UNIQUEID" val="1630"/>
</p:tagLst>
</file>

<file path=ppt/tags/tag338.xml><?xml version="1.0" encoding="utf-8"?>
<p:tagLst xmlns:p="http://schemas.openxmlformats.org/presentationml/2006/main">
  <p:tag name="AS_UNIQUEID" val="1631"/>
  <p:tag name="TABLE_ENDDRAG_ORIGIN_RECT" val="332*40"/>
  <p:tag name="TABLE_ENDDRAG_RECT" val="340*380*332*40"/>
</p:tagLst>
</file>

<file path=ppt/tags/tag339.xml><?xml version="1.0" encoding="utf-8"?>
<p:tagLst xmlns:p="http://schemas.openxmlformats.org/presentationml/2006/main">
  <p:tag name="AS_UNIQUEID" val="1632"/>
</p:tagLst>
</file>

<file path=ppt/tags/tag34.xml><?xml version="1.0" encoding="utf-8"?>
<p:tagLst xmlns:p="http://schemas.openxmlformats.org/presentationml/2006/main">
  <p:tag name="AS_UNIQUEID" val="1450"/>
</p:tagLst>
</file>

<file path=ppt/tags/tag340.xml><?xml version="1.0" encoding="utf-8"?>
<p:tagLst xmlns:p="http://schemas.openxmlformats.org/presentationml/2006/main">
  <p:tag name="AS_UNIQUEID" val="1633"/>
</p:tagLst>
</file>

<file path=ppt/tags/tag341.xml><?xml version="1.0" encoding="utf-8"?>
<p:tagLst xmlns:p="http://schemas.openxmlformats.org/presentationml/2006/main">
  <p:tag name="AS_UNIQUEID" val="1634"/>
</p:tagLst>
</file>

<file path=ppt/tags/tag342.xml><?xml version="1.0" encoding="utf-8"?>
<p:tagLst xmlns:p="http://schemas.openxmlformats.org/presentationml/2006/main">
  <p:tag name="AS_UNIQUEID" val="1635"/>
</p:tagLst>
</file>

<file path=ppt/tags/tag343.xml><?xml version="1.0" encoding="utf-8"?>
<p:tagLst xmlns:p="http://schemas.openxmlformats.org/presentationml/2006/main">
  <p:tag name="AS_UNIQUEID" val="1636"/>
</p:tagLst>
</file>

<file path=ppt/tags/tag344.xml><?xml version="1.0" encoding="utf-8"?>
<p:tagLst xmlns:p="http://schemas.openxmlformats.org/presentationml/2006/main">
  <p:tag name="AS_UNIQUEID" val="1637"/>
</p:tagLst>
</file>

<file path=ppt/tags/tag345.xml><?xml version="1.0" encoding="utf-8"?>
<p:tagLst xmlns:p="http://schemas.openxmlformats.org/presentationml/2006/main">
  <p:tag name="AS_UNIQUEID" val="1638"/>
</p:tagLst>
</file>

<file path=ppt/tags/tag346.xml><?xml version="1.0" encoding="utf-8"?>
<p:tagLst xmlns:p="http://schemas.openxmlformats.org/presentationml/2006/main">
  <p:tag name="AS_UNIQUEID" val="1639"/>
</p:tagLst>
</file>

<file path=ppt/tags/tag347.xml><?xml version="1.0" encoding="utf-8"?>
<p:tagLst xmlns:p="http://schemas.openxmlformats.org/presentationml/2006/main">
  <p:tag name="AS_UNIQUEID" val="1640"/>
</p:tagLst>
</file>

<file path=ppt/tags/tag348.xml><?xml version="1.0" encoding="utf-8"?>
<p:tagLst xmlns:p="http://schemas.openxmlformats.org/presentationml/2006/main">
  <p:tag name="AS_UNIQUEID" val="1641"/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49.xml><?xml version="1.0" encoding="utf-8"?>
<p:tagLst xmlns:p="http://schemas.openxmlformats.org/presentationml/2006/main">
  <p:tag name="AS_UNIQUEID" val="1642"/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5.xml><?xml version="1.0" encoding="utf-8"?>
<p:tagLst xmlns:p="http://schemas.openxmlformats.org/presentationml/2006/main">
  <p:tag name="AS_UNIQUEID" val="1451"/>
</p:tagLst>
</file>

<file path=ppt/tags/tag350.xml><?xml version="1.0" encoding="utf-8"?>
<p:tagLst xmlns:p="http://schemas.openxmlformats.org/presentationml/2006/main">
  <p:tag name="AS_UNIQUEID" val="1643"/>
  <p:tag name="KSO_WM_UNIT_FILL_FORE_SCHEMECOLOR_INDEX" val="5"/>
  <p:tag name="KSO_WM_UNIT_FILL_FORE_SCHEMECOLOR_INDEX_BRIGHTNESS" val="0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351.xml><?xml version="1.0" encoding="utf-8"?>
<p:tagLst xmlns:p="http://schemas.openxmlformats.org/presentationml/2006/main">
  <p:tag name="AS_UNIQUEID" val="1644"/>
</p:tagLst>
</file>

<file path=ppt/tags/tag352.xml><?xml version="1.0" encoding="utf-8"?>
<p:tagLst xmlns:p="http://schemas.openxmlformats.org/presentationml/2006/main">
  <p:tag name="AS_UNIQUEID" val="1645"/>
</p:tagLst>
</file>

<file path=ppt/tags/tag353.xml><?xml version="1.0" encoding="utf-8"?>
<p:tagLst xmlns:p="http://schemas.openxmlformats.org/presentationml/2006/main">
  <p:tag name="AS_UNIQUEID" val="1646"/>
</p:tagLst>
</file>

<file path=ppt/tags/tag354.xml><?xml version="1.0" encoding="utf-8"?>
<p:tagLst xmlns:p="http://schemas.openxmlformats.org/presentationml/2006/main">
  <p:tag name="AS_UNIQUEID" val="1647"/>
</p:tagLst>
</file>

<file path=ppt/tags/tag355.xml><?xml version="1.0" encoding="utf-8"?>
<p:tagLst xmlns:p="http://schemas.openxmlformats.org/presentationml/2006/main">
  <p:tag name="AS_UNIQUEID" val="1648"/>
</p:tagLst>
</file>

<file path=ppt/tags/tag356.xml><?xml version="1.0" encoding="utf-8"?>
<p:tagLst xmlns:p="http://schemas.openxmlformats.org/presentationml/2006/main">
  <p:tag name="AS_UNIQUEID" val="1649"/>
</p:tagLst>
</file>

<file path=ppt/tags/tag357.xml><?xml version="1.0" encoding="utf-8"?>
<p:tagLst xmlns:p="http://schemas.openxmlformats.org/presentationml/2006/main">
  <p:tag name="AS_UNIQUEID" val="871"/>
</p:tagLst>
</file>

<file path=ppt/tags/tag358.xml><?xml version="1.0" encoding="utf-8"?>
<p:tagLst xmlns:p="http://schemas.openxmlformats.org/presentationml/2006/main">
  <p:tag name="AS_UNIQUEID" val="1650"/>
</p:tagLst>
</file>

<file path=ppt/tags/tag359.xml><?xml version="1.0" encoding="utf-8"?>
<p:tagLst xmlns:p="http://schemas.openxmlformats.org/presentationml/2006/main">
  <p:tag name="AS_UNIQUEID" val="1651"/>
</p:tagLst>
</file>

<file path=ppt/tags/tag36.xml><?xml version="1.0" encoding="utf-8"?>
<p:tagLst xmlns:p="http://schemas.openxmlformats.org/presentationml/2006/main">
  <p:tag name="AS_UNIQUEID" val="1452"/>
</p:tagLst>
</file>

<file path=ppt/tags/tag360.xml><?xml version="1.0" encoding="utf-8"?>
<p:tagLst xmlns:p="http://schemas.openxmlformats.org/presentationml/2006/main">
  <p:tag name="AS_UNIQUEID" val="1652"/>
</p:tagLst>
</file>

<file path=ppt/tags/tag361.xml><?xml version="1.0" encoding="utf-8"?>
<p:tagLst xmlns:p="http://schemas.openxmlformats.org/presentationml/2006/main">
  <p:tag name="AS_UNIQUEID" val="1653"/>
</p:tagLst>
</file>

<file path=ppt/tags/tag362.xml><?xml version="1.0" encoding="utf-8"?>
<p:tagLst xmlns:p="http://schemas.openxmlformats.org/presentationml/2006/main">
  <p:tag name="AS_UNIQUEID" val="1654"/>
</p:tagLst>
</file>

<file path=ppt/tags/tag363.xml><?xml version="1.0" encoding="utf-8"?>
<p:tagLst xmlns:p="http://schemas.openxmlformats.org/presentationml/2006/main">
  <p:tag name="AS_UNIQUEID" val="1655"/>
</p:tagLst>
</file>

<file path=ppt/tags/tag364.xml><?xml version="1.0" encoding="utf-8"?>
<p:tagLst xmlns:p="http://schemas.openxmlformats.org/presentationml/2006/main">
  <p:tag name="AS_UNIQUEID" val="1656"/>
</p:tagLst>
</file>

<file path=ppt/tags/tag365.xml><?xml version="1.0" encoding="utf-8"?>
<p:tagLst xmlns:p="http://schemas.openxmlformats.org/presentationml/2006/main">
  <p:tag name="AS_UNIQUEID" val="1657"/>
</p:tagLst>
</file>

<file path=ppt/tags/tag366.xml><?xml version="1.0" encoding="utf-8"?>
<p:tagLst xmlns:p="http://schemas.openxmlformats.org/presentationml/2006/main">
  <p:tag name="AS_UNIQUEID" val="1658"/>
</p:tagLst>
</file>

<file path=ppt/tags/tag367.xml><?xml version="1.0" encoding="utf-8"?>
<p:tagLst xmlns:p="http://schemas.openxmlformats.org/presentationml/2006/main">
  <p:tag name="AS_UNIQUEID" val="1659"/>
</p:tagLst>
</file>

<file path=ppt/tags/tag368.xml><?xml version="1.0" encoding="utf-8"?>
<p:tagLst xmlns:p="http://schemas.openxmlformats.org/presentationml/2006/main">
  <p:tag name="AS_UNIQUEID" val="1660"/>
</p:tagLst>
</file>

<file path=ppt/tags/tag369.xml><?xml version="1.0" encoding="utf-8"?>
<p:tagLst xmlns:p="http://schemas.openxmlformats.org/presentationml/2006/main">
  <p:tag name="AS_UNIQUEID" val="1661"/>
</p:tagLst>
</file>

<file path=ppt/tags/tag37.xml><?xml version="1.0" encoding="utf-8"?>
<p:tagLst xmlns:p="http://schemas.openxmlformats.org/presentationml/2006/main">
  <p:tag name="AS_UNIQUEID" val="1453"/>
</p:tagLst>
</file>

<file path=ppt/tags/tag370.xml><?xml version="1.0" encoding="utf-8"?>
<p:tagLst xmlns:p="http://schemas.openxmlformats.org/presentationml/2006/main">
  <p:tag name="AS_UNIQUEID" val="1662"/>
</p:tagLst>
</file>

<file path=ppt/tags/tag371.xml><?xml version="1.0" encoding="utf-8"?>
<p:tagLst xmlns:p="http://schemas.openxmlformats.org/presentationml/2006/main">
  <p:tag name="AS_UNIQUEID" val="1663"/>
</p:tagLst>
</file>

<file path=ppt/tags/tag372.xml><?xml version="1.0" encoding="utf-8"?>
<p:tagLst xmlns:p="http://schemas.openxmlformats.org/presentationml/2006/main">
  <p:tag name="AS_UNIQUEID" val="1664"/>
</p:tagLst>
</file>

<file path=ppt/tags/tag373.xml><?xml version="1.0" encoding="utf-8"?>
<p:tagLst xmlns:p="http://schemas.openxmlformats.org/presentationml/2006/main">
  <p:tag name="AS_UNIQUEID" val="1665"/>
</p:tagLst>
</file>

<file path=ppt/tags/tag374.xml><?xml version="1.0" encoding="utf-8"?>
<p:tagLst xmlns:p="http://schemas.openxmlformats.org/presentationml/2006/main">
  <p:tag name="AS_UNIQUEID" val="1666"/>
</p:tagLst>
</file>

<file path=ppt/tags/tag375.xml><?xml version="1.0" encoding="utf-8"?>
<p:tagLst xmlns:p="http://schemas.openxmlformats.org/presentationml/2006/main">
  <p:tag name="AS_UNIQUEID" val="1667"/>
</p:tagLst>
</file>

<file path=ppt/tags/tag376.xml><?xml version="1.0" encoding="utf-8"?>
<p:tagLst xmlns:p="http://schemas.openxmlformats.org/presentationml/2006/main">
  <p:tag name="AS_UNIQUEID" val="1668"/>
</p:tagLst>
</file>

<file path=ppt/tags/tag377.xml><?xml version="1.0" encoding="utf-8"?>
<p:tagLst xmlns:p="http://schemas.openxmlformats.org/presentationml/2006/main">
  <p:tag name="AS_UNIQUEID" val="1669"/>
</p:tagLst>
</file>

<file path=ppt/tags/tag378.xml><?xml version="1.0" encoding="utf-8"?>
<p:tagLst xmlns:p="http://schemas.openxmlformats.org/presentationml/2006/main">
  <p:tag name="AS_UNIQUEID" val="1670"/>
</p:tagLst>
</file>

<file path=ppt/tags/tag379.xml><?xml version="1.0" encoding="utf-8"?>
<p:tagLst xmlns:p="http://schemas.openxmlformats.org/presentationml/2006/main">
  <p:tag name="AS_UNIQUEID" val="1671"/>
</p:tagLst>
</file>

<file path=ppt/tags/tag38.xml><?xml version="1.0" encoding="utf-8"?>
<p:tagLst xmlns:p="http://schemas.openxmlformats.org/presentationml/2006/main">
  <p:tag name="AS_UNIQUEID" val="1454"/>
</p:tagLst>
</file>

<file path=ppt/tags/tag380.xml><?xml version="1.0" encoding="utf-8"?>
<p:tagLst xmlns:p="http://schemas.openxmlformats.org/presentationml/2006/main">
  <p:tag name="AS_UNIQUEID" val="1672"/>
</p:tagLst>
</file>

<file path=ppt/tags/tag381.xml><?xml version="1.0" encoding="utf-8"?>
<p:tagLst xmlns:p="http://schemas.openxmlformats.org/presentationml/2006/main">
  <p:tag name="AS_UNIQUEID" val="1673"/>
</p:tagLst>
</file>

<file path=ppt/tags/tag382.xml><?xml version="1.0" encoding="utf-8"?>
<p:tagLst xmlns:p="http://schemas.openxmlformats.org/presentationml/2006/main">
  <p:tag name="AS_UNIQUEID" val="1674"/>
</p:tagLst>
</file>

<file path=ppt/tags/tag383.xml><?xml version="1.0" encoding="utf-8"?>
<p:tagLst xmlns:p="http://schemas.openxmlformats.org/presentationml/2006/main">
  <p:tag name="AS_UNIQUEID" val="1675"/>
</p:tagLst>
</file>

<file path=ppt/tags/tag384.xml><?xml version="1.0" encoding="utf-8"?>
<p:tagLst xmlns:p="http://schemas.openxmlformats.org/presentationml/2006/main">
  <p:tag name="AS_UNIQUEID" val="1676"/>
</p:tagLst>
</file>

<file path=ppt/tags/tag385.xml><?xml version="1.0" encoding="utf-8"?>
<p:tagLst xmlns:p="http://schemas.openxmlformats.org/presentationml/2006/main">
  <p:tag name="AS_UNIQUEID" val="1677"/>
</p:tagLst>
</file>

<file path=ppt/tags/tag386.xml><?xml version="1.0" encoding="utf-8"?>
<p:tagLst xmlns:p="http://schemas.openxmlformats.org/presentationml/2006/main">
  <p:tag name="AS_UNIQUEID" val="1678"/>
</p:tagLst>
</file>

<file path=ppt/tags/tag387.xml><?xml version="1.0" encoding="utf-8"?>
<p:tagLst xmlns:p="http://schemas.openxmlformats.org/presentationml/2006/main">
  <p:tag name="AS_UNIQUEID" val="1679"/>
</p:tagLst>
</file>

<file path=ppt/tags/tag388.xml><?xml version="1.0" encoding="utf-8"?>
<p:tagLst xmlns:p="http://schemas.openxmlformats.org/presentationml/2006/main">
  <p:tag name="AS_UNIQUEID" val="1680"/>
</p:tagLst>
</file>

<file path=ppt/tags/tag389.xml><?xml version="1.0" encoding="utf-8"?>
<p:tagLst xmlns:p="http://schemas.openxmlformats.org/presentationml/2006/main">
  <p:tag name="AS_UNIQUEID" val="1681"/>
</p:tagLst>
</file>

<file path=ppt/tags/tag39.xml><?xml version="1.0" encoding="utf-8"?>
<p:tagLst xmlns:p="http://schemas.openxmlformats.org/presentationml/2006/main">
  <p:tag name="AS_UNIQUEID" val="1455"/>
</p:tagLst>
</file>

<file path=ppt/tags/tag390.xml><?xml version="1.0" encoding="utf-8"?>
<p:tagLst xmlns:p="http://schemas.openxmlformats.org/presentationml/2006/main">
  <p:tag name="AS_UNIQUEID" val="1682"/>
</p:tagLst>
</file>

<file path=ppt/tags/tag391.xml><?xml version="1.0" encoding="utf-8"?>
<p:tagLst xmlns:p="http://schemas.openxmlformats.org/presentationml/2006/main">
  <p:tag name="AS_UNIQUEID" val="1683"/>
</p:tagLst>
</file>

<file path=ppt/tags/tag392.xml><?xml version="1.0" encoding="utf-8"?>
<p:tagLst xmlns:p="http://schemas.openxmlformats.org/presentationml/2006/main">
  <p:tag name="AS_UNIQUEID" val="1684"/>
</p:tagLst>
</file>

<file path=ppt/tags/tag393.xml><?xml version="1.0" encoding="utf-8"?>
<p:tagLst xmlns:p="http://schemas.openxmlformats.org/presentationml/2006/main">
  <p:tag name="AS_UNIQUEID" val="1685"/>
</p:tagLst>
</file>

<file path=ppt/tags/tag394.xml><?xml version="1.0" encoding="utf-8"?>
<p:tagLst xmlns:p="http://schemas.openxmlformats.org/presentationml/2006/main">
  <p:tag name="AS_UNIQUEID" val="1686"/>
</p:tagLst>
</file>

<file path=ppt/tags/tag395.xml><?xml version="1.0" encoding="utf-8"?>
<p:tagLst xmlns:p="http://schemas.openxmlformats.org/presentationml/2006/main">
  <p:tag name="AS_UNIQUEID" val="1687"/>
</p:tagLst>
</file>

<file path=ppt/tags/tag396.xml><?xml version="1.0" encoding="utf-8"?>
<p:tagLst xmlns:p="http://schemas.openxmlformats.org/presentationml/2006/main">
  <p:tag name="AS_UNIQUEID" val="1688"/>
</p:tagLst>
</file>

<file path=ppt/tags/tag397.xml><?xml version="1.0" encoding="utf-8"?>
<p:tagLst xmlns:p="http://schemas.openxmlformats.org/presentationml/2006/main">
  <p:tag name="AS_UNIQUEID" val="1689"/>
</p:tagLst>
</file>

<file path=ppt/tags/tag398.xml><?xml version="1.0" encoding="utf-8"?>
<p:tagLst xmlns:p="http://schemas.openxmlformats.org/presentationml/2006/main">
  <p:tag name="AS_UNIQUEID" val="1690"/>
</p:tagLst>
</file>

<file path=ppt/tags/tag399.xml><?xml version="1.0" encoding="utf-8"?>
<p:tagLst xmlns:p="http://schemas.openxmlformats.org/presentationml/2006/main">
  <p:tag name="AS_UNIQUEID" val="1691"/>
</p:tagLst>
</file>

<file path=ppt/tags/tag4.xml><?xml version="1.0" encoding="utf-8"?>
<p:tagLst xmlns:p="http://schemas.openxmlformats.org/presentationml/2006/main">
  <p:tag name="AS_UNIQUEID" val="1420"/>
</p:tagLst>
</file>

<file path=ppt/tags/tag40.xml><?xml version="1.0" encoding="utf-8"?>
<p:tagLst xmlns:p="http://schemas.openxmlformats.org/presentationml/2006/main">
  <p:tag name="AS_UNIQUEID" val="1456"/>
</p:tagLst>
</file>

<file path=ppt/tags/tag400.xml><?xml version="1.0" encoding="utf-8"?>
<p:tagLst xmlns:p="http://schemas.openxmlformats.org/presentationml/2006/main">
  <p:tag name="AS_UNIQUEID" val="1692"/>
</p:tagLst>
</file>

<file path=ppt/tags/tag401.xml><?xml version="1.0" encoding="utf-8"?>
<p:tagLst xmlns:p="http://schemas.openxmlformats.org/presentationml/2006/main">
  <p:tag name="AS_UNIQUEID" val="1693"/>
</p:tagLst>
</file>

<file path=ppt/tags/tag402.xml><?xml version="1.0" encoding="utf-8"?>
<p:tagLst xmlns:p="http://schemas.openxmlformats.org/presentationml/2006/main">
  <p:tag name="AS_UNIQUEID" val="512"/>
  <p:tag name="KSO_WM_UNIT_TABLE_BEAUTIFY" val="smartTable{5dc5f434-45ea-41f7-b7aa-974cd0505f13}"/>
  <p:tag name="TABLE_ENDDRAG_ORIGIN_RECT" val="890*411"/>
  <p:tag name="TABLE_ENDDRAG_RECT" val="53*69*890*411"/>
</p:tagLst>
</file>

<file path=ppt/tags/tag403.xml><?xml version="1.0" encoding="utf-8"?>
<p:tagLst xmlns:p="http://schemas.openxmlformats.org/presentationml/2006/main">
  <p:tag name="AS_UNIQUEID" val="513"/>
</p:tagLst>
</file>

<file path=ppt/tags/tag404.xml><?xml version="1.0" encoding="utf-8"?>
<p:tagLst xmlns:p="http://schemas.openxmlformats.org/presentationml/2006/main">
  <p:tag name="AS_UNIQUEID" val="514"/>
</p:tagLst>
</file>

<file path=ppt/tags/tag405.xml><?xml version="1.0" encoding="utf-8"?>
<p:tagLst xmlns:p="http://schemas.openxmlformats.org/presentationml/2006/main">
  <p:tag name="AS_UNIQUEID" val="515"/>
</p:tagLst>
</file>

<file path=ppt/tags/tag406.xml><?xml version="1.0" encoding="utf-8"?>
<p:tagLst xmlns:p="http://schemas.openxmlformats.org/presentationml/2006/main">
  <p:tag name="AS_UNIQUEID" val="516"/>
</p:tagLst>
</file>

<file path=ppt/tags/tag407.xml><?xml version="1.0" encoding="utf-8"?>
<p:tagLst xmlns:p="http://schemas.openxmlformats.org/presentationml/2006/main">
  <p:tag name="AS_UNIQUEID" val="517"/>
</p:tagLst>
</file>

<file path=ppt/tags/tag408.xml><?xml version="1.0" encoding="utf-8"?>
<p:tagLst xmlns:p="http://schemas.openxmlformats.org/presentationml/2006/main">
  <p:tag name="AS_UNIQUEID" val="518"/>
</p:tagLst>
</file>

<file path=ppt/tags/tag409.xml><?xml version="1.0" encoding="utf-8"?>
<p:tagLst xmlns:p="http://schemas.openxmlformats.org/presentationml/2006/main">
  <p:tag name="AS_UNIQUEID" val="519"/>
</p:tagLst>
</file>

<file path=ppt/tags/tag41.xml><?xml version="1.0" encoding="utf-8"?>
<p:tagLst xmlns:p="http://schemas.openxmlformats.org/presentationml/2006/main">
  <p:tag name="AS_UNIQUEID" val="1457"/>
</p:tagLst>
</file>

<file path=ppt/tags/tag410.xml><?xml version="1.0" encoding="utf-8"?>
<p:tagLst xmlns:p="http://schemas.openxmlformats.org/presentationml/2006/main">
  <p:tag name="AS_UNIQUEID" val="520"/>
</p:tagLst>
</file>

<file path=ppt/tags/tag411.xml><?xml version="1.0" encoding="utf-8"?>
<p:tagLst xmlns:p="http://schemas.openxmlformats.org/presentationml/2006/main">
  <p:tag name="AS_UNIQUEID" val="521"/>
</p:tagLst>
</file>

<file path=ppt/tags/tag412.xml><?xml version="1.0" encoding="utf-8"?>
<p:tagLst xmlns:p="http://schemas.openxmlformats.org/presentationml/2006/main">
  <p:tag name="AS_UNIQUEID" val="522"/>
</p:tagLst>
</file>

<file path=ppt/tags/tag413.xml><?xml version="1.0" encoding="utf-8"?>
<p:tagLst xmlns:p="http://schemas.openxmlformats.org/presentationml/2006/main">
  <p:tag name="AS_UNIQUEID" val="523"/>
</p:tagLst>
</file>

<file path=ppt/tags/tag414.xml><?xml version="1.0" encoding="utf-8"?>
<p:tagLst xmlns:p="http://schemas.openxmlformats.org/presentationml/2006/main">
  <p:tag name="AS_UNIQUEID" val="524"/>
</p:tagLst>
</file>

<file path=ppt/tags/tag415.xml><?xml version="1.0" encoding="utf-8"?>
<p:tagLst xmlns:p="http://schemas.openxmlformats.org/presentationml/2006/main">
  <p:tag name="AS_UNIQUEID" val="760"/>
</p:tagLst>
</file>

<file path=ppt/tags/tag416.xml><?xml version="1.0" encoding="utf-8"?>
<p:tagLst xmlns:p="http://schemas.openxmlformats.org/presentationml/2006/main">
  <p:tag name="AS_UNIQUEID" val="1694"/>
</p:tagLst>
</file>

<file path=ppt/tags/tag417.xml><?xml version="1.0" encoding="utf-8"?>
<p:tagLst xmlns:p="http://schemas.openxmlformats.org/presentationml/2006/main">
  <p:tag name="AS_UNIQUEID" val="1695"/>
</p:tagLst>
</file>

<file path=ppt/tags/tag418.xml><?xml version="1.0" encoding="utf-8"?>
<p:tagLst xmlns:p="http://schemas.openxmlformats.org/presentationml/2006/main">
  <p:tag name="AS_UNIQUEID" val="1696"/>
</p:tagLst>
</file>

<file path=ppt/tags/tag419.xml><?xml version="1.0" encoding="utf-8"?>
<p:tagLst xmlns:p="http://schemas.openxmlformats.org/presentationml/2006/main">
  <p:tag name="AS_UNIQUEID" val="1697"/>
</p:tagLst>
</file>

<file path=ppt/tags/tag42.xml><?xml version="1.0" encoding="utf-8"?>
<p:tagLst xmlns:p="http://schemas.openxmlformats.org/presentationml/2006/main">
  <p:tag name="AS_UNIQUEID" val="1458"/>
</p:tagLst>
</file>

<file path=ppt/tags/tag420.xml><?xml version="1.0" encoding="utf-8"?>
<p:tagLst xmlns:p="http://schemas.openxmlformats.org/presentationml/2006/main">
  <p:tag name="AS_UNIQUEID" val="1698"/>
</p:tagLst>
</file>

<file path=ppt/tags/tag421.xml><?xml version="1.0" encoding="utf-8"?>
<p:tagLst xmlns:p="http://schemas.openxmlformats.org/presentationml/2006/main">
  <p:tag name="AS_UNIQUEID" val="1699"/>
</p:tagLst>
</file>

<file path=ppt/tags/tag422.xml><?xml version="1.0" encoding="utf-8"?>
<p:tagLst xmlns:p="http://schemas.openxmlformats.org/presentationml/2006/main">
  <p:tag name="AS_UNIQUEID" val="1700"/>
</p:tagLst>
</file>

<file path=ppt/tags/tag423.xml><?xml version="1.0" encoding="utf-8"?>
<p:tagLst xmlns:p="http://schemas.openxmlformats.org/presentationml/2006/main">
  <p:tag name="AS_UNIQUEID" val="1701"/>
</p:tagLst>
</file>

<file path=ppt/tags/tag424.xml><?xml version="1.0" encoding="utf-8"?>
<p:tagLst xmlns:p="http://schemas.openxmlformats.org/presentationml/2006/main">
  <p:tag name="AS_UNIQUEID" val="1702"/>
</p:tagLst>
</file>

<file path=ppt/tags/tag425.xml><?xml version="1.0" encoding="utf-8"?>
<p:tagLst xmlns:p="http://schemas.openxmlformats.org/presentationml/2006/main">
  <p:tag name="AS_UNIQUEID" val="1703"/>
</p:tagLst>
</file>

<file path=ppt/tags/tag426.xml><?xml version="1.0" encoding="utf-8"?>
<p:tagLst xmlns:p="http://schemas.openxmlformats.org/presentationml/2006/main">
  <p:tag name="AS_UNIQUEID" val="1704"/>
</p:tagLst>
</file>

<file path=ppt/tags/tag427.xml><?xml version="1.0" encoding="utf-8"?>
<p:tagLst xmlns:p="http://schemas.openxmlformats.org/presentationml/2006/main">
  <p:tag name="AS_UNIQUEID" val="1705"/>
</p:tagLst>
</file>

<file path=ppt/tags/tag428.xml><?xml version="1.0" encoding="utf-8"?>
<p:tagLst xmlns:p="http://schemas.openxmlformats.org/presentationml/2006/main">
  <p:tag name="AS_UNIQUEID" val="1706"/>
</p:tagLst>
</file>

<file path=ppt/tags/tag429.xml><?xml version="1.0" encoding="utf-8"?>
<p:tagLst xmlns:p="http://schemas.openxmlformats.org/presentationml/2006/main">
  <p:tag name="AS_UNIQUEID" val="1707"/>
</p:tagLst>
</file>

<file path=ppt/tags/tag43.xml><?xml version="1.0" encoding="utf-8"?>
<p:tagLst xmlns:p="http://schemas.openxmlformats.org/presentationml/2006/main">
  <p:tag name="AS_UNIQUEID" val="1459"/>
</p:tagLst>
</file>

<file path=ppt/tags/tag430.xml><?xml version="1.0" encoding="utf-8"?>
<p:tagLst xmlns:p="http://schemas.openxmlformats.org/presentationml/2006/main">
  <p:tag name="AS_UNIQUEID" val="1708"/>
</p:tagLst>
</file>

<file path=ppt/tags/tag431.xml><?xml version="1.0" encoding="utf-8"?>
<p:tagLst xmlns:p="http://schemas.openxmlformats.org/presentationml/2006/main">
  <p:tag name="AS_UNIQUEID" val="1709"/>
</p:tagLst>
</file>

<file path=ppt/tags/tag432.xml><?xml version="1.0" encoding="utf-8"?>
<p:tagLst xmlns:p="http://schemas.openxmlformats.org/presentationml/2006/main">
  <p:tag name="AS_UNIQUEID" val="1710"/>
</p:tagLst>
</file>

<file path=ppt/tags/tag433.xml><?xml version="1.0" encoding="utf-8"?>
<p:tagLst xmlns:p="http://schemas.openxmlformats.org/presentationml/2006/main">
  <p:tag name="AS_UNIQUEID" val="1711"/>
</p:tagLst>
</file>

<file path=ppt/tags/tag434.xml><?xml version="1.0" encoding="utf-8"?>
<p:tagLst xmlns:p="http://schemas.openxmlformats.org/presentationml/2006/main">
  <p:tag name="AS_UNIQUEID" val="1712"/>
</p:tagLst>
</file>

<file path=ppt/tags/tag435.xml><?xml version="1.0" encoding="utf-8"?>
<p:tagLst xmlns:p="http://schemas.openxmlformats.org/presentationml/2006/main">
  <p:tag name="AS_UNIQUEID" val="1713"/>
</p:tagLst>
</file>

<file path=ppt/tags/tag436.xml><?xml version="1.0" encoding="utf-8"?>
<p:tagLst xmlns:p="http://schemas.openxmlformats.org/presentationml/2006/main">
  <p:tag name="AS_UNIQUEID" val="1714"/>
</p:tagLst>
</file>

<file path=ppt/tags/tag437.xml><?xml version="1.0" encoding="utf-8"?>
<p:tagLst xmlns:p="http://schemas.openxmlformats.org/presentationml/2006/main">
  <p:tag name="AS_UNIQUEID" val="1715"/>
</p:tagLst>
</file>

<file path=ppt/tags/tag438.xml><?xml version="1.0" encoding="utf-8"?>
<p:tagLst xmlns:p="http://schemas.openxmlformats.org/presentationml/2006/main">
  <p:tag name="AS_UNIQUEID" val="1716"/>
</p:tagLst>
</file>

<file path=ppt/tags/tag439.xml><?xml version="1.0" encoding="utf-8"?>
<p:tagLst xmlns:p="http://schemas.openxmlformats.org/presentationml/2006/main">
  <p:tag name="AS_UNIQUEID" val="1717"/>
</p:tagLst>
</file>

<file path=ppt/tags/tag44.xml><?xml version="1.0" encoding="utf-8"?>
<p:tagLst xmlns:p="http://schemas.openxmlformats.org/presentationml/2006/main">
  <p:tag name="AS_UNIQUEID" val="1460"/>
</p:tagLst>
</file>

<file path=ppt/tags/tag440.xml><?xml version="1.0" encoding="utf-8"?>
<p:tagLst xmlns:p="http://schemas.openxmlformats.org/presentationml/2006/main">
  <p:tag name="AS_UNIQUEID" val="1718"/>
</p:tagLst>
</file>

<file path=ppt/tags/tag441.xml><?xml version="1.0" encoding="utf-8"?>
<p:tagLst xmlns:p="http://schemas.openxmlformats.org/presentationml/2006/main">
  <p:tag name="AS_UNIQUEID" val="1719"/>
</p:tagLst>
</file>

<file path=ppt/tags/tag442.xml><?xml version="1.0" encoding="utf-8"?>
<p:tagLst xmlns:p="http://schemas.openxmlformats.org/presentationml/2006/main">
  <p:tag name="AS_UNIQUEID" val="1720"/>
</p:tagLst>
</file>

<file path=ppt/tags/tag443.xml><?xml version="1.0" encoding="utf-8"?>
<p:tagLst xmlns:p="http://schemas.openxmlformats.org/presentationml/2006/main">
  <p:tag name="AS_UNIQUEID" val="96"/>
</p:tagLst>
</file>

<file path=ppt/tags/tag444.xml><?xml version="1.0" encoding="utf-8"?>
<p:tagLst xmlns:p="http://schemas.openxmlformats.org/presentationml/2006/main">
  <p:tag name="AS_UNIQUEID" val="97"/>
</p:tagLst>
</file>

<file path=ppt/tags/tag445.xml><?xml version="1.0" encoding="utf-8"?>
<p:tagLst xmlns:p="http://schemas.openxmlformats.org/presentationml/2006/main">
  <p:tag name="AS_UNIQUEID" val="108"/>
</p:tagLst>
</file>

<file path=ppt/tags/tag446.xml><?xml version="1.0" encoding="utf-8"?>
<p:tagLst xmlns:p="http://schemas.openxmlformats.org/presentationml/2006/main">
  <p:tag name="AS_UNIQUEID" val="1721"/>
</p:tagLst>
</file>

<file path=ppt/tags/tag447.xml><?xml version="1.0" encoding="utf-8"?>
<p:tagLst xmlns:p="http://schemas.openxmlformats.org/presentationml/2006/main">
  <p:tag name="AS_UNIQUEID" val="1722"/>
</p:tagLst>
</file>

<file path=ppt/tags/tag448.xml><?xml version="1.0" encoding="utf-8"?>
<p:tagLst xmlns:p="http://schemas.openxmlformats.org/presentationml/2006/main">
  <p:tag name="AS_UNIQUEID" val="1723"/>
</p:tagLst>
</file>

<file path=ppt/tags/tag449.xml><?xml version="1.0" encoding="utf-8"?>
<p:tagLst xmlns:p="http://schemas.openxmlformats.org/presentationml/2006/main">
  <p:tag name="AS_UNIQUEID" val="1724"/>
</p:tagLst>
</file>

<file path=ppt/tags/tag45.xml><?xml version="1.0" encoding="utf-8"?>
<p:tagLst xmlns:p="http://schemas.openxmlformats.org/presentationml/2006/main">
  <p:tag name="AS_UNIQUEID" val="1461"/>
</p:tagLst>
</file>

<file path=ppt/tags/tag450.xml><?xml version="1.0" encoding="utf-8"?>
<p:tagLst xmlns:p="http://schemas.openxmlformats.org/presentationml/2006/main">
  <p:tag name="AS_UNIQUEID" val="1725"/>
</p:tagLst>
</file>

<file path=ppt/tags/tag451.xml><?xml version="1.0" encoding="utf-8"?>
<p:tagLst xmlns:p="http://schemas.openxmlformats.org/presentationml/2006/main">
  <p:tag name="AS_UNIQUEID" val="1726"/>
</p:tagLst>
</file>

<file path=ppt/tags/tag452.xml><?xml version="1.0" encoding="utf-8"?>
<p:tagLst xmlns:p="http://schemas.openxmlformats.org/presentationml/2006/main">
  <p:tag name="AS_UNIQUEID" val="1727"/>
</p:tagLst>
</file>

<file path=ppt/tags/tag453.xml><?xml version="1.0" encoding="utf-8"?>
<p:tagLst xmlns:p="http://schemas.openxmlformats.org/presentationml/2006/main">
  <p:tag name="AS_UNIQUEID" val="1728"/>
</p:tagLst>
</file>

<file path=ppt/tags/tag454.xml><?xml version="1.0" encoding="utf-8"?>
<p:tagLst xmlns:p="http://schemas.openxmlformats.org/presentationml/2006/main">
  <p:tag name="AS_UNIQUEID" val="1729"/>
</p:tagLst>
</file>

<file path=ppt/tags/tag455.xml><?xml version="1.0" encoding="utf-8"?>
<p:tagLst xmlns:p="http://schemas.openxmlformats.org/presentationml/2006/main">
  <p:tag name="AS_UNIQUEID" val="1730"/>
</p:tagLst>
</file>

<file path=ppt/tags/tag456.xml><?xml version="1.0" encoding="utf-8"?>
<p:tagLst xmlns:p="http://schemas.openxmlformats.org/presentationml/2006/main">
  <p:tag name="AS_UNIQUEID" val="1731"/>
</p:tagLst>
</file>

<file path=ppt/tags/tag457.xml><?xml version="1.0" encoding="utf-8"?>
<p:tagLst xmlns:p="http://schemas.openxmlformats.org/presentationml/2006/main">
  <p:tag name="AS_UNIQUEID" val="1732"/>
</p:tagLst>
</file>

<file path=ppt/tags/tag458.xml><?xml version="1.0" encoding="utf-8"?>
<p:tagLst xmlns:p="http://schemas.openxmlformats.org/presentationml/2006/main">
  <p:tag name="AS_UNIQUEID" val="1733"/>
</p:tagLst>
</file>

<file path=ppt/tags/tag459.xml><?xml version="1.0" encoding="utf-8"?>
<p:tagLst xmlns:p="http://schemas.openxmlformats.org/presentationml/2006/main">
  <p:tag name="AS_UNIQUEID" val="1734"/>
</p:tagLst>
</file>

<file path=ppt/tags/tag46.xml><?xml version="1.0" encoding="utf-8"?>
<p:tagLst xmlns:p="http://schemas.openxmlformats.org/presentationml/2006/main">
  <p:tag name="AS_UNIQUEID" val="1462"/>
</p:tagLst>
</file>

<file path=ppt/tags/tag460.xml><?xml version="1.0" encoding="utf-8"?>
<p:tagLst xmlns:p="http://schemas.openxmlformats.org/presentationml/2006/main">
  <p:tag name="AS_UNIQUEID" val="1735"/>
</p:tagLst>
</file>

<file path=ppt/tags/tag461.xml><?xml version="1.0" encoding="utf-8"?>
<p:tagLst xmlns:p="http://schemas.openxmlformats.org/presentationml/2006/main">
  <p:tag name="AS_UNIQUEID" val="1736"/>
</p:tagLst>
</file>

<file path=ppt/tags/tag462.xml><?xml version="1.0" encoding="utf-8"?>
<p:tagLst xmlns:p="http://schemas.openxmlformats.org/presentationml/2006/main">
  <p:tag name="AS_UNIQUEID" val="1737"/>
</p:tagLst>
</file>

<file path=ppt/tags/tag463.xml><?xml version="1.0" encoding="utf-8"?>
<p:tagLst xmlns:p="http://schemas.openxmlformats.org/presentationml/2006/main">
  <p:tag name="AS_UNIQUEID" val="1738"/>
</p:tagLst>
</file>

<file path=ppt/tags/tag464.xml><?xml version="1.0" encoding="utf-8"?>
<p:tagLst xmlns:p="http://schemas.openxmlformats.org/presentationml/2006/main">
  <p:tag name="AS_UNIQUEID" val="1739"/>
</p:tagLst>
</file>

<file path=ppt/tags/tag465.xml><?xml version="1.0" encoding="utf-8"?>
<p:tagLst xmlns:p="http://schemas.openxmlformats.org/presentationml/2006/main">
  <p:tag name="AS_UNIQUEID" val="1740"/>
</p:tagLst>
</file>

<file path=ppt/tags/tag466.xml><?xml version="1.0" encoding="utf-8"?>
<p:tagLst xmlns:p="http://schemas.openxmlformats.org/presentationml/2006/main">
  <p:tag name="AS_UNIQUEID" val="1741"/>
</p:tagLst>
</file>

<file path=ppt/tags/tag467.xml><?xml version="1.0" encoding="utf-8"?>
<p:tagLst xmlns:p="http://schemas.openxmlformats.org/presentationml/2006/main">
  <p:tag name="AS_UNIQUEID" val="1742"/>
</p:tagLst>
</file>

<file path=ppt/tags/tag468.xml><?xml version="1.0" encoding="utf-8"?>
<p:tagLst xmlns:p="http://schemas.openxmlformats.org/presentationml/2006/main">
  <p:tag name="AS_UNIQUEID" val="1743"/>
</p:tagLst>
</file>

<file path=ppt/tags/tag469.xml><?xml version="1.0" encoding="utf-8"?>
<p:tagLst xmlns:p="http://schemas.openxmlformats.org/presentationml/2006/main">
  <p:tag name="AS_UNIQUEID" val="96"/>
</p:tagLst>
</file>

<file path=ppt/tags/tag47.xml><?xml version="1.0" encoding="utf-8"?>
<p:tagLst xmlns:p="http://schemas.openxmlformats.org/presentationml/2006/main">
  <p:tag name="AS_UNIQUEID" val="1463"/>
</p:tagLst>
</file>

<file path=ppt/tags/tag470.xml><?xml version="1.0" encoding="utf-8"?>
<p:tagLst xmlns:p="http://schemas.openxmlformats.org/presentationml/2006/main">
  <p:tag name="AS_UNIQUEID" val="97"/>
</p:tagLst>
</file>

<file path=ppt/tags/tag471.xml><?xml version="1.0" encoding="utf-8"?>
<p:tagLst xmlns:p="http://schemas.openxmlformats.org/presentationml/2006/main">
  <p:tag name="AS_UNIQUEID" val="108"/>
</p:tagLst>
</file>

<file path=ppt/tags/tag472.xml><?xml version="1.0" encoding="utf-8"?>
<p:tagLst xmlns:p="http://schemas.openxmlformats.org/presentationml/2006/main">
  <p:tag name="AS_UNIQUEID" val="1744"/>
</p:tagLst>
</file>

<file path=ppt/tags/tag473.xml><?xml version="1.0" encoding="utf-8"?>
<p:tagLst xmlns:p="http://schemas.openxmlformats.org/presentationml/2006/main">
  <p:tag name="AS_UNIQUEID" val="1745"/>
</p:tagLst>
</file>

<file path=ppt/tags/tag474.xml><?xml version="1.0" encoding="utf-8"?>
<p:tagLst xmlns:p="http://schemas.openxmlformats.org/presentationml/2006/main">
  <p:tag name="AS_UNIQUEID" val="1746"/>
</p:tagLst>
</file>

<file path=ppt/tags/tag475.xml><?xml version="1.0" encoding="utf-8"?>
<p:tagLst xmlns:p="http://schemas.openxmlformats.org/presentationml/2006/main">
  <p:tag name="AS_UNIQUEID" val="1747"/>
</p:tagLst>
</file>

<file path=ppt/tags/tag476.xml><?xml version="1.0" encoding="utf-8"?>
<p:tagLst xmlns:p="http://schemas.openxmlformats.org/presentationml/2006/main">
  <p:tag name="AS_UNIQUEID" val="1748"/>
</p:tagLst>
</file>

<file path=ppt/tags/tag477.xml><?xml version="1.0" encoding="utf-8"?>
<p:tagLst xmlns:p="http://schemas.openxmlformats.org/presentationml/2006/main">
  <p:tag name="AS_UNIQUEID" val="1749"/>
</p:tagLst>
</file>

<file path=ppt/tags/tag478.xml><?xml version="1.0" encoding="utf-8"?>
<p:tagLst xmlns:p="http://schemas.openxmlformats.org/presentationml/2006/main">
  <p:tag name="AS_UNIQUEID" val="1750"/>
</p:tagLst>
</file>

<file path=ppt/tags/tag479.xml><?xml version="1.0" encoding="utf-8"?>
<p:tagLst xmlns:p="http://schemas.openxmlformats.org/presentationml/2006/main">
  <p:tag name="AS_UNIQUEID" val="96"/>
</p:tagLst>
</file>

<file path=ppt/tags/tag48.xml><?xml version="1.0" encoding="utf-8"?>
<p:tagLst xmlns:p="http://schemas.openxmlformats.org/presentationml/2006/main">
  <p:tag name="AS_UNIQUEID" val="1464"/>
</p:tagLst>
</file>

<file path=ppt/tags/tag480.xml><?xml version="1.0" encoding="utf-8"?>
<p:tagLst xmlns:p="http://schemas.openxmlformats.org/presentationml/2006/main">
  <p:tag name="AS_UNIQUEID" val="1751"/>
</p:tagLst>
</file>

<file path=ppt/tags/tag481.xml><?xml version="1.0" encoding="utf-8"?>
<p:tagLst xmlns:p="http://schemas.openxmlformats.org/presentationml/2006/main">
  <p:tag name="AS_UNIQUEID" val="1752"/>
</p:tagLst>
</file>

<file path=ppt/tags/tag482.xml><?xml version="1.0" encoding="utf-8"?>
<p:tagLst xmlns:p="http://schemas.openxmlformats.org/presentationml/2006/main">
  <p:tag name="AS_UNIQUEID" val="1753"/>
</p:tagLst>
</file>

<file path=ppt/tags/tag483.xml><?xml version="1.0" encoding="utf-8"?>
<p:tagLst xmlns:p="http://schemas.openxmlformats.org/presentationml/2006/main">
  <p:tag name="AS_UNIQUEID" val="1754"/>
  <p:tag name="KSO_WM_ASSEMBLE_CHIP_INDEX" val="f0187e0d46fa40efbf5cb96029111a26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534054ed1e2fb814c7"/>
  <p:tag name="KSO_WM_TEMPLATE_ASSEMBLE_XID" val="606570534054ed1e2fb814c7"/>
  <p:tag name="KSO_WM_TEMPLATE_CATEGORY" val="diagram"/>
  <p:tag name="KSO_WM_TEMPLATE_INDEX" val="20217073"/>
  <p:tag name="KSO_WM_UNIT_BLOCK" val="0"/>
  <p:tag name="KSO_WM_UNIT_COMPATIBLE" val="0"/>
  <p:tag name="KSO_WM_UNIT_DEC_AREA_ID" val="67a3f221064241ce926b5da93464cd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07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484.xml><?xml version="1.0" encoding="utf-8"?>
<p:tagLst xmlns:p="http://schemas.openxmlformats.org/presentationml/2006/main">
  <p:tag name="AS_UNIQUEID" val="1755"/>
</p:tagLst>
</file>

<file path=ppt/tags/tag485.xml><?xml version="1.0" encoding="utf-8"?>
<p:tagLst xmlns:p="http://schemas.openxmlformats.org/presentationml/2006/main">
  <p:tag name="AS_UNIQUEID" val="1756"/>
</p:tagLst>
</file>

<file path=ppt/tags/tag48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zc3ZTJmYmU2MTQ5MDQxZGU5YTBhODM2ZDQwNDc0YjYifQ=="/>
  <p:tag name="KSO_WPP_MARK_KEY" val="886c9156-750f-4560-9f76-4edaf88a297a"/>
</p:tagLst>
</file>

<file path=ppt/tags/tag49.xml><?xml version="1.0" encoding="utf-8"?>
<p:tagLst xmlns:p="http://schemas.openxmlformats.org/presentationml/2006/main">
  <p:tag name="AS_UNIQUEID" val="1465"/>
</p:tagLst>
</file>

<file path=ppt/tags/tag5.xml><?xml version="1.0" encoding="utf-8"?>
<p:tagLst xmlns:p="http://schemas.openxmlformats.org/presentationml/2006/main">
  <p:tag name="AS_UNIQUEID" val="1421"/>
</p:tagLst>
</file>

<file path=ppt/tags/tag50.xml><?xml version="1.0" encoding="utf-8"?>
<p:tagLst xmlns:p="http://schemas.openxmlformats.org/presentationml/2006/main">
  <p:tag name="AS_UNIQUEID" val="1466"/>
</p:tagLst>
</file>

<file path=ppt/tags/tag51.xml><?xml version="1.0" encoding="utf-8"?>
<p:tagLst xmlns:p="http://schemas.openxmlformats.org/presentationml/2006/main">
  <p:tag name="AS_UNIQUEID" val="1467"/>
</p:tagLst>
</file>

<file path=ppt/tags/tag52.xml><?xml version="1.0" encoding="utf-8"?>
<p:tagLst xmlns:p="http://schemas.openxmlformats.org/presentationml/2006/main">
  <p:tag name="AS_UNIQUEID" val="1468"/>
</p:tagLst>
</file>

<file path=ppt/tags/tag53.xml><?xml version="1.0" encoding="utf-8"?>
<p:tagLst xmlns:p="http://schemas.openxmlformats.org/presentationml/2006/main">
  <p:tag name="AS_UNIQUEID" val="1469"/>
</p:tagLst>
</file>

<file path=ppt/tags/tag54.xml><?xml version="1.0" encoding="utf-8"?>
<p:tagLst xmlns:p="http://schemas.openxmlformats.org/presentationml/2006/main">
  <p:tag name="AS_UNIQUEID" val="1470"/>
</p:tagLst>
</file>

<file path=ppt/tags/tag55.xml><?xml version="1.0" encoding="utf-8"?>
<p:tagLst xmlns:p="http://schemas.openxmlformats.org/presentationml/2006/main">
  <p:tag name="AS_UNIQUEID" val="1471"/>
</p:tagLst>
</file>

<file path=ppt/tags/tag56.xml><?xml version="1.0" encoding="utf-8"?>
<p:tagLst xmlns:p="http://schemas.openxmlformats.org/presentationml/2006/main">
  <p:tag name="AS_UNIQUEID" val="1472"/>
</p:tagLst>
</file>

<file path=ppt/tags/tag57.xml><?xml version="1.0" encoding="utf-8"?>
<p:tagLst xmlns:p="http://schemas.openxmlformats.org/presentationml/2006/main">
  <p:tag name="AS_UNIQUEID" val="1473"/>
</p:tagLst>
</file>

<file path=ppt/tags/tag58.xml><?xml version="1.0" encoding="utf-8"?>
<p:tagLst xmlns:p="http://schemas.openxmlformats.org/presentationml/2006/main">
  <p:tag name="AS_UNIQUEID" val="1474"/>
</p:tagLst>
</file>

<file path=ppt/tags/tag59.xml><?xml version="1.0" encoding="utf-8"?>
<p:tagLst xmlns:p="http://schemas.openxmlformats.org/presentationml/2006/main">
  <p:tag name="AS_UNIQUEID" val="1475"/>
</p:tagLst>
</file>

<file path=ppt/tags/tag6.xml><?xml version="1.0" encoding="utf-8"?>
<p:tagLst xmlns:p="http://schemas.openxmlformats.org/presentationml/2006/main">
  <p:tag name="AS_UNIQUEID" val="1422"/>
</p:tagLst>
</file>

<file path=ppt/tags/tag60.xml><?xml version="1.0" encoding="utf-8"?>
<p:tagLst xmlns:p="http://schemas.openxmlformats.org/presentationml/2006/main">
  <p:tag name="AS_UNIQUEID" val="1476"/>
</p:tagLst>
</file>

<file path=ppt/tags/tag61.xml><?xml version="1.0" encoding="utf-8"?>
<p:tagLst xmlns:p="http://schemas.openxmlformats.org/presentationml/2006/main">
  <p:tag name="AS_UNIQUEID" val="1477"/>
</p:tagLst>
</file>

<file path=ppt/tags/tag62.xml><?xml version="1.0" encoding="utf-8"?>
<p:tagLst xmlns:p="http://schemas.openxmlformats.org/presentationml/2006/main">
  <p:tag name="AS_UNIQUEID" val="1478"/>
</p:tagLst>
</file>

<file path=ppt/tags/tag63.xml><?xml version="1.0" encoding="utf-8"?>
<p:tagLst xmlns:p="http://schemas.openxmlformats.org/presentationml/2006/main">
  <p:tag name="AS_UNIQUEID" val="1479"/>
</p:tagLst>
</file>

<file path=ppt/tags/tag64.xml><?xml version="1.0" encoding="utf-8"?>
<p:tagLst xmlns:p="http://schemas.openxmlformats.org/presentationml/2006/main">
  <p:tag name="AS_UNIQUEID" val="1480"/>
</p:tagLst>
</file>

<file path=ppt/tags/tag65.xml><?xml version="1.0" encoding="utf-8"?>
<p:tagLst xmlns:p="http://schemas.openxmlformats.org/presentationml/2006/main">
  <p:tag name="AS_UNIQUEID" val="1481"/>
</p:tagLst>
</file>

<file path=ppt/tags/tag66.xml><?xml version="1.0" encoding="utf-8"?>
<p:tagLst xmlns:p="http://schemas.openxmlformats.org/presentationml/2006/main">
  <p:tag name="AS_UNIQUEID" val="1482"/>
</p:tagLst>
</file>

<file path=ppt/tags/tag67.xml><?xml version="1.0" encoding="utf-8"?>
<p:tagLst xmlns:p="http://schemas.openxmlformats.org/presentationml/2006/main">
  <p:tag name="AS_UNIQUEID" val="1483"/>
</p:tagLst>
</file>

<file path=ppt/tags/tag68.xml><?xml version="1.0" encoding="utf-8"?>
<p:tagLst xmlns:p="http://schemas.openxmlformats.org/presentationml/2006/main">
  <p:tag name="AS_UNIQUEID" val="1484"/>
</p:tagLst>
</file>

<file path=ppt/tags/tag69.xml><?xml version="1.0" encoding="utf-8"?>
<p:tagLst xmlns:p="http://schemas.openxmlformats.org/presentationml/2006/main">
  <p:tag name="AS_UNIQUEID" val="1485"/>
</p:tagLst>
</file>

<file path=ppt/tags/tag7.xml><?xml version="1.0" encoding="utf-8"?>
<p:tagLst xmlns:p="http://schemas.openxmlformats.org/presentationml/2006/main">
  <p:tag name="AS_UNIQUEID" val="1423"/>
</p:tagLst>
</file>

<file path=ppt/tags/tag70.xml><?xml version="1.0" encoding="utf-8"?>
<p:tagLst xmlns:p="http://schemas.openxmlformats.org/presentationml/2006/main">
  <p:tag name="AS_UNIQUEID" val="1486"/>
</p:tagLst>
</file>

<file path=ppt/tags/tag71.xml><?xml version="1.0" encoding="utf-8"?>
<p:tagLst xmlns:p="http://schemas.openxmlformats.org/presentationml/2006/main">
  <p:tag name="AS_UNIQUEID" val="1487"/>
</p:tagLst>
</file>

<file path=ppt/tags/tag72.xml><?xml version="1.0" encoding="utf-8"?>
<p:tagLst xmlns:p="http://schemas.openxmlformats.org/presentationml/2006/main">
  <p:tag name="AS_UNIQUEID" val="1488"/>
</p:tagLst>
</file>

<file path=ppt/tags/tag73.xml><?xml version="1.0" encoding="utf-8"?>
<p:tagLst xmlns:p="http://schemas.openxmlformats.org/presentationml/2006/main">
  <p:tag name="AS_UNIQUEID" val="1489"/>
</p:tagLst>
</file>

<file path=ppt/tags/tag74.xml><?xml version="1.0" encoding="utf-8"?>
<p:tagLst xmlns:p="http://schemas.openxmlformats.org/presentationml/2006/main">
  <p:tag name="AS_UNIQUEID" val="1490"/>
</p:tagLst>
</file>

<file path=ppt/tags/tag75.xml><?xml version="1.0" encoding="utf-8"?>
<p:tagLst xmlns:p="http://schemas.openxmlformats.org/presentationml/2006/main">
  <p:tag name="AS_UNIQUEID" val="1491"/>
</p:tagLst>
</file>

<file path=ppt/tags/tag76.xml><?xml version="1.0" encoding="utf-8"?>
<p:tagLst xmlns:p="http://schemas.openxmlformats.org/presentationml/2006/main">
  <p:tag name="AS_UNIQUEID" val="1492"/>
</p:tagLst>
</file>

<file path=ppt/tags/tag77.xml><?xml version="1.0" encoding="utf-8"?>
<p:tagLst xmlns:p="http://schemas.openxmlformats.org/presentationml/2006/main">
  <p:tag name="AS_UNIQUEID" val="1493"/>
</p:tagLst>
</file>

<file path=ppt/tags/tag78.xml><?xml version="1.0" encoding="utf-8"?>
<p:tagLst xmlns:p="http://schemas.openxmlformats.org/presentationml/2006/main">
  <p:tag name="AS_UNIQUEID" val="1494"/>
</p:tagLst>
</file>

<file path=ppt/tags/tag79.xml><?xml version="1.0" encoding="utf-8"?>
<p:tagLst xmlns:p="http://schemas.openxmlformats.org/presentationml/2006/main">
  <p:tag name="AS_UNIQUEID" val="1495"/>
</p:tagLst>
</file>

<file path=ppt/tags/tag8.xml><?xml version="1.0" encoding="utf-8"?>
<p:tagLst xmlns:p="http://schemas.openxmlformats.org/presentationml/2006/main">
  <p:tag name="AS_UNIQUEID" val="1424"/>
</p:tagLst>
</file>

<file path=ppt/tags/tag80.xml><?xml version="1.0" encoding="utf-8"?>
<p:tagLst xmlns:p="http://schemas.openxmlformats.org/presentationml/2006/main">
  <p:tag name="AS_UNIQUEID" val="1496"/>
</p:tagLst>
</file>

<file path=ppt/tags/tag81.xml><?xml version="1.0" encoding="utf-8"?>
<p:tagLst xmlns:p="http://schemas.openxmlformats.org/presentationml/2006/main">
  <p:tag name="AS_UNIQUEID" val="1497"/>
</p:tagLst>
</file>

<file path=ppt/tags/tag82.xml><?xml version="1.0" encoding="utf-8"?>
<p:tagLst xmlns:p="http://schemas.openxmlformats.org/presentationml/2006/main">
  <p:tag name="AS_UNIQUEID" val="1498"/>
</p:tagLst>
</file>

<file path=ppt/tags/tag83.xml><?xml version="1.0" encoding="utf-8"?>
<p:tagLst xmlns:p="http://schemas.openxmlformats.org/presentationml/2006/main">
  <p:tag name="AS_UNIQUEID" val="1499"/>
</p:tagLst>
</file>

<file path=ppt/tags/tag84.xml><?xml version="1.0" encoding="utf-8"?>
<p:tagLst xmlns:p="http://schemas.openxmlformats.org/presentationml/2006/main">
  <p:tag name="AS_UNIQUEID" val="1500"/>
</p:tagLst>
</file>

<file path=ppt/tags/tag85.xml><?xml version="1.0" encoding="utf-8"?>
<p:tagLst xmlns:p="http://schemas.openxmlformats.org/presentationml/2006/main">
  <p:tag name="AS_UNIQUEID" val="1501"/>
</p:tagLst>
</file>

<file path=ppt/tags/tag86.xml><?xml version="1.0" encoding="utf-8"?>
<p:tagLst xmlns:p="http://schemas.openxmlformats.org/presentationml/2006/main">
  <p:tag name="AS_UNIQUEID" val="1502"/>
</p:tagLst>
</file>

<file path=ppt/tags/tag87.xml><?xml version="1.0" encoding="utf-8"?>
<p:tagLst xmlns:p="http://schemas.openxmlformats.org/presentationml/2006/main">
  <p:tag name="AS_UNIQUEID" val="1503"/>
</p:tagLst>
</file>

<file path=ppt/tags/tag88.xml><?xml version="1.0" encoding="utf-8"?>
<p:tagLst xmlns:p="http://schemas.openxmlformats.org/presentationml/2006/main">
  <p:tag name="AS_UNIQUEID" val="1504"/>
</p:tagLst>
</file>

<file path=ppt/tags/tag89.xml><?xml version="1.0" encoding="utf-8"?>
<p:tagLst xmlns:p="http://schemas.openxmlformats.org/presentationml/2006/main">
  <p:tag name="AS_UNIQUEID" val="1505"/>
</p:tagLst>
</file>

<file path=ppt/tags/tag9.xml><?xml version="1.0" encoding="utf-8"?>
<p:tagLst xmlns:p="http://schemas.openxmlformats.org/presentationml/2006/main">
  <p:tag name="AS_UNIQUEID" val="1425"/>
</p:tagLst>
</file>

<file path=ppt/tags/tag90.xml><?xml version="1.0" encoding="utf-8"?>
<p:tagLst xmlns:p="http://schemas.openxmlformats.org/presentationml/2006/main">
  <p:tag name="AS_UNIQUEID" val="1506"/>
</p:tagLst>
</file>

<file path=ppt/tags/tag91.xml><?xml version="1.0" encoding="utf-8"?>
<p:tagLst xmlns:p="http://schemas.openxmlformats.org/presentationml/2006/main">
  <p:tag name="AS_UNIQUEID" val="1507"/>
</p:tagLst>
</file>

<file path=ppt/tags/tag92.xml><?xml version="1.0" encoding="utf-8"?>
<p:tagLst xmlns:p="http://schemas.openxmlformats.org/presentationml/2006/main">
  <p:tag name="AS_UNIQUEID" val="1508"/>
</p:tagLst>
</file>

<file path=ppt/tags/tag93.xml><?xml version="1.0" encoding="utf-8"?>
<p:tagLst xmlns:p="http://schemas.openxmlformats.org/presentationml/2006/main">
  <p:tag name="AS_UNIQUEID" val="1509"/>
</p:tagLst>
</file>

<file path=ppt/tags/tag94.xml><?xml version="1.0" encoding="utf-8"?>
<p:tagLst xmlns:p="http://schemas.openxmlformats.org/presentationml/2006/main">
  <p:tag name="AS_UNIQUEID" val="1510"/>
</p:tagLst>
</file>

<file path=ppt/tags/tag95.xml><?xml version="1.0" encoding="utf-8"?>
<p:tagLst xmlns:p="http://schemas.openxmlformats.org/presentationml/2006/main">
  <p:tag name="AS_UNIQUEID" val="1511"/>
</p:tagLst>
</file>

<file path=ppt/tags/tag96.xml><?xml version="1.0" encoding="utf-8"?>
<p:tagLst xmlns:p="http://schemas.openxmlformats.org/presentationml/2006/main">
  <p:tag name="AS_UNIQUEID" val="1512"/>
</p:tagLst>
</file>

<file path=ppt/tags/tag97.xml><?xml version="1.0" encoding="utf-8"?>
<p:tagLst xmlns:p="http://schemas.openxmlformats.org/presentationml/2006/main">
  <p:tag name="AS_UNIQUEID" val="1513"/>
</p:tagLst>
</file>

<file path=ppt/tags/tag98.xml><?xml version="1.0" encoding="utf-8"?>
<p:tagLst xmlns:p="http://schemas.openxmlformats.org/presentationml/2006/main">
  <p:tag name="AS_UNIQUEID" val="1514"/>
</p:tagLst>
</file>

<file path=ppt/tags/tag99.xml><?xml version="1.0" encoding="utf-8"?>
<p:tagLst xmlns:p="http://schemas.openxmlformats.org/presentationml/2006/main">
  <p:tag name="AS_UNIQUEID" val="1515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jpeg" /></Relationships>
</file>

<file path=ppt/theme/theme1.xml><?xml version="1.0" encoding="utf-8"?>
<a:theme xmlns:r="http://schemas.openxmlformats.org/officeDocument/2006/relationships" xmlns:a="http://schemas.openxmlformats.org/drawingml/2006/main" name="木材纹理">
  <a:themeElements>
    <a:clrScheme name="木材纹理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木材纹理">
      <a:majorFont>
        <a:latin typeface="Rockwell Condensed"/>
        <a:ea typeface="Arial"/>
        <a:cs typeface="Arial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Arial"/>
        <a:cs typeface="Arial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木材纹理">
      <a:fillStyleLst>
        <a:solidFill>
          <a:schemeClr val="phClr"/>
        </a:solidFill>
        <a:blipFill rotWithShape="1">
          <a:blip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254</Paragraphs>
  <Slides>28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9">
      <vt:lpstr>Arial</vt:lpstr>
      <vt:lpstr>Rockwell Condensed</vt:lpstr>
      <vt:lpstr>Rockwell</vt:lpstr>
      <vt:lpstr>Wingdings</vt:lpstr>
      <vt:lpstr>Calibri Light</vt:lpstr>
      <vt:lpstr>Calibri</vt:lpstr>
      <vt:lpstr>庞门正道粗书体6.0</vt:lpstr>
      <vt:lpstr>华文行楷</vt:lpstr>
      <vt:lpstr>楷体</vt:lpstr>
      <vt:lpstr>方正姚体</vt:lpstr>
      <vt:lpstr>华文新魏</vt:lpstr>
      <vt:lpstr>华文琥珀</vt:lpstr>
      <vt:lpstr>隶书</vt:lpstr>
      <vt:lpstr>黑体</vt:lpstr>
      <vt:lpstr>Times New Roman</vt:lpstr>
      <vt:lpstr>宋体</vt:lpstr>
      <vt:lpstr>华文楷体</vt:lpstr>
      <vt:lpstr>Tahoma</vt:lpstr>
      <vt:lpstr>楷体_GB2312</vt:lpstr>
      <vt:lpstr>微软雅黑</vt:lpstr>
      <vt:lpstr>木材纹理</vt:lpstr>
      <vt:lpstr>严谨论证结构       明确学习方法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2022-11-29T14:16:08.302</cp:lastPrinted>
  <dcterms:created xsi:type="dcterms:W3CDTF">2022-11-29T14:16:08Z</dcterms:created>
  <dcterms:modified xsi:type="dcterms:W3CDTF">2022-11-29T06:16:10Z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