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63" r:id="rId5"/>
    <p:sldId id="269" r:id="rId6"/>
    <p:sldId id="261" r:id="rId7"/>
    <p:sldId id="265" r:id="rId8"/>
    <p:sldId id="270" r:id="rId9"/>
    <p:sldId id="259" r:id="rId10"/>
    <p:sldId id="264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18" autoAdjust="0"/>
    <p:restoredTop sz="98910" autoAdjust="0"/>
  </p:normalViewPr>
  <p:slideViewPr>
    <p:cSldViewPr>
      <p:cViewPr varScale="1">
        <p:scale>
          <a:sx n="85" d="100"/>
          <a:sy n="85" d="100"/>
        </p:scale>
        <p:origin x="-94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2012/4/18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2012/4/18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2012/4/18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2012/4/18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2012/4/18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2012/4/18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2012/4/18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b="1" dirty="0" smtClean="0"/>
              <a:t>       ——</a:t>
            </a:r>
            <a:r>
              <a:rPr lang="zh-CN" altLang="en-US" b="1" dirty="0" smtClean="0"/>
              <a:t>夏达</a:t>
            </a:r>
            <a:endParaRPr lang="en-US" altLang="zh-CN" b="1" dirty="0" smtClean="0"/>
          </a:p>
          <a:p>
            <a:endParaRPr lang="zh-CN" altLang="en-US" b="1" dirty="0"/>
          </a:p>
        </p:txBody>
      </p:sp>
      <p:sp>
        <p:nvSpPr>
          <p:cNvPr id="15" name="矩形 14"/>
          <p:cNvSpPr/>
          <p:nvPr/>
        </p:nvSpPr>
        <p:spPr>
          <a:xfrm>
            <a:off x="3131840" y="1628800"/>
            <a:ext cx="36004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sz="6600" b="1" i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游园惊梦</a:t>
            </a:r>
            <a:endParaRPr lang="zh-CN" altLang="en-US" sz="66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79912" y="0"/>
            <a:ext cx="5181181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99825" y="404664"/>
            <a:ext cx="2215991" cy="57606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latin typeface="华文行楷" pitchFamily="2" charset="-122"/>
                <a:ea typeface="华文行楷" pitchFamily="2" charset="-122"/>
              </a:rPr>
              <a:t>吹得了花凌乱，</a:t>
            </a:r>
            <a:endParaRPr lang="en-US" altLang="zh-CN" sz="32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3200" dirty="0" smtClean="0">
                <a:latin typeface="华文行楷" pitchFamily="2" charset="-122"/>
                <a:ea typeface="华文行楷" pitchFamily="2" charset="-122"/>
              </a:rPr>
              <a:t>                         辜负了好春光。</a:t>
            </a:r>
            <a:endParaRPr lang="en-US" altLang="zh-CN" sz="3200" dirty="0" smtClean="0">
              <a:latin typeface="华文行楷" pitchFamily="2" charset="-122"/>
              <a:ea typeface="华文行楷" pitchFamily="2" charset="-122"/>
            </a:endParaRPr>
          </a:p>
          <a:p>
            <a:endParaRPr lang="en-US" altLang="zh-CN" sz="32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3200" dirty="0" smtClean="0">
                <a:latin typeface="华文行楷" pitchFamily="2" charset="-122"/>
                <a:ea typeface="华文行楷" pitchFamily="2" charset="-122"/>
              </a:rPr>
              <a:t>                  </a:t>
            </a:r>
            <a:r>
              <a:rPr lang="zh-CN" altLang="en-US" sz="3600" dirty="0" smtClean="0">
                <a:latin typeface="华文行楷" pitchFamily="2" charset="-122"/>
                <a:ea typeface="华文行楷" pitchFamily="2" charset="-122"/>
              </a:rPr>
              <a:t>徒唤了枉然。</a:t>
            </a:r>
            <a:endParaRPr lang="zh-CN" altLang="en-US" sz="3600" dirty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08005_1283436337_ye0q18qkK0ZY.svo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51720" y="836712"/>
            <a:ext cx="4176464" cy="51125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300001265158130724508991632_95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1435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96136" y="404664"/>
            <a:ext cx="1169551" cy="58326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2">
                    <a:lumMod val="10000"/>
                  </a:schemeClr>
                </a:solidFill>
                <a:latin typeface="华文行楷" pitchFamily="2" charset="-122"/>
                <a:ea typeface="华文行楷" pitchFamily="2" charset="-122"/>
              </a:rPr>
              <a:t>袅情丝吹来闲庭院，</a:t>
            </a:r>
            <a:endParaRPr lang="en-US" altLang="zh-CN" sz="3200" dirty="0" smtClean="0">
              <a:solidFill>
                <a:schemeClr val="bg2">
                  <a:lumMod val="10000"/>
                </a:schemeClr>
              </a:solidFill>
              <a:latin typeface="华文行楷" pitchFamily="2" charset="-122"/>
              <a:ea typeface="华文行楷" pitchFamily="2" charset="-122"/>
            </a:endParaRPr>
          </a:p>
          <a:p>
            <a:r>
              <a:rPr lang="en-US" altLang="zh-CN" sz="3200" dirty="0" smtClean="0">
                <a:solidFill>
                  <a:schemeClr val="bg2">
                    <a:lumMod val="10000"/>
                  </a:schemeClr>
                </a:solidFill>
                <a:latin typeface="华文行楷" pitchFamily="2" charset="-122"/>
                <a:ea typeface="华文行楷" pitchFamily="2" charset="-122"/>
              </a:rPr>
              <a:t>                                   </a:t>
            </a:r>
            <a:r>
              <a:rPr lang="zh-CN" altLang="en-US" sz="3200" dirty="0" smtClean="0">
                <a:solidFill>
                  <a:schemeClr val="bg2">
                    <a:lumMod val="10000"/>
                  </a:schemeClr>
                </a:solidFill>
                <a:latin typeface="华文行楷" pitchFamily="2" charset="-122"/>
                <a:ea typeface="华文行楷" pitchFamily="2" charset="-122"/>
              </a:rPr>
              <a:t>摇漾春如线。</a:t>
            </a:r>
            <a:endParaRPr lang="zh-CN" altLang="en-US" sz="3200" dirty="0">
              <a:solidFill>
                <a:schemeClr val="bg2">
                  <a:lumMod val="10000"/>
                </a:schemeClr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08005_1283436367_06LBV580bVlL.bfa0e_svo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55776" y="0"/>
            <a:ext cx="517802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520" y="332656"/>
            <a:ext cx="2154436" cy="63367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latin typeface="华文行楷" pitchFamily="2" charset="-122"/>
                <a:ea typeface="华文行楷" pitchFamily="2" charset="-122"/>
              </a:rPr>
              <a:t>停半晌，整花钿。</a:t>
            </a:r>
            <a:endParaRPr lang="en-US" altLang="zh-CN" sz="32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3200" dirty="0" smtClean="0">
                <a:latin typeface="华文行楷" pitchFamily="2" charset="-122"/>
                <a:ea typeface="华文行楷" pitchFamily="2" charset="-122"/>
              </a:rPr>
              <a:t>               没揣菱花，偷人半面。</a:t>
            </a:r>
            <a:endParaRPr lang="en-US" altLang="zh-CN" sz="32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3200" dirty="0" smtClean="0">
                <a:latin typeface="华文行楷" pitchFamily="2" charset="-122"/>
                <a:ea typeface="华文行楷" pitchFamily="2" charset="-122"/>
              </a:rPr>
              <a:t>        迤逗的彩云偏。</a:t>
            </a:r>
            <a:endParaRPr lang="en-US" altLang="zh-CN" sz="32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3200" dirty="0" smtClean="0">
                <a:latin typeface="华文行楷" pitchFamily="2" charset="-122"/>
                <a:ea typeface="华文行楷" pitchFamily="2" charset="-122"/>
              </a:rPr>
              <a:t>                    步香闺怎便把全身现？</a:t>
            </a:r>
            <a:endParaRPr lang="zh-CN" altLang="en-US" sz="3200" dirty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20765334b0g2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35696" y="0"/>
            <a:ext cx="514551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711316" y="692696"/>
            <a:ext cx="677108" cy="475252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latin typeface="华文行楷" pitchFamily="2" charset="-122"/>
                <a:ea typeface="华文行楷" pitchFamily="2" charset="-122"/>
              </a:rPr>
              <a:t>不到园林，</a:t>
            </a:r>
            <a:endParaRPr lang="zh-CN" altLang="en-US" sz="32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2636912"/>
            <a:ext cx="738664" cy="46805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dirty="0" smtClean="0">
                <a:latin typeface="华文行楷" pitchFamily="2" charset="-122"/>
                <a:ea typeface="华文行楷" pitchFamily="2" charset="-122"/>
              </a:rPr>
              <a:t>怎知春色如许！</a:t>
            </a:r>
            <a:endParaRPr lang="zh-CN" altLang="en-US" sz="3600" dirty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5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1c5352dfb1g2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14551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000547" y="188640"/>
            <a:ext cx="2646878" cy="61206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en-US" altLang="zh-CN" sz="32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3200" dirty="0" smtClean="0">
                <a:latin typeface="华文行楷" pitchFamily="2" charset="-122"/>
                <a:ea typeface="华文行楷" pitchFamily="2" charset="-122"/>
              </a:rPr>
              <a:t>原来姹紫嫣红开遍，</a:t>
            </a:r>
            <a:endParaRPr lang="en-US" altLang="zh-CN" sz="32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3200" dirty="0" smtClean="0">
                <a:latin typeface="华文行楷" pitchFamily="2" charset="-122"/>
                <a:ea typeface="华文行楷" pitchFamily="2" charset="-122"/>
              </a:rPr>
              <a:t>     似这般都付与断壁残垣。</a:t>
            </a:r>
            <a:endParaRPr lang="en-US" altLang="zh-CN" sz="32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3200" dirty="0" smtClean="0">
                <a:latin typeface="华文行楷" pitchFamily="2" charset="-122"/>
                <a:ea typeface="华文行楷" pitchFamily="2" charset="-122"/>
              </a:rPr>
              <a:t>                   良辰美景奈何天，</a:t>
            </a:r>
            <a:endParaRPr lang="en-US" altLang="zh-CN" sz="32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3200" dirty="0" smtClean="0">
                <a:latin typeface="华文行楷" pitchFamily="2" charset="-122"/>
                <a:ea typeface="华文行楷" pitchFamily="2" charset="-122"/>
              </a:rPr>
              <a:t>                             赏心悦事谁家院？</a:t>
            </a:r>
            <a:endParaRPr lang="zh-CN" altLang="en-US" sz="3200" dirty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281404837_265709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0388" y="0"/>
            <a:ext cx="5573612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34671" y="548680"/>
            <a:ext cx="2031325" cy="58326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dirty="0" smtClean="0">
                <a:latin typeface="华文行楷" pitchFamily="2" charset="-122"/>
                <a:ea typeface="华文行楷" pitchFamily="2" charset="-122"/>
              </a:rPr>
              <a:t>恰三春</a:t>
            </a:r>
            <a:endParaRPr lang="en-US" altLang="zh-CN" sz="40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4800" dirty="0" smtClean="0">
                <a:latin typeface="华文行楷" pitchFamily="2" charset="-122"/>
                <a:ea typeface="华文行楷" pitchFamily="2" charset="-122"/>
              </a:rPr>
              <a:t>               </a:t>
            </a:r>
            <a:r>
              <a:rPr lang="zh-CN" altLang="en-US" sz="4000" dirty="0" smtClean="0">
                <a:latin typeface="华文行楷" pitchFamily="2" charset="-122"/>
                <a:ea typeface="华文行楷" pitchFamily="2" charset="-122"/>
              </a:rPr>
              <a:t>好处无人见</a:t>
            </a:r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。</a:t>
            </a:r>
            <a:endParaRPr lang="en-US" altLang="zh-CN" sz="44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3200" dirty="0" smtClean="0">
                <a:latin typeface="华文行楷" pitchFamily="2" charset="-122"/>
                <a:ea typeface="华文行楷" pitchFamily="2" charset="-122"/>
              </a:rPr>
              <a:t>               </a:t>
            </a:r>
            <a:endParaRPr lang="zh-CN" altLang="en-US" sz="3200" dirty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15ad9aded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90750" y="188640"/>
            <a:ext cx="4762500" cy="641218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07369" y="476672"/>
            <a:ext cx="738664" cy="58326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dirty="0" smtClean="0">
                <a:latin typeface="华文行楷" pitchFamily="2" charset="-122"/>
                <a:ea typeface="华文行楷" pitchFamily="2" charset="-122"/>
              </a:rPr>
              <a:t>则为你如花美眷，</a:t>
            </a:r>
            <a:endParaRPr lang="zh-CN" altLang="en-US" sz="36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9906" y="1484784"/>
            <a:ext cx="861774" cy="46805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              似水流年。</a:t>
            </a:r>
            <a:endParaRPr lang="zh-CN" altLang="en-US" sz="4400" dirty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262097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57912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46194" y="476672"/>
            <a:ext cx="2339102" cy="60486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dirty="0" smtClean="0">
                <a:latin typeface="华文行楷" pitchFamily="2" charset="-122"/>
                <a:ea typeface="华文行楷" pitchFamily="2" charset="-122"/>
              </a:rPr>
              <a:t>这一霎天留人便，</a:t>
            </a:r>
            <a:endParaRPr lang="en-US" altLang="zh-CN" sz="32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en-US" altLang="zh-CN" sz="3600" dirty="0" smtClean="0">
                <a:latin typeface="华文行楷" pitchFamily="2" charset="-122"/>
                <a:ea typeface="华文行楷" pitchFamily="2" charset="-122"/>
              </a:rPr>
              <a:t>                        </a:t>
            </a:r>
            <a:r>
              <a:rPr lang="zh-CN" altLang="en-US" sz="3600" dirty="0" smtClean="0">
                <a:latin typeface="华文行楷" pitchFamily="2" charset="-122"/>
                <a:ea typeface="华文行楷" pitchFamily="2" charset="-122"/>
              </a:rPr>
              <a:t>草借花眠</a:t>
            </a:r>
            <a:r>
              <a:rPr lang="zh-CN" altLang="en-US" sz="3600" dirty="0" smtClean="0">
                <a:latin typeface="华文行楷" pitchFamily="2" charset="-122"/>
                <a:ea typeface="华文行楷" pitchFamily="2" charset="-122"/>
              </a:rPr>
              <a:t>。</a:t>
            </a:r>
            <a:endParaRPr lang="en-US" altLang="zh-CN" sz="36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en-US" altLang="zh-CN" sz="3600" dirty="0" smtClean="0">
                <a:latin typeface="华文行楷" pitchFamily="2" charset="-122"/>
                <a:ea typeface="华文行楷" pitchFamily="2" charset="-122"/>
              </a:rPr>
              <a:t> </a:t>
            </a:r>
            <a:r>
              <a:rPr lang="en-US" altLang="zh-CN" sz="3600" dirty="0" smtClean="0">
                <a:latin typeface="华文行楷" pitchFamily="2" charset="-122"/>
                <a:ea typeface="华文行楷" pitchFamily="2" charset="-122"/>
              </a:rPr>
              <a:t>                                      </a:t>
            </a:r>
            <a:r>
              <a:rPr lang="zh-CN" altLang="en-US" sz="3600" dirty="0" smtClean="0">
                <a:latin typeface="华文行楷" pitchFamily="2" charset="-122"/>
                <a:ea typeface="华文行楷" pitchFamily="2" charset="-122"/>
              </a:rPr>
              <a:t>怕罡风</a:t>
            </a:r>
            <a:endParaRPr lang="en-US" altLang="zh-CN" sz="3600" dirty="0" smtClean="0"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3600" dirty="0" smtClean="0">
                <a:latin typeface="华文行楷" pitchFamily="2" charset="-122"/>
                <a:ea typeface="华文行楷" pitchFamily="2" charset="-122"/>
              </a:rPr>
              <a:t>             </a:t>
            </a:r>
            <a:endParaRPr lang="zh-CN" altLang="en-US" sz="3600" dirty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华丽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</TotalTime>
  <Words>140</Words>
  <Application>Microsoft Office PowerPoint</Application>
  <PresentationFormat>全屏显示(4:3)</PresentationFormat>
  <Paragraphs>28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User</cp:lastModifiedBy>
  <cp:revision>12</cp:revision>
  <dcterms:created xsi:type="dcterms:W3CDTF">2012-04-14T04:00:05Z</dcterms:created>
  <dcterms:modified xsi:type="dcterms:W3CDTF">2012-04-18T15:30:07Z</dcterms:modified>
</cp:coreProperties>
</file>