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5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79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65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1924988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08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0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92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3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4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9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641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8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843808" y="3705514"/>
            <a:ext cx="364621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传记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考查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动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向</a:t>
            </a:r>
            <a:endParaRPr lang="zh-CN" altLang="en-US" sz="3400" dirty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763588"/>
          <a:ext cx="8062912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3588"/>
                        <a:ext cx="8062912" cy="56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176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789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330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738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994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619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645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24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843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843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843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844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4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3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844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4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38251" name="Object 11"/>
          <p:cNvGraphicFramePr>
            <a:graphicFrameLocks noChangeAspect="1"/>
          </p:cNvGraphicFramePr>
          <p:nvPr/>
        </p:nvGraphicFramePr>
        <p:xfrm>
          <a:off x="1023938" y="3162300"/>
          <a:ext cx="6797675" cy="137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3" imgW="7829795" imgH="1594749" progId="Word.Document.8">
                  <p:embed/>
                </p:oleObj>
              </mc:Choice>
              <mc:Fallback>
                <p:oleObj name="文档" r:id="rId3" imgW="7829795" imgH="15947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8" y="3162300"/>
                        <a:ext cx="6797675" cy="137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566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992188"/>
          <a:ext cx="8051800" cy="526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479913" imgH="5546922" progId="Word.Document.8">
                  <p:embed/>
                </p:oleObj>
              </mc:Choice>
              <mc:Fallback>
                <p:oleObj name="文档" r:id="rId3" imgW="8479913" imgH="55469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51800" cy="5265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515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48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8000"/>
                    </a:gs>
                    <a:gs pos="50000">
                      <a:srgbClr val="FFFFFF"/>
                    </a:gs>
                    <a:gs pos="100000">
                      <a:srgbClr val="008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B0F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1859" name="内容占位符 2"/>
          <p:cNvSpPr txBox="1">
            <a:spLocks/>
          </p:cNvSpPr>
          <p:nvPr/>
        </p:nvSpPr>
        <p:spPr bwMode="auto">
          <a:xfrm>
            <a:off x="611560" y="2498725"/>
            <a:ext cx="8136904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 smtClean="0">
                <a:solidFill>
                  <a:srgbClr val="DF0303"/>
                </a:solidFill>
              </a:rPr>
              <a:t>独</a:t>
            </a:r>
            <a:r>
              <a:rPr lang="zh-CN" altLang="en-US" sz="3200" b="1" dirty="0">
                <a:solidFill>
                  <a:srgbClr val="DF0303"/>
                </a:solidFill>
              </a:rPr>
              <a:t>领“风骚”</a:t>
            </a:r>
            <a:r>
              <a:rPr lang="zh-CN" altLang="en-US" sz="3200" b="1" dirty="0" smtClean="0">
                <a:solidFill>
                  <a:srgbClr val="DF0303"/>
                </a:solidFill>
              </a:rPr>
              <a:t>几年</a:t>
            </a:r>
            <a:r>
              <a:rPr lang="zh-CN" altLang="en-US" sz="3200" b="1" dirty="0">
                <a:solidFill>
                  <a:srgbClr val="DF0303"/>
                </a:solidFill>
              </a:rPr>
              <a:t>余</a:t>
            </a:r>
            <a:r>
              <a:rPr lang="zh-CN" altLang="en-US" sz="3200" b="1" dirty="0" smtClean="0">
                <a:solidFill>
                  <a:srgbClr val="DF0303"/>
                </a:solidFill>
              </a:rPr>
              <a:t>，</a:t>
            </a:r>
            <a:r>
              <a:rPr lang="zh-CN" altLang="en-US" sz="3200" b="1" dirty="0">
                <a:solidFill>
                  <a:srgbClr val="DF0303"/>
                </a:solidFill>
              </a:rPr>
              <a:t>高考地位有“消减”</a:t>
            </a:r>
            <a:r>
              <a:rPr lang="zh-CN" altLang="en-US" sz="3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107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18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64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489616" imgH="5941024" progId="Word.Document.8">
                  <p:embed/>
                </p:oleObj>
              </mc:Choice>
              <mc:Fallback>
                <p:oleObj name="文档" r:id="rId3" imgW="8489616" imgH="594102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64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350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885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6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2355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2355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2355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2356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56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5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2356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56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43371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7829795" imgH="1594749" progId="Word.Document.8">
                  <p:embed/>
                </p:oleObj>
              </mc:Choice>
              <mc:Fallback>
                <p:oleObj name="文档" r:id="rId3" imgW="7829795" imgH="15947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157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696913"/>
          <a:ext cx="8196262" cy="568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632649" imgH="5987051" progId="Word.Document.8">
                  <p:embed/>
                </p:oleObj>
              </mc:Choice>
              <mc:Fallback>
                <p:oleObj name="文档" r:id="rId3" imgW="8632649" imgH="598705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6913"/>
                        <a:ext cx="8196262" cy="568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528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73075" y="814388"/>
          <a:ext cx="8164513" cy="578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597430" imgH="6102117" progId="Word.Document.8">
                  <p:embed/>
                </p:oleObj>
              </mc:Choice>
              <mc:Fallback>
                <p:oleObj name="文档" r:id="rId3" imgW="8597430" imgH="610211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075" y="814388"/>
                        <a:ext cx="8164513" cy="5783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208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1065213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60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458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2765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2765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2765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2765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65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5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2765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65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47467" name="Object 11"/>
          <p:cNvGraphicFramePr>
            <a:graphicFrameLocks noChangeAspect="1"/>
          </p:cNvGraphicFramePr>
          <p:nvPr/>
        </p:nvGraphicFramePr>
        <p:xfrm>
          <a:off x="1023938" y="3162300"/>
          <a:ext cx="6786562" cy="137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7820092" imgH="1593311" progId="Word.Document.8">
                  <p:embed/>
                </p:oleObj>
              </mc:Choice>
              <mc:Fallback>
                <p:oleObj name="文档" r:id="rId3" imgW="7820092" imgH="159331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8" y="3162300"/>
                        <a:ext cx="6786562" cy="137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019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684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742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936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796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489616" imgH="5862995" progId="Word.Document.8">
                  <p:embed/>
                </p:oleObj>
              </mc:Choice>
              <mc:Fallback>
                <p:oleObj name="文档" r:id="rId3" imgW="8489616" imgH="586299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5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260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888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569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489616" imgH="5658392" progId="Word.Document.8">
                  <p:embed/>
                </p:oleObj>
              </mc:Choice>
              <mc:Fallback>
                <p:oleObj name="文档" r:id="rId3" imgW="8489616" imgH="56583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035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625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446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10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003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842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4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930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5124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5125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5126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5130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31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27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5128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29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24939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7829795" imgH="1594749" progId="Word.Document.8">
                  <p:embed/>
                </p:oleObj>
              </mc:Choice>
              <mc:Fallback>
                <p:oleObj name="文档" r:id="rId3" imgW="7829795" imgH="15947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104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646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689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577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191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892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914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47108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47109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47110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47114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115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111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47112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139 w 213"/>
                    <a:gd name="T1" fmla="*/ 27 h 343"/>
                    <a:gd name="T2" fmla="*/ 47 w 213"/>
                    <a:gd name="T3" fmla="*/ 75 h 343"/>
                    <a:gd name="T4" fmla="*/ 16 w 213"/>
                    <a:gd name="T5" fmla="*/ 234 h 343"/>
                    <a:gd name="T6" fmla="*/ 139 w 213"/>
                    <a:gd name="T7" fmla="*/ 2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113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67 w 213"/>
                    <a:gd name="T1" fmla="*/ 25 h 343"/>
                    <a:gd name="T2" fmla="*/ 56 w 213"/>
                    <a:gd name="T3" fmla="*/ 71 h 343"/>
                    <a:gd name="T4" fmla="*/ 19 w 213"/>
                    <a:gd name="T5" fmla="*/ 222 h 343"/>
                    <a:gd name="T6" fmla="*/ 167 w 213"/>
                    <a:gd name="T7" fmla="*/ 25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66923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7820092" imgH="1593311" progId="Word.Document.8">
                  <p:embed/>
                </p:oleObj>
              </mc:Choice>
              <mc:Fallback>
                <p:oleObj name="文档" r:id="rId3" imgW="7820092" imgH="159331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73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489616" imgH="5393380" progId="Word.Document.8">
                  <p:embed/>
                </p:oleObj>
              </mc:Choice>
              <mc:Fallback>
                <p:oleObj name="文档" r:id="rId3" imgW="8489616" imgH="53933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123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21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642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78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699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12811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11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558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985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24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24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110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160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168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648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490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969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488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542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645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418794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008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601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447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24</Words>
  <PresentationFormat>全屏显示(4:3)</PresentationFormat>
  <Paragraphs>10</Paragraphs>
  <Slides>60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2" baseType="lpstr"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2018-07-30T10:19:07Z</dcterms:created>
  <dcterms:modified xsi:type="dcterms:W3CDTF">2018-07-30T13:21:10Z</dcterms:modified>
</cp:coreProperties>
</file>