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</p:sldMasterIdLst>
  <p:notesMasterIdLst>
    <p:notesMasterId r:id="rId4"/>
  </p:notesMasterIdLst>
  <p:sldIdLst>
    <p:sldId id="258" r:id="rId5"/>
    <p:sldId id="260" r:id="rId6"/>
    <p:sldId id="261" r:id="rId7"/>
    <p:sldId id="262" r:id="rId8"/>
    <p:sldId id="257" r:id="rId9"/>
    <p:sldId id="266" r:id="rId10"/>
    <p:sldId id="267" r:id="rId11"/>
    <p:sldId id="263" r:id="rId12"/>
    <p:sldId id="268" r:id="rId13"/>
    <p:sldId id="270" r:id="rId14"/>
    <p:sldId id="276" r:id="rId15"/>
    <p:sldId id="272" r:id="rId16"/>
    <p:sldId id="273" r:id="rId17"/>
    <p:sldId id="274" r:id="rId18"/>
    <p:sldId id="280" r:id="rId19"/>
    <p:sldId id="279" r:id="rId20"/>
    <p:sldId id="286" r:id="rId21"/>
    <p:sldId id="284" r:id="rId22"/>
    <p:sldId id="285" r:id="rId23"/>
    <p:sldId id="278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0" name="杜B格小生" initials="杜B格小生" lastIdx="0" clrIdx="0"/>
  <p:cmAuthor id="1" name="幸全" initials="幸全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48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tags" Target="tags/tag213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Master" Target="slideMasters/slideMaster2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.xml" /><Relationship Id="rId2" Type="http://schemas.openxmlformats.org/officeDocument/2006/relationships/tags" Target="../tags/tag93.xml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tags" Target="../tags/tag97.xml" /><Relationship Id="rId7" Type="http://schemas.openxmlformats.org/officeDocument/2006/relationships/tags" Target="../tags/tag98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198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5.xml" /><Relationship Id="rId4" Type="http://schemas.openxmlformats.org/officeDocument/2006/relationships/tags" Target="../tags/tag126.xml" /><Relationship Id="rId5" Type="http://schemas.openxmlformats.org/officeDocument/2006/relationships/tags" Target="../tags/tag127.xml" /><Relationship Id="rId6" Type="http://schemas.openxmlformats.org/officeDocument/2006/relationships/tags" Target="../tags/tag128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8.xml" /><Relationship Id="rId4" Type="http://schemas.openxmlformats.org/officeDocument/2006/relationships/tags" Target="../tags/tag149.xml" /><Relationship Id="rId5" Type="http://schemas.openxmlformats.org/officeDocument/2006/relationships/tags" Target="../tags/tag150.xml" /><Relationship Id="rId6" Type="http://schemas.openxmlformats.org/officeDocument/2006/relationships/tags" Target="../tags/tag15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8.xml" /><Relationship Id="rId4" Type="http://schemas.openxmlformats.org/officeDocument/2006/relationships/tags" Target="../tags/tag199.xml" /><Relationship Id="rId5" Type="http://schemas.openxmlformats.org/officeDocument/2006/relationships/tags" Target="../tags/tag200.xml" /><Relationship Id="rId6" Type="http://schemas.openxmlformats.org/officeDocument/2006/relationships/tags" Target="../tags/tag20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fld id="{1AB843A5-71BE-4CA3-851C-2DCFF06256F9}" type="slidenum">
              <a:rPr lang="en-US" altLang="zh-CN" smtClean="0"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0382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fld id="{1AB843A5-71BE-4CA3-851C-2DCFF06256F9}" type="slidenum">
              <a:rPr lang="en-US" altLang="zh-CN" smtClean="0"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32706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56253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2" Type="http://schemas.openxmlformats.org/officeDocument/2006/relationships/image" Target="../media/image1.jpeg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9.xml" /><Relationship Id="rId2" Type="http://schemas.openxmlformats.org/officeDocument/2006/relationships/tags" Target="../tags/tag80.xml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.xml" /><Relationship Id="rId2" Type="http://schemas.openxmlformats.org/officeDocument/2006/relationships/tags" Target="../tags/tag85.xml" /><Relationship Id="rId3" Type="http://schemas.openxmlformats.org/officeDocument/2006/relationships/tags" Target="../tags/tag86.xml" /><Relationship Id="rId4" Type="http://schemas.openxmlformats.org/officeDocument/2006/relationships/tags" Target="../tags/tag87.xml" /><Relationship Id="rId5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.xml" /><Relationship Id="rId2" Type="http://schemas.openxmlformats.org/officeDocument/2006/relationships/tags" Target="../tags/tag89.xml" /><Relationship Id="rId3" Type="http://schemas.openxmlformats.org/officeDocument/2006/relationships/tags" Target="../tags/tag90.xml" /><Relationship Id="rId4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Picture 9" descr="C:\Users\Administrator\Desktop\中国风 红色马年副本.jpg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</p:spPr>
      </p:pic>
      <p:sp>
        <p:nvSpPr>
          <p:cNvPr id="8" name="圆角矩形 7"/>
          <p:cNvSpPr/>
          <p:nvPr userDrawn="1">
            <p:custDataLst>
              <p:tags r:id="rId4"/>
            </p:custDataLst>
          </p:nvPr>
        </p:nvSpPr>
        <p:spPr>
          <a:xfrm>
            <a:off x="188549" y="164637"/>
            <a:ext cx="11809312" cy="6528725"/>
          </a:xfrm>
          <a:prstGeom prst="roundRect">
            <a:avLst>
              <a:gd name="adj" fmla="val 3634"/>
            </a:avLst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push/>
      </p:transition>
    </mc:Choice>
    <mc:Fallback>
      <p:transition spd="slow">
        <p:push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/>
          <a:p>
            <a:fld id="{A6FD423F-9CB9-416C-B00B-1180858E787D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/>
          <a:p>
            <a:fld id="{DBF1821A-210B-44C3-B172-65B8C23759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push/>
      </p:transition>
    </mc:Choice>
    <mc:Fallback>
      <p:transition spd="slow">
        <p:push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/>
          <a:p>
            <a:fld id="{A6FD423F-9CB9-416C-B00B-1180858E787D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/>
          <a:p>
            <a:fld id="{DBF1821A-210B-44C3-B172-65B8C23759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push/>
      </p:transition>
    </mc:Choice>
    <mc:Fallback>
      <p:transition spd="slow">
        <p:push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768" y="273851"/>
            <a:ext cx="10972464" cy="1144120"/>
          </a:xfrm>
          <a:prstGeom prst="rect">
            <a:avLst/>
          </a:prstGeom>
        </p:spPr>
        <p:txBody>
          <a:bodyPr lIns="72567" tIns="36283" rIns="72567" bIns="36283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9768" y="1599416"/>
            <a:ext cx="10972464" cy="4526079"/>
          </a:xfrm>
          <a:prstGeom prst="rect">
            <a:avLst/>
          </a:prstGeom>
        </p:spPr>
        <p:txBody>
          <a:bodyPr lIns="72567" tIns="36283" rIns="72567" bIns="36283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slow">
    <p:push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tags" Target="../tags/tag91.xml" /><Relationship Id="rId6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5"/>
          </p:custDataLst>
        </p:nvPr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>
    <mc:Choice xmlns:p14="http://schemas.microsoft.com/office/powerpoint/2010/main" Requires="p14">
      <p:transition spd="slow" p14:dur="1500">
        <p:push/>
      </p:transition>
    </mc:Choice>
    <mc:Fallback>
      <p:transition spd="slow">
        <p:push/>
      </p:transition>
    </mc:Fallback>
  </mc:AlternateContent>
  <p:timing/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05.xml" /><Relationship Id="rId11" Type="http://schemas.openxmlformats.org/officeDocument/2006/relationships/tags" Target="../tags/tag106.xml" /><Relationship Id="rId12" Type="http://schemas.openxmlformats.org/officeDocument/2006/relationships/tags" Target="../tags/tag107.xml" /><Relationship Id="rId2" Type="http://schemas.openxmlformats.org/officeDocument/2006/relationships/tags" Target="../tags/tag99.xml" /><Relationship Id="rId3" Type="http://schemas.openxmlformats.org/officeDocument/2006/relationships/image" Target="../media/image2.png" /><Relationship Id="rId4" Type="http://schemas.microsoft.com/office/2007/relationships/hdphoto" Target="../media/image3.wdp" /><Relationship Id="rId5" Type="http://schemas.openxmlformats.org/officeDocument/2006/relationships/tags" Target="../tags/tag100.xml" /><Relationship Id="rId6" Type="http://schemas.openxmlformats.org/officeDocument/2006/relationships/tags" Target="../tags/tag101.xml" /><Relationship Id="rId7" Type="http://schemas.openxmlformats.org/officeDocument/2006/relationships/tags" Target="../tags/tag102.xml" /><Relationship Id="rId8" Type="http://schemas.openxmlformats.org/officeDocument/2006/relationships/tags" Target="../tags/tag103.xml" /><Relationship Id="rId9" Type="http://schemas.openxmlformats.org/officeDocument/2006/relationships/tags" Target="../tags/tag10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image" Target="../media/image8.png" /><Relationship Id="rId6" Type="http://schemas.openxmlformats.org/officeDocument/2006/relationships/tags" Target="../tags/tag154.xml" /><Relationship Id="rId7" Type="http://schemas.openxmlformats.org/officeDocument/2006/relationships/image" Target="../media/image10.png" /><Relationship Id="rId8" Type="http://schemas.openxmlformats.org/officeDocument/2006/relationships/tags" Target="../tags/tag155.xml" /><Relationship Id="rId9" Type="http://schemas.openxmlformats.org/officeDocument/2006/relationships/tags" Target="../tags/tag15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57.xml" /><Relationship Id="rId3" Type="http://schemas.openxmlformats.org/officeDocument/2006/relationships/tags" Target="../tags/tag158.xml" /><Relationship Id="rId4" Type="http://schemas.openxmlformats.org/officeDocument/2006/relationships/tags" Target="../tags/tag15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160.xml" /><Relationship Id="rId3" Type="http://schemas.openxmlformats.org/officeDocument/2006/relationships/tags" Target="../tags/tag161.xml" /><Relationship Id="rId4" Type="http://schemas.openxmlformats.org/officeDocument/2006/relationships/tags" Target="../tags/tag16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171.xml" /><Relationship Id="rId11" Type="http://schemas.openxmlformats.org/officeDocument/2006/relationships/tags" Target="../tags/tag172.xml" /><Relationship Id="rId12" Type="http://schemas.openxmlformats.org/officeDocument/2006/relationships/tags" Target="../tags/tag173.xml" /><Relationship Id="rId13" Type="http://schemas.openxmlformats.org/officeDocument/2006/relationships/tags" Target="../tags/tag174.xml" /><Relationship Id="rId14" Type="http://schemas.openxmlformats.org/officeDocument/2006/relationships/tags" Target="../tags/tag175.xml" /><Relationship Id="rId2" Type="http://schemas.openxmlformats.org/officeDocument/2006/relationships/tags" Target="../tags/tag163.xml" /><Relationship Id="rId3" Type="http://schemas.openxmlformats.org/officeDocument/2006/relationships/tags" Target="../tags/tag164.xml" /><Relationship Id="rId4" Type="http://schemas.openxmlformats.org/officeDocument/2006/relationships/tags" Target="../tags/tag165.xml" /><Relationship Id="rId5" Type="http://schemas.openxmlformats.org/officeDocument/2006/relationships/tags" Target="../tags/tag166.xml" /><Relationship Id="rId6" Type="http://schemas.openxmlformats.org/officeDocument/2006/relationships/tags" Target="../tags/tag167.xml" /><Relationship Id="rId7" Type="http://schemas.openxmlformats.org/officeDocument/2006/relationships/tags" Target="../tags/tag168.xml" /><Relationship Id="rId8" Type="http://schemas.openxmlformats.org/officeDocument/2006/relationships/tags" Target="../tags/tag169.xml" /><Relationship Id="rId9" Type="http://schemas.openxmlformats.org/officeDocument/2006/relationships/tags" Target="../tags/tag17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176.xml" /><Relationship Id="rId3" Type="http://schemas.openxmlformats.org/officeDocument/2006/relationships/tags" Target="../tags/tag177.xml" /><Relationship Id="rId4" Type="http://schemas.openxmlformats.org/officeDocument/2006/relationships/tags" Target="../tags/tag178.xml" /><Relationship Id="rId5" Type="http://schemas.openxmlformats.org/officeDocument/2006/relationships/tags" Target="../tags/tag17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180.xml" /><Relationship Id="rId3" Type="http://schemas.openxmlformats.org/officeDocument/2006/relationships/tags" Target="../tags/tag181.xml" /><Relationship Id="rId4" Type="http://schemas.openxmlformats.org/officeDocument/2006/relationships/tags" Target="../tags/tag182.xml" /><Relationship Id="rId5" Type="http://schemas.openxmlformats.org/officeDocument/2006/relationships/tags" Target="../tags/tag183.xml" /><Relationship Id="rId6" Type="http://schemas.openxmlformats.org/officeDocument/2006/relationships/tags" Target="../tags/tag18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185.xml" /><Relationship Id="rId3" Type="http://schemas.openxmlformats.org/officeDocument/2006/relationships/tags" Target="../tags/tag186.xml" /><Relationship Id="rId4" Type="http://schemas.openxmlformats.org/officeDocument/2006/relationships/tags" Target="../tags/tag187.xml" /><Relationship Id="rId5" Type="http://schemas.openxmlformats.org/officeDocument/2006/relationships/tags" Target="../tags/tag18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189.xml" /><Relationship Id="rId3" Type="http://schemas.openxmlformats.org/officeDocument/2006/relationships/tags" Target="../tags/tag190.xml" /><Relationship Id="rId4" Type="http://schemas.openxmlformats.org/officeDocument/2006/relationships/tags" Target="../tags/tag19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192.xml" /><Relationship Id="rId3" Type="http://schemas.openxmlformats.org/officeDocument/2006/relationships/tags" Target="../tags/tag193.xml" /><Relationship Id="rId4" Type="http://schemas.openxmlformats.org/officeDocument/2006/relationships/tags" Target="../tags/tag194.xml" /><Relationship Id="rId5" Type="http://schemas.openxmlformats.org/officeDocument/2006/relationships/image" Target="../media/image11.png" /><Relationship Id="rId6" Type="http://schemas.openxmlformats.org/officeDocument/2006/relationships/tags" Target="../tags/tag195.xml" /><Relationship Id="rId7" Type="http://schemas.openxmlformats.org/officeDocument/2006/relationships/image" Target="../media/image12.png" /><Relationship Id="rId8" Type="http://schemas.openxmlformats.org/officeDocument/2006/relationships/tags" Target="../tags/tag196.xml" /><Relationship Id="rId9" Type="http://schemas.openxmlformats.org/officeDocument/2006/relationships/tags" Target="../tags/tag19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202.xml" /><Relationship Id="rId4" Type="http://schemas.openxmlformats.org/officeDocument/2006/relationships/tags" Target="../tags/tag203.xml" /><Relationship Id="rId5" Type="http://schemas.openxmlformats.org/officeDocument/2006/relationships/tags" Target="../tags/tag204.xml" /><Relationship Id="rId6" Type="http://schemas.openxmlformats.org/officeDocument/2006/relationships/tags" Target="../tags/tag205.xml" /><Relationship Id="rId7" Type="http://schemas.openxmlformats.org/officeDocument/2006/relationships/tags" Target="../tags/tag206.xml" /><Relationship Id="rId8" Type="http://schemas.openxmlformats.org/officeDocument/2006/relationships/tags" Target="../tags/tag207.xml" /><Relationship Id="rId9" Type="http://schemas.openxmlformats.org/officeDocument/2006/relationships/tags" Target="../tags/tag20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8.xml" /><Relationship Id="rId3" Type="http://schemas.openxmlformats.org/officeDocument/2006/relationships/tags" Target="../tags/tag109.xml" /><Relationship Id="rId4" Type="http://schemas.openxmlformats.org/officeDocument/2006/relationships/image" Target="file:///C:\Users\zhating\AppData\Local\Temp\wps\INetCache\471eb8f3935700b3e44332933eb39257" TargetMode="External" /><Relationship Id="rId5" Type="http://schemas.openxmlformats.org/officeDocument/2006/relationships/image" Target="../media/image4.jpeg" /><Relationship Id="rId6" Type="http://schemas.openxmlformats.org/officeDocument/2006/relationships/tags" Target="../tags/tag11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209.xml" /><Relationship Id="rId3" Type="http://schemas.openxmlformats.org/officeDocument/2006/relationships/tags" Target="../tags/tag210.xml" /><Relationship Id="rId4" Type="http://schemas.openxmlformats.org/officeDocument/2006/relationships/image" Target="../media/image13.png" /><Relationship Id="rId5" Type="http://schemas.openxmlformats.org/officeDocument/2006/relationships/tags" Target="../tags/tag211.xml" /><Relationship Id="rId6" Type="http://schemas.openxmlformats.org/officeDocument/2006/relationships/tags" Target="../tags/tag21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image" Target="../media/image5.jpeg" /><Relationship Id="rId5" Type="http://schemas.openxmlformats.org/officeDocument/2006/relationships/tags" Target="../tags/tag113.xml" /><Relationship Id="rId6" Type="http://schemas.openxmlformats.org/officeDocument/2006/relationships/image" Target="../media/image6.png" /><Relationship Id="rId7" Type="http://schemas.openxmlformats.org/officeDocument/2006/relationships/tags" Target="../tags/tag11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5.xml" /><Relationship Id="rId3" Type="http://schemas.openxmlformats.org/officeDocument/2006/relationships/tags" Target="../tags/tag116.xml" /><Relationship Id="rId4" Type="http://schemas.openxmlformats.org/officeDocument/2006/relationships/tags" Target="../tags/tag117.xml" /><Relationship Id="rId5" Type="http://schemas.openxmlformats.org/officeDocument/2006/relationships/image" Target="../media/image7.png" /><Relationship Id="rId6" Type="http://schemas.openxmlformats.org/officeDocument/2006/relationships/tags" Target="../tags/tag118.xml" /><Relationship Id="rId7" Type="http://schemas.openxmlformats.org/officeDocument/2006/relationships/image" Target="../media/image8.png" /><Relationship Id="rId8" Type="http://schemas.openxmlformats.org/officeDocument/2006/relationships/tags" Target="../tags/tag11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0.xml" /><Relationship Id="rId3" Type="http://schemas.openxmlformats.org/officeDocument/2006/relationships/image" Target="file:///C:\Users\Administrator\AppData\Local\Temp\wps\INetCache\9115e6d8f043188aed6644e8603ca185" TargetMode="External" /><Relationship Id="rId4" Type="http://schemas.openxmlformats.org/officeDocument/2006/relationships/image" Target="../media/image9.jpeg" /><Relationship Id="rId5" Type="http://schemas.openxmlformats.org/officeDocument/2006/relationships/tags" Target="../tags/tag121.xml" /><Relationship Id="rId6" Type="http://schemas.openxmlformats.org/officeDocument/2006/relationships/tags" Target="../tags/tag122.xml" /><Relationship Id="rId7" Type="http://schemas.openxmlformats.org/officeDocument/2006/relationships/image" Target="../media/image6.png" /><Relationship Id="rId8" Type="http://schemas.openxmlformats.org/officeDocument/2006/relationships/tags" Target="../tags/tag123.xml" /><Relationship Id="rId9" Type="http://schemas.openxmlformats.org/officeDocument/2006/relationships/tags" Target="../tags/tag12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image" Target="../media/image8.png" /><Relationship Id="rId6" Type="http://schemas.openxmlformats.org/officeDocument/2006/relationships/tags" Target="../tags/tag131.xml" /><Relationship Id="rId7" Type="http://schemas.openxmlformats.org/officeDocument/2006/relationships/image" Target="../media/image10.png" /><Relationship Id="rId8" Type="http://schemas.openxmlformats.org/officeDocument/2006/relationships/tags" Target="../tags/tag132.xml" /><Relationship Id="rId9" Type="http://schemas.openxmlformats.org/officeDocument/2006/relationships/tags" Target="../tags/tag13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4.xml" /><Relationship Id="rId3" Type="http://schemas.openxmlformats.org/officeDocument/2006/relationships/image" Target="../media/image7.png" /><Relationship Id="rId4" Type="http://schemas.openxmlformats.org/officeDocument/2006/relationships/tags" Target="../tags/tag135.xml" /><Relationship Id="rId5" Type="http://schemas.openxmlformats.org/officeDocument/2006/relationships/tags" Target="../tags/tag136.xml" /><Relationship Id="rId6" Type="http://schemas.openxmlformats.org/officeDocument/2006/relationships/tags" Target="../tags/tag13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38.xml" /><Relationship Id="rId3" Type="http://schemas.openxmlformats.org/officeDocument/2006/relationships/image" Target="../media/image7.png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tags" Target="../tags/tag14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3.xml" /><Relationship Id="rId3" Type="http://schemas.openxmlformats.org/officeDocument/2006/relationships/image" Target="../media/image7.png" /><Relationship Id="rId4" Type="http://schemas.openxmlformats.org/officeDocument/2006/relationships/tags" Target="../tags/tag144.xml" /><Relationship Id="rId5" Type="http://schemas.openxmlformats.org/officeDocument/2006/relationships/tags" Target="../tags/tag145.xml" /><Relationship Id="rId6" Type="http://schemas.openxmlformats.org/officeDocument/2006/relationships/tags" Target="../tags/tag146.xml" /><Relationship Id="rId7" Type="http://schemas.openxmlformats.org/officeDocument/2006/relationships/tags" Target="../tags/tag14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737235"/>
            <a:ext cx="12196445" cy="575564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0" y="0"/>
            <a:ext cx="12510770" cy="6936105"/>
          </a:xfrm>
          <a:prstGeom prst="rect">
            <a:avLst/>
          </a:prstGeom>
          <a:solidFill>
            <a:srgbClr val="D6DCE5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>
                  <a:lumMod val="65000"/>
                  <a:lumOff val="35000"/>
                </a:schemeClr>
              </a:solidFill>
              <a:latin typeface="隶书" panose="02010509060101010101" charset="-122"/>
              <a:ea typeface="楷体" panose="02010609060101010101" pitchFamily="49" charset="-122"/>
              <a:cs typeface="隶书" panose="020105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601470" y="2423795"/>
            <a:ext cx="9737725" cy="13379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FF0000"/>
                </a:solidFill>
                <a:latin typeface="隶书" panose="02010509060101010101" charset="-122"/>
                <a:ea typeface="微软雅黑" panose="020b0503020204020204" charset="-122"/>
                <a:cs typeface="隶书" panose="02010509060101010101" charset="-122"/>
              </a:rPr>
              <a:t>第</a:t>
            </a:r>
            <a:r>
              <a:rPr lang="en-US" altLang="zh-CN" sz="5400" b="1">
                <a:solidFill>
                  <a:srgbClr val="FF0000"/>
                </a:solidFill>
                <a:latin typeface="隶书" panose="02010509060101010101" charset="-122"/>
                <a:ea typeface="微软雅黑" panose="020b0503020204020204" charset="-122"/>
                <a:cs typeface="隶书" panose="02010509060101010101" charset="-122"/>
              </a:rPr>
              <a:t>04</a:t>
            </a:r>
            <a:r>
              <a:rPr lang="zh-CN" altLang="en-US" sz="5400" b="1">
                <a:solidFill>
                  <a:srgbClr val="FF0000"/>
                </a:solidFill>
                <a:latin typeface="隶书" panose="02010509060101010101" charset="-122"/>
                <a:ea typeface="微软雅黑" panose="020b0503020204020204" charset="-122"/>
                <a:cs typeface="隶书" panose="02010509060101010101" charset="-122"/>
              </a:rPr>
              <a:t>课   </a:t>
            </a:r>
            <a:r>
              <a:rPr lang="en-US" altLang="zh-CN" sz="5400" b="1">
                <a:solidFill>
                  <a:srgbClr val="FF0000"/>
                </a:solidFill>
                <a:latin typeface="隶书" panose="02010509060101010101" charset="-122"/>
                <a:ea typeface="微软雅黑" panose="020b0503020204020204" charset="-122"/>
                <a:cs typeface="隶书" panose="02010509060101010101" charset="-122"/>
              </a:rPr>
              <a:t> 《</a:t>
            </a:r>
            <a:r>
              <a:rPr lang="zh-CN" altLang="en-US" sz="5400" b="1">
                <a:solidFill>
                  <a:srgbClr val="FF0000"/>
                </a:solidFill>
                <a:latin typeface="隶书" panose="02010509060101010101" charset="-122"/>
                <a:ea typeface="微软雅黑" panose="020b0503020204020204" charset="-122"/>
                <a:cs typeface="隶书" panose="02010509060101010101" charset="-122"/>
              </a:rPr>
              <a:t>人皆有不忍之心</a:t>
            </a:r>
            <a:r>
              <a:rPr lang="en-US" altLang="zh-CN" sz="5400" b="1">
                <a:solidFill>
                  <a:srgbClr val="FF0000"/>
                </a:solidFill>
                <a:latin typeface="隶书" panose="02010509060101010101" charset="-122"/>
                <a:ea typeface="微软雅黑" panose="020b0503020204020204" charset="-122"/>
                <a:cs typeface="隶书" panose="02010509060101010101" charset="-122"/>
              </a:rPr>
              <a:t>》 </a:t>
            </a:r>
          </a:p>
        </p:txBody>
      </p:sp>
      <p:grpSp>
        <p:nvGrpSpPr>
          <p:cNvPr id="32" name="组合 31"/>
          <p:cNvGrpSpPr/>
          <p:nvPr>
            <p:custDataLst>
              <p:tags r:id="rId8"/>
            </p:custDataLst>
          </p:nvPr>
        </p:nvGrpSpPr>
        <p:grpSpPr>
          <a:xfrm>
            <a:off x="611505" y="405765"/>
            <a:ext cx="3316605" cy="521970"/>
            <a:chOff x="4077325" y="402445"/>
            <a:chExt cx="2460067" cy="521970"/>
          </a:xfrm>
        </p:grpSpPr>
        <p:cxnSp>
          <p:nvCxnSpPr>
            <p:cNvPr id="6" name="直线连接符 3"/>
            <p:cNvCxnSpPr/>
            <p:nvPr>
              <p:custDataLst>
                <p:tags r:id="rId9"/>
              </p:custDataLst>
            </p:nvPr>
          </p:nvCxnSpPr>
          <p:spPr>
            <a:xfrm>
              <a:off x="4077325" y="611677"/>
              <a:ext cx="562297" cy="0"/>
            </a:xfrm>
            <a:prstGeom prst="line">
              <a:avLst/>
            </a:prstGeom>
            <a:ln w="19050">
              <a:solidFill>
                <a:schemeClr val="dk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>
              <p:custDataLst>
                <p:tags r:id="rId10"/>
              </p:custDataLst>
            </p:nvPr>
          </p:nvSpPr>
          <p:spPr>
            <a:xfrm>
              <a:off x="4749517" y="402445"/>
              <a:ext cx="160528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800">
                  <a:solidFill>
                    <a:schemeClr val="accent1">
                      <a:lumMod val="75000"/>
                    </a:schemeClr>
                  </a:solidFill>
                  <a:latin typeface="隶书" panose="02010509060101010101" charset="-122"/>
                  <a:ea typeface="隶书" panose="02010509060101010101" charset="-122"/>
                </a:rPr>
                <a:t>第二单元</a:t>
              </a:r>
            </a:p>
          </p:txBody>
        </p:sp>
        <p:cxnSp>
          <p:nvCxnSpPr>
            <p:cNvPr id="31" name="直线连接符 30"/>
            <p:cNvCxnSpPr/>
            <p:nvPr>
              <p:custDataLst>
                <p:tags r:id="rId11"/>
              </p:custDataLst>
            </p:nvPr>
          </p:nvCxnSpPr>
          <p:spPr>
            <a:xfrm>
              <a:off x="5975095" y="611677"/>
              <a:ext cx="562297" cy="0"/>
            </a:xfrm>
            <a:prstGeom prst="line">
              <a:avLst/>
            </a:prstGeom>
            <a:ln w="19050">
              <a:solidFill>
                <a:schemeClr val="dk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" name="云形标注 6"/>
          <p:cNvSpPr/>
          <p:nvPr>
            <p:custDataLst>
              <p:tags r:id="rId12"/>
            </p:custDataLst>
          </p:nvPr>
        </p:nvSpPr>
        <p:spPr>
          <a:xfrm>
            <a:off x="313055" y="4998720"/>
            <a:ext cx="871855" cy="1669415"/>
          </a:xfrm>
          <a:prstGeom prst="cloudCallout">
            <a:avLst>
              <a:gd name="adj1" fmla="val 8734"/>
              <a:gd name="adj2" fmla="val -43635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4000" b="1">
                <a:solidFill>
                  <a:schemeClr val="lt1"/>
                </a:solidFill>
                <a:latin typeface="隶书" panose="02010509060101010101" charset="-122"/>
                <a:ea typeface="隶书" panose="02010509060101010101" charset="-122"/>
              </a:rPr>
              <a:t>孟子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7" name="TextBox 16"/>
          <p:cNvSpPr txBox="1"/>
          <p:nvPr>
            <p:custDataLst>
              <p:tags r:id="rId4"/>
            </p:custDataLst>
          </p:nvPr>
        </p:nvSpPr>
        <p:spPr>
          <a:xfrm>
            <a:off x="3078480" y="3416935"/>
            <a:ext cx="1402715" cy="8299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chemeClr val="bg1"/>
                </a:solidFill>
                <a:latin typeface="+mn-ea"/>
                <a:ea typeface="+mn-ea"/>
              </a:rPr>
              <a:t>单击此处</a:t>
            </a:r>
            <a:endParaRPr lang="en-US" altLang="zh-CN" sz="2400">
              <a:solidFill>
                <a:schemeClr val="bg1"/>
              </a:solidFill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40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</a:p>
        </p:txBody>
      </p:sp>
      <p:pic>
        <p:nvPicPr>
          <p:cNvPr id="12" name="Picture 3" descr="C:\Users\Administrator\Desktop\模板 3.pn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1122045" y="4246880"/>
            <a:ext cx="4709160" cy="191198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569970" y="984250"/>
            <a:ext cx="4970145" cy="4970145"/>
          </a:xfrm>
          <a:prstGeom prst="rect">
            <a:avLst/>
          </a:prstGeom>
        </p:spPr>
      </p:pic>
      <p:sp>
        <p:nvSpPr>
          <p:cNvPr id="30" name="文本框 10"/>
          <p:cNvSpPr txBox="1"/>
          <p:nvPr>
            <p:custDataLst>
              <p:tags r:id="rId9"/>
            </p:custDataLst>
          </p:nvPr>
        </p:nvSpPr>
        <p:spPr>
          <a:xfrm>
            <a:off x="5381625" y="1885950"/>
            <a:ext cx="1429385" cy="31673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综合探究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05617" y="698673"/>
            <a:ext cx="10515600" cy="709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本文的论证思路是怎样的？</a:t>
            </a:r>
          </a:p>
        </p:txBody>
      </p:sp>
      <p:sp>
        <p:nvSpPr>
          <p:cNvPr id="4" name="内容占位符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772160" y="1773555"/>
            <a:ext cx="10182225" cy="3881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明确：全文可分为三层</a:t>
            </a: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由开头至“治天下可运之掌上”</a:t>
            </a:r>
            <a:r>
              <a:rPr lang="zh-CN" altLang="en-US" sz="2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。提出“人皆有不忍人之心”的见解，认为以“不忍人之心”而行“不忍人之政”，天下就会大治。</a:t>
            </a: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由“所以谓人皆有不忍人之心者”至“非恶其声而然也”</a:t>
            </a:r>
            <a:r>
              <a:rPr lang="zh-CN" altLang="en-US" sz="2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，举例证明中心论点。</a:t>
            </a: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从“由是观之”到文末。阐述“四端”，并将其与“仁、义、礼、智”相配论述，并指出扩充“四端”的重要性。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91515" y="890270"/>
            <a:ext cx="997902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/>
              <a:t>2.</a:t>
            </a:r>
            <a:r>
              <a:rPr lang="zh-CN" altLang="en-US" sz="2800"/>
              <a:t>孟子“性善论”的论证过程</a:t>
            </a:r>
          </a:p>
          <a:p>
            <a:endParaRPr lang="zh-CN" altLang="en-US" sz="2800"/>
          </a:p>
          <a:p>
            <a:r>
              <a:rPr lang="zh-CN" altLang="en-US" sz="2800"/>
              <a:t>①人都有“不忍人之心”；</a:t>
            </a:r>
          </a:p>
          <a:p>
            <a:endParaRPr lang="zh-CN" altLang="en-US" sz="2800"/>
          </a:p>
          <a:p>
            <a:r>
              <a:rPr lang="zh-CN" altLang="en-US" sz="2800"/>
              <a:t>→②之所以有“不忍人之心”是因为人天性中先验存在的“仁义礼智”；</a:t>
            </a:r>
          </a:p>
          <a:p>
            <a:endParaRPr lang="zh-CN" altLang="en-US" sz="2800"/>
          </a:p>
          <a:p>
            <a:r>
              <a:rPr lang="zh-CN" altLang="en-US" sz="2800"/>
              <a:t>→③人只有遵照“仁义礼智”这些本性中存在的品质，才能做到儒家所推崇的“尽心”、“知性”、“知天”；</a:t>
            </a:r>
          </a:p>
          <a:p>
            <a:endParaRPr lang="zh-CN" altLang="en-US" sz="2800"/>
          </a:p>
          <a:p>
            <a:r>
              <a:rPr lang="zh-CN" altLang="en-US" sz="2800"/>
              <a:t>→④人性本善。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87532" y="228773"/>
            <a:ext cx="10515600" cy="709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孟子认为“不忍人之心”有哪些内容？</a:t>
            </a:r>
          </a:p>
        </p:txBody>
      </p:sp>
      <p:sp>
        <p:nvSpPr>
          <p:cNvPr id="4" name="内容占位符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767080" y="833120"/>
            <a:ext cx="10657840" cy="30314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buNone/>
            </a:pPr>
            <a:r>
              <a:rPr lang="zh-CN" altLang="en-US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明确：孟子认为“不忍人之心”包含四个方面，即</a:t>
            </a:r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“恻隐、羞恶、辞让、是非”</a:t>
            </a:r>
            <a:r>
              <a:rPr lang="zh-CN" altLang="en-US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之心，简称“四心”。这“四心”是</a:t>
            </a:r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“仁、义、礼、智”</a:t>
            </a:r>
            <a:r>
              <a:rPr lang="zh-CN" altLang="en-US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这四种道德范畴的发端，或者说是“四端”。</a:t>
            </a:r>
          </a:p>
        </p:txBody>
      </p:sp>
      <p:sp>
        <p:nvSpPr>
          <p:cNvPr id="5" name="内容占位符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653777" y="3611943"/>
            <a:ext cx="2356702" cy="288267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恻隐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---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仁</a:t>
            </a:r>
            <a:endParaRPr lang="en-US" altLang="zh-CN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羞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恶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---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义</a:t>
            </a:r>
            <a:endParaRPr lang="en-US" altLang="zh-CN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辞让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---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礼</a:t>
            </a:r>
            <a:endParaRPr lang="en-US" altLang="zh-CN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是非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---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智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88019" y="3315997"/>
            <a:ext cx="613410" cy="50716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人皆有不忍人之心</a:t>
            </a: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2349133" y="4730665"/>
            <a:ext cx="139516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四心</a:t>
            </a: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366204" y="4730665"/>
            <a:ext cx="139516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四端</a:t>
            </a: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2145297" y="2942308"/>
            <a:ext cx="920056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不忍人之心</a:t>
            </a:r>
            <a:r>
              <a:rPr lang="en-US" altLang="zh-CN" sz="32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3200" b="1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</a:t>
            </a:r>
            <a:r>
              <a:rPr lang="zh-CN" altLang="en-US" sz="3200" b="1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不忍人之政</a:t>
            </a:r>
          </a:p>
        </p:txBody>
      </p:sp>
      <p:sp>
        <p:nvSpPr>
          <p:cNvPr id="10" name="右箭头 9"/>
          <p:cNvSpPr/>
          <p:nvPr>
            <p:custDataLst>
              <p:tags r:id="rId10"/>
            </p:custDataLst>
          </p:nvPr>
        </p:nvSpPr>
        <p:spPr>
          <a:xfrm>
            <a:off x="5833745" y="3329305"/>
            <a:ext cx="782320" cy="258445"/>
          </a:xfrm>
          <a:prstGeom prst="rightArrow">
            <a:avLst/>
          </a:prstGeom>
          <a:gradFill>
            <a:gsLst>
              <a:gs pos="50000">
                <a:srgbClr val="ECCFCB"/>
              </a:gs>
              <a:gs pos="0">
                <a:srgbClr val="F2DFDC"/>
              </a:gs>
              <a:gs pos="100000">
                <a:srgbClr val="E5BEB9"/>
              </a:gs>
            </a:gsLst>
            <a:lin scaled="1"/>
          </a:gradFill>
          <a:ln w="28575" cmpd="dbl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>
            <p:custDataLst>
              <p:tags r:id="rId11"/>
            </p:custDataLst>
          </p:nvPr>
        </p:nvSpPr>
        <p:spPr>
          <a:xfrm>
            <a:off x="1801495" y="3509645"/>
            <a:ext cx="260985" cy="2837180"/>
          </a:xfrm>
          <a:prstGeom prst="leftBrace">
            <a:avLst>
              <a:gd name="adj1" fmla="val 272695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>
            <p:custDataLst>
              <p:tags r:id="rId12"/>
            </p:custDataLst>
          </p:nvPr>
        </p:nvSpPr>
        <p:spPr>
          <a:xfrm rot="10800000">
            <a:off x="9282430" y="3587115"/>
            <a:ext cx="526415" cy="3009265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10179050" y="4069080"/>
            <a:ext cx="656590" cy="19678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行仁政</a:t>
            </a: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88010" y="713740"/>
            <a:ext cx="10515600" cy="1490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孟子认为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不忍人之心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是人所固有的，但又要求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知皆扩</a:t>
            </a: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而充之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，二者是否矛盾？</a:t>
            </a:r>
          </a:p>
        </p:txBody>
      </p:sp>
      <p:sp>
        <p:nvSpPr>
          <p:cNvPr id="4" name="内容占位符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588010" y="2204085"/>
            <a:ext cx="11772900" cy="2057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明确：不矛盾。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在社会生活中，人们因私欲膨胀，导致善的本性逐渐泯灭。所以，</a:t>
            </a:r>
            <a:r>
              <a:rPr lang="en-US" altLang="zh-CN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必须在后天的教育中，指导人们自觉扩大充实自己的</a:t>
            </a:r>
            <a:r>
              <a:rPr lang="en-US" altLang="zh-CN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四端</a:t>
            </a:r>
            <a:r>
              <a:rPr lang="en-US" altLang="zh-CN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</p:spTree>
    <p:custDataLst>
      <p:tags r:id="rId5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73735" y="204470"/>
            <a:ext cx="10161905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5.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我们该如何看待孟子的“人皆有不忍人之心”？</a:t>
            </a:r>
            <a:endParaRPr lang="zh-CN" altLang="en-US" sz="3600"/>
          </a:p>
        </p:txBody>
      </p:sp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762000" y="1248410"/>
            <a:ext cx="10252710" cy="3415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400" kern="100"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【</a:t>
            </a:r>
            <a:r>
              <a:rPr lang="zh-CN" altLang="en-US" sz="2400" kern="100"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明确</a:t>
            </a:r>
            <a:r>
              <a:rPr lang="en-US" altLang="zh-CN" sz="2400" kern="100"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】</a:t>
            </a:r>
            <a:r>
              <a:rPr lang="zh-CN" altLang="en-US" sz="2400" kern="1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：（</a:t>
            </a:r>
            <a:r>
              <a:rPr lang="en-US" altLang="zh-CN" sz="2400" kern="1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</a:t>
            </a:r>
            <a:r>
              <a:rPr lang="zh-CN" altLang="en-US" sz="2400" kern="1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）孟子是从人性的前提推导政治，从人人都有“不忍人之心”的仁心推导仁政。由于这种“不忍人之心”是人本身所固有的，所以，仁政也应该是天经地义的。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2400" kern="1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   </a:t>
            </a:r>
            <a:r>
              <a:rPr lang="zh-CN" altLang="en-US" sz="2400" kern="1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孟子把“仁义礼智”这些社会性质的道德观念说成是人的天性里所固有的，与生俱来的，是主观唯心主义的。</a:t>
            </a:r>
          </a:p>
          <a:p>
            <a:pPr fontAlgn="ctr">
              <a:lnSpc>
                <a:spcPct val="150000"/>
              </a:lnSpc>
            </a:pPr>
            <a:endParaRPr lang="zh-CN" altLang="zh-CN" sz="2400" kern="100"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673100" y="4197985"/>
            <a:ext cx="10629265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400" kern="1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</a:t>
            </a:r>
            <a:r>
              <a:rPr lang="en-US" altLang="zh-CN" sz="2400" kern="1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</a:t>
            </a:r>
            <a:r>
              <a:rPr lang="zh-CN" altLang="en-US" sz="2400" kern="1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）孟子也不是完全否认后天培养的作用。他认为“不忍人之心”包含“四心”，而这“四心”只是“仁义礼智” 这四种道德范畴的发端，还需要“扩而充之”才能够发扬光大。他还是重视后天努力（“扩而充之”）的作用的。</a:t>
            </a:r>
          </a:p>
          <a:p>
            <a:pPr fontAlgn="ctr">
              <a:lnSpc>
                <a:spcPct val="150000"/>
              </a:lnSpc>
            </a:pPr>
            <a:endParaRPr lang="zh-CN" altLang="zh-CN" sz="2400" kern="100"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spd="slow" p14:dur="150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56895" y="1542415"/>
            <a:ext cx="11635105" cy="2057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道理论证：</a:t>
            </a:r>
            <a:r>
              <a:rPr lang="en-US" altLang="zh-CN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人皆有不忍人之心</a:t>
            </a:r>
            <a:r>
              <a:rPr lang="zh-CN" altLang="en-US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，层层推理</a:t>
            </a:r>
            <a:r>
              <a:rPr lang="en-US" altLang="zh-CN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举例论证：孺子入井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比喻论证：</a:t>
            </a:r>
            <a:r>
              <a:rPr lang="en-US" altLang="zh-CN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人之有是四端也，犹其有四体也</a:t>
            </a:r>
            <a:r>
              <a:rPr lang="en-US" altLang="zh-CN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“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若火之始然，泉之始达</a:t>
            </a:r>
            <a:r>
              <a:rPr lang="en-US" altLang="zh-CN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endParaRPr lang="zh-CN" altLang="en-US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对比论证：正面：人皆有不忍人之心/反面：无恻隐之心，非人也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正面：足以保四海/反面：不足以事父母</a:t>
            </a:r>
            <a:endParaRPr lang="zh-CN" altLang="en-US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endParaRPr lang="zh-CN" altLang="en-US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614507" y="184323"/>
            <a:ext cx="10515600" cy="709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sym typeface="+mn-ea"/>
              </a:rPr>
              <a:t>6.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归纳本文在论证方法和语言上的特色</a:t>
            </a:r>
            <a:endParaRPr lang="zh-CN" altLang="en-US" sz="32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781050" y="1566545"/>
            <a:ext cx="10629900" cy="2057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（二）语言特点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①比喻说理，生动形象。（孺子入井、</a:t>
            </a:r>
            <a:r>
              <a:rPr lang="en-US" altLang="zh-CN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四端</a:t>
            </a:r>
            <a:r>
              <a:rPr lang="en-US" altLang="zh-CN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</a:t>
            </a:r>
            <a:r>
              <a:rPr lang="en-US" altLang="zh-CN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四体</a:t>
            </a:r>
            <a:r>
              <a:rPr lang="en-US" altLang="zh-CN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）进行设喻，启发对方，使对方更易接受自己的观点。</a:t>
            </a:r>
            <a:r>
              <a:rPr lang="en-US" altLang="zh-CN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②排偶句式，气势磅礴。大大增强了文章的说服力和感染力，极富雄辩色彩。</a:t>
            </a:r>
            <a:r>
              <a:rPr lang="en-US" altLang="zh-CN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</a:t>
            </a:r>
            <a:endParaRPr lang="zh-CN" altLang="en-US" sz="32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p14:dur="150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58800" y="603885"/>
            <a:ext cx="56559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主题归纳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02590" y="1978660"/>
            <a:ext cx="706183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本文从人性的前提推导政治，即由人人都有“不忍人之心”的仁心推导仁政。文章在强调后天教养的重要性时，也阐释了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不忍人之心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对个人和国家的重要作用。</a:t>
            </a:r>
          </a:p>
        </p:txBody>
      </p:sp>
      <p:pic>
        <p:nvPicPr>
          <p:cNvPr id="58372" name="图片 2"/>
          <p:cNvPicPr>
            <a:picLocks noGrp="1"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66673" y="1911985"/>
            <a:ext cx="4033837" cy="274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3" name="New picture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26700" y="12344400"/>
            <a:ext cx="342900" cy="254000"/>
          </a:xfrm>
          <a:prstGeom prst="cube">
            <a:avLst/>
          </a:prstGeom>
        </p:spPr>
      </p:pic>
    </p:spTree>
    <p:custDataLst>
      <p:tags r:id="rId9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885891" y="2181309"/>
            <a:ext cx="11143615" cy="38845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fontAlgn="ctr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</a:pP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从文中看，孟子认为不忍人之心应包括四个方面，它们是</a:t>
            </a:r>
            <a:r>
              <a:rPr lang="zh-CN" altLang="en-US" sz="22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22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22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、</a:t>
            </a:r>
            <a:r>
              <a:rPr lang="zh-CN" altLang="en-US" sz="22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</a:p>
          <a:p>
            <a:pPr algn="l" fontAlgn="ctr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</a:pPr>
            <a:r>
              <a:rPr lang="en-US" altLang="zh-CN" sz="2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孟子认为，不忍人之心是人所固有的，其论证的依据是</a:t>
            </a:r>
            <a:r>
              <a:rPr lang="zh-CN" altLang="en-US" sz="22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：                                      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22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         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。这在论证方式上属于</a:t>
            </a:r>
            <a:r>
              <a:rPr lang="zh-CN" altLang="en-US" sz="22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法。</a:t>
            </a:r>
          </a:p>
          <a:p>
            <a:pPr algn="l" fontAlgn="ctr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</a:pP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在孟子看来，不忍人之心是人所固有的，那么治国施行仁政也是天经地义的。文中最能体现这一主张的句子是</a:t>
            </a:r>
            <a:r>
              <a:rPr lang="zh-CN" altLang="en-US" sz="2200" u="sng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2200" u="sng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2200" u="sng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。 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  </a:t>
            </a: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1446706" y="2748867"/>
            <a:ext cx="8639406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恻隐之心     羞恶之心       辞让之心        是非之心</a:t>
            </a: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3680355" y="5066160"/>
            <a:ext cx="6955750" cy="49795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以不忍人之心   行不忍人之政   治天下可运之掌上</a:t>
            </a: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031582" y="1016295"/>
            <a:ext cx="3849483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理解性默写</a:t>
            </a: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446706" y="3916934"/>
            <a:ext cx="59987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今人乍见孺子将入于井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皆有怵惕恻隐之心</a:t>
            </a: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10636105" y="3923686"/>
            <a:ext cx="1428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例证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4438015" y="537845"/>
            <a:ext cx="7302500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孟子，名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轲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，字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子舆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，战国时邹人。是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儒家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继孔子之后又一位重要的代表人物，后人称之为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“亚圣”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。孟子生于战国诸侯混战最激烈的时期，他提出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“民贵君轻”，对人民作一定的让步，反对掠夺性战争等主张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。为此，他到各国去游说诸侯，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反对“霸道”，提倡“仁”“义”为中心的“仁政”、“王道”。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他继承和发扬了孔子的思想，希望能够在诸侯中选出一位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王天下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的君主。由于他的这些主张与当时激烈混战的社会状况不符，所以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均未被统治者所采纳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。孟子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退而与弟子著书，遂成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孟子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》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。</a:t>
            </a:r>
          </a:p>
        </p:txBody>
      </p:sp>
      <p:pic>
        <p:nvPicPr>
          <p:cNvPr id="101" name="图片 100"/>
          <p:cNvPicPr/>
          <p:nvPr>
            <p:custDataLst>
              <p:tags r:id="rId6"/>
            </p:custDataLst>
          </p:nvPr>
        </p:nvPicPr>
        <p:blipFill>
          <a:blip r:embed="rId5" r:link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91160"/>
            <a:ext cx="4322445" cy="59239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25450" y="303530"/>
            <a:ext cx="11340465" cy="6554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【拓展阅读】</a:t>
            </a:r>
            <a:endParaRPr kumimoji="0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“敢问夫子恶乎长？”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曰：“我知言，我善养吾浩然之气。 ”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“敢问何谓浩然之气？”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曰：“难言也。其为气也，至大至刚，以直养而无害，则塞于天地之间。其为气也，配义与道；无是，馁也。是集义所生者，非义袭而取之也。行有不慊于心，则馁矣。我故曰，告子未尝知义，以其外之也。必有事焉，而勿正，心勿忘，勿助长也。无若宋人然。宋人有闵其苗之不长而揠之者，芒芒然归，谓其人曰：‘今日病矣！予助苗长矣！’其子趋而往视之，苗则槁矣。天下之不助苗长者寡矣。以为无益而舍之者，不耘苗者也；助之长者，揠苗者也，——非徒无益，而又害之。”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“何谓知言？”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曰：““诐辞知其所蔽，淫辞知其所陷，邪辞知其所离，遁辞知其所穷。——生于其心，害于其政；发于其政，害于其事。圣人复起，必从吾言矣。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kumimoji="0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“宰我、子贡善为说辞，冉牛、闵子、颜渊善言德行。孔子兼之，曰：‘我于辞命，则不能也。’然则夫子既圣矣乎？”</a:t>
            </a:r>
          </a:p>
        </p:txBody>
      </p:sp>
      <p:pic>
        <p:nvPicPr>
          <p:cNvPr id="5" name="New picture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985500" y="11417300"/>
            <a:ext cx="317500" cy="2286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spd="slow" p14:dur="1500">
        <p:push/>
      </p:transition>
    </mc:Choice>
    <mc:Fallback>
      <p:transition spd="slow">
        <p:push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4530739" y="549447"/>
            <a:ext cx="7022034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孟子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记录的是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有关孟子重要思想的一些言论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。共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篇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，一般认为孟子及其弟子万章、公孙丑等人共同编著的，属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先秦语录体散文集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孟子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论语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同是语录体散文，但与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论语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相比，它的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篇幅较长，内容也更具体，描绘更细致。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到南宋时，朱熹把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它与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礼记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中的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大学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中庸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两篇以及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论语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合为“四书”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，把读经的传统推向更加狭窄的胡同，成为后世（如明、清两代）科举考试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八股文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的唯一的取材依据。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13" y="865544"/>
            <a:ext cx="3581205" cy="4638706"/>
          </a:xfrm>
          <a:prstGeom prst="rect">
            <a:avLst/>
          </a:prstGeom>
        </p:spPr>
      </p:pic>
      <p:pic>
        <p:nvPicPr>
          <p:cNvPr id="1026" name="Picture 2" descr="C:\Users\Administrator\Desktop\Nipic_2197714_20120611115129536321副本.pn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24210" y="5605145"/>
            <a:ext cx="1367790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496570" y="377825"/>
            <a:ext cx="1523365" cy="750570"/>
          </a:xfrm>
          <a:prstGeom prst="rect">
            <a:avLst/>
          </a:prstGeom>
          <a:noFill/>
          <a:ln w="38100"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隶书" panose="02010509060101010101" charset="-122"/>
                <a:cs typeface="隶书" panose="02010509060101010101" charset="-122"/>
              </a:rPr>
              <a:t>背景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865505" y="1232535"/>
            <a:ext cx="104603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孟子所处的战国中期，封建制已经在各国确立。各诸侯国的统治者对外争城夺地，互相攻伐；对内残酷剥削，劳役繁重，破坏生产。割据混战的局面已成为社会经济进一步发展的严重障碍。在尖锐激烈的社会变革和错综复杂的社会矛盾下，各个学派的代表人物都提出了自己的思想主张。孟子也针对社会现状阐述了自己的观点，《人皆有不忍人之心》便是其中的一篇。</a:t>
            </a:r>
          </a:p>
        </p:txBody>
      </p:sp>
      <p:pic>
        <p:nvPicPr>
          <p:cNvPr id="6" name="图片 5" descr="0c4c0aee7a2ee83ce4e3d4f4f0dd782dc90a480926ad58-Ri0Ej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655935" y="-251460"/>
            <a:ext cx="1536065" cy="1536065"/>
          </a:xfrm>
          <a:prstGeom prst="rect">
            <a:avLst/>
          </a:prstGeom>
        </p:spPr>
      </p:pic>
      <p:pic>
        <p:nvPicPr>
          <p:cNvPr id="12" name="Picture 3" descr="C:\Users\Administrator\Desktop\模板 3.pn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7279005" y="4734560"/>
            <a:ext cx="4709160" cy="191198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4" name="图片 103"/>
          <p:cNvPicPr/>
          <p:nvPr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10627360" y="0"/>
            <a:ext cx="1503680" cy="15640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1361440" y="1536065"/>
            <a:ext cx="8425815" cy="37522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kumimoji="1"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1"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人皆有不忍人之心</a:t>
            </a:r>
            <a:r>
              <a:rPr kumimoji="1"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1"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选自</a:t>
            </a:r>
            <a:r>
              <a:rPr kumimoji="1"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1"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孟子</a:t>
            </a:r>
            <a:r>
              <a:rPr kumimoji="1"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·</a:t>
            </a:r>
            <a:r>
              <a:rPr kumimoji="1"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公孙丑上</a:t>
            </a:r>
            <a:r>
              <a:rPr kumimoji="1"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</a:p>
          <a:p>
            <a:pPr marL="0" indent="0">
              <a:lnSpc>
                <a:spcPct val="150000"/>
              </a:lnSpc>
              <a:buNone/>
            </a:pPr>
            <a:r>
              <a:rPr kumimoji="1"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kumimoji="1"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忍</a:t>
            </a:r>
            <a:r>
              <a:rPr kumimoji="1"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kumimoji="1"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，狠心、残忍。</a:t>
            </a:r>
          </a:p>
          <a:p>
            <a:pPr marL="0" indent="0">
              <a:lnSpc>
                <a:spcPct val="150000"/>
              </a:lnSpc>
              <a:buNone/>
            </a:pPr>
            <a:r>
              <a:rPr kumimoji="1"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kumimoji="1"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不忍</a:t>
            </a:r>
            <a:r>
              <a:rPr kumimoji="1"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”，怜悯。</a:t>
            </a:r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kumimoji="1"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不忍人之心</a:t>
            </a:r>
            <a:r>
              <a:rPr kumimoji="1"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”，指怜爱别人的心。</a:t>
            </a:r>
            <a:endParaRPr kumimoji="1" lang="en-US" altLang="zh-CN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“人皆有不忍人之心”是孟子的观点，即每个人都有怜爱别人的心。</a:t>
            </a:r>
          </a:p>
        </p:txBody>
      </p:sp>
      <p:pic>
        <p:nvPicPr>
          <p:cNvPr id="1026" name="Picture 2" descr="C:\Users\Administrator\Desktop\Nipic_2197714_20120611115129536321副本.pn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350" y="5645785"/>
            <a:ext cx="1367790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496570" y="377825"/>
            <a:ext cx="1868170" cy="800735"/>
          </a:xfrm>
          <a:prstGeom prst="rect">
            <a:avLst/>
          </a:prstGeom>
          <a:noFill/>
          <a:ln w="38100"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隶书" panose="02010509060101010101" charset="-122"/>
                <a:cs typeface="隶书" panose="02010509060101010101" charset="-122"/>
              </a:rPr>
              <a:t>释</a:t>
            </a:r>
            <a:r>
              <a:rPr lang="en-US" altLang="zh-CN" sz="3200" b="1">
                <a:solidFill>
                  <a:schemeClr val="tx1"/>
                </a:solidFill>
                <a:latin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隶书" panose="02010509060101010101" charset="-122"/>
                <a:cs typeface="隶书" panose="02010509060101010101" charset="-122"/>
              </a:rPr>
              <a:t>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7" name="TextBox 16"/>
          <p:cNvSpPr txBox="1"/>
          <p:nvPr>
            <p:custDataLst>
              <p:tags r:id="rId4"/>
            </p:custDataLst>
          </p:nvPr>
        </p:nvSpPr>
        <p:spPr>
          <a:xfrm>
            <a:off x="3078480" y="3416935"/>
            <a:ext cx="1402715" cy="8299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chemeClr val="bg1"/>
                </a:solidFill>
                <a:latin typeface="+mn-ea"/>
                <a:ea typeface="+mn-ea"/>
              </a:rPr>
              <a:t>单击此处</a:t>
            </a:r>
            <a:endParaRPr lang="en-US" altLang="zh-CN" sz="2400">
              <a:solidFill>
                <a:schemeClr val="bg1"/>
              </a:solidFill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40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</a:p>
        </p:txBody>
      </p:sp>
      <p:pic>
        <p:nvPicPr>
          <p:cNvPr id="12" name="Picture 3" descr="C:\Users\Administrator\Desktop\模板 3.pn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1122045" y="4246880"/>
            <a:ext cx="4709160" cy="191198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569970" y="984250"/>
            <a:ext cx="4970145" cy="4970145"/>
          </a:xfrm>
          <a:prstGeom prst="rect">
            <a:avLst/>
          </a:prstGeom>
        </p:spPr>
      </p:pic>
      <p:sp>
        <p:nvSpPr>
          <p:cNvPr id="30" name="文本框 10"/>
          <p:cNvSpPr txBox="1"/>
          <p:nvPr>
            <p:custDataLst>
              <p:tags r:id="rId9"/>
            </p:custDataLst>
          </p:nvPr>
        </p:nvSpPr>
        <p:spPr>
          <a:xfrm>
            <a:off x="5381625" y="1885950"/>
            <a:ext cx="1429385" cy="31673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诵读感悟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0c4c0aee7a2ee83ce4e3d4f4f0dd782dc90a480926ad58-Ri0Ej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655935" y="-251460"/>
            <a:ext cx="1536065" cy="153606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415925" y="373380"/>
            <a:ext cx="9999980" cy="186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孟子曰：“人皆有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不忍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人之心。先王有不忍人之心，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斯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有不忍人之政矣。以不忍人之心，行不忍人之政，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治天下可</a:t>
            </a:r>
            <a:r>
              <a:rPr lang="zh-CN" altLang="en-US" sz="3200" b="1" u="sng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</a:t>
            </a:r>
            <a:r>
              <a:rPr lang="zh-CN" altLang="en-US" sz="3200" b="1" u="sng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之掌上。 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688975" y="2562225"/>
            <a:ext cx="10293985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忍：adj狠心，残忍。不忍，不狠心、怜悯。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v容忍；忍受。不忍为之下。</a:t>
            </a:r>
          </a:p>
          <a:p>
            <a:pPr fontAlgn="auto">
              <a:lnSpc>
                <a:spcPct val="12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v克制。如：隐忍。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</a:t>
            </a:r>
            <a:r>
              <a:rPr lang="zh-CN" altLang="en-US" sz="2800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）斯</a:t>
            </a:r>
            <a:r>
              <a:rPr lang="zh-CN" altLang="en-US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：连词，则、就、才，表示承接上文，得出结论。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（3）运：运转，转动。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0c4c0aee7a2ee83ce4e3d4f4f0dd782dc90a480926ad58-Ri0Ej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655935" y="-251460"/>
            <a:ext cx="1536065" cy="153606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435610" y="140970"/>
            <a:ext cx="10324465" cy="186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所以谓人皆有不忍人之心者：今人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乍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见</a:t>
            </a:r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孺子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（5）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将入于井，皆有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怵惕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（6）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恻隐之心；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非所以</a:t>
            </a:r>
            <a:r>
              <a:rPr lang="zh-CN" altLang="en-US" sz="3200" b="1" u="sng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内交</a:t>
            </a:r>
            <a:r>
              <a:rPr lang="zh-CN" altLang="en-US" sz="3200" b="1" u="sng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（7）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于孺子之父母也，非所以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誉</a:t>
            </a:r>
            <a:r>
              <a:rPr lang="zh-CN" altLang="en-US" sz="3200" b="1" u="sng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（8）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于乡党朋友也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，非恶其声而然也。 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35610" y="2144395"/>
            <a:ext cx="9138920" cy="452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（4）乍:忽然。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回顾：《阿房宫赋》“雷霆乍惊，宫车过也。”</a:t>
            </a:r>
          </a:p>
          <a:p>
            <a:pPr fontAlgn="auto">
              <a:lnSpc>
                <a:spcPct val="120000"/>
              </a:lnSpc>
            </a:pP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《琵琶行(并序)》：“银瓶乍破。”  </a:t>
            </a:r>
          </a:p>
          <a:p>
            <a:pPr fontAlgn="auto">
              <a:lnSpc>
                <a:spcPct val="120000"/>
              </a:lnSpc>
            </a:pP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《声声慢》：“乍暖还寒。”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（6）怵惕（chùtì）：恐惧。</a:t>
            </a:r>
          </a:p>
          <a:p>
            <a:pPr fontAlgn="auto"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回顾:怵然为戒。——《庖丁解牛》</a:t>
            </a:r>
          </a:p>
          <a:p>
            <a:pPr fontAlgn="auto">
              <a:lnSpc>
                <a:spcPct val="120000"/>
              </a:lnSpc>
            </a:pPr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（7）内交：结交。“内”同“纳”，结、收入、接受。</a:t>
            </a:r>
          </a:p>
          <a:p>
            <a:pPr fontAlgn="auto"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回顾：距关，毋内诸侯。——《史记·项羽本纪》</a:t>
            </a:r>
          </a:p>
          <a:p>
            <a:pPr fontAlgn="auto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（8）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要：求，求取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。要誉，博取名誉。</a:t>
            </a:r>
          </a:p>
        </p:txBody>
      </p:sp>
      <p:sp>
        <p:nvSpPr>
          <p:cNvPr id="16" name="矩形 15"/>
          <p:cNvSpPr/>
          <p:nvPr>
            <p:custDataLst>
              <p:tags r:id="rId7"/>
            </p:custDataLst>
          </p:nvPr>
        </p:nvSpPr>
        <p:spPr>
          <a:xfrm>
            <a:off x="6913245" y="2004060"/>
            <a:ext cx="5339715" cy="3122295"/>
          </a:xfrm>
          <a:prstGeom prst="rect">
            <a:avLst/>
          </a:prstGeom>
          <a:solidFill>
            <a:srgbClr val="3B5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乍:</a:t>
            </a:r>
          </a:p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①&lt;副&gt;忽然；突然。</a:t>
            </a:r>
          </a:p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②&lt;副&gt;刚刚。《满井游记》：“于是冰皮始解，波色乍明。”</a:t>
            </a:r>
          </a:p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③&lt;副&gt;时而。《汉书?景十三王传》：“乍见乍没。”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0c4c0aee7a2ee83ce4e3d4f4f0dd782dc90a480926ad58-Ri0Ej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655935" y="-251460"/>
            <a:ext cx="1536065" cy="153606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455930" y="86995"/>
            <a:ext cx="10281285" cy="370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由是观之，无恻隐之心，非人也；无羞恶之心，非人也；无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辞</a:t>
            </a:r>
            <a:r>
              <a:rPr lang="zh-CN" altLang="en-US" sz="28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（9）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让之心，非人也；无是非之心，非人也。恻隐之心，仁之</a:t>
            </a:r>
            <a:r>
              <a:rPr lang="zh-CN" altLang="en-US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端</a:t>
            </a:r>
            <a:r>
              <a:rPr lang="zh-CN" altLang="en-US" sz="28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（10）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也；羞恶之心，义之端也；辞让之心，礼之端也；是非之心，智之端也。有是四端也，犹其有四体也。有是四端而自谓不能者，自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贼</a:t>
            </a:r>
            <a:r>
              <a:rPr lang="zh-CN" altLang="en-US" sz="28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（11）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者也；谓其君不能者，贼其君者也。凡有四端于我者，知皆扩而充之矣，若火之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始</a:t>
            </a:r>
            <a:r>
              <a:rPr lang="zh-CN" altLang="en-US" sz="28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（12）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然，泉之始达。苟能充之，足以保四海；苟不充之，不足以事父母。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5930" y="3796030"/>
            <a:ext cx="9371965" cy="2968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（9）辞：v推却，不接受。eg赴汤蹈火，在所不辞、辞谢。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6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（10）端：开始</a:t>
            </a:r>
          </a:p>
          <a:p>
            <a:pPr fontAlgn="auto">
              <a:lnSpc>
                <a:spcPct val="120000"/>
              </a:lnSpc>
            </a:pPr>
            <a:r>
              <a:rPr lang="zh-CN" altLang="en-US" sz="2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（11）贼：残害;伤害。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高考连接：家与家之相篡,人与人之相贼。——《墨子》</a:t>
            </a:r>
          </a:p>
          <a:p>
            <a:pPr fontAlgn="auto">
              <a:lnSpc>
                <a:spcPct val="120000"/>
              </a:lnSpc>
            </a:pPr>
            <a:r>
              <a:rPr lang="zh-CN" altLang="en-US" sz="26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（12）始：adv刚刚，才。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6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《六国论》：至丹以荆卿为计，始速祸焉。</a:t>
            </a:r>
          </a:p>
        </p:txBody>
      </p:sp>
      <p:sp>
        <p:nvSpPr>
          <p:cNvPr id="16" name="矩形 15"/>
          <p:cNvSpPr/>
          <p:nvPr>
            <p:custDataLst>
              <p:tags r:id="rId7"/>
            </p:custDataLst>
          </p:nvPr>
        </p:nvSpPr>
        <p:spPr>
          <a:xfrm>
            <a:off x="494665" y="3691890"/>
            <a:ext cx="11202670" cy="3072765"/>
          </a:xfrm>
          <a:prstGeom prst="rect">
            <a:avLst/>
          </a:prstGeom>
          <a:solidFill>
            <a:srgbClr val="3B5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始：①adv刚刚，才。   </a:t>
            </a:r>
          </a:p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②adv最初、当初。《六国论》：始有远略。</a:t>
            </a:r>
          </a:p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③n开始。《孟子．梁惠王上》：养生丧死无憾，王道之始也。</a:t>
            </a:r>
          </a:p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④adv尝、曾。《始得西山宴游记》：以为凡是州之山水有异态者，皆我有也;而未始知西山之怪特。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p="http://schemas.openxmlformats.org/presentationml/2006/main">
  <p:tag name="AS_UNIQUEID" val="907"/>
</p:tagLst>
</file>

<file path=ppt/tags/tag10.xml><?xml version="1.0" encoding="utf-8"?>
<p:tagLst xmlns:p="http://schemas.openxmlformats.org/presentationml/2006/main">
  <p:tag name="AS_UNIQUEID" val="916"/>
</p:tagLst>
</file>

<file path=ppt/tags/tag100.xml><?xml version="1.0" encoding="utf-8"?>
<p:tagLst xmlns:p="http://schemas.openxmlformats.org/presentationml/2006/main">
  <p:tag name="AS_UNIQUEID" val="840"/>
</p:tagLst>
</file>

<file path=ppt/tags/tag101.xml><?xml version="1.0" encoding="utf-8"?>
<p:tagLst xmlns:p="http://schemas.openxmlformats.org/presentationml/2006/main">
  <p:tag name="AS_UNIQUEID" val="1006"/>
  <p:tag name="KSO_WM_UNIT_TEXT_FILL_FORE_SCHEMECOLOR_INDEX" val="13"/>
  <p:tag name="KSO_WM_UNIT_TEXT_FILL_FORE_SCHEMECOLOR_INDEX_BRIGHTNESS" val="0.35"/>
  <p:tag name="KSO_WM_UNIT_TEXT_FILL_TYPE" val="1"/>
</p:tagLst>
</file>

<file path=ppt/tags/tag102.xml><?xml version="1.0" encoding="utf-8"?>
<p:tagLst xmlns:p="http://schemas.openxmlformats.org/presentationml/2006/main">
  <p:tag name="AS_UNIQUEID" val="1007"/>
  <p:tag name="KSO_WM_UNIT_TEXT_FILL_FORE_SCHEMECOLOR_INDEX" val="13"/>
  <p:tag name="KSO_WM_UNIT_TEXT_FILL_FORE_SCHEMECOLOR_INDEX_BRIGHTNESS" val="0.35"/>
  <p:tag name="KSO_WM_UNIT_TEXT_FILL_TYPE" val="1"/>
</p:tagLst>
</file>

<file path=ppt/tags/tag103.xml><?xml version="1.0" encoding="utf-8"?>
<p:tagLst xmlns:p="http://schemas.openxmlformats.org/presentationml/2006/main">
  <p:tag name="AS_UNIQUEID" val="1008"/>
</p:tagLst>
</file>

<file path=ppt/tags/tag104.xml><?xml version="1.0" encoding="utf-8"?>
<p:tagLst xmlns:p="http://schemas.openxmlformats.org/presentationml/2006/main">
  <p:tag name="AS_UNIQUEID" val="1009"/>
  <p:tag name="KSO_WM_UNIT_LINE_FILL_TYPE" val="2"/>
  <p:tag name="KSO_WM_UNIT_LINE_FORE_SCHEMECOLOR_INDEX" val="1"/>
  <p:tag name="KSO_WM_UNIT_LINE_FORE_SCHEMECOLOR_INDEX_BRIGHTNESS" val="0"/>
</p:tagLst>
</file>

<file path=ppt/tags/tag105.xml><?xml version="1.0" encoding="utf-8"?>
<p:tagLst xmlns:p="http://schemas.openxmlformats.org/presentationml/2006/main">
  <p:tag name="AS_UNIQUEID" val="1010"/>
</p:tagLst>
</file>

<file path=ppt/tags/tag106.xml><?xml version="1.0" encoding="utf-8"?>
<p:tagLst xmlns:p="http://schemas.openxmlformats.org/presentationml/2006/main">
  <p:tag name="AS_UNIQUEID" val="1011"/>
  <p:tag name="KSO_WM_UNIT_LINE_FILL_TYPE" val="2"/>
  <p:tag name="KSO_WM_UNIT_LINE_FORE_SCHEMECOLOR_INDEX" val="1"/>
  <p:tag name="KSO_WM_UNIT_LINE_FORE_SCHEMECOLOR_INDEX_BRIGHTNESS" val="0"/>
</p:tagLst>
</file>

<file path=ppt/tags/tag107.xml><?xml version="1.0" encoding="utf-8"?>
<p:tagLst xmlns:p="http://schemas.openxmlformats.org/presentationml/2006/main">
  <p:tag name="AS_UNIQUEID" val="1012"/>
  <p:tag name="KSO_WM_UNIT_TEXT_FILL_FORE_SCHEMECOLOR_INDEX" val="2"/>
  <p:tag name="KSO_WM_UNIT_TEXT_FILL_FORE_SCHEMECOLOR_INDEX_BRIGHTNESS" val="0"/>
  <p:tag name="KSO_WM_UNIT_TEXT_FILL_TYPE" val="1"/>
</p:tagLst>
</file>

<file path=ppt/tags/tag108.xml><?xml version="1.0" encoding="utf-8"?>
<p:tagLst xmlns:p="http://schemas.openxmlformats.org/presentationml/2006/main">
  <p:tag name="AS_UNIQUEID" val="1013"/>
</p:tagLst>
</file>

<file path=ppt/tags/tag109.xml><?xml version="1.0" encoding="utf-8"?>
<p:tagLst xmlns:p="http://schemas.openxmlformats.org/presentationml/2006/main">
  <p:tag name="AS_UNIQUEID" val="237"/>
</p:tagLst>
</file>

<file path=ppt/tags/tag11.xml><?xml version="1.0" encoding="utf-8"?>
<p:tagLst xmlns:p="http://schemas.openxmlformats.org/presentationml/2006/main">
  <p:tag name="AS_UNIQUEID" val="917"/>
</p:tagLst>
</file>

<file path=ppt/tags/tag110.xml><?xml version="1.0" encoding="utf-8"?>
<p:tagLst xmlns:p="http://schemas.openxmlformats.org/presentationml/2006/main">
  <p:tag name="AS_UNIQUEID" val="511"/>
</p:tagLst>
</file>

<file path=ppt/tags/tag111.xml><?xml version="1.0" encoding="utf-8"?>
<p:tagLst xmlns:p="http://schemas.openxmlformats.org/presentationml/2006/main">
  <p:tag name="AS_UNIQUEID" val="1014"/>
</p:tagLst>
</file>

<file path=ppt/tags/tag112.xml><?xml version="1.0" encoding="utf-8"?>
<p:tagLst xmlns:p="http://schemas.openxmlformats.org/presentationml/2006/main">
  <p:tag name="AS_UNIQUEID" val="247"/>
</p:tagLst>
</file>

<file path=ppt/tags/tag113.xml><?xml version="1.0" encoding="utf-8"?>
<p:tagLst xmlns:p="http://schemas.openxmlformats.org/presentationml/2006/main">
  <p:tag name="AS_UNIQUEID" val="245"/>
</p:tagLst>
</file>

<file path=ppt/tags/tag114.xml><?xml version="1.0" encoding="utf-8"?>
<p:tagLst xmlns:p="http://schemas.openxmlformats.org/presentationml/2006/main">
  <p:tag name="AS_UNIQUEID" val="1015"/>
</p:tagLst>
</file>

<file path=ppt/tags/tag115.xml><?xml version="1.0" encoding="utf-8"?>
<p:tagLst xmlns:p="http://schemas.openxmlformats.org/presentationml/2006/main">
  <p:tag name="AS_UNIQUEID" val="1016"/>
</p:tagLst>
</file>

<file path=ppt/tags/tag116.xml><?xml version="1.0" encoding="utf-8"?>
<p:tagLst xmlns:p="http://schemas.openxmlformats.org/presentationml/2006/main">
  <p:tag name="AS_UNIQUEID" val="1017"/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17.xml><?xml version="1.0" encoding="utf-8"?>
<p:tagLst xmlns:p="http://schemas.openxmlformats.org/presentationml/2006/main">
  <p:tag name="AS_UNIQUEID" val="572"/>
</p:tagLst>
</file>

<file path=ppt/tags/tag118.xml><?xml version="1.0" encoding="utf-8"?>
<p:tagLst xmlns:p="http://schemas.openxmlformats.org/presentationml/2006/main">
  <p:tag name="AS_UNIQUEID" val="1018"/>
</p:tagLst>
</file>

<file path=ppt/tags/tag119.xml><?xml version="1.0" encoding="utf-8"?>
<p:tagLst xmlns:p="http://schemas.openxmlformats.org/presentationml/2006/main">
  <p:tag name="AS_UNIQUEID" val="1019"/>
</p:tagLst>
</file>

<file path=ppt/tags/tag12.xml><?xml version="1.0" encoding="utf-8"?>
<p:tagLst xmlns:p="http://schemas.openxmlformats.org/presentationml/2006/main">
  <p:tag name="AS_UNIQUEID" val="918"/>
</p:tagLst>
</file>

<file path=ppt/tags/tag120.xml><?xml version="1.0" encoding="utf-8"?>
<p:tagLst xmlns:p="http://schemas.openxmlformats.org/presentationml/2006/main">
  <p:tag name="AS_UNIQUEID" val="1020"/>
</p:tagLst>
</file>

<file path=ppt/tags/tag121.xml><?xml version="1.0" encoding="utf-8"?>
<p:tagLst xmlns:p="http://schemas.openxmlformats.org/presentationml/2006/main">
  <p:tag name="AS_UNIQUEID" val="1021"/>
</p:tagLst>
</file>

<file path=ppt/tags/tag122.xml><?xml version="1.0" encoding="utf-8"?>
<p:tagLst xmlns:p="http://schemas.openxmlformats.org/presentationml/2006/main">
  <p:tag name="AS_UNIQUEID" val="577"/>
</p:tagLst>
</file>

<file path=ppt/tags/tag123.xml><?xml version="1.0" encoding="utf-8"?>
<p:tagLst xmlns:p="http://schemas.openxmlformats.org/presentationml/2006/main">
  <p:tag name="AS_UNIQUEID" val="1022"/>
</p:tagLst>
</file>

<file path=ppt/tags/tag124.xml><?xml version="1.0" encoding="utf-8"?>
<p:tagLst xmlns:p="http://schemas.openxmlformats.org/presentationml/2006/main">
  <p:tag name="AS_UNIQUEID" val="1023"/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25.xml><?xml version="1.0" encoding="utf-8"?>
<p:tagLst xmlns:p="http://schemas.openxmlformats.org/presentationml/2006/main">
  <p:tag name="AS_UNIQUEID" val="1024"/>
</p:tagLst>
</file>

<file path=ppt/tags/tag126.xml><?xml version="1.0" encoding="utf-8"?>
<p:tagLst xmlns:p="http://schemas.openxmlformats.org/presentationml/2006/main">
  <p:tag name="AS_UNIQUEID" val="1025"/>
</p:tagLst>
</file>

<file path=ppt/tags/tag127.xml><?xml version="1.0" encoding="utf-8"?>
<p:tagLst xmlns:p="http://schemas.openxmlformats.org/presentationml/2006/main">
  <p:tag name="AS_UNIQUEID" val="1026"/>
</p:tagLst>
</file>

<file path=ppt/tags/tag128.xml><?xml version="1.0" encoding="utf-8"?>
<p:tagLst xmlns:p="http://schemas.openxmlformats.org/presentationml/2006/main">
  <p:tag name="AS_UNIQUEID" val="1027"/>
</p:tagLst>
</file>

<file path=ppt/tags/tag129.xml><?xml version="1.0" encoding="utf-8"?>
<p:tagLst xmlns:p="http://schemas.openxmlformats.org/presentationml/2006/main">
  <p:tag name="AS_UNIQUEID" val="1028"/>
</p:tagLst>
</file>

<file path=ppt/tags/tag13.xml><?xml version="1.0" encoding="utf-8"?>
<p:tagLst xmlns:p="http://schemas.openxmlformats.org/presentationml/2006/main">
  <p:tag name="AS_UNIQUEID" val="919"/>
</p:tagLst>
</file>

<file path=ppt/tags/tag130.xml><?xml version="1.0" encoding="utf-8"?>
<p:tagLst xmlns:p="http://schemas.openxmlformats.org/presentationml/2006/main">
  <p:tag name="AS_UNIQUEID" val="1029"/>
</p:tagLst>
</file>

<file path=ppt/tags/tag131.xml><?xml version="1.0" encoding="utf-8"?>
<p:tagLst xmlns:p="http://schemas.openxmlformats.org/presentationml/2006/main">
  <p:tag name="AS_UNIQUEID" val="1030"/>
</p:tagLst>
</file>

<file path=ppt/tags/tag132.xml><?xml version="1.0" encoding="utf-8"?>
<p:tagLst xmlns:p="http://schemas.openxmlformats.org/presentationml/2006/main">
  <p:tag name="AS_UNIQUEID" val="1031"/>
</p:tagLst>
</file>

<file path=ppt/tags/tag133.xml><?xml version="1.0" encoding="utf-8"?>
<p:tagLst xmlns:p="http://schemas.openxmlformats.org/presentationml/2006/main">
  <p:tag name="AS_UNIQUEID" val="1032"/>
</p:tagLst>
</file>

<file path=ppt/tags/tag134.xml><?xml version="1.0" encoding="utf-8"?>
<p:tagLst xmlns:p="http://schemas.openxmlformats.org/presentationml/2006/main">
  <p:tag name="AS_UNIQUEID" val="1033"/>
</p:tagLst>
</file>

<file path=ppt/tags/tag135.xml><?xml version="1.0" encoding="utf-8"?>
<p:tagLst xmlns:p="http://schemas.openxmlformats.org/presentationml/2006/main">
  <p:tag name="AS_UNIQUEID" val="1034"/>
</p:tagLst>
</file>

<file path=ppt/tags/tag136.xml><?xml version="1.0" encoding="utf-8"?>
<p:tagLst xmlns:p="http://schemas.openxmlformats.org/presentationml/2006/main">
  <p:tag name="AS_UNIQUEID" val="1035"/>
</p:tagLst>
</file>

<file path=ppt/tags/tag137.xml><?xml version="1.0" encoding="utf-8"?>
<p:tagLst xmlns:p="http://schemas.openxmlformats.org/presentationml/2006/main">
  <p:tag name="AS_UNIQUEID" val="1036"/>
</p:tagLst>
</file>

<file path=ppt/tags/tag138.xml><?xml version="1.0" encoding="utf-8"?>
<p:tagLst xmlns:p="http://schemas.openxmlformats.org/presentationml/2006/main">
  <p:tag name="AS_UNIQUEID" val="1037"/>
</p:tagLst>
</file>

<file path=ppt/tags/tag139.xml><?xml version="1.0" encoding="utf-8"?>
<p:tagLst xmlns:p="http://schemas.openxmlformats.org/presentationml/2006/main">
  <p:tag name="AS_UNIQUEID" val="1038"/>
</p:tagLst>
</file>

<file path=ppt/tags/tag14.xml><?xml version="1.0" encoding="utf-8"?>
<p:tagLst xmlns:p="http://schemas.openxmlformats.org/presentationml/2006/main">
  <p:tag name="AS_UNIQUEID" val="920"/>
</p:tagLst>
</file>

<file path=ppt/tags/tag140.xml><?xml version="1.0" encoding="utf-8"?>
<p:tagLst xmlns:p="http://schemas.openxmlformats.org/presentationml/2006/main">
  <p:tag name="AS_UNIQUEID" val="1039"/>
</p:tagLst>
</file>

<file path=ppt/tags/tag141.xml><?xml version="1.0" encoding="utf-8"?>
<p:tagLst xmlns:p="http://schemas.openxmlformats.org/presentationml/2006/main">
  <p:tag name="AS_UNIQUEID" val="1040"/>
</p:tagLst>
</file>

<file path=ppt/tags/tag142.xml><?xml version="1.0" encoding="utf-8"?>
<p:tagLst xmlns:p="http://schemas.openxmlformats.org/presentationml/2006/main">
  <p:tag name="AS_UNIQUEID" val="314"/>
</p:tagLst>
</file>

<file path=ppt/tags/tag143.xml><?xml version="1.0" encoding="utf-8"?>
<p:tagLst xmlns:p="http://schemas.openxmlformats.org/presentationml/2006/main">
  <p:tag name="AS_UNIQUEID" val="1041"/>
</p:tagLst>
</file>

<file path=ppt/tags/tag144.xml><?xml version="1.0" encoding="utf-8"?>
<p:tagLst xmlns:p="http://schemas.openxmlformats.org/presentationml/2006/main">
  <p:tag name="AS_UNIQUEID" val="1042"/>
</p:tagLst>
</file>

<file path=ppt/tags/tag145.xml><?xml version="1.0" encoding="utf-8"?>
<p:tagLst xmlns:p="http://schemas.openxmlformats.org/presentationml/2006/main">
  <p:tag name="AS_UNIQUEID" val="1043"/>
</p:tagLst>
</file>

<file path=ppt/tags/tag146.xml><?xml version="1.0" encoding="utf-8"?>
<p:tagLst xmlns:p="http://schemas.openxmlformats.org/presentationml/2006/main">
  <p:tag name="AS_UNIQUEID" val="1044"/>
</p:tagLst>
</file>

<file path=ppt/tags/tag147.xml><?xml version="1.0" encoding="utf-8"?>
<p:tagLst xmlns:p="http://schemas.openxmlformats.org/presentationml/2006/main">
  <p:tag name="AS_UNIQUEID" val="314"/>
</p:tagLst>
</file>

<file path=ppt/tags/tag148.xml><?xml version="1.0" encoding="utf-8"?>
<p:tagLst xmlns:p="http://schemas.openxmlformats.org/presentationml/2006/main">
  <p:tag name="AS_UNIQUEID" val="1045"/>
</p:tagLst>
</file>

<file path=ppt/tags/tag149.xml><?xml version="1.0" encoding="utf-8"?>
<p:tagLst xmlns:p="http://schemas.openxmlformats.org/presentationml/2006/main">
  <p:tag name="AS_UNIQUEID" val="1046"/>
</p:tagLst>
</file>

<file path=ppt/tags/tag15.xml><?xml version="1.0" encoding="utf-8"?>
<p:tagLst xmlns:p="http://schemas.openxmlformats.org/presentationml/2006/main">
  <p:tag name="AS_UNIQUEID" val="921"/>
</p:tagLst>
</file>

<file path=ppt/tags/tag150.xml><?xml version="1.0" encoding="utf-8"?>
<p:tagLst xmlns:p="http://schemas.openxmlformats.org/presentationml/2006/main">
  <p:tag name="AS_UNIQUEID" val="1047"/>
</p:tagLst>
</file>

<file path=ppt/tags/tag151.xml><?xml version="1.0" encoding="utf-8"?>
<p:tagLst xmlns:p="http://schemas.openxmlformats.org/presentationml/2006/main">
  <p:tag name="AS_UNIQUEID" val="1048"/>
</p:tagLst>
</file>

<file path=ppt/tags/tag152.xml><?xml version="1.0" encoding="utf-8"?>
<p:tagLst xmlns:p="http://schemas.openxmlformats.org/presentationml/2006/main">
  <p:tag name="AS_UNIQUEID" val="1049"/>
</p:tagLst>
</file>

<file path=ppt/tags/tag153.xml><?xml version="1.0" encoding="utf-8"?>
<p:tagLst xmlns:p="http://schemas.openxmlformats.org/presentationml/2006/main">
  <p:tag name="AS_UNIQUEID" val="1050"/>
</p:tagLst>
</file>

<file path=ppt/tags/tag154.xml><?xml version="1.0" encoding="utf-8"?>
<p:tagLst xmlns:p="http://schemas.openxmlformats.org/presentationml/2006/main">
  <p:tag name="AS_UNIQUEID" val="1051"/>
</p:tagLst>
</file>

<file path=ppt/tags/tag155.xml><?xml version="1.0" encoding="utf-8"?>
<p:tagLst xmlns:p="http://schemas.openxmlformats.org/presentationml/2006/main">
  <p:tag name="AS_UNIQUEID" val="1052"/>
</p:tagLst>
</file>

<file path=ppt/tags/tag156.xml><?xml version="1.0" encoding="utf-8"?>
<p:tagLst xmlns:p="http://schemas.openxmlformats.org/presentationml/2006/main">
  <p:tag name="AS_UNIQUEID" val="1053"/>
</p:tagLst>
</file>

<file path=ppt/tags/tag157.xml><?xml version="1.0" encoding="utf-8"?>
<p:tagLst xmlns:p="http://schemas.openxmlformats.org/presentationml/2006/main">
  <p:tag name="AS_UNIQUEID" val="1054"/>
</p:tagLst>
</file>

<file path=ppt/tags/tag158.xml><?xml version="1.0" encoding="utf-8"?>
<p:tagLst xmlns:p="http://schemas.openxmlformats.org/presentationml/2006/main">
  <p:tag name="AS_UNIQUEID" val="642"/>
</p:tagLst>
</file>

<file path=ppt/tags/tag159.xml><?xml version="1.0" encoding="utf-8"?>
<p:tagLst xmlns:p="http://schemas.openxmlformats.org/presentationml/2006/main">
  <p:tag name="AS_UNIQUEID" val="643"/>
</p:tagLst>
</file>

<file path=ppt/tags/tag16.xml><?xml version="1.0" encoding="utf-8"?>
<p:tagLst xmlns:p="http://schemas.openxmlformats.org/presentationml/2006/main">
  <p:tag name="AS_UNIQUEID" val="922"/>
</p:tagLst>
</file>

<file path=ppt/tags/tag160.xml><?xml version="1.0" encoding="utf-8"?>
<p:tagLst xmlns:p="http://schemas.openxmlformats.org/presentationml/2006/main">
  <p:tag name="AS_UNIQUEID" val="1055"/>
</p:tagLst>
</file>

<file path=ppt/tags/tag161.xml><?xml version="1.0" encoding="utf-8"?>
<p:tagLst xmlns:p="http://schemas.openxmlformats.org/presentationml/2006/main">
  <p:tag name="AS_UNIQUEID" val="718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3.xml><?xml version="1.0" encoding="utf-8"?>
<p:tagLst xmlns:p="http://schemas.openxmlformats.org/presentationml/2006/main">
  <p:tag name="AS_UNIQUEID" val="1056"/>
</p:tagLst>
</file>

<file path=ppt/tags/tag164.xml><?xml version="1.0" encoding="utf-8"?>
<p:tagLst xmlns:p="http://schemas.openxmlformats.org/presentationml/2006/main">
  <p:tag name="AS_UNIQUEID" val="647"/>
</p:tagLst>
</file>

<file path=ppt/tags/tag165.xml><?xml version="1.0" encoding="utf-8"?>
<p:tagLst xmlns:p="http://schemas.openxmlformats.org/presentationml/2006/main">
  <p:tag name="AS_UNIQUEID" val="648"/>
</p:tagLst>
</file>

<file path=ppt/tags/tag166.xml><?xml version="1.0" encoding="utf-8"?>
<p:tagLst xmlns:p="http://schemas.openxmlformats.org/presentationml/2006/main">
  <p:tag name="AS_UNIQUEID" val="649"/>
</p:tagLst>
</file>

<file path=ppt/tags/tag167.xml><?xml version="1.0" encoding="utf-8"?>
<p:tagLst xmlns:p="http://schemas.openxmlformats.org/presentationml/2006/main">
  <p:tag name="AS_UNIQUEID" val="650"/>
</p:tagLst>
</file>

<file path=ppt/tags/tag168.xml><?xml version="1.0" encoding="utf-8"?>
<p:tagLst xmlns:p="http://schemas.openxmlformats.org/presentationml/2006/main">
  <p:tag name="AS_UNIQUEID" val="651"/>
</p:tagLst>
</file>

<file path=ppt/tags/tag169.xml><?xml version="1.0" encoding="utf-8"?>
<p:tagLst xmlns:p="http://schemas.openxmlformats.org/presentationml/2006/main">
  <p:tag name="AS_UNIQUEID" val="652"/>
</p:tagLst>
</file>

<file path=ppt/tags/tag17.xml><?xml version="1.0" encoding="utf-8"?>
<p:tagLst xmlns:p="http://schemas.openxmlformats.org/presentationml/2006/main">
  <p:tag name="AS_UNIQUEID" val="923"/>
</p:tagLst>
</file>

<file path=ppt/tags/tag170.xml><?xml version="1.0" encoding="utf-8"?>
<p:tagLst xmlns:p="http://schemas.openxmlformats.org/presentationml/2006/main">
  <p:tag name="AS_UNIQUEID" val="653"/>
</p:tagLst>
</file>

<file path=ppt/tags/tag171.xml><?xml version="1.0" encoding="utf-8"?>
<p:tagLst xmlns:p="http://schemas.openxmlformats.org/presentationml/2006/main">
  <p:tag name="AS_UNIQUEID" val="654"/>
</p:tagLst>
</file>

<file path=ppt/tags/tag172.xml><?xml version="1.0" encoding="utf-8"?>
<p:tagLst xmlns:p="http://schemas.openxmlformats.org/presentationml/2006/main">
  <p:tag name="AS_UNIQUEID" val="655"/>
</p:tagLst>
</file>

<file path=ppt/tags/tag173.xml><?xml version="1.0" encoding="utf-8"?>
<p:tagLst xmlns:p="http://schemas.openxmlformats.org/presentationml/2006/main">
  <p:tag name="AS_UNIQUEID" val="656"/>
</p:tagLst>
</file>

<file path=ppt/tags/tag174.xml><?xml version="1.0" encoding="utf-8"?>
<p:tagLst xmlns:p="http://schemas.openxmlformats.org/presentationml/2006/main">
  <p:tag name="AS_UNIQUEID" val="657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6.xml><?xml version="1.0" encoding="utf-8"?>
<p:tagLst xmlns:p="http://schemas.openxmlformats.org/presentationml/2006/main">
  <p:tag name="AS_UNIQUEID" val="1057"/>
</p:tagLst>
</file>

<file path=ppt/tags/tag177.xml><?xml version="1.0" encoding="utf-8"?>
<p:tagLst xmlns:p="http://schemas.openxmlformats.org/presentationml/2006/main">
  <p:tag name="AS_UNIQUEID" val="660"/>
</p:tagLst>
</file>

<file path=ppt/tags/tag178.xml><?xml version="1.0" encoding="utf-8"?>
<p:tagLst xmlns:p="http://schemas.openxmlformats.org/presentationml/2006/main">
  <p:tag name="AS_UNIQUEID" val="661"/>
</p:tagLst>
</file>

<file path=ppt/tags/tag1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.xml><?xml version="1.0" encoding="utf-8"?>
<p:tagLst xmlns:p="http://schemas.openxmlformats.org/presentationml/2006/main">
  <p:tag name="AS_UNIQUEID" val="924"/>
</p:tagLst>
</file>

<file path=ppt/tags/tag180.xml><?xml version="1.0" encoding="utf-8"?>
<p:tagLst xmlns:p="http://schemas.openxmlformats.org/presentationml/2006/main">
  <p:tag name="AS_UNIQUEID" val="1058"/>
</p:tagLst>
</file>

<file path=ppt/tags/tag181.xml><?xml version="1.0" encoding="utf-8"?>
<p:tagLst xmlns:p="http://schemas.openxmlformats.org/presentationml/2006/main">
  <p:tag name="AS_UNIQUEID" val="1059"/>
</p:tagLst>
</file>

<file path=ppt/tags/tag182.xml><?xml version="1.0" encoding="utf-8"?>
<p:tagLst xmlns:p="http://schemas.openxmlformats.org/presentationml/2006/main">
  <p:tag name="AS_UNIQUEID" val="436"/>
</p:tagLst>
</file>

<file path=ppt/tags/tag183.xml><?xml version="1.0" encoding="utf-8"?>
<p:tagLst xmlns:p="http://schemas.openxmlformats.org/presentationml/2006/main">
  <p:tag name="AS_UNIQUEID" val="445"/>
</p:tagLst>
</file>

<file path=ppt/tags/tag1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5.xml><?xml version="1.0" encoding="utf-8"?>
<p:tagLst xmlns:p="http://schemas.openxmlformats.org/presentationml/2006/main">
  <p:tag name="AS_UNIQUEID" val="1060"/>
</p:tagLst>
</file>

<file path=ppt/tags/tag186.xml><?xml version="1.0" encoding="utf-8"?>
<p:tagLst xmlns:p="http://schemas.openxmlformats.org/presentationml/2006/main">
  <p:tag name="AS_UNIQUEID" val="665"/>
</p:tagLst>
</file>

<file path=ppt/tags/tag187.xml><?xml version="1.0" encoding="utf-8"?>
<p:tagLst xmlns:p="http://schemas.openxmlformats.org/presentationml/2006/main">
  <p:tag name="AS_UNIQUEID" val="664"/>
</p:tagLst>
</file>

<file path=ppt/tags/tag1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9.xml><?xml version="1.0" encoding="utf-8"?>
<p:tagLst xmlns:p="http://schemas.openxmlformats.org/presentationml/2006/main">
  <p:tag name="AS_UNIQUEID" val="1061"/>
</p:tagLst>
</file>

<file path=ppt/tags/tag19.xml><?xml version="1.0" encoding="utf-8"?>
<p:tagLst xmlns:p="http://schemas.openxmlformats.org/presentationml/2006/main">
  <p:tag name="AS_UNIQUEID" val="925"/>
</p:tagLst>
</file>

<file path=ppt/tags/tag190.xml><?xml version="1.0" encoding="utf-8"?>
<p:tagLst xmlns:p="http://schemas.openxmlformats.org/presentationml/2006/main">
  <p:tag name="AS_UNIQUEID" val="669"/>
</p:tagLst>
</file>

<file path=ppt/tags/tag1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2.xml><?xml version="1.0" encoding="utf-8"?>
<p:tagLst xmlns:p="http://schemas.openxmlformats.org/presentationml/2006/main">
  <p:tag name="AS_UNIQUEID" val="1062"/>
</p:tagLst>
</file>

<file path=ppt/tags/tag193.xml><?xml version="1.0" encoding="utf-8"?>
<p:tagLst xmlns:p="http://schemas.openxmlformats.org/presentationml/2006/main">
  <p:tag name="AS_UNIQUEID" val="672"/>
</p:tagLst>
</file>

<file path=ppt/tags/tag194.xml><?xml version="1.0" encoding="utf-8"?>
<p:tagLst xmlns:p="http://schemas.openxmlformats.org/presentationml/2006/main">
  <p:tag name="AS_UNIQUEID" val="673"/>
</p:tagLst>
</file>

<file path=ppt/tags/tag195.xml><?xml version="1.0" encoding="utf-8"?>
<p:tagLst xmlns:p="http://schemas.openxmlformats.org/presentationml/2006/main">
  <p:tag name="AS_UNIQUEID" val="430"/>
  <p:tag name="KSO_WM_ASSEMBLE_CHIP_INDEX" val="d21008d7eafe435aa54467ae5e92835c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f28c43f671cac347437114e"/>
  <p:tag name="KSO_WM_TEMPLATE_ASSEMBLE_XID" val="5f28c43f671cac347437114e"/>
  <p:tag name="KSO_WM_TEMPLATE_CATEGORY" val="diagram"/>
  <p:tag name="KSO_WM_TEMPLATE_INDEX" val="20208874"/>
  <p:tag name="KSO_WM_UNIT_COMPATIBLE" val="0"/>
  <p:tag name="KSO_WM_UNIT_DEC_AREA_ID" val="24fe122c41124d29becef8ea87e69fb1"/>
  <p:tag name="KSO_WM_UNIT_DIAGRAM_ISNUMVISUAL" val="0"/>
  <p:tag name="KSO_WM_UNIT_DIAGRAM_ISREFERUNIT" val="0"/>
  <p:tag name="KSO_WM_UNIT_HIGHLIGHT" val="0"/>
  <p:tag name="KSO_WM_UNIT_ID" val="diagram20208874_1*d*2"/>
  <p:tag name="KSO_WM_UNIT_INDEX" val="2"/>
  <p:tag name="KSO_WM_UNIT_LAYERLEVEL" val="1"/>
  <p:tag name="KSO_WM_UNIT_PICTURE_CLIP_FLAG" val="0"/>
  <p:tag name="KSO_WM_UNIT_PLACING_PICTURE" val="d21008d7eafe435aa54467ae5e92835c"/>
  <p:tag name="KSO_WM_UNIT_TYPE" val="d"/>
  <p:tag name="KSO_WM_UNIT_VALUE" val="761*1523"/>
</p:tagLst>
</file>

<file path=ppt/tags/tag196.xml><?xml version="1.0" encoding="utf-8"?>
<p:tagLst xmlns:p="http://schemas.openxmlformats.org/presentationml/2006/main">
  <p:tag name="AS_UNIQUEID" val="674"/>
</p:tagLst>
</file>

<file path=ppt/tags/tag1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8.xml><?xml version="1.0" encoding="utf-8"?>
<p:tagLst xmlns:p="http://schemas.openxmlformats.org/presentationml/2006/main">
  <p:tag name="AS_UNIQUEID" val="1063"/>
</p:tagLst>
</file>

<file path=ppt/tags/tag199.xml><?xml version="1.0" encoding="utf-8"?>
<p:tagLst xmlns:p="http://schemas.openxmlformats.org/presentationml/2006/main">
  <p:tag name="AS_UNIQUEID" val="495"/>
</p:tagLst>
</file>

<file path=ppt/tags/tag2.xml><?xml version="1.0" encoding="utf-8"?>
<p:tagLst xmlns:p="http://schemas.openxmlformats.org/presentationml/2006/main">
  <p:tag name="AS_UNIQUEID" val="908"/>
</p:tagLst>
</file>

<file path=ppt/tags/tag20.xml><?xml version="1.0" encoding="utf-8"?>
<p:tagLst xmlns:p="http://schemas.openxmlformats.org/presentationml/2006/main">
  <p:tag name="AS_UNIQUEID" val="926"/>
</p:tagLst>
</file>

<file path=ppt/tags/tag200.xml><?xml version="1.0" encoding="utf-8"?>
<p:tagLst xmlns:p="http://schemas.openxmlformats.org/presentationml/2006/main">
  <p:tag name="AS_UNIQUEID" val="496"/>
</p:tagLst>
</file>

<file path=ppt/tags/tag201.xml><?xml version="1.0" encoding="utf-8"?>
<p:tagLst xmlns:p="http://schemas.openxmlformats.org/presentationml/2006/main">
  <p:tag name="AS_UNIQUEID" val="497"/>
</p:tagLst>
</file>

<file path=ppt/tags/tag202.xml><?xml version="1.0" encoding="utf-8"?>
<p:tagLst xmlns:p="http://schemas.openxmlformats.org/presentationml/2006/main">
  <p:tag name="AS_UNIQUEID" val="1064"/>
</p:tagLst>
</file>

<file path=ppt/tags/tag203.xml><?xml version="1.0" encoding="utf-8"?>
<p:tagLst xmlns:p="http://schemas.openxmlformats.org/presentationml/2006/main">
  <p:tag name="AS_UNIQUEID" val="500"/>
</p:tagLst>
</file>

<file path=ppt/tags/tag204.xml><?xml version="1.0" encoding="utf-8"?>
<p:tagLst xmlns:p="http://schemas.openxmlformats.org/presentationml/2006/main">
  <p:tag name="AS_UNIQUEID" val="501"/>
</p:tagLst>
</file>

<file path=ppt/tags/tag205.xml><?xml version="1.0" encoding="utf-8"?>
<p:tagLst xmlns:p="http://schemas.openxmlformats.org/presentationml/2006/main">
  <p:tag name="AS_UNIQUEID" val="502"/>
</p:tagLst>
</file>

<file path=ppt/tags/tag206.xml><?xml version="1.0" encoding="utf-8"?>
<p:tagLst xmlns:p="http://schemas.openxmlformats.org/presentationml/2006/main">
  <p:tag name="AS_UNIQUEID" val="503"/>
</p:tagLst>
</file>

<file path=ppt/tags/tag207.xml><?xml version="1.0" encoding="utf-8"?>
<p:tagLst xmlns:p="http://schemas.openxmlformats.org/presentationml/2006/main">
  <p:tag name="AS_UNIQUEID" val="68"/>
</p:tagLst>
</file>

<file path=ppt/tags/tag208.xml><?xml version="1.0" encoding="utf-8"?>
<p:tagLst xmlns:p="http://schemas.openxmlformats.org/presentationml/2006/main">
  <p:tag name="AS_UNIQUEID" val="504"/>
</p:tagLst>
</file>

<file path=ppt/tags/tag209.xml><?xml version="1.0" encoding="utf-8"?>
<p:tagLst xmlns:p="http://schemas.openxmlformats.org/presentationml/2006/main">
  <p:tag name="AS_UNIQUEID" val="1065"/>
</p:tagLst>
</file>

<file path=ppt/tags/tag21.xml><?xml version="1.0" encoding="utf-8"?>
<p:tagLst xmlns:p="http://schemas.openxmlformats.org/presentationml/2006/main">
  <p:tag name="AS_UNIQUEID" val="927"/>
</p:tagLst>
</file>

<file path=ppt/tags/tag210.xml><?xml version="1.0" encoding="utf-8"?>
<p:tagLst xmlns:p="http://schemas.openxmlformats.org/presentationml/2006/main">
  <p:tag name="AS_UNIQUEID" val="906"/>
</p:tagLst>
</file>

<file path=ppt/tags/tag211.xml><?xml version="1.0" encoding="utf-8"?>
<p:tagLst xmlns:p="http://schemas.openxmlformats.org/presentationml/2006/main">
  <p:tag name="AS_UNIQUEID" val="1066"/>
</p:tagLst>
</file>

<file path=ppt/tags/tag2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1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2.xml><?xml version="1.0" encoding="utf-8"?>
<p:tagLst xmlns:p="http://schemas.openxmlformats.org/presentationml/2006/main">
  <p:tag name="AS_UNIQUEID" val="928"/>
</p:tagLst>
</file>

<file path=ppt/tags/tag23.xml><?xml version="1.0" encoding="utf-8"?>
<p:tagLst xmlns:p="http://schemas.openxmlformats.org/presentationml/2006/main">
  <p:tag name="AS_UNIQUEID" val="929"/>
</p:tagLst>
</file>

<file path=ppt/tags/tag24.xml><?xml version="1.0" encoding="utf-8"?>
<p:tagLst xmlns:p="http://schemas.openxmlformats.org/presentationml/2006/main">
  <p:tag name="AS_UNIQUEID" val="930"/>
</p:tagLst>
</file>

<file path=ppt/tags/tag25.xml><?xml version="1.0" encoding="utf-8"?>
<p:tagLst xmlns:p="http://schemas.openxmlformats.org/presentationml/2006/main">
  <p:tag name="AS_UNIQUEID" val="931"/>
</p:tagLst>
</file>

<file path=ppt/tags/tag26.xml><?xml version="1.0" encoding="utf-8"?>
<p:tagLst xmlns:p="http://schemas.openxmlformats.org/presentationml/2006/main">
  <p:tag name="AS_UNIQUEID" val="932"/>
</p:tagLst>
</file>

<file path=ppt/tags/tag27.xml><?xml version="1.0" encoding="utf-8"?>
<p:tagLst xmlns:p="http://schemas.openxmlformats.org/presentationml/2006/main">
  <p:tag name="AS_UNIQUEID" val="933"/>
</p:tagLst>
</file>

<file path=ppt/tags/tag28.xml><?xml version="1.0" encoding="utf-8"?>
<p:tagLst xmlns:p="http://schemas.openxmlformats.org/presentationml/2006/main">
  <p:tag name="AS_UNIQUEID" val="934"/>
</p:tagLst>
</file>

<file path=ppt/tags/tag29.xml><?xml version="1.0" encoding="utf-8"?>
<p:tagLst xmlns:p="http://schemas.openxmlformats.org/presentationml/2006/main">
  <p:tag name="AS_UNIQUEID" val="935"/>
</p:tagLst>
</file>

<file path=ppt/tags/tag3.xml><?xml version="1.0" encoding="utf-8"?>
<p:tagLst xmlns:p="http://schemas.openxmlformats.org/presentationml/2006/main">
  <p:tag name="AS_UNIQUEID" val="909"/>
</p:tagLst>
</file>

<file path=ppt/tags/tag30.xml><?xml version="1.0" encoding="utf-8"?>
<p:tagLst xmlns:p="http://schemas.openxmlformats.org/presentationml/2006/main">
  <p:tag name="AS_UNIQUEID" val="936"/>
</p:tagLst>
</file>

<file path=ppt/tags/tag31.xml><?xml version="1.0" encoding="utf-8"?>
<p:tagLst xmlns:p="http://schemas.openxmlformats.org/presentationml/2006/main">
  <p:tag name="AS_UNIQUEID" val="937"/>
</p:tagLst>
</file>

<file path=ppt/tags/tag32.xml><?xml version="1.0" encoding="utf-8"?>
<p:tagLst xmlns:p="http://schemas.openxmlformats.org/presentationml/2006/main">
  <p:tag name="AS_UNIQUEID" val="938"/>
</p:tagLst>
</file>

<file path=ppt/tags/tag33.xml><?xml version="1.0" encoding="utf-8"?>
<p:tagLst xmlns:p="http://schemas.openxmlformats.org/presentationml/2006/main">
  <p:tag name="AS_UNIQUEID" val="939"/>
</p:tagLst>
</file>

<file path=ppt/tags/tag34.xml><?xml version="1.0" encoding="utf-8"?>
<p:tagLst xmlns:p="http://schemas.openxmlformats.org/presentationml/2006/main">
  <p:tag name="AS_UNIQUEID" val="940"/>
</p:tagLst>
</file>

<file path=ppt/tags/tag35.xml><?xml version="1.0" encoding="utf-8"?>
<p:tagLst xmlns:p="http://schemas.openxmlformats.org/presentationml/2006/main">
  <p:tag name="AS_UNIQUEID" val="941"/>
</p:tagLst>
</file>

<file path=ppt/tags/tag36.xml><?xml version="1.0" encoding="utf-8"?>
<p:tagLst xmlns:p="http://schemas.openxmlformats.org/presentationml/2006/main">
  <p:tag name="AS_UNIQUEID" val="942"/>
</p:tagLst>
</file>

<file path=ppt/tags/tag37.xml><?xml version="1.0" encoding="utf-8"?>
<p:tagLst xmlns:p="http://schemas.openxmlformats.org/presentationml/2006/main">
  <p:tag name="AS_UNIQUEID" val="943"/>
</p:tagLst>
</file>

<file path=ppt/tags/tag38.xml><?xml version="1.0" encoding="utf-8"?>
<p:tagLst xmlns:p="http://schemas.openxmlformats.org/presentationml/2006/main">
  <p:tag name="AS_UNIQUEID" val="944"/>
</p:tagLst>
</file>

<file path=ppt/tags/tag39.xml><?xml version="1.0" encoding="utf-8"?>
<p:tagLst xmlns:p="http://schemas.openxmlformats.org/presentationml/2006/main">
  <p:tag name="AS_UNIQUEID" val="945"/>
</p:tagLst>
</file>

<file path=ppt/tags/tag4.xml><?xml version="1.0" encoding="utf-8"?>
<p:tagLst xmlns:p="http://schemas.openxmlformats.org/presentationml/2006/main">
  <p:tag name="AS_UNIQUEID" val="910"/>
</p:tagLst>
</file>

<file path=ppt/tags/tag40.xml><?xml version="1.0" encoding="utf-8"?>
<p:tagLst xmlns:p="http://schemas.openxmlformats.org/presentationml/2006/main">
  <p:tag name="AS_UNIQUEID" val="946"/>
</p:tagLst>
</file>

<file path=ppt/tags/tag41.xml><?xml version="1.0" encoding="utf-8"?>
<p:tagLst xmlns:p="http://schemas.openxmlformats.org/presentationml/2006/main">
  <p:tag name="AS_UNIQUEID" val="947"/>
</p:tagLst>
</file>

<file path=ppt/tags/tag42.xml><?xml version="1.0" encoding="utf-8"?>
<p:tagLst xmlns:p="http://schemas.openxmlformats.org/presentationml/2006/main">
  <p:tag name="AS_UNIQUEID" val="948"/>
</p:tagLst>
</file>

<file path=ppt/tags/tag43.xml><?xml version="1.0" encoding="utf-8"?>
<p:tagLst xmlns:p="http://schemas.openxmlformats.org/presentationml/2006/main">
  <p:tag name="AS_UNIQUEID" val="949"/>
</p:tagLst>
</file>

<file path=ppt/tags/tag44.xml><?xml version="1.0" encoding="utf-8"?>
<p:tagLst xmlns:p="http://schemas.openxmlformats.org/presentationml/2006/main">
  <p:tag name="AS_UNIQUEID" val="950"/>
</p:tagLst>
</file>

<file path=ppt/tags/tag45.xml><?xml version="1.0" encoding="utf-8"?>
<p:tagLst xmlns:p="http://schemas.openxmlformats.org/presentationml/2006/main">
  <p:tag name="AS_UNIQUEID" val="951"/>
</p:tagLst>
</file>

<file path=ppt/tags/tag46.xml><?xml version="1.0" encoding="utf-8"?>
<p:tagLst xmlns:p="http://schemas.openxmlformats.org/presentationml/2006/main">
  <p:tag name="AS_UNIQUEID" val="952"/>
</p:tagLst>
</file>

<file path=ppt/tags/tag47.xml><?xml version="1.0" encoding="utf-8"?>
<p:tagLst xmlns:p="http://schemas.openxmlformats.org/presentationml/2006/main">
  <p:tag name="AS_UNIQUEID" val="953"/>
</p:tagLst>
</file>

<file path=ppt/tags/tag48.xml><?xml version="1.0" encoding="utf-8"?>
<p:tagLst xmlns:p="http://schemas.openxmlformats.org/presentationml/2006/main">
  <p:tag name="AS_UNIQUEID" val="954"/>
</p:tagLst>
</file>

<file path=ppt/tags/tag49.xml><?xml version="1.0" encoding="utf-8"?>
<p:tagLst xmlns:p="http://schemas.openxmlformats.org/presentationml/2006/main">
  <p:tag name="AS_UNIQUEID" val="955"/>
</p:tagLst>
</file>

<file path=ppt/tags/tag5.xml><?xml version="1.0" encoding="utf-8"?>
<p:tagLst xmlns:p="http://schemas.openxmlformats.org/presentationml/2006/main">
  <p:tag name="AS_UNIQUEID" val="911"/>
</p:tagLst>
</file>

<file path=ppt/tags/tag50.xml><?xml version="1.0" encoding="utf-8"?>
<p:tagLst xmlns:p="http://schemas.openxmlformats.org/presentationml/2006/main">
  <p:tag name="AS_UNIQUEID" val="956"/>
</p:tagLst>
</file>

<file path=ppt/tags/tag51.xml><?xml version="1.0" encoding="utf-8"?>
<p:tagLst xmlns:p="http://schemas.openxmlformats.org/presentationml/2006/main">
  <p:tag name="AS_UNIQUEID" val="957"/>
</p:tagLst>
</file>

<file path=ppt/tags/tag52.xml><?xml version="1.0" encoding="utf-8"?>
<p:tagLst xmlns:p="http://schemas.openxmlformats.org/presentationml/2006/main">
  <p:tag name="AS_UNIQUEID" val="958"/>
</p:tagLst>
</file>

<file path=ppt/tags/tag53.xml><?xml version="1.0" encoding="utf-8"?>
<p:tagLst xmlns:p="http://schemas.openxmlformats.org/presentationml/2006/main">
  <p:tag name="AS_UNIQUEID" val="959"/>
</p:tagLst>
</file>

<file path=ppt/tags/tag54.xml><?xml version="1.0" encoding="utf-8"?>
<p:tagLst xmlns:p="http://schemas.openxmlformats.org/presentationml/2006/main">
  <p:tag name="AS_UNIQUEID" val="960"/>
</p:tagLst>
</file>

<file path=ppt/tags/tag55.xml><?xml version="1.0" encoding="utf-8"?>
<p:tagLst xmlns:p="http://schemas.openxmlformats.org/presentationml/2006/main">
  <p:tag name="AS_UNIQUEID" val="961"/>
</p:tagLst>
</file>

<file path=ppt/tags/tag56.xml><?xml version="1.0" encoding="utf-8"?>
<p:tagLst xmlns:p="http://schemas.openxmlformats.org/presentationml/2006/main">
  <p:tag name="AS_UNIQUEID" val="962"/>
</p:tagLst>
</file>

<file path=ppt/tags/tag57.xml><?xml version="1.0" encoding="utf-8"?>
<p:tagLst xmlns:p="http://schemas.openxmlformats.org/presentationml/2006/main">
  <p:tag name="AS_UNIQUEID" val="963"/>
</p:tagLst>
</file>

<file path=ppt/tags/tag58.xml><?xml version="1.0" encoding="utf-8"?>
<p:tagLst xmlns:p="http://schemas.openxmlformats.org/presentationml/2006/main">
  <p:tag name="AS_UNIQUEID" val="964"/>
</p:tagLst>
</file>

<file path=ppt/tags/tag59.xml><?xml version="1.0" encoding="utf-8"?>
<p:tagLst xmlns:p="http://schemas.openxmlformats.org/presentationml/2006/main">
  <p:tag name="AS_UNIQUEID" val="965"/>
</p:tagLst>
</file>

<file path=ppt/tags/tag6.xml><?xml version="1.0" encoding="utf-8"?>
<p:tagLst xmlns:p="http://schemas.openxmlformats.org/presentationml/2006/main">
  <p:tag name="AS_UNIQUEID" val="912"/>
</p:tagLst>
</file>

<file path=ppt/tags/tag60.xml><?xml version="1.0" encoding="utf-8"?>
<p:tagLst xmlns:p="http://schemas.openxmlformats.org/presentationml/2006/main">
  <p:tag name="AS_UNIQUEID" val="966"/>
</p:tagLst>
</file>

<file path=ppt/tags/tag61.xml><?xml version="1.0" encoding="utf-8"?>
<p:tagLst xmlns:p="http://schemas.openxmlformats.org/presentationml/2006/main">
  <p:tag name="AS_UNIQUEID" val="967"/>
</p:tagLst>
</file>

<file path=ppt/tags/tag62.xml><?xml version="1.0" encoding="utf-8"?>
<p:tagLst xmlns:p="http://schemas.openxmlformats.org/presentationml/2006/main">
  <p:tag name="AS_UNIQUEID" val="968"/>
</p:tagLst>
</file>

<file path=ppt/tags/tag63.xml><?xml version="1.0" encoding="utf-8"?>
<p:tagLst xmlns:p="http://schemas.openxmlformats.org/presentationml/2006/main">
  <p:tag name="AS_UNIQUEID" val="969"/>
</p:tagLst>
</file>

<file path=ppt/tags/tag64.xml><?xml version="1.0" encoding="utf-8"?>
<p:tagLst xmlns:p="http://schemas.openxmlformats.org/presentationml/2006/main">
  <p:tag name="AS_UNIQUEID" val="970"/>
</p:tagLst>
</file>

<file path=ppt/tags/tag65.xml><?xml version="1.0" encoding="utf-8"?>
<p:tagLst xmlns:p="http://schemas.openxmlformats.org/presentationml/2006/main">
  <p:tag name="AS_UNIQUEID" val="971"/>
</p:tagLst>
</file>

<file path=ppt/tags/tag66.xml><?xml version="1.0" encoding="utf-8"?>
<p:tagLst xmlns:p="http://schemas.openxmlformats.org/presentationml/2006/main">
  <p:tag name="AS_UNIQUEID" val="972"/>
</p:tagLst>
</file>

<file path=ppt/tags/tag67.xml><?xml version="1.0" encoding="utf-8"?>
<p:tagLst xmlns:p="http://schemas.openxmlformats.org/presentationml/2006/main">
  <p:tag name="AS_UNIQUEID" val="973"/>
</p:tagLst>
</file>

<file path=ppt/tags/tag68.xml><?xml version="1.0" encoding="utf-8"?>
<p:tagLst xmlns:p="http://schemas.openxmlformats.org/presentationml/2006/main">
  <p:tag name="AS_UNIQUEID" val="974"/>
</p:tagLst>
</file>

<file path=ppt/tags/tag69.xml><?xml version="1.0" encoding="utf-8"?>
<p:tagLst xmlns:p="http://schemas.openxmlformats.org/presentationml/2006/main">
  <p:tag name="AS_UNIQUEID" val="975"/>
</p:tagLst>
</file>

<file path=ppt/tags/tag7.xml><?xml version="1.0" encoding="utf-8"?>
<p:tagLst xmlns:p="http://schemas.openxmlformats.org/presentationml/2006/main">
  <p:tag name="AS_UNIQUEID" val="913"/>
</p:tagLst>
</file>

<file path=ppt/tags/tag70.xml><?xml version="1.0" encoding="utf-8"?>
<p:tagLst xmlns:p="http://schemas.openxmlformats.org/presentationml/2006/main">
  <p:tag name="AS_UNIQUEID" val="976"/>
</p:tagLst>
</file>

<file path=ppt/tags/tag71.xml><?xml version="1.0" encoding="utf-8"?>
<p:tagLst xmlns:p="http://schemas.openxmlformats.org/presentationml/2006/main">
  <p:tag name="AS_UNIQUEID" val="977"/>
</p:tagLst>
</file>

<file path=ppt/tags/tag72.xml><?xml version="1.0" encoding="utf-8"?>
<p:tagLst xmlns:p="http://schemas.openxmlformats.org/presentationml/2006/main">
  <p:tag name="AS_UNIQUEID" val="978"/>
</p:tagLst>
</file>

<file path=ppt/tags/tag73.xml><?xml version="1.0" encoding="utf-8"?>
<p:tagLst xmlns:p="http://schemas.openxmlformats.org/presentationml/2006/main">
  <p:tag name="AS_UNIQUEID" val="979"/>
</p:tagLst>
</file>

<file path=ppt/tags/tag74.xml><?xml version="1.0" encoding="utf-8"?>
<p:tagLst xmlns:p="http://schemas.openxmlformats.org/presentationml/2006/main">
  <p:tag name="AS_UNIQUEID" val="980"/>
</p:tagLst>
</file>

<file path=ppt/tags/tag75.xml><?xml version="1.0" encoding="utf-8"?>
<p:tagLst xmlns:p="http://schemas.openxmlformats.org/presentationml/2006/main">
  <p:tag name="AS_UNIQUEID" val="981"/>
</p:tagLst>
</file>

<file path=ppt/tags/tag76.xml><?xml version="1.0" encoding="utf-8"?>
<p:tagLst xmlns:p="http://schemas.openxmlformats.org/presentationml/2006/main">
  <p:tag name="AS_UNIQUEID" val="982"/>
</p:tagLst>
</file>

<file path=ppt/tags/tag77.xml><?xml version="1.0" encoding="utf-8"?>
<p:tagLst xmlns:p="http://schemas.openxmlformats.org/presentationml/2006/main">
  <p:tag name="AS_UNIQUEID" val="983"/>
</p:tagLst>
</file>

<file path=ppt/tags/tag78.xml><?xml version="1.0" encoding="utf-8"?>
<p:tagLst xmlns:p="http://schemas.openxmlformats.org/presentationml/2006/main">
  <p:tag name="AS_UNIQUEID" val="984"/>
</p:tagLst>
</file>

<file path=ppt/tags/tag79.xml><?xml version="1.0" encoding="utf-8"?>
<p:tagLst xmlns:p="http://schemas.openxmlformats.org/presentationml/2006/main">
  <p:tag name="AS_UNIQUEID" val="985"/>
</p:tagLst>
</file>

<file path=ppt/tags/tag8.xml><?xml version="1.0" encoding="utf-8"?>
<p:tagLst xmlns:p="http://schemas.openxmlformats.org/presentationml/2006/main">
  <p:tag name="AS_UNIQUEID" val="914"/>
</p:tagLst>
</file>

<file path=ppt/tags/tag80.xml><?xml version="1.0" encoding="utf-8"?>
<p:tagLst xmlns:p="http://schemas.openxmlformats.org/presentationml/2006/main">
  <p:tag name="AS_UNIQUEID" val="986"/>
</p:tagLst>
</file>

<file path=ppt/tags/tag81.xml><?xml version="1.0" encoding="utf-8"?>
<p:tagLst xmlns:p="http://schemas.openxmlformats.org/presentationml/2006/main">
  <p:tag name="AS_UNIQUEID" val="987"/>
</p:tagLst>
</file>

<file path=ppt/tags/tag82.xml><?xml version="1.0" encoding="utf-8"?>
<p:tagLst xmlns:p="http://schemas.openxmlformats.org/presentationml/2006/main">
  <p:tag name="AS_UNIQUEID" val="988"/>
</p:tagLst>
</file>

<file path=ppt/tags/tag83.xml><?xml version="1.0" encoding="utf-8"?>
<p:tagLst xmlns:p="http://schemas.openxmlformats.org/presentationml/2006/main">
  <p:tag name="AS_UNIQUEID" val="989"/>
</p:tagLst>
</file>

<file path=ppt/tags/tag84.xml><?xml version="1.0" encoding="utf-8"?>
<p:tagLst xmlns:p="http://schemas.openxmlformats.org/presentationml/2006/main">
  <p:tag name="AS_UNIQUEID" val="990"/>
</p:tagLst>
</file>

<file path=ppt/tags/tag85.xml><?xml version="1.0" encoding="utf-8"?>
<p:tagLst xmlns:p="http://schemas.openxmlformats.org/presentationml/2006/main">
  <p:tag name="AS_UNIQUEID" val="991"/>
</p:tagLst>
</file>

<file path=ppt/tags/tag86.xml><?xml version="1.0" encoding="utf-8"?>
<p:tagLst xmlns:p="http://schemas.openxmlformats.org/presentationml/2006/main">
  <p:tag name="AS_UNIQUEID" val="992"/>
</p:tagLst>
</file>

<file path=ppt/tags/tag87.xml><?xml version="1.0" encoding="utf-8"?>
<p:tagLst xmlns:p="http://schemas.openxmlformats.org/presentationml/2006/main">
  <p:tag name="AS_UNIQUEID" val="993"/>
</p:tagLst>
</file>

<file path=ppt/tags/tag88.xml><?xml version="1.0" encoding="utf-8"?>
<p:tagLst xmlns:p="http://schemas.openxmlformats.org/presentationml/2006/main">
  <p:tag name="AS_UNIQUEID" val="994"/>
</p:tagLst>
</file>

<file path=ppt/tags/tag89.xml><?xml version="1.0" encoding="utf-8"?>
<p:tagLst xmlns:p="http://schemas.openxmlformats.org/presentationml/2006/main">
  <p:tag name="AS_UNIQUEID" val="995"/>
</p:tagLst>
</file>

<file path=ppt/tags/tag9.xml><?xml version="1.0" encoding="utf-8"?>
<p:tagLst xmlns:p="http://schemas.openxmlformats.org/presentationml/2006/main">
  <p:tag name="AS_UNIQUEID" val="915"/>
</p:tagLst>
</file>

<file path=ppt/tags/tag90.xml><?xml version="1.0" encoding="utf-8"?>
<p:tagLst xmlns:p="http://schemas.openxmlformats.org/presentationml/2006/main">
  <p:tag name="AS_UNIQUEID" val="996"/>
</p:tagLst>
</file>

<file path=ppt/tags/tag91.xml><?xml version="1.0" encoding="utf-8"?>
<p:tagLst xmlns:p="http://schemas.openxmlformats.org/presentationml/2006/main">
  <p:tag name="AS_UNIQUEID" val="997"/>
</p:tagLst>
</file>

<file path=ppt/tags/tag92.xml><?xml version="1.0" encoding="utf-8"?>
<p:tagLst xmlns:p="http://schemas.openxmlformats.org/presentationml/2006/main">
  <p:tag name="AS_UNIQUEID" val="998"/>
</p:tagLst>
</file>

<file path=ppt/tags/tag93.xml><?xml version="1.0" encoding="utf-8"?>
<p:tagLst xmlns:p="http://schemas.openxmlformats.org/presentationml/2006/main">
  <p:tag name="AS_UNIQUEID" val="999"/>
</p:tagLst>
</file>

<file path=ppt/tags/tag94.xml><?xml version="1.0" encoding="utf-8"?>
<p:tagLst xmlns:p="http://schemas.openxmlformats.org/presentationml/2006/main">
  <p:tag name="AS_UNIQUEID" val="1000"/>
</p:tagLst>
</file>

<file path=ppt/tags/tag95.xml><?xml version="1.0" encoding="utf-8"?>
<p:tagLst xmlns:p="http://schemas.openxmlformats.org/presentationml/2006/main">
  <p:tag name="AS_UNIQUEID" val="1001"/>
</p:tagLst>
</file>

<file path=ppt/tags/tag96.xml><?xml version="1.0" encoding="utf-8"?>
<p:tagLst xmlns:p="http://schemas.openxmlformats.org/presentationml/2006/main">
  <p:tag name="AS_UNIQUEID" val="1002"/>
</p:tagLst>
</file>

<file path=ppt/tags/tag97.xml><?xml version="1.0" encoding="utf-8"?>
<p:tagLst xmlns:p="http://schemas.openxmlformats.org/presentationml/2006/main">
  <p:tag name="AS_UNIQUEID" val="1003"/>
</p:tagLst>
</file>

<file path=ppt/tags/tag98.xml><?xml version="1.0" encoding="utf-8"?>
<p:tagLst xmlns:p="http://schemas.openxmlformats.org/presentationml/2006/main">
  <p:tag name="AS_UNIQUEID" val="1004"/>
</p:tagLst>
</file>

<file path=ppt/tags/tag99.xml><?xml version="1.0" encoding="utf-8"?>
<p:tagLst xmlns:p="http://schemas.openxmlformats.org/presentationml/2006/main">
  <p:tag name="AS_UNIQUEID" val="100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自定义设计方案">
  <a:themeElements>
    <a:clrScheme name="自定义 25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000000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111</Paragraphs>
  <Slides>20</Slides>
  <Notes>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32">
      <vt:lpstr>Arial</vt:lpstr>
      <vt:lpstr>Calibri</vt:lpstr>
      <vt:lpstr>Calibri Light</vt:lpstr>
      <vt:lpstr>隶书</vt:lpstr>
      <vt:lpstr>楷体</vt:lpstr>
      <vt:lpstr>微软雅黑</vt:lpstr>
      <vt:lpstr>宋体</vt:lpstr>
      <vt:lpstr>华文行楷</vt:lpstr>
      <vt:lpstr>Wingdings</vt:lpstr>
      <vt:lpstr>华文新魏</vt:lpstr>
      <vt:lpstr>Times New Roman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2021-08-25T16:52:04.054</cp:lastPrinted>
  <dcterms:created xsi:type="dcterms:W3CDTF">2021-08-25T16:52:04Z</dcterms:created>
  <dcterms:modified xsi:type="dcterms:W3CDTF">2021-08-25T08:52:05Z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