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audio1111.wav" ContentType="audio/wav"/>
  <Override PartName="/ppt/media/audio2222.wav" ContentType="audio/wav"/>
  <Override PartName="/ppt/media/audio3333.wav" ContentType="audio/x-wav"/>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1"/>
    <p:sldMasterId id="2147483659" r:id="rId2"/>
  </p:sldMasterIdLst>
  <p:notesMasterIdLst>
    <p:notesMasterId r:id="rId3"/>
  </p:notesMasterIdLst>
  <p:sldIdLst>
    <p:sldId id="296" r:id="rId4"/>
    <p:sldId id="258" r:id="rId5"/>
    <p:sldId id="259" r:id="rId6"/>
    <p:sldId id="321" r:id="rId7"/>
    <p:sldId id="323" r:id="rId8"/>
    <p:sldId id="262" r:id="rId9"/>
    <p:sldId id="300" r:id="rId10"/>
    <p:sldId id="264" r:id="rId11"/>
    <p:sldId id="263" r:id="rId12"/>
    <p:sldId id="301" r:id="rId13"/>
    <p:sldId id="327" r:id="rId14"/>
    <p:sldId id="302" r:id="rId15"/>
    <p:sldId id="324" r:id="rId16"/>
    <p:sldId id="303" r:id="rId17"/>
    <p:sldId id="305" r:id="rId18"/>
    <p:sldId id="304" r:id="rId19"/>
    <p:sldId id="277" r:id="rId20"/>
    <p:sldId id="278" r:id="rId21"/>
    <p:sldId id="297" r:id="rId22"/>
    <p:sldId id="299" r:id="rId23"/>
    <p:sldId id="310" r:id="rId24"/>
    <p:sldId id="364" r:id="rId25"/>
    <p:sldId id="311" r:id="rId26"/>
    <p:sldId id="309" r:id="rId27"/>
    <p:sldId id="298" r:id="rId28"/>
    <p:sldId id="314" r:id="rId29"/>
    <p:sldId id="315" r:id="rId30"/>
    <p:sldId id="312" r:id="rId31"/>
    <p:sldId id="306" r:id="rId32"/>
    <p:sldId id="326" r:id="rId33"/>
    <p:sldId id="320" r:id="rId34"/>
    <p:sldId id="322" r:id="rId35"/>
    <p:sldId id="308" r:id="rId36"/>
    <p:sldId id="307" r:id="rId37"/>
    <p:sldId id="313" r:id="rId38"/>
    <p:sldId id="329" r:id="rId39"/>
    <p:sldId id="351" r:id="rId40"/>
    <p:sldId id="332" r:id="rId41"/>
    <p:sldId id="331" r:id="rId42"/>
    <p:sldId id="333" r:id="rId43"/>
    <p:sldId id="319" r:id="rId44"/>
    <p:sldId id="334" r:id="rId45"/>
    <p:sldId id="335" r:id="rId46"/>
    <p:sldId id="336" r:id="rId47"/>
    <p:sldId id="337" r:id="rId48"/>
    <p:sldId id="338" r:id="rId49"/>
    <p:sldId id="339" r:id="rId50"/>
    <p:sldId id="340" r:id="rId51"/>
    <p:sldId id="341" r:id="rId52"/>
    <p:sldId id="328" r:id="rId53"/>
    <p:sldId id="380" r:id="rId54"/>
    <p:sldId id="343" r:id="rId55"/>
    <p:sldId id="346" r:id="rId56"/>
    <p:sldId id="347" r:id="rId57"/>
    <p:sldId id="345" r:id="rId58"/>
    <p:sldId id="365" r:id="rId59"/>
    <p:sldId id="316" r:id="rId60"/>
    <p:sldId id="317" r:id="rId61"/>
    <p:sldId id="318" r:id="rId62"/>
    <p:sldId id="369" r:id="rId63"/>
    <p:sldId id="367" r:id="rId64"/>
    <p:sldId id="368" r:id="rId65"/>
    <p:sldId id="370" r:id="rId66"/>
    <p:sldId id="371" r:id="rId67"/>
    <p:sldId id="366" r:id="rId68"/>
    <p:sldId id="377" r:id="rId69"/>
    <p:sldId id="352" r:id="rId70"/>
    <p:sldId id="348" r:id="rId71"/>
    <p:sldId id="349" r:id="rId72"/>
    <p:sldId id="344" r:id="rId73"/>
    <p:sldId id="378" r:id="rId74"/>
    <p:sldId id="354" r:id="rId75"/>
    <p:sldId id="379" r:id="rId76"/>
    <p:sldId id="350" r:id="rId77"/>
    <p:sldId id="355" r:id="rId78"/>
    <p:sldId id="356" r:id="rId79"/>
    <p:sldId id="357" r:id="rId80"/>
    <p:sldId id="325" r:id="rId81"/>
    <p:sldId id="358" r:id="rId82"/>
  </p:sldIdLst>
  <p:sldSz cx="12192000" cy="6858000"/>
  <p:notesSz cx="9144000" cy="6858000"/>
  <p:custDataLst>
    <p:tags r:id="rId8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0" d="100"/>
          <a:sy n="80" d="100"/>
        </p:scale>
        <p:origin x="57" y="162"/>
      </p:cViewPr>
      <p:guideLst/>
    </p:cSldViewPr>
  </p:slideViewPr>
  <p:notesTextViewPr>
    <p:cViewPr>
      <p:scale>
        <a:sx n="1" d="1"/>
        <a:sy n="1" d="1"/>
      </p:scale>
      <p:origin x="0" y="0"/>
    </p:cViewPr>
  </p:notesTextViewPr>
  <p:sorterViewPr>
    <p:cViewPr>
      <p:scale>
        <a:sx n="100" d="100"/>
        <a:sy n="100" d="100"/>
      </p:scale>
      <p:origin x="0" y="-33894"/>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slide" Target="slides/slide73.xml" /><Relationship Id="rId77" Type="http://schemas.openxmlformats.org/officeDocument/2006/relationships/slide" Target="slides/slide74.xml" /><Relationship Id="rId78" Type="http://schemas.openxmlformats.org/officeDocument/2006/relationships/slide" Target="slides/slide75.xml" /><Relationship Id="rId79" Type="http://schemas.openxmlformats.org/officeDocument/2006/relationships/slide" Target="slides/slide76.xml" /><Relationship Id="rId8" Type="http://schemas.openxmlformats.org/officeDocument/2006/relationships/slide" Target="slides/slide5.xml" /><Relationship Id="rId80" Type="http://schemas.openxmlformats.org/officeDocument/2006/relationships/slide" Target="slides/slide77.xml" /><Relationship Id="rId81" Type="http://schemas.openxmlformats.org/officeDocument/2006/relationships/slide" Target="slides/slide78.xml" /><Relationship Id="rId82" Type="http://schemas.openxmlformats.org/officeDocument/2006/relationships/slide" Target="slides/slide79.xml" /><Relationship Id="rId83" Type="http://schemas.openxmlformats.org/officeDocument/2006/relationships/tags" Target="tags/tag244.xml" /><Relationship Id="rId84" Type="http://schemas.openxmlformats.org/officeDocument/2006/relationships/presProps" Target="presProps.xml" /><Relationship Id="rId85" Type="http://schemas.openxmlformats.org/officeDocument/2006/relationships/viewProps" Target="viewProps.xml" /><Relationship Id="rId86" Type="http://schemas.openxmlformats.org/officeDocument/2006/relationships/theme" Target="theme/theme1.xml" /><Relationship Id="rId87" Type="http://schemas.openxmlformats.org/officeDocument/2006/relationships/tableStyles" Target="tableStyles.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2023/9/12</a:t>
            </a:fld>
            <a:endParaRPr lang="zh-CN" altLang="en-US"/>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5.xml" /><Relationship Id="rId11" Type="http://schemas.openxmlformats.org/officeDocument/2006/relationships/image" Target="../media/image6.png" /><Relationship Id="rId12" Type="http://schemas.openxmlformats.org/officeDocument/2006/relationships/tags" Target="../tags/tag6.xml" /><Relationship Id="rId13"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image" Target="../media/image2.png" /><Relationship Id="rId4" Type="http://schemas.openxmlformats.org/officeDocument/2006/relationships/tags" Target="../tags/tag2.xml" /><Relationship Id="rId5" Type="http://schemas.openxmlformats.org/officeDocument/2006/relationships/image" Target="../media/image3.png" /><Relationship Id="rId6" Type="http://schemas.openxmlformats.org/officeDocument/2006/relationships/tags" Target="../tags/tag3.xml" /><Relationship Id="rId7" Type="http://schemas.openxmlformats.org/officeDocument/2006/relationships/image" Target="../media/image4.png" /><Relationship Id="rId8" Type="http://schemas.openxmlformats.org/officeDocument/2006/relationships/tags" Target="../tags/tag4.xml" /><Relationship Id="rId9" Type="http://schemas.openxmlformats.org/officeDocument/2006/relationships/image" Target="../media/image5.png"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sup.png" TargetMode="External" /><Relationship Id="rId2" Type="http://schemas.openxmlformats.org/officeDocument/2006/relationships/image" Target="../media/image9.png"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 Id="rId7" Type="http://schemas.openxmlformats.org/officeDocument/2006/relationships/tags" Target="../tags/tag29.xml" /><Relationship Id="rId8" Type="http://schemas.openxmlformats.org/officeDocument/2006/relationships/tags" Target="../tags/tag30.xml" /><Relationship Id="rId9"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36.xml" /><Relationship Id="rId11" Type="http://schemas.openxmlformats.org/officeDocument/2006/relationships/tags" Target="../tags/tag37.xml" /><Relationship Id="rId12"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31.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1.png"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 Id="rId9" Type="http://schemas.openxmlformats.org/officeDocument/2006/relationships/tags" Target="../tags/tag35.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half_top.png" TargetMode="External" /><Relationship Id="rId10" Type="http://schemas.openxmlformats.org/officeDocument/2006/relationships/tags" Target="../tags/tag43.xml" /><Relationship Id="rId11" Type="http://schemas.openxmlformats.org/officeDocument/2006/relationships/slideMaster" Target="../slideMasters/slideMaster2.xml" /><Relationship Id="rId2" Type="http://schemas.openxmlformats.org/officeDocument/2006/relationships/image" Target="../media/image12.png" /><Relationship Id="rId3" Type="http://schemas.openxmlformats.org/officeDocument/2006/relationships/tags" Target="../tags/tag38.xml" /><Relationship Id="rId4" Type="http://schemas.openxmlformats.org/officeDocument/2006/relationships/image" Target="file:///C:\Users\1V994W2\PycharmProjects\PPT_Background_Generation\pic_temp\pic_half_down.png" TargetMode="External" /><Relationship Id="rId5" Type="http://schemas.openxmlformats.org/officeDocument/2006/relationships/image" Target="../media/image13.png" /><Relationship Id="rId6" Type="http://schemas.openxmlformats.org/officeDocument/2006/relationships/tags" Target="../tags/tag39.xml" /><Relationship Id="rId7" Type="http://schemas.openxmlformats.org/officeDocument/2006/relationships/tags" Target="../tags/tag40.xml" /><Relationship Id="rId8" Type="http://schemas.openxmlformats.org/officeDocument/2006/relationships/tags" Target="../tags/tag41.xml" /><Relationship Id="rId9" Type="http://schemas.openxmlformats.org/officeDocument/2006/relationships/tags" Target="../tags/tag4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49.xml" /><Relationship Id="rId11" Type="http://schemas.openxmlformats.org/officeDocument/2006/relationships/tags" Target="../tags/tag50.xml" /><Relationship Id="rId12" Type="http://schemas.openxmlformats.org/officeDocument/2006/relationships/tags" Target="../tags/tag51.xml" /><Relationship Id="rId13"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44.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1.png" /><Relationship Id="rId6" Type="http://schemas.openxmlformats.org/officeDocument/2006/relationships/tags" Target="../tags/tag45.xml" /><Relationship Id="rId7" Type="http://schemas.openxmlformats.org/officeDocument/2006/relationships/tags" Target="../tags/tag46.xml" /><Relationship Id="rId8" Type="http://schemas.openxmlformats.org/officeDocument/2006/relationships/tags" Target="../tags/tag47.xml" /><Relationship Id="rId9" Type="http://schemas.openxmlformats.org/officeDocument/2006/relationships/tags" Target="../tags/tag48.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57.xml" /><Relationship Id="rId11" Type="http://schemas.openxmlformats.org/officeDocument/2006/relationships/tags" Target="../tags/tag58.xml" /><Relationship Id="rId12" Type="http://schemas.openxmlformats.org/officeDocument/2006/relationships/tags" Target="../tags/tag59.xml" /><Relationship Id="rId13" Type="http://schemas.openxmlformats.org/officeDocument/2006/relationships/tags" Target="../tags/tag60.xml" /><Relationship Id="rId14" Type="http://schemas.openxmlformats.org/officeDocument/2006/relationships/tags" Target="../tags/tag61.xml" /><Relationship Id="rId15"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52.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1.png" /><Relationship Id="rId6" Type="http://schemas.openxmlformats.org/officeDocument/2006/relationships/tags" Target="../tags/tag53.xml" /><Relationship Id="rId7" Type="http://schemas.openxmlformats.org/officeDocument/2006/relationships/tags" Target="../tags/tag54.xml" /><Relationship Id="rId8" Type="http://schemas.openxmlformats.org/officeDocument/2006/relationships/tags" Target="../tags/tag55.xml" /><Relationship Id="rId9" Type="http://schemas.openxmlformats.org/officeDocument/2006/relationships/tags" Target="../tags/tag56.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half_right.png" TargetMode="External" /><Relationship Id="rId2" Type="http://schemas.openxmlformats.org/officeDocument/2006/relationships/image" Target="../media/image14.png"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67.xml" /><Relationship Id="rId2" Type="http://schemas.openxmlformats.org/officeDocument/2006/relationships/tags" Target="../tags/tag68.xml" /><Relationship Id="rId3" Type="http://schemas.openxmlformats.org/officeDocument/2006/relationships/tags" Target="../tags/tag69.xml" /><Relationship Id="rId4"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75.xml" /><Relationship Id="rId11" Type="http://schemas.openxmlformats.org/officeDocument/2006/relationships/tags" Target="../tags/tag76.xml" /><Relationship Id="rId12" Type="http://schemas.openxmlformats.org/officeDocument/2006/relationships/tags" Target="../tags/tag77.xml" /><Relationship Id="rId13"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70.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1.png" /><Relationship Id="rId6" Type="http://schemas.openxmlformats.org/officeDocument/2006/relationships/tags" Target="../tags/tag71.xml" /><Relationship Id="rId7" Type="http://schemas.openxmlformats.org/officeDocument/2006/relationships/tags" Target="../tags/tag72.xml" /><Relationship Id="rId8" Type="http://schemas.openxmlformats.org/officeDocument/2006/relationships/tags" Target="../tags/tag73.xml" /><Relationship Id="rId9" Type="http://schemas.openxmlformats.org/officeDocument/2006/relationships/tags" Target="../tags/tag74.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83.xml" /><Relationship Id="rId11" Type="http://schemas.openxmlformats.org/officeDocument/2006/relationships/tags" Target="../tags/tag84.xml" /><Relationship Id="rId12"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78.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1.png"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90.xml" /><Relationship Id="rId11"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85.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1.png"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sup.png" TargetMode="External" /><Relationship Id="rId2" Type="http://schemas.openxmlformats.org/officeDocument/2006/relationships/image" Target="../media/image9.png"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02.xml" /><Relationship Id="rId11"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97.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1.png" /><Relationship Id="rId6" Type="http://schemas.openxmlformats.org/officeDocument/2006/relationships/tags" Target="../tags/tag98.xml" /><Relationship Id="rId7" Type="http://schemas.openxmlformats.org/officeDocument/2006/relationships/tags" Target="../tags/tag99.xml" /><Relationship Id="rId8" Type="http://schemas.openxmlformats.org/officeDocument/2006/relationships/tags" Target="../tags/tag100.xml" /><Relationship Id="rId9" Type="http://schemas.openxmlformats.org/officeDocument/2006/relationships/tags" Target="../tags/tag101.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03.xml" /><Relationship Id="rId10" Type="http://schemas.openxmlformats.org/officeDocument/2006/relationships/tags" Target="../tags/tag108.xml" /><Relationship Id="rId11" Type="http://schemas.openxmlformats.org/officeDocument/2006/relationships/tags" Target="../tags/tag109.xml" /><Relationship Id="rId12" Type="http://schemas.openxmlformats.org/officeDocument/2006/relationships/tags" Target="../tags/tag110.xml" /><Relationship Id="rId13"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10.png" /><Relationship Id="rId4" Type="http://schemas.openxmlformats.org/officeDocument/2006/relationships/tags" Target="../tags/tag104.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1.png" /><Relationship Id="rId7" Type="http://schemas.openxmlformats.org/officeDocument/2006/relationships/tags" Target="../tags/tag105.xml" /><Relationship Id="rId8" Type="http://schemas.openxmlformats.org/officeDocument/2006/relationships/tags" Target="../tags/tag106.xml" /><Relationship Id="rId9" Type="http://schemas.openxmlformats.org/officeDocument/2006/relationships/tags" Target="../tags/tag107.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11.xml" /><Relationship Id="rId10" Type="http://schemas.openxmlformats.org/officeDocument/2006/relationships/tags" Target="../tags/tag118.xml" /><Relationship Id="rId11"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10.png"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19.xml" /><Relationship Id="rId10" Type="http://schemas.openxmlformats.org/officeDocument/2006/relationships/tags" Target="../tags/tag124.xml" /><Relationship Id="rId11" Type="http://schemas.openxmlformats.org/officeDocument/2006/relationships/tags" Target="../tags/tag125.xml" /><Relationship Id="rId12" Type="http://schemas.openxmlformats.org/officeDocument/2006/relationships/tags" Target="../tags/tag126.xml" /><Relationship Id="rId13" Type="http://schemas.openxmlformats.org/officeDocument/2006/relationships/tags" Target="../tags/tag127.xml" /><Relationship Id="rId14"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10.png" /><Relationship Id="rId4" Type="http://schemas.openxmlformats.org/officeDocument/2006/relationships/tags" Target="../tags/tag120.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1.png" /><Relationship Id="rId7" Type="http://schemas.openxmlformats.org/officeDocument/2006/relationships/tags" Target="../tags/tag121.xml" /><Relationship Id="rId8" Type="http://schemas.openxmlformats.org/officeDocument/2006/relationships/tags" Target="../tags/tag122.xml" /><Relationship Id="rId9" Type="http://schemas.openxmlformats.org/officeDocument/2006/relationships/tags" Target="../tags/tag12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28.xml" /><Relationship Id="rId10" Type="http://schemas.openxmlformats.org/officeDocument/2006/relationships/tags" Target="../tags/tag133.xml" /><Relationship Id="rId11" Type="http://schemas.openxmlformats.org/officeDocument/2006/relationships/tags" Target="../tags/tag134.xml" /><Relationship Id="rId12" Type="http://schemas.openxmlformats.org/officeDocument/2006/relationships/tags" Target="../tags/tag135.xml" /><Relationship Id="rId13" Type="http://schemas.openxmlformats.org/officeDocument/2006/relationships/tags" Target="../tags/tag136.xml" /><Relationship Id="rId14"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10.png" /><Relationship Id="rId4" Type="http://schemas.openxmlformats.org/officeDocument/2006/relationships/tags" Target="../tags/tag129.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1.png"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tags" Target="../tags/tag13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37.xml" /><Relationship Id="rId10" Type="http://schemas.openxmlformats.org/officeDocument/2006/relationships/tags" Target="../tags/tag142.xml" /><Relationship Id="rId11" Type="http://schemas.openxmlformats.org/officeDocument/2006/relationships/tags" Target="../tags/tag143.xml" /><Relationship Id="rId12" Type="http://schemas.openxmlformats.org/officeDocument/2006/relationships/tags" Target="../tags/tag144.xml" /><Relationship Id="rId13" Type="http://schemas.openxmlformats.org/officeDocument/2006/relationships/tags" Target="../tags/tag145.xml" /><Relationship Id="rId14" Type="http://schemas.openxmlformats.org/officeDocument/2006/relationships/tags" Target="../tags/tag146.xml" /><Relationship Id="rId15" Type="http://schemas.openxmlformats.org/officeDocument/2006/relationships/tags" Target="../tags/tag147.xml" /><Relationship Id="rId16"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10.png" /><Relationship Id="rId4" Type="http://schemas.openxmlformats.org/officeDocument/2006/relationships/tags" Target="../tags/tag138.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1.png" /><Relationship Id="rId7" Type="http://schemas.openxmlformats.org/officeDocument/2006/relationships/tags" Target="../tags/tag139.xml" /><Relationship Id="rId8" Type="http://schemas.openxmlformats.org/officeDocument/2006/relationships/tags" Target="../tags/tag140.xml" /><Relationship Id="rId9" Type="http://schemas.openxmlformats.org/officeDocument/2006/relationships/tags" Target="../tags/tag141.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48.xml" /><Relationship Id="rId10" Type="http://schemas.openxmlformats.org/officeDocument/2006/relationships/tags" Target="../tags/tag153.xml" /><Relationship Id="rId11" Type="http://schemas.openxmlformats.org/officeDocument/2006/relationships/tags" Target="../tags/tag154.xml" /><Relationship Id="rId12" Type="http://schemas.openxmlformats.org/officeDocument/2006/relationships/tags" Target="../tags/tag155.xml" /><Relationship Id="rId13"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right_down.png" TargetMode="External" /><Relationship Id="rId3" Type="http://schemas.openxmlformats.org/officeDocument/2006/relationships/image" Target="../media/image15.png" /><Relationship Id="rId4" Type="http://schemas.openxmlformats.org/officeDocument/2006/relationships/tags" Target="../tags/tag149.xml" /><Relationship Id="rId5" Type="http://schemas.openxmlformats.org/officeDocument/2006/relationships/image" Target="file:///C:\Users\1V994W2\PycharmProjects\PPT_Background_Generation\pic_temp\1_pic_quater_left_down.png" TargetMode="External" /><Relationship Id="rId6" Type="http://schemas.openxmlformats.org/officeDocument/2006/relationships/image" Target="../media/image16.png" /><Relationship Id="rId7" Type="http://schemas.openxmlformats.org/officeDocument/2006/relationships/tags" Target="../tags/tag150.xml" /><Relationship Id="rId8" Type="http://schemas.openxmlformats.org/officeDocument/2006/relationships/tags" Target="../tags/tag151.xml" /><Relationship Id="rId9" Type="http://schemas.openxmlformats.org/officeDocument/2006/relationships/tags" Target="../tags/tag15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7.xml" /><Relationship Id="rId10" Type="http://schemas.openxmlformats.org/officeDocument/2006/relationships/tags" Target="../tags/tag12.xml" /><Relationship Id="rId11" Type="http://schemas.openxmlformats.org/officeDocument/2006/relationships/image" Target="../media/image5.png" /><Relationship Id="rId12" Type="http://schemas.openxmlformats.org/officeDocument/2006/relationships/tags" Target="../tags/tag13.xml" /><Relationship Id="rId13" Type="http://schemas.openxmlformats.org/officeDocument/2006/relationships/slideMaster" Target="../slideMasters/slideMaster1.xml" /><Relationship Id="rId2" Type="http://schemas.openxmlformats.org/officeDocument/2006/relationships/image" Target="../media/image1.png"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image" Target="../media/image6.png" /><Relationship Id="rId6" Type="http://schemas.openxmlformats.org/officeDocument/2006/relationships/tags" Target="../tags/tag10.xml" /><Relationship Id="rId7" Type="http://schemas.openxmlformats.org/officeDocument/2006/relationships/image" Target="../media/image7.png" /><Relationship Id="rId8" Type="http://schemas.openxmlformats.org/officeDocument/2006/relationships/tags" Target="../tags/tag11.xml" /><Relationship Id="rId9" Type="http://schemas.openxmlformats.org/officeDocument/2006/relationships/image" Target="../media/image4.png"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18.xml" /><Relationship Id="rId11" Type="http://schemas.openxmlformats.org/officeDocument/2006/relationships/image" Target="../media/image6.png" /><Relationship Id="rId12" Type="http://schemas.openxmlformats.org/officeDocument/2006/relationships/tags" Target="../tags/tag19.xml" /><Relationship Id="rId13" Type="http://schemas.openxmlformats.org/officeDocument/2006/relationships/slideMaster" Target="../slideMasters/slideMaster1.xml" /><Relationship Id="rId2" Type="http://schemas.openxmlformats.org/officeDocument/2006/relationships/tags" Target="../tags/tag14.xml" /><Relationship Id="rId3" Type="http://schemas.openxmlformats.org/officeDocument/2006/relationships/image" Target="../media/image2.png" /><Relationship Id="rId4" Type="http://schemas.openxmlformats.org/officeDocument/2006/relationships/tags" Target="../tags/tag15.xml" /><Relationship Id="rId5" Type="http://schemas.openxmlformats.org/officeDocument/2006/relationships/image" Target="../media/image3.png" /><Relationship Id="rId6" Type="http://schemas.openxmlformats.org/officeDocument/2006/relationships/tags" Target="../tags/tag16.xml" /><Relationship Id="rId7" Type="http://schemas.openxmlformats.org/officeDocument/2006/relationships/image" Target="../media/image4.png" /><Relationship Id="rId8" Type="http://schemas.openxmlformats.org/officeDocument/2006/relationships/tags" Target="../tags/tag17.xml" /><Relationship Id="rId9" Type="http://schemas.openxmlformats.org/officeDocument/2006/relationships/image" Target="../media/image5.png"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20.xml" /><Relationship Id="rId3" Type="http://schemas.openxmlformats.org/officeDocument/2006/relationships/image" Target="../media/image5.png"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4" name="日期占位符 3"/>
          <p:cNvSpPr>
            <a:spLocks noGrp="1"/>
          </p:cNvSpPr>
          <p:nvPr>
            <p:ph type="dt" sz="half" idx="10"/>
          </p:nvPr>
        </p:nvSpPr>
        <p:spPr/>
        <p:txBody>
          <a:bodyPr/>
          <a:lstStyle/>
          <a:p>
            <a:fld id="{F7923F4A-2494-49AB-BCAD-9FB02F216F13}" type="datetimeFigureOut">
              <a:rPr lang="zh-CN" altLang="en-US" smtClean="0"/>
              <a:t>2023/9/12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4824FA-B2A6-4FBC-AF63-12E22A56AC77}" type="slidenum">
              <a:rPr lang="zh-CN" altLang="en-US" smtClean="0"/>
              <a:t>‹#›</a:t>
            </a:fld>
            <a:endParaRPr lang="zh-CN" altLang="en-US"/>
          </a:p>
        </p:txBody>
      </p:sp>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7736220" y="2241681"/>
            <a:ext cx="4252708" cy="3244053"/>
          </a:xfrm>
          <a:prstGeom prst="rect">
            <a:avLst/>
          </a:prstGeom>
        </p:spPr>
      </p:pic>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28001" y="2214390"/>
            <a:ext cx="1484693" cy="2683483"/>
          </a:xfrm>
          <a:prstGeom prst="rect">
            <a:avLst/>
          </a:prstGeom>
        </p:spPr>
      </p:pic>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rcRect l="299" t="22376" r="896"/>
          <a:stretch>
            <a:fillRect/>
          </a:stretch>
        </p:blipFill>
        <p:spPr>
          <a:xfrm>
            <a:off x="0" y="3977089"/>
            <a:ext cx="12191999" cy="3773543"/>
          </a:xfrm>
          <a:prstGeom prst="rect">
            <a:avLst/>
          </a:prstGeom>
        </p:spPr>
      </p:pic>
      <p:pic>
        <p:nvPicPr>
          <p:cNvPr id="10" name="图片 9"/>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6734994" y="4403215"/>
            <a:ext cx="1243877" cy="989316"/>
          </a:xfrm>
          <a:prstGeom prst="rect">
            <a:avLst/>
          </a:prstGeom>
        </p:spPr>
      </p:pic>
      <p:pic>
        <p:nvPicPr>
          <p:cNvPr id="11" name="图片 10"/>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9463490" y="1344058"/>
            <a:ext cx="1542362" cy="859316"/>
          </a:xfrm>
          <a:prstGeom prst="rect">
            <a:avLst/>
          </a:prstGeom>
        </p:spPr>
      </p:pic>
      <p:pic>
        <p:nvPicPr>
          <p:cNvPr id="12" name="图片 11"/>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8366" y="-101771"/>
            <a:ext cx="12200366" cy="1482220"/>
          </a:xfrm>
          <a:prstGeom prst="rect">
            <a:avLst/>
          </a:prstGeom>
        </p:spPr>
      </p:pic>
      <p:sp>
        <p:nvSpPr>
          <p:cNvPr id="2" name="标题 1"/>
          <p:cNvSpPr>
            <a:spLocks noGrp="1"/>
          </p:cNvSpPr>
          <p:nvPr>
            <p:ph type="ctrTitle" hasCustomPrompt="1"/>
          </p:nvPr>
        </p:nvSpPr>
        <p:spPr>
          <a:xfrm>
            <a:off x="4038600" y="1917701"/>
            <a:ext cx="4114800" cy="1630362"/>
          </a:xfrm>
        </p:spPr>
        <p:txBody>
          <a:bodyPr anchor="b">
            <a:normAutofit/>
          </a:bodyPr>
          <a:lstStyle>
            <a:lvl1pPr algn="ctr">
              <a:defRPr sz="6600"/>
            </a:lvl1pPr>
          </a:lstStyle>
          <a:p>
            <a:r>
              <a:rPr lang="zh-CN" altLang="en-US"/>
              <a:t>编辑标题</a:t>
            </a:r>
          </a:p>
        </p:txBody>
      </p:sp>
      <p:sp>
        <p:nvSpPr>
          <p:cNvPr id="3" name="副标题 2"/>
          <p:cNvSpPr>
            <a:spLocks noGrp="1"/>
          </p:cNvSpPr>
          <p:nvPr>
            <p:ph type="subTitle" idx="1"/>
          </p:nvPr>
        </p:nvSpPr>
        <p:spPr>
          <a:xfrm>
            <a:off x="4038600" y="3576638"/>
            <a:ext cx="4114800" cy="871743"/>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F7923F4A-2494-49AB-BCAD-9FB02F216F13}" type="datetimeFigureOut">
              <a:rPr lang="zh-CN" altLang="en-US" smtClean="0"/>
              <a:t>2023/9/12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4824FA-B2A6-4FBC-AF63-12E22A56AC77}" type="slidenum">
              <a:rPr lang="zh-CN" altLang="en-US" smtClean="0"/>
              <a:t>‹#›</a:t>
            </a:fld>
            <a:endParaRPr lang="zh-CN" altLang="en-US"/>
          </a:p>
        </p:txBody>
      </p:sp>
      <p:sp>
        <p:nvSpPr>
          <p:cNvPr id="7" name="内容占位符 6"/>
          <p:cNvSpPr>
            <a:spLocks noGrp="1"/>
          </p:cNvSpPr>
          <p:nvPr>
            <p:ph sz="quarter" idx="13"/>
          </p:nvPr>
        </p:nvSpPr>
        <p:spPr>
          <a:xfrm>
            <a:off x="838200" y="560388"/>
            <a:ext cx="10515600" cy="55308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5" name="图片 4"/>
          <p:cNvPicPr/>
          <p:nvPr>
            <p:custDataLst>
              <p:tags r:id="rId3"/>
            </p:custDataLst>
          </p:nvPr>
        </p:nvPicPr>
        <p:blipFill>
          <a:blip r:embed="rId2" r:link="rId1"/>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17" name="页脚占位符 16"/>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18" name="灯片编号占位符 17"/>
          <p:cNvSpPr>
            <a:spLocks noGrp="1"/>
          </p:cNvSpPr>
          <p:nvPr>
            <p:ph type="sldNum" sz="quarter" idx="12"/>
            <p:custDataLst>
              <p:tags r:id="rId6"/>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3" name="副标题 2"/>
          <p:cNvSpPr>
            <a:spLocks noGrp="1"/>
          </p:cNvSpPr>
          <p:nvPr>
            <p:ph type="subTitle" idx="14" hasCustomPrompt="1"/>
            <p:custDataLst>
              <p:tags r:id="rId7"/>
            </p:custDataLst>
          </p:nvPr>
        </p:nvSpPr>
        <p:spPr>
          <a:xfrm>
            <a:off x="761998" y="3831591"/>
            <a:ext cx="5017159" cy="370205"/>
          </a:xfrm>
        </p:spPr>
        <p:txBody>
          <a:bodyPr vert="horz" wrap="square" lIns="0" tIns="0" rIns="0" bIns="0" anchor="t" anchorCtr="0">
            <a:normAutofit/>
          </a:bodyPr>
          <a:lstStyle>
            <a:lvl1pPr marL="0" marR="0" indent="0" algn="l" defTabSz="914400" rtl="0" eaLnBrk="1" fontAlgn="auto" latinLnBrk="0" hangingPunct="1">
              <a:lnSpc>
                <a:spcPct val="100000"/>
              </a:lnSpc>
              <a:spcBef>
                <a:spcPct val="0"/>
              </a:spcBef>
              <a:spcAft>
                <a:spcPct val="0"/>
              </a:spcAft>
              <a:buClrTx/>
              <a:buSzPts val="2000"/>
              <a:buFont typeface="Arial" panose="020b0604020202020204" pitchFamily="34" charset="0"/>
              <a:buNone/>
              <a:defRPr sz="2000" b="0" spc="200">
                <a:solidFill>
                  <a:schemeClr val="tx1"/>
                </a:solidFill>
                <a:latin typeface="Arial" panose="020b0604020202020204" pitchFamily="34" charset="0"/>
                <a:ea typeface="隶书"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8"/>
            </p:custDataLst>
          </p:nvPr>
        </p:nvSpPr>
        <p:spPr>
          <a:xfrm>
            <a:off x="762001" y="2656206"/>
            <a:ext cx="5016499" cy="97091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ct val="0"/>
              </a:spcAft>
              <a:buClrTx/>
              <a:buSzPts val="5400"/>
              <a:buFont typeface="Arial" panose="020b0604020202020204" pitchFamily="34" charset="0"/>
              <a:buNone/>
              <a:defRPr sz="6000" b="0" spc="200" baseline="0">
                <a:solidFill>
                  <a:schemeClr val="tx1"/>
                </a:solidFill>
                <a:latin typeface="Arial" panose="020b0604020202020204" pitchFamily="34" charset="0"/>
                <a:ea typeface="汉仪尚巍手书W" panose="00020600040101010101" pitchFamily="18" charset="-122"/>
              </a:defRPr>
            </a:lvl1pPr>
          </a:lstStyle>
          <a:p>
            <a:r>
              <a:rPr lang="zh-CN" altLang="en-US"/>
              <a:t>编辑标题</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p:custDataLst>
              <p:tags r:id="rId3"/>
            </p:custDataLst>
          </p:nvPr>
        </p:nvPicPr>
        <p:blipFill>
          <a:blip r:embed="rId2" r:link="rId1"/>
          <a:stretch>
            <a:fillRect/>
          </a:stretch>
        </p:blipFill>
        <p:spPr>
          <a:xfrm>
            <a:off x="0" y="0"/>
            <a:ext cx="720090" cy="720090"/>
          </a:xfrm>
          <a:prstGeom prst="rect">
            <a:avLst/>
          </a:prstGeom>
        </p:spPr>
      </p:pic>
      <p:pic>
        <p:nvPicPr>
          <p:cNvPr id="7" name="图片 6"/>
          <p:cNvPicPr/>
          <p:nvPr>
            <p:custDataLst>
              <p:tags r:id="rId6"/>
            </p:custDataLst>
          </p:nvPr>
        </p:nvPicPr>
        <p:blipFill>
          <a:blip r:embed="rId5" r:link="rId4"/>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8"/>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5" name="页脚占位符 4"/>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p:custDataLst>
              <p:tags r:id="rId3"/>
            </p:custDataLst>
          </p:nvPr>
        </p:nvPicPr>
        <p:blipFill>
          <a:blip r:embed="rId2" r:link="rId1"/>
          <a:stretch>
            <a:fillRect/>
          </a:stretch>
        </p:blipFill>
        <p:spPr>
          <a:xfrm>
            <a:off x="4064000" y="4824197"/>
            <a:ext cx="4064000" cy="2033803"/>
          </a:xfrm>
          <a:prstGeom prst="rect">
            <a:avLst/>
          </a:prstGeom>
        </p:spPr>
      </p:pic>
      <p:pic>
        <p:nvPicPr>
          <p:cNvPr id="7" name="图片 6"/>
          <p:cNvPicPr/>
          <p:nvPr>
            <p:custDataLst>
              <p:tags r:id="rId6"/>
            </p:custDataLst>
          </p:nvPr>
        </p:nvPicPr>
        <p:blipFill>
          <a:blip r:embed="rId5" r:link="rId4"/>
          <a:stretch>
            <a:fillRect/>
          </a:stretch>
        </p:blipFill>
        <p:spPr>
          <a:xfrm>
            <a:off x="4064000" y="0"/>
            <a:ext cx="4064000" cy="2033803"/>
          </a:xfrm>
          <a:prstGeom prst="rect">
            <a:avLst/>
          </a:prstGeom>
        </p:spPr>
      </p:pic>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10"/>
            </p:custDataLst>
          </p:nvPr>
        </p:nvSpPr>
        <p:spPr>
          <a:xfrm>
            <a:off x="4759960" y="2888298"/>
            <a:ext cx="4880610" cy="108140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solidFill>
                <a:latin typeface="Arial" panose="020b0604020202020204" pitchFamily="34" charset="0"/>
                <a:ea typeface="汉仪尚巍手书W" panose="00020600040101010101" pitchFamily="18" charset="-122"/>
              </a:defRPr>
            </a:lvl1pPr>
          </a:lstStyle>
          <a:p>
            <a:r>
              <a:rPr lang="zh-CN" altLang="en-US"/>
              <a:t>编辑标题</a:t>
            </a: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p:custDataLst>
              <p:tags r:id="rId3"/>
            </p:custDataLst>
          </p:nvPr>
        </p:nvPicPr>
        <p:blipFill>
          <a:blip r:embed="rId2" r:link="rId1"/>
          <a:stretch>
            <a:fillRect/>
          </a:stretch>
        </p:blipFill>
        <p:spPr>
          <a:xfrm>
            <a:off x="0" y="0"/>
            <a:ext cx="720090" cy="720090"/>
          </a:xfrm>
          <a:prstGeom prst="rect">
            <a:avLst/>
          </a:prstGeom>
        </p:spPr>
      </p:pic>
      <p:pic>
        <p:nvPicPr>
          <p:cNvPr id="8" name="图片 7"/>
          <p:cNvPicPr/>
          <p:nvPr>
            <p:custDataLst>
              <p:tags r:id="rId6"/>
            </p:custDataLst>
          </p:nvPr>
        </p:nvPicPr>
        <p:blipFill>
          <a:blip r:embed="rId5" r:link="rId4"/>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8"/>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9"/>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pitchFamily="49" charset="-122"/>
              </a:defRPr>
            </a:lvl1pPr>
            <a:lvl2pPr eaLnBrk="1" fontAlgn="auto" latinLnBrk="0" hangingPunct="1">
              <a:defRPr sz="1600">
                <a:solidFill>
                  <a:schemeClr val="tx1"/>
                </a:solidFill>
                <a:latin typeface="Arial" panose="020b0604020202020204" pitchFamily="34" charset="0"/>
                <a:ea typeface="隶书" panose="02010509060101010101" pitchFamily="49" charset="-122"/>
              </a:defRPr>
            </a:lvl2pPr>
            <a:lvl3pPr eaLnBrk="1" fontAlgn="auto" latinLnBrk="0" hangingPunct="1">
              <a:defRPr sz="1600">
                <a:solidFill>
                  <a:schemeClr val="tx1"/>
                </a:solidFill>
                <a:latin typeface="Arial" panose="020b0604020202020204" pitchFamily="34" charset="0"/>
                <a:ea typeface="隶书" panose="02010509060101010101" pitchFamily="49" charset="-122"/>
              </a:defRPr>
            </a:lvl3pPr>
            <a:lvl4pPr eaLnBrk="1" fontAlgn="auto" latinLnBrk="0" hangingPunct="1">
              <a:defRPr sz="1600">
                <a:solidFill>
                  <a:schemeClr val="tx1"/>
                </a:solidFill>
                <a:latin typeface="Arial" panose="020b0604020202020204" pitchFamily="34" charset="0"/>
                <a:ea typeface="隶书" panose="02010509060101010101" pitchFamily="49" charset="-122"/>
              </a:defRPr>
            </a:lvl4pPr>
            <a:lvl5pPr eaLnBrk="1" fontAlgn="auto" latinLnBrk="0" hangingPunct="1">
              <a:defRPr sz="160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6" name="页脚占位符 5"/>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720090" cy="720090"/>
          </a:xfrm>
          <a:prstGeom prst="rect">
            <a:avLst/>
          </a:prstGeom>
        </p:spPr>
      </p:pic>
      <p:pic>
        <p:nvPicPr>
          <p:cNvPr id="10" name="图片 9"/>
          <p:cNvPicPr/>
          <p:nvPr>
            <p:custDataLst>
              <p:tags r:id="rId6"/>
            </p:custDataLst>
          </p:nvPr>
        </p:nvPicPr>
        <p:blipFill>
          <a:blip r:embed="rId5" r:link="rId4"/>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8"/>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9"/>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11"/>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8" name="页脚占位符 7"/>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10161803" y="1397000"/>
            <a:ext cx="2030197" cy="4064000"/>
          </a:xfrm>
          <a:prstGeom prst="rect">
            <a:avLst/>
          </a:prstGeom>
        </p:spPr>
      </p:pic>
      <p:sp>
        <p:nvSpPr>
          <p:cNvPr id="2" name="标题 1"/>
          <p:cNvSpPr>
            <a:spLocks noGrp="1"/>
          </p:cNvSpPr>
          <p:nvPr>
            <p:ph type="title"/>
            <p:custDataLst>
              <p:tags r:id="rId4"/>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p:custDataLst>
              <p:tags r:id="rId3"/>
            </p:custDataLst>
          </p:nvPr>
        </p:nvPicPr>
        <p:blipFill>
          <a:blip r:embed="rId2" r:link="rId1"/>
          <a:stretch>
            <a:fillRect/>
          </a:stretch>
        </p:blipFill>
        <p:spPr>
          <a:xfrm>
            <a:off x="0" y="0"/>
            <a:ext cx="720090" cy="720090"/>
          </a:xfrm>
          <a:prstGeom prst="rect">
            <a:avLst/>
          </a:prstGeom>
        </p:spPr>
      </p:pic>
      <p:pic>
        <p:nvPicPr>
          <p:cNvPr id="8" name="图片 7"/>
          <p:cNvPicPr/>
          <p:nvPr>
            <p:custDataLst>
              <p:tags r:id="rId6"/>
            </p:custDataLst>
          </p:nvPr>
        </p:nvPicPr>
        <p:blipFill>
          <a:blip r:embed="rId5" r:link="rId4"/>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8"/>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2023/9/12</a:t>
            </a:fld>
            <a:endParaRPr lang="zh-CN" altLang="en-US"/>
          </a:p>
        </p:txBody>
      </p:sp>
      <p:sp>
        <p:nvSpPr>
          <p:cNvPr id="6" name="页脚占位符 5"/>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p:custDataLst>
              <p:tags r:id="rId3"/>
            </p:custDataLst>
          </p:nvPr>
        </p:nvPicPr>
        <p:blipFill>
          <a:blip r:embed="rId2" r:link="rId1"/>
          <a:stretch>
            <a:fillRect/>
          </a:stretch>
        </p:blipFill>
        <p:spPr>
          <a:xfrm>
            <a:off x="0" y="0"/>
            <a:ext cx="720090" cy="720090"/>
          </a:xfrm>
          <a:prstGeom prst="rect">
            <a:avLst/>
          </a:prstGeom>
        </p:spPr>
      </p:pic>
      <p:pic>
        <p:nvPicPr>
          <p:cNvPr id="7" name="图片 6"/>
          <p:cNvPicPr/>
          <p:nvPr>
            <p:custDataLst>
              <p:tags r:id="rId6"/>
            </p:custDataLst>
          </p:nvPr>
        </p:nvPicPr>
        <p:blipFill>
          <a:blip r:embed="rId5" r:link="rId4"/>
          <a:stretch>
            <a:fillRect/>
          </a:stretch>
        </p:blipFill>
        <p:spPr>
          <a:xfrm>
            <a:off x="11471910" y="0"/>
            <a:ext cx="720090" cy="720090"/>
          </a:xfrm>
          <a:prstGeom prst="rect">
            <a:avLst/>
          </a:prstGeom>
        </p:spPr>
      </p:pic>
      <p:sp>
        <p:nvSpPr>
          <p:cNvPr id="2" name="竖排标题 1"/>
          <p:cNvSpPr>
            <a:spLocks noGrp="1"/>
          </p:cNvSpPr>
          <p:nvPr>
            <p:ph type="title" orient="vert"/>
            <p:custDataLst>
              <p:tags r:id="rId7"/>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5" name="页脚占位符 4"/>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7923F4A-2494-49AB-BCAD-9FB02F216F13}" type="datetimeFigureOut">
              <a:rPr lang="zh-CN" altLang="en-US" smtClean="0"/>
              <a:t>2023/9/12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4824FA-B2A6-4FBC-AF63-12E22A56AC77}"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p:custDataLst>
              <p:tags r:id="rId3"/>
            </p:custDataLst>
          </p:nvPr>
        </p:nvPicPr>
        <p:blipFill>
          <a:blip r:embed="rId2" r:link="rId1"/>
          <a:stretch>
            <a:fillRect/>
          </a:stretch>
        </p:blipFill>
        <p:spPr>
          <a:xfrm>
            <a:off x="0" y="0"/>
            <a:ext cx="720090" cy="720090"/>
          </a:xfrm>
          <a:prstGeom prst="rect">
            <a:avLst/>
          </a:prstGeom>
        </p:spPr>
      </p:pic>
      <p:pic>
        <p:nvPicPr>
          <p:cNvPr id="6" name="图片 5"/>
          <p:cNvPicPr/>
          <p:nvPr>
            <p:custDataLst>
              <p:tags r:id="rId6"/>
            </p:custDataLst>
          </p:nvPr>
        </p:nvPicPr>
        <p:blipFill>
          <a:blip r:embed="rId5" r:link="rId4"/>
          <a:stretch>
            <a:fillRect/>
          </a:stretch>
        </p:blipFill>
        <p:spPr>
          <a:xfrm>
            <a:off x="11471910" y="0"/>
            <a:ext cx="720090" cy="720090"/>
          </a:xfrm>
          <a:prstGeom prst="rect">
            <a:avLst/>
          </a:prstGeom>
        </p:spPr>
      </p:pic>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idx="14" hasCustomPrompt="1"/>
            <p:custDataLst>
              <p:tags r:id="rId7"/>
            </p:custDataLst>
          </p:nvPr>
        </p:nvSpPr>
        <p:spPr>
          <a:xfrm>
            <a:off x="888982" y="3932238"/>
            <a:ext cx="4572036" cy="370205"/>
          </a:xfrm>
        </p:spPr>
        <p:txBody>
          <a:bodyPr vert="horz" wrap="square" lIns="0" tIns="0" rIns="0" bIns="0" anchor="t" anchorCtr="0">
            <a:normAutofit/>
          </a:bodyPr>
          <a:lstStyle>
            <a:lvl1pPr marL="0" marR="0" indent="0" algn="l" rtl="0" eaLnBrk="1" fontAlgn="auto">
              <a:lnSpc>
                <a:spcPct val="100000"/>
              </a:lnSpc>
              <a:spcBef>
                <a:spcPct val="0"/>
              </a:spcBef>
              <a:spcAft>
                <a:spcPct val="0"/>
              </a:spcAft>
              <a:buClrTx/>
              <a:buSzPts val="2000"/>
              <a:buFont typeface="Arial" panose="020b0604020202020204" pitchFamily="34" charset="0"/>
              <a:buNone/>
              <a:defRPr sz="2000" b="0" spc="200">
                <a:solidFill>
                  <a:schemeClr val="tx1"/>
                </a:solidFill>
                <a:latin typeface="Arial" panose="020b0604020202020204" pitchFamily="34" charset="0"/>
                <a:ea typeface="隶书" panose="02010509060101010101" pitchFamily="49"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8"/>
            </p:custDataLst>
          </p:nvPr>
        </p:nvSpPr>
        <p:spPr>
          <a:xfrm>
            <a:off x="888982" y="2555558"/>
            <a:ext cx="4572036" cy="117221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ct val="0"/>
              </a:spcAft>
              <a:buClrTx/>
              <a:buSzPts val="6600"/>
              <a:buFont typeface="Arial" panose="020b0604020202020204" pitchFamily="34" charset="0"/>
              <a:buNone/>
              <a:defRPr sz="6600" b="0" spc="700">
                <a:solidFill>
                  <a:schemeClr val="tx1"/>
                </a:solidFill>
                <a:latin typeface="Arial" panose="020b0604020202020204" pitchFamily="34" charset="0"/>
                <a:ea typeface="汉仪尚巍手书W" panose="00020600040101010101" pitchFamily="18" charset="-122"/>
              </a:defRPr>
            </a:lvl1pPr>
          </a:lstStyle>
          <a:p>
            <a:r>
              <a:rPr lang="zh-CN" altLang="en-US"/>
              <a:t>编辑标题</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720090" cy="720090"/>
          </a:xfrm>
          <a:prstGeom prst="rect">
            <a:avLst/>
          </a:prstGeom>
        </p:spPr>
      </p:pic>
      <p:pic>
        <p:nvPicPr>
          <p:cNvPr id="6" name="图片 5"/>
          <p:cNvPicPr/>
          <p:nvPr>
            <p:custDataLst>
              <p:tags r:id="rId6"/>
            </p:custDataLst>
          </p:nvPr>
        </p:nvPicPr>
        <p:blipFill>
          <a:blip r:embed="rId5" r:link="rId4"/>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p:custDataLst>
              <p:tags r:id="rId4"/>
            </p:custDataLst>
          </p:nvPr>
        </p:nvPicPr>
        <p:blipFill>
          <a:blip r:embed="rId3" r:link="rId2"/>
          <a:stretch>
            <a:fillRect/>
          </a:stretch>
        </p:blipFill>
        <p:spPr>
          <a:xfrm>
            <a:off x="0" y="0"/>
            <a:ext cx="720090" cy="720090"/>
          </a:xfrm>
          <a:prstGeom prst="rect">
            <a:avLst/>
          </a:prstGeom>
        </p:spPr>
      </p:pic>
      <p:pic>
        <p:nvPicPr>
          <p:cNvPr id="8" name="图片 7"/>
          <p:cNvPicPr/>
          <p:nvPr>
            <p:custDataLst>
              <p:tags r:id="rId7"/>
            </p:custDataLst>
          </p:nvPr>
        </p:nvPicPr>
        <p:blipFill>
          <a:blip r:embed="rId6" r:link="rId5"/>
          <a:stretch>
            <a:fillRect/>
          </a:stretch>
        </p:blipFill>
        <p:spPr>
          <a:xfrm>
            <a:off x="11471910" y="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9"/>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p:custDataLst>
              <p:tags r:id="rId4"/>
            </p:custDataLst>
          </p:nvPr>
        </p:nvPicPr>
        <p:blipFill>
          <a:blip r:embed="rId3" r:link="rId2"/>
          <a:stretch>
            <a:fillRect/>
          </a:stretch>
        </p:blipFill>
        <p:spPr>
          <a:xfrm>
            <a:off x="11471910" y="0"/>
            <a:ext cx="720090" cy="720090"/>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p:custDataLst>
              <p:tags r:id="rId4"/>
            </p:custDataLst>
          </p:nvPr>
        </p:nvPicPr>
        <p:blipFill>
          <a:blip r:embed="rId3" r:link="rId2"/>
          <a:stretch>
            <a:fillRect/>
          </a:stretch>
        </p:blipFill>
        <p:spPr>
          <a:xfrm>
            <a:off x="0" y="0"/>
            <a:ext cx="720090" cy="720090"/>
          </a:xfrm>
          <a:prstGeom prst="rect">
            <a:avLst/>
          </a:prstGeom>
        </p:spPr>
      </p:pic>
      <p:pic>
        <p:nvPicPr>
          <p:cNvPr id="8" name="图片 7"/>
          <p:cNvPicPr/>
          <p:nvPr>
            <p:custDataLst>
              <p:tags r:id="rId7"/>
            </p:custDataLst>
          </p:nvPr>
        </p:nvPicPr>
        <p:blipFill>
          <a:blip r:embed="rId6" r:link="rId5"/>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3"/>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p:custDataLst>
              <p:tags r:id="rId4"/>
            </p:custDataLst>
          </p:nvPr>
        </p:nvPicPr>
        <p:blipFill>
          <a:blip r:embed="rId3" r:link="rId2"/>
          <a:stretch>
            <a:fillRect/>
          </a:stretch>
        </p:blipFill>
        <p:spPr>
          <a:xfrm>
            <a:off x="0" y="0"/>
            <a:ext cx="720090" cy="720090"/>
          </a:xfrm>
          <a:prstGeom prst="rect">
            <a:avLst/>
          </a:prstGeom>
        </p:spPr>
      </p:pic>
      <p:pic>
        <p:nvPicPr>
          <p:cNvPr id="8" name="图片 7"/>
          <p:cNvPicPr/>
          <p:nvPr>
            <p:custDataLst>
              <p:tags r:id="rId7"/>
            </p:custDataLst>
          </p:nvPr>
        </p:nvPicPr>
        <p:blipFill>
          <a:blip r:embed="rId6" r:link="rId5"/>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3"/>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p:custDataLst>
              <p:tags r:id="rId4"/>
            </p:custDataLst>
          </p:nvPr>
        </p:nvPicPr>
        <p:blipFill>
          <a:blip r:embed="rId3" r:link="rId2"/>
          <a:stretch>
            <a:fillRect/>
          </a:stretch>
        </p:blipFill>
        <p:spPr>
          <a:xfrm>
            <a:off x="11471910" y="6137910"/>
            <a:ext cx="720090" cy="720090"/>
          </a:xfrm>
          <a:prstGeom prst="rect">
            <a:avLst/>
          </a:prstGeom>
        </p:spPr>
      </p:pic>
      <p:pic>
        <p:nvPicPr>
          <p:cNvPr id="10" name="图片 9"/>
          <p:cNvPicPr/>
          <p:nvPr>
            <p:custDataLst>
              <p:tags r:id="rId7"/>
            </p:custDataLst>
          </p:nvPr>
        </p:nvPicPr>
        <p:blipFill>
          <a:blip r:embed="rId6" r:link="rId5"/>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3"/>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4"/>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5"/>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p:custDataLst>
              <p:tags r:id="rId4"/>
            </p:custDataLst>
          </p:nvPr>
        </p:nvPicPr>
        <p:blipFill>
          <a:blip r:embed="rId3" r:link="rId2"/>
          <a:stretch>
            <a:fillRect/>
          </a:stretch>
        </p:blipFill>
        <p:spPr>
          <a:xfrm>
            <a:off x="10571480" y="5237480"/>
            <a:ext cx="1619885" cy="1619885"/>
          </a:xfrm>
          <a:prstGeom prst="rect">
            <a:avLst/>
          </a:prstGeom>
        </p:spPr>
      </p:pic>
      <p:pic>
        <p:nvPicPr>
          <p:cNvPr id="8" name="图片 7"/>
          <p:cNvPicPr/>
          <p:nvPr>
            <p:custDataLst>
              <p:tags r:id="rId7"/>
            </p:custDataLst>
          </p:nvPr>
        </p:nvPicPr>
        <p:blipFill>
          <a:blip r:embed="rId6" r:link="rId5"/>
          <a:stretch>
            <a:fillRect/>
          </a:stretch>
        </p:blipFill>
        <p:spPr>
          <a:xfrm>
            <a:off x="0" y="5237480"/>
            <a:ext cx="1619885" cy="1619885"/>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14" name="Freeform 5"/>
          <p:cNvSpPr>
            <a:spLocks noEditPoints="1"/>
          </p:cNvSpPr>
          <p:nvPr>
            <p:custDataLst>
              <p:tags r:id="rId1"/>
            </p:custDataLst>
          </p:nvPr>
        </p:nvSpPr>
        <p:spPr bwMode="auto">
          <a:xfrm rot="5400000">
            <a:off x="4954620" y="2619818"/>
            <a:ext cx="2168113" cy="1396754"/>
          </a:xfrm>
          <a:custGeom>
            <a:gdLst>
              <a:gd name="T0" fmla="*/ 1593 w 1782"/>
              <a:gd name="T1" fmla="*/ 116 h 1782"/>
              <a:gd name="T2" fmla="*/ 217 w 1782"/>
              <a:gd name="T3" fmla="*/ 116 h 1782"/>
              <a:gd name="T4" fmla="*/ 0 w 1782"/>
              <a:gd name="T5" fmla="*/ 188 h 1782"/>
              <a:gd name="T6" fmla="*/ 0 w 1782"/>
              <a:gd name="T7" fmla="*/ 1564 h 1782"/>
              <a:gd name="T8" fmla="*/ 0 w 1782"/>
              <a:gd name="T9" fmla="*/ 1782 h 1782"/>
              <a:gd name="T10" fmla="*/ 217 w 1782"/>
              <a:gd name="T11" fmla="*/ 1782 h 1782"/>
              <a:gd name="T12" fmla="*/ 1593 w 1782"/>
              <a:gd name="T13" fmla="*/ 1782 h 1782"/>
              <a:gd name="T14" fmla="*/ 1665 w 1782"/>
              <a:gd name="T15" fmla="*/ 1564 h 1782"/>
              <a:gd name="T16" fmla="*/ 1665 w 1782"/>
              <a:gd name="T17" fmla="*/ 188 h 1782"/>
              <a:gd name="T18" fmla="*/ 1644 w 1782"/>
              <a:gd name="T19" fmla="*/ 167 h 1782"/>
              <a:gd name="T20" fmla="*/ 1644 w 1782"/>
              <a:gd name="T21" fmla="*/ 188 h 1782"/>
              <a:gd name="T22" fmla="*/ 1564 w 1782"/>
              <a:gd name="T23" fmla="*/ 137 h 1782"/>
              <a:gd name="T24" fmla="*/ 1564 w 1782"/>
              <a:gd name="T25" fmla="*/ 137 h 1782"/>
              <a:gd name="T26" fmla="*/ 1514 w 1782"/>
              <a:gd name="T27" fmla="*/ 116 h 1782"/>
              <a:gd name="T28" fmla="*/ 268 w 1782"/>
              <a:gd name="T29" fmla="*/ 50 h 1782"/>
              <a:gd name="T30" fmla="*/ 189 w 1782"/>
              <a:gd name="T31" fmla="*/ 137 h 1782"/>
              <a:gd name="T32" fmla="*/ 189 w 1782"/>
              <a:gd name="T33" fmla="*/ 137 h 1782"/>
              <a:gd name="T34" fmla="*/ 167 w 1782"/>
              <a:gd name="T35" fmla="*/ 116 h 1782"/>
              <a:gd name="T36" fmla="*/ 50 w 1782"/>
              <a:gd name="T37" fmla="*/ 137 h 1782"/>
              <a:gd name="T38" fmla="*/ 138 w 1782"/>
              <a:gd name="T39" fmla="*/ 167 h 1782"/>
              <a:gd name="T40" fmla="*/ 138 w 1782"/>
              <a:gd name="T41" fmla="*/ 167 h 1782"/>
              <a:gd name="T42" fmla="*/ 138 w 1782"/>
              <a:gd name="T43" fmla="*/ 188 h 1782"/>
              <a:gd name="T44" fmla="*/ 72 w 1782"/>
              <a:gd name="T45" fmla="*/ 116 h 1782"/>
              <a:gd name="T46" fmla="*/ 22 w 1782"/>
              <a:gd name="T47" fmla="*/ 238 h 1782"/>
              <a:gd name="T48" fmla="*/ 50 w 1782"/>
              <a:gd name="T49" fmla="*/ 1513 h 1782"/>
              <a:gd name="T50" fmla="*/ 167 w 1782"/>
              <a:gd name="T51" fmla="*/ 1760 h 1782"/>
              <a:gd name="T52" fmla="*/ 116 w 1782"/>
              <a:gd name="T53" fmla="*/ 1643 h 1782"/>
              <a:gd name="T54" fmla="*/ 138 w 1782"/>
              <a:gd name="T55" fmla="*/ 1665 h 1782"/>
              <a:gd name="T56" fmla="*/ 116 w 1782"/>
              <a:gd name="T57" fmla="*/ 1709 h 1782"/>
              <a:gd name="T58" fmla="*/ 167 w 1782"/>
              <a:gd name="T59" fmla="*/ 1643 h 1782"/>
              <a:gd name="T60" fmla="*/ 167 w 1782"/>
              <a:gd name="T61" fmla="*/ 1643 h 1782"/>
              <a:gd name="T62" fmla="*/ 167 w 1782"/>
              <a:gd name="T63" fmla="*/ 1564 h 1782"/>
              <a:gd name="T64" fmla="*/ 189 w 1782"/>
              <a:gd name="T65" fmla="*/ 1614 h 1782"/>
              <a:gd name="T66" fmla="*/ 239 w 1782"/>
              <a:gd name="T67" fmla="*/ 1760 h 1782"/>
              <a:gd name="T68" fmla="*/ 1376 w 1782"/>
              <a:gd name="T69" fmla="*/ 1731 h 1782"/>
              <a:gd name="T70" fmla="*/ 1543 w 1782"/>
              <a:gd name="T71" fmla="*/ 1665 h 1782"/>
              <a:gd name="T72" fmla="*/ 1564 w 1782"/>
              <a:gd name="T73" fmla="*/ 1614 h 1782"/>
              <a:gd name="T74" fmla="*/ 1761 w 1782"/>
              <a:gd name="T75" fmla="*/ 1760 h 1782"/>
              <a:gd name="T76" fmla="*/ 1644 w 1782"/>
              <a:gd name="T77" fmla="*/ 1731 h 1782"/>
              <a:gd name="T78" fmla="*/ 1665 w 1782"/>
              <a:gd name="T79" fmla="*/ 1614 h 1782"/>
              <a:gd name="T80" fmla="*/ 1614 w 1782"/>
              <a:gd name="T81" fmla="*/ 1643 h 1782"/>
              <a:gd name="T82" fmla="*/ 1614 w 1782"/>
              <a:gd name="T83" fmla="*/ 1564 h 1782"/>
              <a:gd name="T84" fmla="*/ 1665 w 1782"/>
              <a:gd name="T85" fmla="*/ 1709 h 1782"/>
              <a:gd name="T86" fmla="*/ 1665 w 1782"/>
              <a:gd name="T87" fmla="*/ 1709 h 1782"/>
              <a:gd name="T88" fmla="*/ 1593 w 1782"/>
              <a:gd name="T89" fmla="*/ 1593 h 1782"/>
              <a:gd name="T90" fmla="*/ 1492 w 1782"/>
              <a:gd name="T91" fmla="*/ 1709 h 1782"/>
              <a:gd name="T92" fmla="*/ 239 w 1782"/>
              <a:gd name="T93" fmla="*/ 1593 h 1782"/>
              <a:gd name="T94" fmla="*/ 138 w 1782"/>
              <a:gd name="T95" fmla="*/ 1492 h 1782"/>
              <a:gd name="T96" fmla="*/ 138 w 1782"/>
              <a:gd name="T97" fmla="*/ 238 h 1782"/>
              <a:gd name="T98" fmla="*/ 239 w 1782"/>
              <a:gd name="T99" fmla="*/ 137 h 1782"/>
              <a:gd name="T100" fmla="*/ 1492 w 1782"/>
              <a:gd name="T101" fmla="*/ 137 h 1782"/>
              <a:gd name="T102" fmla="*/ 1593 w 1782"/>
              <a:gd name="T103" fmla="*/ 238 h 1782"/>
              <a:gd name="T104" fmla="*/ 1710 w 1782"/>
              <a:gd name="T105" fmla="*/ 1492 h 1782"/>
              <a:gd name="T106" fmla="*/ 1665 w 1782"/>
              <a:gd name="T107" fmla="*/ 1543 h 1782"/>
              <a:gd name="T108" fmla="*/ 1665 w 1782"/>
              <a:gd name="T109" fmla="*/ 268 h 1782"/>
              <a:gd name="T110" fmla="*/ 1644 w 1782"/>
              <a:gd name="T111" fmla="*/ 116 h 1782"/>
              <a:gd name="T112" fmla="*/ 1761 w 1782"/>
              <a:gd name="T113" fmla="*/ 167 h 1782"/>
              <a:gd name="T114" fmla="*/ 1731 w 1782"/>
              <a:gd name="T115" fmla="*/ 50 h 1782"/>
              <a:gd name="T116" fmla="*/ 1710 w 1782"/>
              <a:gd name="T117" fmla="*/ 71 h 17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82" h="1782">
                <a:moveTo>
                  <a:pt x="1782" y="188"/>
                </a:moveTo>
                <a:lnTo>
                  <a:pt x="1782" y="0"/>
                </a:lnTo>
                <a:lnTo>
                  <a:pt x="1593" y="0"/>
                </a:lnTo>
                <a:lnTo>
                  <a:pt x="1593" y="116"/>
                </a:lnTo>
                <a:lnTo>
                  <a:pt x="1564" y="116"/>
                </a:lnTo>
                <a:lnTo>
                  <a:pt x="1564" y="0"/>
                </a:lnTo>
                <a:lnTo>
                  <a:pt x="217" y="0"/>
                </a:lnTo>
                <a:lnTo>
                  <a:pt x="217" y="116"/>
                </a:lnTo>
                <a:lnTo>
                  <a:pt x="189" y="116"/>
                </a:lnTo>
                <a:lnTo>
                  <a:pt x="189" y="0"/>
                </a:lnTo>
                <a:lnTo>
                  <a:pt x="0" y="0"/>
                </a:lnTo>
                <a:lnTo>
                  <a:pt x="0" y="188"/>
                </a:lnTo>
                <a:lnTo>
                  <a:pt x="116" y="188"/>
                </a:lnTo>
                <a:lnTo>
                  <a:pt x="116" y="217"/>
                </a:lnTo>
                <a:lnTo>
                  <a:pt x="0" y="217"/>
                </a:lnTo>
                <a:lnTo>
                  <a:pt x="0" y="1564"/>
                </a:lnTo>
                <a:lnTo>
                  <a:pt x="116" y="1564"/>
                </a:lnTo>
                <a:lnTo>
                  <a:pt x="116" y="1593"/>
                </a:lnTo>
                <a:lnTo>
                  <a:pt x="0" y="1593"/>
                </a:lnTo>
                <a:lnTo>
                  <a:pt x="0" y="1782"/>
                </a:lnTo>
                <a:lnTo>
                  <a:pt x="189" y="1782"/>
                </a:lnTo>
                <a:lnTo>
                  <a:pt x="189" y="1665"/>
                </a:lnTo>
                <a:lnTo>
                  <a:pt x="217" y="1665"/>
                </a:lnTo>
                <a:lnTo>
                  <a:pt x="217" y="1782"/>
                </a:lnTo>
                <a:lnTo>
                  <a:pt x="1564" y="1782"/>
                </a:lnTo>
                <a:lnTo>
                  <a:pt x="1564" y="1665"/>
                </a:lnTo>
                <a:lnTo>
                  <a:pt x="1593" y="1665"/>
                </a:lnTo>
                <a:lnTo>
                  <a:pt x="1593" y="1782"/>
                </a:lnTo>
                <a:lnTo>
                  <a:pt x="1782" y="1782"/>
                </a:lnTo>
                <a:lnTo>
                  <a:pt x="1782" y="1593"/>
                </a:lnTo>
                <a:lnTo>
                  <a:pt x="1665" y="1593"/>
                </a:lnTo>
                <a:lnTo>
                  <a:pt x="1665" y="1564"/>
                </a:lnTo>
                <a:lnTo>
                  <a:pt x="1782" y="1564"/>
                </a:lnTo>
                <a:lnTo>
                  <a:pt x="1782" y="217"/>
                </a:lnTo>
                <a:lnTo>
                  <a:pt x="1665" y="217"/>
                </a:lnTo>
                <a:lnTo>
                  <a:pt x="1665" y="188"/>
                </a:lnTo>
                <a:lnTo>
                  <a:pt x="1782" y="188"/>
                </a:lnTo>
                <a:close/>
                <a:moveTo>
                  <a:pt x="1614" y="137"/>
                </a:moveTo>
                <a:lnTo>
                  <a:pt x="1644" y="137"/>
                </a:lnTo>
                <a:lnTo>
                  <a:pt x="1644" y="167"/>
                </a:lnTo>
                <a:lnTo>
                  <a:pt x="1614" y="167"/>
                </a:lnTo>
                <a:lnTo>
                  <a:pt x="1614" y="137"/>
                </a:lnTo>
                <a:close/>
                <a:moveTo>
                  <a:pt x="1614" y="188"/>
                </a:moveTo>
                <a:lnTo>
                  <a:pt x="1644" y="188"/>
                </a:lnTo>
                <a:lnTo>
                  <a:pt x="1644" y="217"/>
                </a:lnTo>
                <a:lnTo>
                  <a:pt x="1614" y="217"/>
                </a:lnTo>
                <a:lnTo>
                  <a:pt x="1614" y="188"/>
                </a:lnTo>
                <a:close/>
                <a:moveTo>
                  <a:pt x="1564" y="137"/>
                </a:moveTo>
                <a:lnTo>
                  <a:pt x="1593" y="137"/>
                </a:lnTo>
                <a:lnTo>
                  <a:pt x="1593" y="167"/>
                </a:lnTo>
                <a:lnTo>
                  <a:pt x="1564" y="167"/>
                </a:lnTo>
                <a:lnTo>
                  <a:pt x="1564" y="137"/>
                </a:lnTo>
                <a:close/>
                <a:moveTo>
                  <a:pt x="239" y="21"/>
                </a:moveTo>
                <a:lnTo>
                  <a:pt x="1543" y="21"/>
                </a:lnTo>
                <a:lnTo>
                  <a:pt x="1543" y="116"/>
                </a:lnTo>
                <a:lnTo>
                  <a:pt x="1514" y="116"/>
                </a:lnTo>
                <a:lnTo>
                  <a:pt x="1514" y="50"/>
                </a:lnTo>
                <a:lnTo>
                  <a:pt x="1376" y="50"/>
                </a:lnTo>
                <a:lnTo>
                  <a:pt x="1376" y="50"/>
                </a:lnTo>
                <a:lnTo>
                  <a:pt x="268" y="50"/>
                </a:lnTo>
                <a:lnTo>
                  <a:pt x="268" y="116"/>
                </a:lnTo>
                <a:lnTo>
                  <a:pt x="239" y="116"/>
                </a:lnTo>
                <a:lnTo>
                  <a:pt x="239" y="21"/>
                </a:lnTo>
                <a:close/>
                <a:moveTo>
                  <a:pt x="189" y="137"/>
                </a:moveTo>
                <a:lnTo>
                  <a:pt x="217" y="137"/>
                </a:lnTo>
                <a:lnTo>
                  <a:pt x="217" y="167"/>
                </a:lnTo>
                <a:lnTo>
                  <a:pt x="189" y="167"/>
                </a:lnTo>
                <a:lnTo>
                  <a:pt x="189" y="137"/>
                </a:lnTo>
                <a:close/>
                <a:moveTo>
                  <a:pt x="22" y="167"/>
                </a:moveTo>
                <a:lnTo>
                  <a:pt x="22" y="21"/>
                </a:lnTo>
                <a:lnTo>
                  <a:pt x="167" y="21"/>
                </a:lnTo>
                <a:lnTo>
                  <a:pt x="167" y="116"/>
                </a:lnTo>
                <a:lnTo>
                  <a:pt x="138" y="116"/>
                </a:lnTo>
                <a:lnTo>
                  <a:pt x="138" y="50"/>
                </a:lnTo>
                <a:lnTo>
                  <a:pt x="50" y="50"/>
                </a:lnTo>
                <a:lnTo>
                  <a:pt x="50" y="137"/>
                </a:lnTo>
                <a:lnTo>
                  <a:pt x="116" y="137"/>
                </a:lnTo>
                <a:lnTo>
                  <a:pt x="116" y="167"/>
                </a:lnTo>
                <a:lnTo>
                  <a:pt x="22" y="167"/>
                </a:lnTo>
                <a:close/>
                <a:moveTo>
                  <a:pt x="138" y="167"/>
                </a:moveTo>
                <a:lnTo>
                  <a:pt x="138" y="137"/>
                </a:lnTo>
                <a:lnTo>
                  <a:pt x="167" y="137"/>
                </a:lnTo>
                <a:lnTo>
                  <a:pt x="167" y="167"/>
                </a:lnTo>
                <a:lnTo>
                  <a:pt x="138" y="167"/>
                </a:lnTo>
                <a:close/>
                <a:moveTo>
                  <a:pt x="167" y="188"/>
                </a:moveTo>
                <a:lnTo>
                  <a:pt x="167" y="217"/>
                </a:lnTo>
                <a:lnTo>
                  <a:pt x="138" y="217"/>
                </a:lnTo>
                <a:lnTo>
                  <a:pt x="138" y="188"/>
                </a:lnTo>
                <a:lnTo>
                  <a:pt x="167" y="188"/>
                </a:lnTo>
                <a:close/>
                <a:moveTo>
                  <a:pt x="116" y="71"/>
                </a:moveTo>
                <a:lnTo>
                  <a:pt x="116" y="116"/>
                </a:lnTo>
                <a:lnTo>
                  <a:pt x="72" y="116"/>
                </a:lnTo>
                <a:lnTo>
                  <a:pt x="72" y="71"/>
                </a:lnTo>
                <a:lnTo>
                  <a:pt x="116" y="71"/>
                </a:lnTo>
                <a:close/>
                <a:moveTo>
                  <a:pt x="22" y="1543"/>
                </a:moveTo>
                <a:lnTo>
                  <a:pt x="22" y="238"/>
                </a:lnTo>
                <a:lnTo>
                  <a:pt x="116" y="238"/>
                </a:lnTo>
                <a:lnTo>
                  <a:pt x="116" y="268"/>
                </a:lnTo>
                <a:lnTo>
                  <a:pt x="50" y="268"/>
                </a:lnTo>
                <a:lnTo>
                  <a:pt x="50" y="1513"/>
                </a:lnTo>
                <a:lnTo>
                  <a:pt x="116" y="1513"/>
                </a:lnTo>
                <a:lnTo>
                  <a:pt x="116" y="1543"/>
                </a:lnTo>
                <a:lnTo>
                  <a:pt x="22" y="1543"/>
                </a:lnTo>
                <a:close/>
                <a:moveTo>
                  <a:pt x="167" y="1760"/>
                </a:moveTo>
                <a:lnTo>
                  <a:pt x="22" y="1760"/>
                </a:lnTo>
                <a:lnTo>
                  <a:pt x="22" y="1614"/>
                </a:lnTo>
                <a:lnTo>
                  <a:pt x="116" y="1614"/>
                </a:lnTo>
                <a:lnTo>
                  <a:pt x="116" y="1643"/>
                </a:lnTo>
                <a:lnTo>
                  <a:pt x="50" y="1643"/>
                </a:lnTo>
                <a:lnTo>
                  <a:pt x="50" y="1731"/>
                </a:lnTo>
                <a:lnTo>
                  <a:pt x="138" y="1731"/>
                </a:lnTo>
                <a:lnTo>
                  <a:pt x="138" y="1665"/>
                </a:lnTo>
                <a:lnTo>
                  <a:pt x="167" y="1665"/>
                </a:lnTo>
                <a:lnTo>
                  <a:pt x="167" y="1760"/>
                </a:lnTo>
                <a:close/>
                <a:moveTo>
                  <a:pt x="116" y="1665"/>
                </a:moveTo>
                <a:lnTo>
                  <a:pt x="116" y="1709"/>
                </a:lnTo>
                <a:lnTo>
                  <a:pt x="72" y="1709"/>
                </a:lnTo>
                <a:lnTo>
                  <a:pt x="72" y="1665"/>
                </a:lnTo>
                <a:lnTo>
                  <a:pt x="116" y="1665"/>
                </a:lnTo>
                <a:close/>
                <a:moveTo>
                  <a:pt x="167" y="1643"/>
                </a:moveTo>
                <a:lnTo>
                  <a:pt x="138" y="1643"/>
                </a:lnTo>
                <a:lnTo>
                  <a:pt x="138" y="1614"/>
                </a:lnTo>
                <a:lnTo>
                  <a:pt x="167" y="1614"/>
                </a:lnTo>
                <a:lnTo>
                  <a:pt x="167" y="1643"/>
                </a:lnTo>
                <a:close/>
                <a:moveTo>
                  <a:pt x="167" y="1593"/>
                </a:moveTo>
                <a:lnTo>
                  <a:pt x="138" y="1593"/>
                </a:lnTo>
                <a:lnTo>
                  <a:pt x="138" y="1564"/>
                </a:lnTo>
                <a:lnTo>
                  <a:pt x="167" y="1564"/>
                </a:lnTo>
                <a:lnTo>
                  <a:pt x="167" y="1593"/>
                </a:lnTo>
                <a:close/>
                <a:moveTo>
                  <a:pt x="217" y="1643"/>
                </a:moveTo>
                <a:lnTo>
                  <a:pt x="189" y="1643"/>
                </a:lnTo>
                <a:lnTo>
                  <a:pt x="189" y="1614"/>
                </a:lnTo>
                <a:lnTo>
                  <a:pt x="217" y="1614"/>
                </a:lnTo>
                <a:lnTo>
                  <a:pt x="217" y="1643"/>
                </a:lnTo>
                <a:close/>
                <a:moveTo>
                  <a:pt x="1543" y="1760"/>
                </a:moveTo>
                <a:lnTo>
                  <a:pt x="239" y="1760"/>
                </a:lnTo>
                <a:lnTo>
                  <a:pt x="239" y="1665"/>
                </a:lnTo>
                <a:lnTo>
                  <a:pt x="268" y="1665"/>
                </a:lnTo>
                <a:lnTo>
                  <a:pt x="268" y="1731"/>
                </a:lnTo>
                <a:lnTo>
                  <a:pt x="1376" y="1731"/>
                </a:lnTo>
                <a:lnTo>
                  <a:pt x="1376" y="1731"/>
                </a:lnTo>
                <a:lnTo>
                  <a:pt x="1514" y="1731"/>
                </a:lnTo>
                <a:lnTo>
                  <a:pt x="1514" y="1665"/>
                </a:lnTo>
                <a:lnTo>
                  <a:pt x="1543" y="1665"/>
                </a:lnTo>
                <a:lnTo>
                  <a:pt x="1543" y="1760"/>
                </a:lnTo>
                <a:close/>
                <a:moveTo>
                  <a:pt x="1593" y="1643"/>
                </a:moveTo>
                <a:lnTo>
                  <a:pt x="1564" y="1643"/>
                </a:lnTo>
                <a:lnTo>
                  <a:pt x="1564" y="1614"/>
                </a:lnTo>
                <a:lnTo>
                  <a:pt x="1593" y="1614"/>
                </a:lnTo>
                <a:lnTo>
                  <a:pt x="1593" y="1643"/>
                </a:lnTo>
                <a:close/>
                <a:moveTo>
                  <a:pt x="1761" y="1614"/>
                </a:moveTo>
                <a:lnTo>
                  <a:pt x="1761" y="1760"/>
                </a:lnTo>
                <a:lnTo>
                  <a:pt x="1614" y="1760"/>
                </a:lnTo>
                <a:lnTo>
                  <a:pt x="1614" y="1665"/>
                </a:lnTo>
                <a:lnTo>
                  <a:pt x="1644" y="1665"/>
                </a:lnTo>
                <a:lnTo>
                  <a:pt x="1644" y="1731"/>
                </a:lnTo>
                <a:lnTo>
                  <a:pt x="1731" y="1731"/>
                </a:lnTo>
                <a:lnTo>
                  <a:pt x="1731" y="1643"/>
                </a:lnTo>
                <a:lnTo>
                  <a:pt x="1665" y="1643"/>
                </a:lnTo>
                <a:lnTo>
                  <a:pt x="1665" y="1614"/>
                </a:lnTo>
                <a:lnTo>
                  <a:pt x="1761" y="1614"/>
                </a:lnTo>
                <a:close/>
                <a:moveTo>
                  <a:pt x="1644" y="1614"/>
                </a:moveTo>
                <a:lnTo>
                  <a:pt x="1644" y="1643"/>
                </a:lnTo>
                <a:lnTo>
                  <a:pt x="1614" y="1643"/>
                </a:lnTo>
                <a:lnTo>
                  <a:pt x="1614" y="1614"/>
                </a:lnTo>
                <a:lnTo>
                  <a:pt x="1644" y="1614"/>
                </a:lnTo>
                <a:close/>
                <a:moveTo>
                  <a:pt x="1614" y="1593"/>
                </a:moveTo>
                <a:lnTo>
                  <a:pt x="1614" y="1564"/>
                </a:lnTo>
                <a:lnTo>
                  <a:pt x="1644" y="1564"/>
                </a:lnTo>
                <a:lnTo>
                  <a:pt x="1644" y="1593"/>
                </a:lnTo>
                <a:lnTo>
                  <a:pt x="1614" y="1593"/>
                </a:lnTo>
                <a:close/>
                <a:moveTo>
                  <a:pt x="1665" y="1709"/>
                </a:moveTo>
                <a:lnTo>
                  <a:pt x="1665" y="1665"/>
                </a:lnTo>
                <a:lnTo>
                  <a:pt x="1710" y="1665"/>
                </a:lnTo>
                <a:lnTo>
                  <a:pt x="1710" y="1709"/>
                </a:lnTo>
                <a:lnTo>
                  <a:pt x="1665" y="1709"/>
                </a:lnTo>
                <a:close/>
                <a:moveTo>
                  <a:pt x="1644" y="1492"/>
                </a:moveTo>
                <a:lnTo>
                  <a:pt x="1644" y="1543"/>
                </a:lnTo>
                <a:lnTo>
                  <a:pt x="1593" y="1543"/>
                </a:lnTo>
                <a:lnTo>
                  <a:pt x="1593" y="1593"/>
                </a:lnTo>
                <a:lnTo>
                  <a:pt x="1543" y="1593"/>
                </a:lnTo>
                <a:lnTo>
                  <a:pt x="1543" y="1643"/>
                </a:lnTo>
                <a:lnTo>
                  <a:pt x="1492" y="1643"/>
                </a:lnTo>
                <a:lnTo>
                  <a:pt x="1492" y="1709"/>
                </a:lnTo>
                <a:lnTo>
                  <a:pt x="289" y="1709"/>
                </a:lnTo>
                <a:lnTo>
                  <a:pt x="289" y="1643"/>
                </a:lnTo>
                <a:lnTo>
                  <a:pt x="239" y="1643"/>
                </a:lnTo>
                <a:lnTo>
                  <a:pt x="239" y="1593"/>
                </a:lnTo>
                <a:lnTo>
                  <a:pt x="189" y="1593"/>
                </a:lnTo>
                <a:lnTo>
                  <a:pt x="189" y="1543"/>
                </a:lnTo>
                <a:lnTo>
                  <a:pt x="138" y="1543"/>
                </a:lnTo>
                <a:lnTo>
                  <a:pt x="138" y="1492"/>
                </a:lnTo>
                <a:lnTo>
                  <a:pt x="72" y="1492"/>
                </a:lnTo>
                <a:lnTo>
                  <a:pt x="72" y="289"/>
                </a:lnTo>
                <a:lnTo>
                  <a:pt x="138" y="289"/>
                </a:lnTo>
                <a:lnTo>
                  <a:pt x="138" y="238"/>
                </a:lnTo>
                <a:lnTo>
                  <a:pt x="189" y="238"/>
                </a:lnTo>
                <a:lnTo>
                  <a:pt x="189" y="188"/>
                </a:lnTo>
                <a:lnTo>
                  <a:pt x="239" y="188"/>
                </a:lnTo>
                <a:lnTo>
                  <a:pt x="239" y="137"/>
                </a:lnTo>
                <a:lnTo>
                  <a:pt x="289" y="137"/>
                </a:lnTo>
                <a:lnTo>
                  <a:pt x="289" y="71"/>
                </a:lnTo>
                <a:lnTo>
                  <a:pt x="1492" y="71"/>
                </a:lnTo>
                <a:lnTo>
                  <a:pt x="1492" y="137"/>
                </a:lnTo>
                <a:lnTo>
                  <a:pt x="1543" y="137"/>
                </a:lnTo>
                <a:lnTo>
                  <a:pt x="1543" y="188"/>
                </a:lnTo>
                <a:lnTo>
                  <a:pt x="1593" y="188"/>
                </a:lnTo>
                <a:lnTo>
                  <a:pt x="1593" y="238"/>
                </a:lnTo>
                <a:lnTo>
                  <a:pt x="1644" y="238"/>
                </a:lnTo>
                <a:lnTo>
                  <a:pt x="1644" y="289"/>
                </a:lnTo>
                <a:lnTo>
                  <a:pt x="1710" y="289"/>
                </a:lnTo>
                <a:lnTo>
                  <a:pt x="1710" y="1492"/>
                </a:lnTo>
                <a:lnTo>
                  <a:pt x="1644" y="1492"/>
                </a:lnTo>
                <a:close/>
                <a:moveTo>
                  <a:pt x="1761" y="238"/>
                </a:moveTo>
                <a:lnTo>
                  <a:pt x="1761" y="1543"/>
                </a:lnTo>
                <a:lnTo>
                  <a:pt x="1665" y="1543"/>
                </a:lnTo>
                <a:lnTo>
                  <a:pt x="1665" y="1513"/>
                </a:lnTo>
                <a:lnTo>
                  <a:pt x="1731" y="1513"/>
                </a:lnTo>
                <a:lnTo>
                  <a:pt x="1731" y="268"/>
                </a:lnTo>
                <a:lnTo>
                  <a:pt x="1665" y="268"/>
                </a:lnTo>
                <a:lnTo>
                  <a:pt x="1665" y="238"/>
                </a:lnTo>
                <a:lnTo>
                  <a:pt x="1761" y="238"/>
                </a:lnTo>
                <a:close/>
                <a:moveTo>
                  <a:pt x="1644" y="50"/>
                </a:moveTo>
                <a:lnTo>
                  <a:pt x="1644" y="116"/>
                </a:lnTo>
                <a:lnTo>
                  <a:pt x="1614" y="116"/>
                </a:lnTo>
                <a:lnTo>
                  <a:pt x="1614" y="21"/>
                </a:lnTo>
                <a:lnTo>
                  <a:pt x="1761" y="21"/>
                </a:lnTo>
                <a:lnTo>
                  <a:pt x="1761" y="167"/>
                </a:lnTo>
                <a:lnTo>
                  <a:pt x="1665" y="167"/>
                </a:lnTo>
                <a:lnTo>
                  <a:pt x="1665" y="137"/>
                </a:lnTo>
                <a:lnTo>
                  <a:pt x="1731" y="137"/>
                </a:lnTo>
                <a:lnTo>
                  <a:pt x="1731" y="50"/>
                </a:lnTo>
                <a:lnTo>
                  <a:pt x="1644" y="50"/>
                </a:lnTo>
                <a:close/>
                <a:moveTo>
                  <a:pt x="1665" y="116"/>
                </a:moveTo>
                <a:lnTo>
                  <a:pt x="1665" y="71"/>
                </a:lnTo>
                <a:lnTo>
                  <a:pt x="1710" y="71"/>
                </a:lnTo>
                <a:lnTo>
                  <a:pt x="1710" y="116"/>
                </a:lnTo>
                <a:lnTo>
                  <a:pt x="1665" y="116"/>
                </a:ln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13" name="组合 12"/>
          <p:cNvGrpSpPr/>
          <p:nvPr/>
        </p:nvGrpSpPr>
        <p:grpSpPr>
          <a:xfrm>
            <a:off x="0" y="560873"/>
            <a:ext cx="12214658" cy="6297127"/>
            <a:chOff x="0" y="560873"/>
            <a:chExt cx="12214658" cy="6297127"/>
          </a:xfrm>
        </p:grpSpPr>
        <p:pic>
          <p:nvPicPr>
            <p:cNvPr id="7" name="图片 6"/>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7669963" y="2949097"/>
              <a:ext cx="4252708" cy="3244053"/>
            </a:xfrm>
            <a:prstGeom prst="rect">
              <a:avLst/>
            </a:prstGeom>
          </p:spPr>
        </p:pic>
        <p:sp>
          <p:nvSpPr>
            <p:cNvPr id="10" name="Freeform 5"/>
            <p:cNvSpPr>
              <a:spLocks noEditPoints="1"/>
            </p:cNvSpPr>
            <p:nvPr>
              <p:custDataLst>
                <p:tags r:id="rId4"/>
              </p:custDataLst>
            </p:nvPr>
          </p:nvSpPr>
          <p:spPr bwMode="auto">
            <a:xfrm>
              <a:off x="0" y="560873"/>
              <a:ext cx="3585029" cy="2577955"/>
            </a:xfrm>
            <a:custGeom>
              <a:gdLst>
                <a:gd name="T0" fmla="*/ 222 w 1596"/>
                <a:gd name="T1" fmla="*/ 617 h 1147"/>
                <a:gd name="T2" fmla="*/ 286 w 1596"/>
                <a:gd name="T3" fmla="*/ 527 h 1147"/>
                <a:gd name="T4" fmla="*/ 551 w 1596"/>
                <a:gd name="T5" fmla="*/ 462 h 1147"/>
                <a:gd name="T6" fmla="*/ 1223 w 1596"/>
                <a:gd name="T7" fmla="*/ 876 h 1147"/>
                <a:gd name="T8" fmla="*/ 1315 w 1596"/>
                <a:gd name="T9" fmla="*/ 264 h 1147"/>
                <a:gd name="T10" fmla="*/ 612 w 1596"/>
                <a:gd name="T11" fmla="*/ 156 h 1147"/>
                <a:gd name="T12" fmla="*/ 1372 w 1596"/>
                <a:gd name="T13" fmla="*/ 264 h 1147"/>
                <a:gd name="T14" fmla="*/ 1215 w 1596"/>
                <a:gd name="T15" fmla="*/ 253 h 1147"/>
                <a:gd name="T16" fmla="*/ 1093 w 1596"/>
                <a:gd name="T17" fmla="*/ 219 h 1147"/>
                <a:gd name="T18" fmla="*/ 1004 w 1596"/>
                <a:gd name="T19" fmla="*/ 241 h 1147"/>
                <a:gd name="T20" fmla="*/ 859 w 1596"/>
                <a:gd name="T21" fmla="*/ 165 h 1147"/>
                <a:gd name="T22" fmla="*/ 907 w 1596"/>
                <a:gd name="T23" fmla="*/ 120 h 1147"/>
                <a:gd name="T24" fmla="*/ 979 w 1596"/>
                <a:gd name="T25" fmla="*/ 106 h 1147"/>
                <a:gd name="T26" fmla="*/ 863 w 1596"/>
                <a:gd name="T27" fmla="*/ 144 h 1147"/>
                <a:gd name="T28" fmla="*/ 842 w 1596"/>
                <a:gd name="T29" fmla="*/ 115 h 1147"/>
                <a:gd name="T30" fmla="*/ 897 w 1596"/>
                <a:gd name="T31" fmla="*/ 6 h 1147"/>
                <a:gd name="T32" fmla="*/ 889 w 1596"/>
                <a:gd name="T33" fmla="*/ 30 h 1147"/>
                <a:gd name="T34" fmla="*/ 761 w 1596"/>
                <a:gd name="T35" fmla="*/ 261 h 1147"/>
                <a:gd name="T36" fmla="*/ 450 w 1596"/>
                <a:gd name="T37" fmla="*/ 309 h 1147"/>
                <a:gd name="T38" fmla="*/ 631 w 1596"/>
                <a:gd name="T39" fmla="*/ 219 h 1147"/>
                <a:gd name="T40" fmla="*/ 630 w 1596"/>
                <a:gd name="T41" fmla="*/ 178 h 1147"/>
                <a:gd name="T42" fmla="*/ 405 w 1596"/>
                <a:gd name="T43" fmla="*/ 270 h 1147"/>
                <a:gd name="T44" fmla="*/ 313 w 1596"/>
                <a:gd name="T45" fmla="*/ 252 h 1147"/>
                <a:gd name="T46" fmla="*/ 143 w 1596"/>
                <a:gd name="T47" fmla="*/ 229 h 1147"/>
                <a:gd name="T48" fmla="*/ 158 w 1596"/>
                <a:gd name="T49" fmla="*/ 304 h 1147"/>
                <a:gd name="T50" fmla="*/ 237 w 1596"/>
                <a:gd name="T51" fmla="*/ 260 h 1147"/>
                <a:gd name="T52" fmla="*/ 33 w 1596"/>
                <a:gd name="T53" fmla="*/ 487 h 1147"/>
                <a:gd name="T54" fmla="*/ 11 w 1596"/>
                <a:gd name="T55" fmla="*/ 628 h 1147"/>
                <a:gd name="T56" fmla="*/ 206 w 1596"/>
                <a:gd name="T57" fmla="*/ 569 h 1147"/>
                <a:gd name="T58" fmla="*/ 212 w 1596"/>
                <a:gd name="T59" fmla="*/ 499 h 1147"/>
                <a:gd name="T60" fmla="*/ 456 w 1596"/>
                <a:gd name="T61" fmla="*/ 477 h 1147"/>
                <a:gd name="T62" fmla="*/ 666 w 1596"/>
                <a:gd name="T63" fmla="*/ 696 h 1147"/>
                <a:gd name="T64" fmla="*/ 768 w 1596"/>
                <a:gd name="T65" fmla="*/ 709 h 1147"/>
                <a:gd name="T66" fmla="*/ 930 w 1596"/>
                <a:gd name="T67" fmla="*/ 962 h 1147"/>
                <a:gd name="T68" fmla="*/ 1050 w 1596"/>
                <a:gd name="T69" fmla="*/ 1046 h 1147"/>
                <a:gd name="T70" fmla="*/ 1133 w 1596"/>
                <a:gd name="T71" fmla="*/ 874 h 1147"/>
                <a:gd name="T72" fmla="*/ 981 w 1596"/>
                <a:gd name="T73" fmla="*/ 655 h 1147"/>
                <a:gd name="T74" fmla="*/ 961 w 1596"/>
                <a:gd name="T75" fmla="*/ 561 h 1147"/>
                <a:gd name="T76" fmla="*/ 886 w 1596"/>
                <a:gd name="T77" fmla="*/ 352 h 1147"/>
                <a:gd name="T78" fmla="*/ 1047 w 1596"/>
                <a:gd name="T79" fmla="*/ 343 h 1147"/>
                <a:gd name="T80" fmla="*/ 1146 w 1596"/>
                <a:gd name="T81" fmla="*/ 340 h 1147"/>
                <a:gd name="T82" fmla="*/ 1257 w 1596"/>
                <a:gd name="T83" fmla="*/ 345 h 1147"/>
                <a:gd name="T84" fmla="*/ 1404 w 1596"/>
                <a:gd name="T85" fmla="*/ 384 h 1147"/>
                <a:gd name="T86" fmla="*/ 181 w 1596"/>
                <a:gd name="T87" fmla="*/ 457 h 1147"/>
                <a:gd name="T88" fmla="*/ 77 w 1596"/>
                <a:gd name="T89" fmla="*/ 443 h 1147"/>
                <a:gd name="T90" fmla="*/ 1079 w 1596"/>
                <a:gd name="T91" fmla="*/ 939 h 1147"/>
                <a:gd name="T92" fmla="*/ 875 w 1596"/>
                <a:gd name="T93" fmla="*/ 710 h 1147"/>
                <a:gd name="T94" fmla="*/ 968 w 1596"/>
                <a:gd name="T95" fmla="*/ 753 h 1147"/>
                <a:gd name="T96" fmla="*/ 892 w 1596"/>
                <a:gd name="T97" fmla="*/ 679 h 1147"/>
                <a:gd name="T98" fmla="*/ 632 w 1596"/>
                <a:gd name="T99" fmla="*/ 397 h 1147"/>
                <a:gd name="T100" fmla="*/ 529 w 1596"/>
                <a:gd name="T101" fmla="*/ 409 h 1147"/>
                <a:gd name="T102" fmla="*/ 351 w 1596"/>
                <a:gd name="T103" fmla="*/ 283 h 1147"/>
                <a:gd name="T104" fmla="*/ 343 w 1596"/>
                <a:gd name="T105" fmla="*/ 297 h 1147"/>
                <a:gd name="T106" fmla="*/ 273 w 1596"/>
                <a:gd name="T107" fmla="*/ 318 h 1147"/>
                <a:gd name="T108" fmla="*/ 214 w 1596"/>
                <a:gd name="T109" fmla="*/ 316 h 1147"/>
                <a:gd name="T110" fmla="*/ 280 w 1596"/>
                <a:gd name="T111" fmla="*/ 405 h 1147"/>
                <a:gd name="T112" fmla="*/ 339 w 1596"/>
                <a:gd name="T113" fmla="*/ 451 h 1147"/>
                <a:gd name="T114" fmla="*/ 522 w 1596"/>
                <a:gd name="T115" fmla="*/ 432 h 1147"/>
                <a:gd name="T116" fmla="*/ 597 w 1596"/>
                <a:gd name="T117" fmla="*/ 510 h 1147"/>
                <a:gd name="T118" fmla="*/ 1055 w 1596"/>
                <a:gd name="T119" fmla="*/ 257 h 1147"/>
                <a:gd name="T120" fmla="*/ 1077 w 1596"/>
                <a:gd name="T121" fmla="*/ 249 h 1147"/>
                <a:gd name="T122" fmla="*/ 1106 w 1596"/>
                <a:gd name="T123" fmla="*/ 291 h 1147"/>
                <a:gd name="T124" fmla="*/ 1166 w 1596"/>
                <a:gd name="T125" fmla="*/ 265 h 11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96" h="1147">
                  <a:moveTo>
                    <a:pt x="67" y="591"/>
                  </a:moveTo>
                  <a:cubicBezTo>
                    <a:pt x="64" y="593"/>
                    <a:pt x="53" y="601"/>
                    <a:pt x="53" y="601"/>
                  </a:cubicBezTo>
                  <a:cubicBezTo>
                    <a:pt x="50" y="606"/>
                    <a:pt x="50" y="606"/>
                    <a:pt x="50" y="606"/>
                  </a:cubicBezTo>
                  <a:cubicBezTo>
                    <a:pt x="50" y="606"/>
                    <a:pt x="45" y="609"/>
                    <a:pt x="45" y="609"/>
                  </a:cubicBezTo>
                  <a:cubicBezTo>
                    <a:pt x="44" y="610"/>
                    <a:pt x="42" y="612"/>
                    <a:pt x="42" y="612"/>
                  </a:cubicBezTo>
                  <a:cubicBezTo>
                    <a:pt x="42" y="612"/>
                    <a:pt x="38" y="615"/>
                    <a:pt x="38" y="616"/>
                  </a:cubicBezTo>
                  <a:cubicBezTo>
                    <a:pt x="37" y="617"/>
                    <a:pt x="36" y="618"/>
                    <a:pt x="36" y="618"/>
                  </a:cubicBezTo>
                  <a:cubicBezTo>
                    <a:pt x="36" y="618"/>
                    <a:pt x="33" y="617"/>
                    <a:pt x="32" y="622"/>
                  </a:cubicBezTo>
                  <a:cubicBezTo>
                    <a:pt x="29" y="623"/>
                    <a:pt x="29" y="623"/>
                    <a:pt x="29" y="623"/>
                  </a:cubicBezTo>
                  <a:cubicBezTo>
                    <a:pt x="29" y="623"/>
                    <a:pt x="26" y="626"/>
                    <a:pt x="26" y="627"/>
                  </a:cubicBezTo>
                  <a:cubicBezTo>
                    <a:pt x="26" y="628"/>
                    <a:pt x="24" y="630"/>
                    <a:pt x="24" y="631"/>
                  </a:cubicBezTo>
                  <a:cubicBezTo>
                    <a:pt x="24" y="631"/>
                    <a:pt x="22" y="633"/>
                    <a:pt x="21" y="633"/>
                  </a:cubicBezTo>
                  <a:cubicBezTo>
                    <a:pt x="21" y="633"/>
                    <a:pt x="19" y="636"/>
                    <a:pt x="19" y="636"/>
                  </a:cubicBezTo>
                  <a:cubicBezTo>
                    <a:pt x="18" y="637"/>
                    <a:pt x="16" y="639"/>
                    <a:pt x="16" y="639"/>
                  </a:cubicBezTo>
                  <a:cubicBezTo>
                    <a:pt x="16" y="639"/>
                    <a:pt x="13" y="640"/>
                    <a:pt x="13" y="641"/>
                  </a:cubicBezTo>
                  <a:cubicBezTo>
                    <a:pt x="13" y="643"/>
                    <a:pt x="10" y="645"/>
                    <a:pt x="10" y="645"/>
                  </a:cubicBezTo>
                  <a:cubicBezTo>
                    <a:pt x="10" y="646"/>
                    <a:pt x="7" y="649"/>
                    <a:pt x="7" y="649"/>
                  </a:cubicBezTo>
                  <a:cubicBezTo>
                    <a:pt x="7" y="650"/>
                    <a:pt x="5" y="653"/>
                    <a:pt x="5" y="653"/>
                  </a:cubicBezTo>
                  <a:cubicBezTo>
                    <a:pt x="4" y="654"/>
                    <a:pt x="3" y="656"/>
                    <a:pt x="3" y="656"/>
                  </a:cubicBezTo>
                  <a:cubicBezTo>
                    <a:pt x="3" y="657"/>
                    <a:pt x="2" y="657"/>
                    <a:pt x="2" y="657"/>
                  </a:cubicBezTo>
                  <a:cubicBezTo>
                    <a:pt x="2" y="674"/>
                    <a:pt x="2" y="674"/>
                    <a:pt x="2" y="674"/>
                  </a:cubicBezTo>
                  <a:cubicBezTo>
                    <a:pt x="2" y="674"/>
                    <a:pt x="4" y="675"/>
                    <a:pt x="7" y="673"/>
                  </a:cubicBezTo>
                  <a:cubicBezTo>
                    <a:pt x="10" y="671"/>
                    <a:pt x="12" y="667"/>
                    <a:pt x="12" y="667"/>
                  </a:cubicBezTo>
                  <a:cubicBezTo>
                    <a:pt x="12" y="664"/>
                    <a:pt x="12" y="664"/>
                    <a:pt x="12" y="664"/>
                  </a:cubicBezTo>
                  <a:cubicBezTo>
                    <a:pt x="15" y="664"/>
                    <a:pt x="15" y="664"/>
                    <a:pt x="15" y="664"/>
                  </a:cubicBezTo>
                  <a:cubicBezTo>
                    <a:pt x="18" y="660"/>
                    <a:pt x="18" y="660"/>
                    <a:pt x="18" y="660"/>
                  </a:cubicBezTo>
                  <a:cubicBezTo>
                    <a:pt x="21" y="658"/>
                    <a:pt x="21" y="658"/>
                    <a:pt x="21" y="658"/>
                  </a:cubicBezTo>
                  <a:cubicBezTo>
                    <a:pt x="23" y="656"/>
                    <a:pt x="23" y="656"/>
                    <a:pt x="23" y="656"/>
                  </a:cubicBezTo>
                  <a:cubicBezTo>
                    <a:pt x="23" y="654"/>
                    <a:pt x="23" y="654"/>
                    <a:pt x="23" y="654"/>
                  </a:cubicBezTo>
                  <a:cubicBezTo>
                    <a:pt x="23" y="652"/>
                    <a:pt x="23" y="652"/>
                    <a:pt x="23" y="652"/>
                  </a:cubicBezTo>
                  <a:cubicBezTo>
                    <a:pt x="25" y="649"/>
                    <a:pt x="25" y="649"/>
                    <a:pt x="25" y="649"/>
                  </a:cubicBezTo>
                  <a:cubicBezTo>
                    <a:pt x="28" y="646"/>
                    <a:pt x="28" y="646"/>
                    <a:pt x="28" y="646"/>
                  </a:cubicBezTo>
                  <a:cubicBezTo>
                    <a:pt x="31" y="645"/>
                    <a:pt x="31" y="645"/>
                    <a:pt x="31" y="645"/>
                  </a:cubicBezTo>
                  <a:cubicBezTo>
                    <a:pt x="33" y="642"/>
                    <a:pt x="33" y="642"/>
                    <a:pt x="33" y="642"/>
                  </a:cubicBezTo>
                  <a:cubicBezTo>
                    <a:pt x="32" y="640"/>
                    <a:pt x="32" y="640"/>
                    <a:pt x="32" y="640"/>
                  </a:cubicBezTo>
                  <a:cubicBezTo>
                    <a:pt x="36" y="639"/>
                    <a:pt x="36" y="639"/>
                    <a:pt x="36" y="639"/>
                  </a:cubicBezTo>
                  <a:cubicBezTo>
                    <a:pt x="36" y="634"/>
                    <a:pt x="36" y="634"/>
                    <a:pt x="36" y="634"/>
                  </a:cubicBezTo>
                  <a:cubicBezTo>
                    <a:pt x="38" y="633"/>
                    <a:pt x="38" y="633"/>
                    <a:pt x="38" y="633"/>
                  </a:cubicBezTo>
                  <a:cubicBezTo>
                    <a:pt x="38" y="633"/>
                    <a:pt x="40" y="631"/>
                    <a:pt x="40" y="629"/>
                  </a:cubicBezTo>
                  <a:cubicBezTo>
                    <a:pt x="40" y="628"/>
                    <a:pt x="42" y="629"/>
                    <a:pt x="43" y="624"/>
                  </a:cubicBezTo>
                  <a:cubicBezTo>
                    <a:pt x="48" y="620"/>
                    <a:pt x="48" y="620"/>
                    <a:pt x="48" y="620"/>
                  </a:cubicBezTo>
                  <a:cubicBezTo>
                    <a:pt x="50" y="617"/>
                    <a:pt x="50" y="617"/>
                    <a:pt x="50" y="617"/>
                  </a:cubicBezTo>
                  <a:cubicBezTo>
                    <a:pt x="54" y="617"/>
                    <a:pt x="54" y="617"/>
                    <a:pt x="54" y="617"/>
                  </a:cubicBezTo>
                  <a:cubicBezTo>
                    <a:pt x="56" y="613"/>
                    <a:pt x="56" y="613"/>
                    <a:pt x="56" y="613"/>
                  </a:cubicBezTo>
                  <a:cubicBezTo>
                    <a:pt x="57" y="612"/>
                    <a:pt x="57" y="612"/>
                    <a:pt x="57" y="612"/>
                  </a:cubicBezTo>
                  <a:cubicBezTo>
                    <a:pt x="57" y="612"/>
                    <a:pt x="62" y="608"/>
                    <a:pt x="63" y="607"/>
                  </a:cubicBezTo>
                  <a:cubicBezTo>
                    <a:pt x="64" y="607"/>
                    <a:pt x="64" y="605"/>
                    <a:pt x="64" y="605"/>
                  </a:cubicBezTo>
                  <a:cubicBezTo>
                    <a:pt x="64" y="605"/>
                    <a:pt x="66" y="604"/>
                    <a:pt x="66" y="604"/>
                  </a:cubicBezTo>
                  <a:cubicBezTo>
                    <a:pt x="66" y="603"/>
                    <a:pt x="69" y="604"/>
                    <a:pt x="70" y="603"/>
                  </a:cubicBezTo>
                  <a:cubicBezTo>
                    <a:pt x="71" y="602"/>
                    <a:pt x="71" y="600"/>
                    <a:pt x="71" y="600"/>
                  </a:cubicBezTo>
                  <a:cubicBezTo>
                    <a:pt x="74" y="600"/>
                    <a:pt x="74" y="600"/>
                    <a:pt x="74" y="600"/>
                  </a:cubicBezTo>
                  <a:cubicBezTo>
                    <a:pt x="75" y="597"/>
                    <a:pt x="75" y="597"/>
                    <a:pt x="75" y="597"/>
                  </a:cubicBezTo>
                  <a:cubicBezTo>
                    <a:pt x="77" y="597"/>
                    <a:pt x="77" y="597"/>
                    <a:pt x="77" y="597"/>
                  </a:cubicBezTo>
                  <a:cubicBezTo>
                    <a:pt x="77" y="597"/>
                    <a:pt x="77" y="592"/>
                    <a:pt x="75" y="590"/>
                  </a:cubicBezTo>
                  <a:cubicBezTo>
                    <a:pt x="73" y="589"/>
                    <a:pt x="70" y="588"/>
                    <a:pt x="67" y="591"/>
                  </a:cubicBezTo>
                  <a:close/>
                  <a:moveTo>
                    <a:pt x="226" y="596"/>
                  </a:moveTo>
                  <a:cubicBezTo>
                    <a:pt x="226" y="597"/>
                    <a:pt x="223" y="600"/>
                    <a:pt x="223" y="601"/>
                  </a:cubicBezTo>
                  <a:cubicBezTo>
                    <a:pt x="222" y="601"/>
                    <a:pt x="223" y="602"/>
                    <a:pt x="223" y="602"/>
                  </a:cubicBezTo>
                  <a:cubicBezTo>
                    <a:pt x="223" y="603"/>
                    <a:pt x="223" y="603"/>
                    <a:pt x="223" y="603"/>
                  </a:cubicBezTo>
                  <a:cubicBezTo>
                    <a:pt x="223" y="603"/>
                    <a:pt x="227" y="605"/>
                    <a:pt x="227" y="603"/>
                  </a:cubicBezTo>
                  <a:cubicBezTo>
                    <a:pt x="228" y="602"/>
                    <a:pt x="228" y="600"/>
                    <a:pt x="229" y="599"/>
                  </a:cubicBezTo>
                  <a:cubicBezTo>
                    <a:pt x="230" y="598"/>
                    <a:pt x="231" y="595"/>
                    <a:pt x="231" y="595"/>
                  </a:cubicBezTo>
                  <a:cubicBezTo>
                    <a:pt x="228" y="593"/>
                    <a:pt x="228" y="593"/>
                    <a:pt x="228" y="593"/>
                  </a:cubicBezTo>
                  <a:cubicBezTo>
                    <a:pt x="228" y="593"/>
                    <a:pt x="226" y="595"/>
                    <a:pt x="226" y="596"/>
                  </a:cubicBezTo>
                  <a:close/>
                  <a:moveTo>
                    <a:pt x="227" y="619"/>
                  </a:moveTo>
                  <a:cubicBezTo>
                    <a:pt x="228" y="618"/>
                    <a:pt x="227" y="616"/>
                    <a:pt x="227" y="615"/>
                  </a:cubicBezTo>
                  <a:cubicBezTo>
                    <a:pt x="227" y="614"/>
                    <a:pt x="226" y="613"/>
                    <a:pt x="225" y="613"/>
                  </a:cubicBezTo>
                  <a:cubicBezTo>
                    <a:pt x="225" y="612"/>
                    <a:pt x="223" y="613"/>
                    <a:pt x="223" y="613"/>
                  </a:cubicBezTo>
                  <a:cubicBezTo>
                    <a:pt x="222" y="614"/>
                    <a:pt x="222" y="614"/>
                    <a:pt x="222" y="614"/>
                  </a:cubicBezTo>
                  <a:cubicBezTo>
                    <a:pt x="222" y="614"/>
                    <a:pt x="222" y="616"/>
                    <a:pt x="222" y="617"/>
                  </a:cubicBezTo>
                  <a:cubicBezTo>
                    <a:pt x="222" y="618"/>
                    <a:pt x="222" y="620"/>
                    <a:pt x="222" y="621"/>
                  </a:cubicBezTo>
                  <a:cubicBezTo>
                    <a:pt x="223" y="622"/>
                    <a:pt x="224" y="621"/>
                    <a:pt x="225" y="621"/>
                  </a:cubicBezTo>
                  <a:cubicBezTo>
                    <a:pt x="227" y="621"/>
                    <a:pt x="226" y="620"/>
                    <a:pt x="227" y="619"/>
                  </a:cubicBezTo>
                  <a:close/>
                  <a:moveTo>
                    <a:pt x="228" y="610"/>
                  </a:moveTo>
                  <a:cubicBezTo>
                    <a:pt x="227" y="609"/>
                    <a:pt x="228" y="610"/>
                    <a:pt x="228" y="610"/>
                  </a:cubicBezTo>
                  <a:cubicBezTo>
                    <a:pt x="227" y="611"/>
                    <a:pt x="228" y="611"/>
                    <a:pt x="228" y="613"/>
                  </a:cubicBezTo>
                  <a:cubicBezTo>
                    <a:pt x="228" y="614"/>
                    <a:pt x="230" y="612"/>
                    <a:pt x="230" y="612"/>
                  </a:cubicBezTo>
                  <a:cubicBezTo>
                    <a:pt x="230" y="611"/>
                    <a:pt x="230" y="611"/>
                    <a:pt x="230" y="611"/>
                  </a:cubicBezTo>
                  <a:cubicBezTo>
                    <a:pt x="230" y="611"/>
                    <a:pt x="229" y="610"/>
                    <a:pt x="228" y="610"/>
                  </a:cubicBezTo>
                  <a:close/>
                  <a:moveTo>
                    <a:pt x="227" y="623"/>
                  </a:moveTo>
                  <a:cubicBezTo>
                    <a:pt x="226" y="623"/>
                    <a:pt x="224" y="623"/>
                    <a:pt x="224" y="623"/>
                  </a:cubicBezTo>
                  <a:cubicBezTo>
                    <a:pt x="224" y="625"/>
                    <a:pt x="224" y="625"/>
                    <a:pt x="224" y="625"/>
                  </a:cubicBezTo>
                  <a:cubicBezTo>
                    <a:pt x="224" y="625"/>
                    <a:pt x="224" y="627"/>
                    <a:pt x="225" y="627"/>
                  </a:cubicBezTo>
                  <a:cubicBezTo>
                    <a:pt x="226" y="627"/>
                    <a:pt x="226" y="626"/>
                    <a:pt x="227" y="625"/>
                  </a:cubicBezTo>
                  <a:cubicBezTo>
                    <a:pt x="229" y="624"/>
                    <a:pt x="227" y="625"/>
                    <a:pt x="228" y="623"/>
                  </a:cubicBezTo>
                  <a:cubicBezTo>
                    <a:pt x="229" y="620"/>
                    <a:pt x="228" y="623"/>
                    <a:pt x="227" y="623"/>
                  </a:cubicBezTo>
                  <a:close/>
                  <a:moveTo>
                    <a:pt x="227" y="632"/>
                  </a:moveTo>
                  <a:cubicBezTo>
                    <a:pt x="227" y="631"/>
                    <a:pt x="226" y="632"/>
                    <a:pt x="225" y="632"/>
                  </a:cubicBezTo>
                  <a:cubicBezTo>
                    <a:pt x="224" y="633"/>
                    <a:pt x="224" y="635"/>
                    <a:pt x="224" y="635"/>
                  </a:cubicBezTo>
                  <a:cubicBezTo>
                    <a:pt x="224" y="635"/>
                    <a:pt x="224" y="635"/>
                    <a:pt x="223" y="635"/>
                  </a:cubicBezTo>
                  <a:cubicBezTo>
                    <a:pt x="222" y="636"/>
                    <a:pt x="223" y="636"/>
                    <a:pt x="223" y="638"/>
                  </a:cubicBezTo>
                  <a:cubicBezTo>
                    <a:pt x="222" y="639"/>
                    <a:pt x="223" y="640"/>
                    <a:pt x="224" y="641"/>
                  </a:cubicBezTo>
                  <a:cubicBezTo>
                    <a:pt x="225" y="642"/>
                    <a:pt x="224" y="641"/>
                    <a:pt x="225" y="641"/>
                  </a:cubicBezTo>
                  <a:cubicBezTo>
                    <a:pt x="226" y="641"/>
                    <a:pt x="226" y="640"/>
                    <a:pt x="226" y="639"/>
                  </a:cubicBezTo>
                  <a:cubicBezTo>
                    <a:pt x="226" y="638"/>
                    <a:pt x="226" y="637"/>
                    <a:pt x="226" y="636"/>
                  </a:cubicBezTo>
                  <a:cubicBezTo>
                    <a:pt x="227" y="635"/>
                    <a:pt x="227" y="633"/>
                    <a:pt x="227" y="632"/>
                  </a:cubicBezTo>
                  <a:close/>
                  <a:moveTo>
                    <a:pt x="223" y="650"/>
                  </a:moveTo>
                  <a:cubicBezTo>
                    <a:pt x="224" y="650"/>
                    <a:pt x="224" y="649"/>
                    <a:pt x="225" y="648"/>
                  </a:cubicBezTo>
                  <a:cubicBezTo>
                    <a:pt x="226" y="647"/>
                    <a:pt x="225" y="647"/>
                    <a:pt x="224" y="645"/>
                  </a:cubicBezTo>
                  <a:cubicBezTo>
                    <a:pt x="224" y="644"/>
                    <a:pt x="223" y="645"/>
                    <a:pt x="223" y="645"/>
                  </a:cubicBezTo>
                  <a:cubicBezTo>
                    <a:pt x="222" y="645"/>
                    <a:pt x="222" y="647"/>
                    <a:pt x="222" y="647"/>
                  </a:cubicBezTo>
                  <a:cubicBezTo>
                    <a:pt x="222" y="647"/>
                    <a:pt x="222" y="650"/>
                    <a:pt x="223" y="650"/>
                  </a:cubicBezTo>
                  <a:close/>
                  <a:moveTo>
                    <a:pt x="226" y="658"/>
                  </a:moveTo>
                  <a:cubicBezTo>
                    <a:pt x="225" y="658"/>
                    <a:pt x="224" y="658"/>
                    <a:pt x="224" y="658"/>
                  </a:cubicBezTo>
                  <a:cubicBezTo>
                    <a:pt x="223" y="659"/>
                    <a:pt x="222" y="661"/>
                    <a:pt x="223" y="663"/>
                  </a:cubicBezTo>
                  <a:cubicBezTo>
                    <a:pt x="223" y="665"/>
                    <a:pt x="222" y="666"/>
                    <a:pt x="223" y="666"/>
                  </a:cubicBezTo>
                  <a:cubicBezTo>
                    <a:pt x="224" y="667"/>
                    <a:pt x="224" y="667"/>
                    <a:pt x="225" y="666"/>
                  </a:cubicBezTo>
                  <a:cubicBezTo>
                    <a:pt x="226" y="665"/>
                    <a:pt x="227" y="664"/>
                    <a:pt x="227" y="663"/>
                  </a:cubicBezTo>
                  <a:cubicBezTo>
                    <a:pt x="227" y="661"/>
                    <a:pt x="228" y="662"/>
                    <a:pt x="227" y="660"/>
                  </a:cubicBezTo>
                  <a:cubicBezTo>
                    <a:pt x="227" y="659"/>
                    <a:pt x="227" y="659"/>
                    <a:pt x="226" y="658"/>
                  </a:cubicBezTo>
                  <a:close/>
                  <a:moveTo>
                    <a:pt x="216" y="662"/>
                  </a:moveTo>
                  <a:cubicBezTo>
                    <a:pt x="215" y="661"/>
                    <a:pt x="215" y="661"/>
                    <a:pt x="215" y="661"/>
                  </a:cubicBezTo>
                  <a:cubicBezTo>
                    <a:pt x="215" y="661"/>
                    <a:pt x="213" y="664"/>
                    <a:pt x="212" y="665"/>
                  </a:cubicBezTo>
                  <a:cubicBezTo>
                    <a:pt x="212" y="666"/>
                    <a:pt x="211" y="666"/>
                    <a:pt x="212" y="667"/>
                  </a:cubicBezTo>
                  <a:cubicBezTo>
                    <a:pt x="213" y="667"/>
                    <a:pt x="212" y="667"/>
                    <a:pt x="213" y="668"/>
                  </a:cubicBezTo>
                  <a:cubicBezTo>
                    <a:pt x="214" y="668"/>
                    <a:pt x="212" y="669"/>
                    <a:pt x="214" y="668"/>
                  </a:cubicBezTo>
                  <a:cubicBezTo>
                    <a:pt x="216" y="668"/>
                    <a:pt x="216" y="667"/>
                    <a:pt x="216" y="666"/>
                  </a:cubicBezTo>
                  <a:cubicBezTo>
                    <a:pt x="216" y="664"/>
                    <a:pt x="216" y="664"/>
                    <a:pt x="216" y="663"/>
                  </a:cubicBezTo>
                  <a:cubicBezTo>
                    <a:pt x="216" y="662"/>
                    <a:pt x="216" y="662"/>
                    <a:pt x="216" y="662"/>
                  </a:cubicBezTo>
                  <a:close/>
                  <a:moveTo>
                    <a:pt x="213" y="652"/>
                  </a:moveTo>
                  <a:cubicBezTo>
                    <a:pt x="213" y="651"/>
                    <a:pt x="213" y="651"/>
                    <a:pt x="212" y="650"/>
                  </a:cubicBezTo>
                  <a:cubicBezTo>
                    <a:pt x="212" y="649"/>
                    <a:pt x="211" y="651"/>
                    <a:pt x="211" y="651"/>
                  </a:cubicBezTo>
                  <a:cubicBezTo>
                    <a:pt x="211" y="651"/>
                    <a:pt x="211" y="652"/>
                    <a:pt x="213" y="654"/>
                  </a:cubicBezTo>
                  <a:cubicBezTo>
                    <a:pt x="214" y="655"/>
                    <a:pt x="213" y="653"/>
                    <a:pt x="213" y="652"/>
                  </a:cubicBezTo>
                  <a:close/>
                  <a:moveTo>
                    <a:pt x="248" y="510"/>
                  </a:moveTo>
                  <a:cubicBezTo>
                    <a:pt x="246" y="510"/>
                    <a:pt x="245" y="509"/>
                    <a:pt x="245" y="509"/>
                  </a:cubicBezTo>
                  <a:cubicBezTo>
                    <a:pt x="243" y="515"/>
                    <a:pt x="243" y="515"/>
                    <a:pt x="243" y="515"/>
                  </a:cubicBezTo>
                  <a:cubicBezTo>
                    <a:pt x="242" y="515"/>
                    <a:pt x="242" y="515"/>
                    <a:pt x="242" y="515"/>
                  </a:cubicBezTo>
                  <a:cubicBezTo>
                    <a:pt x="242" y="515"/>
                    <a:pt x="244" y="519"/>
                    <a:pt x="245" y="520"/>
                  </a:cubicBezTo>
                  <a:cubicBezTo>
                    <a:pt x="245" y="521"/>
                    <a:pt x="248" y="522"/>
                    <a:pt x="248" y="522"/>
                  </a:cubicBezTo>
                  <a:cubicBezTo>
                    <a:pt x="248" y="522"/>
                    <a:pt x="249" y="521"/>
                    <a:pt x="251" y="521"/>
                  </a:cubicBezTo>
                  <a:cubicBezTo>
                    <a:pt x="253" y="521"/>
                    <a:pt x="251" y="518"/>
                    <a:pt x="251" y="517"/>
                  </a:cubicBezTo>
                  <a:cubicBezTo>
                    <a:pt x="251" y="515"/>
                    <a:pt x="252" y="514"/>
                    <a:pt x="252" y="512"/>
                  </a:cubicBezTo>
                  <a:cubicBezTo>
                    <a:pt x="252" y="510"/>
                    <a:pt x="249" y="510"/>
                    <a:pt x="248" y="510"/>
                  </a:cubicBezTo>
                  <a:close/>
                  <a:moveTo>
                    <a:pt x="285" y="532"/>
                  </a:moveTo>
                  <a:cubicBezTo>
                    <a:pt x="285" y="537"/>
                    <a:pt x="285" y="537"/>
                    <a:pt x="286" y="537"/>
                  </a:cubicBezTo>
                  <a:cubicBezTo>
                    <a:pt x="287" y="537"/>
                    <a:pt x="288" y="542"/>
                    <a:pt x="288" y="537"/>
                  </a:cubicBezTo>
                  <a:cubicBezTo>
                    <a:pt x="288" y="531"/>
                    <a:pt x="287" y="528"/>
                    <a:pt x="287" y="528"/>
                  </a:cubicBezTo>
                  <a:cubicBezTo>
                    <a:pt x="287" y="527"/>
                    <a:pt x="287" y="527"/>
                    <a:pt x="287" y="527"/>
                  </a:cubicBezTo>
                  <a:cubicBezTo>
                    <a:pt x="286" y="527"/>
                    <a:pt x="286" y="527"/>
                    <a:pt x="286" y="527"/>
                  </a:cubicBezTo>
                  <a:cubicBezTo>
                    <a:pt x="286" y="528"/>
                    <a:pt x="286" y="528"/>
                    <a:pt x="286" y="528"/>
                  </a:cubicBezTo>
                  <a:cubicBezTo>
                    <a:pt x="286" y="528"/>
                    <a:pt x="285" y="527"/>
                    <a:pt x="285" y="532"/>
                  </a:cubicBezTo>
                  <a:close/>
                  <a:moveTo>
                    <a:pt x="313" y="532"/>
                  </a:moveTo>
                  <a:cubicBezTo>
                    <a:pt x="312" y="533"/>
                    <a:pt x="312" y="537"/>
                    <a:pt x="312" y="537"/>
                  </a:cubicBezTo>
                  <a:cubicBezTo>
                    <a:pt x="312" y="537"/>
                    <a:pt x="316" y="537"/>
                    <a:pt x="316" y="532"/>
                  </a:cubicBezTo>
                  <a:cubicBezTo>
                    <a:pt x="316" y="528"/>
                    <a:pt x="313" y="532"/>
                    <a:pt x="313" y="532"/>
                  </a:cubicBezTo>
                  <a:close/>
                  <a:moveTo>
                    <a:pt x="445" y="615"/>
                  </a:moveTo>
                  <a:cubicBezTo>
                    <a:pt x="444" y="614"/>
                    <a:pt x="437" y="607"/>
                    <a:pt x="436" y="606"/>
                  </a:cubicBezTo>
                  <a:cubicBezTo>
                    <a:pt x="436" y="604"/>
                    <a:pt x="430" y="602"/>
                    <a:pt x="430" y="601"/>
                  </a:cubicBezTo>
                  <a:cubicBezTo>
                    <a:pt x="430" y="600"/>
                    <a:pt x="425" y="596"/>
                    <a:pt x="423" y="594"/>
                  </a:cubicBezTo>
                  <a:cubicBezTo>
                    <a:pt x="421" y="593"/>
                    <a:pt x="420" y="594"/>
                    <a:pt x="420" y="593"/>
                  </a:cubicBezTo>
                  <a:cubicBezTo>
                    <a:pt x="420" y="592"/>
                    <a:pt x="418" y="589"/>
                    <a:pt x="418" y="588"/>
                  </a:cubicBezTo>
                  <a:cubicBezTo>
                    <a:pt x="419" y="587"/>
                    <a:pt x="412" y="584"/>
                    <a:pt x="412" y="583"/>
                  </a:cubicBezTo>
                  <a:cubicBezTo>
                    <a:pt x="412" y="582"/>
                    <a:pt x="407" y="578"/>
                    <a:pt x="407" y="576"/>
                  </a:cubicBezTo>
                  <a:cubicBezTo>
                    <a:pt x="407" y="575"/>
                    <a:pt x="401" y="574"/>
                    <a:pt x="399" y="574"/>
                  </a:cubicBezTo>
                  <a:cubicBezTo>
                    <a:pt x="398" y="574"/>
                    <a:pt x="393" y="567"/>
                    <a:pt x="392" y="567"/>
                  </a:cubicBezTo>
                  <a:cubicBezTo>
                    <a:pt x="391" y="566"/>
                    <a:pt x="385" y="567"/>
                    <a:pt x="385" y="567"/>
                  </a:cubicBezTo>
                  <a:cubicBezTo>
                    <a:pt x="385" y="567"/>
                    <a:pt x="381" y="564"/>
                    <a:pt x="381" y="563"/>
                  </a:cubicBezTo>
                  <a:cubicBezTo>
                    <a:pt x="380" y="562"/>
                    <a:pt x="371" y="556"/>
                    <a:pt x="370" y="556"/>
                  </a:cubicBezTo>
                  <a:cubicBezTo>
                    <a:pt x="369" y="556"/>
                    <a:pt x="361" y="553"/>
                    <a:pt x="360" y="551"/>
                  </a:cubicBezTo>
                  <a:cubicBezTo>
                    <a:pt x="359" y="550"/>
                    <a:pt x="350" y="546"/>
                    <a:pt x="349" y="546"/>
                  </a:cubicBezTo>
                  <a:cubicBezTo>
                    <a:pt x="349" y="545"/>
                    <a:pt x="348" y="544"/>
                    <a:pt x="335" y="537"/>
                  </a:cubicBezTo>
                  <a:cubicBezTo>
                    <a:pt x="322" y="530"/>
                    <a:pt x="322" y="537"/>
                    <a:pt x="322" y="537"/>
                  </a:cubicBezTo>
                  <a:cubicBezTo>
                    <a:pt x="322" y="537"/>
                    <a:pt x="322" y="537"/>
                    <a:pt x="322" y="537"/>
                  </a:cubicBezTo>
                  <a:cubicBezTo>
                    <a:pt x="322" y="537"/>
                    <a:pt x="324" y="541"/>
                    <a:pt x="327" y="543"/>
                  </a:cubicBezTo>
                  <a:cubicBezTo>
                    <a:pt x="328" y="543"/>
                    <a:pt x="329" y="543"/>
                    <a:pt x="330" y="544"/>
                  </a:cubicBezTo>
                  <a:cubicBezTo>
                    <a:pt x="330" y="543"/>
                    <a:pt x="331" y="544"/>
                    <a:pt x="330" y="544"/>
                  </a:cubicBezTo>
                  <a:cubicBezTo>
                    <a:pt x="329" y="544"/>
                    <a:pt x="329" y="544"/>
                    <a:pt x="329" y="544"/>
                  </a:cubicBezTo>
                  <a:cubicBezTo>
                    <a:pt x="329" y="545"/>
                    <a:pt x="330" y="545"/>
                    <a:pt x="333" y="545"/>
                  </a:cubicBezTo>
                  <a:cubicBezTo>
                    <a:pt x="335" y="546"/>
                    <a:pt x="333" y="544"/>
                    <a:pt x="335" y="544"/>
                  </a:cubicBezTo>
                  <a:cubicBezTo>
                    <a:pt x="336" y="545"/>
                    <a:pt x="337" y="545"/>
                    <a:pt x="339" y="547"/>
                  </a:cubicBezTo>
                  <a:cubicBezTo>
                    <a:pt x="342" y="549"/>
                    <a:pt x="338" y="548"/>
                    <a:pt x="339" y="551"/>
                  </a:cubicBezTo>
                  <a:cubicBezTo>
                    <a:pt x="340" y="554"/>
                    <a:pt x="341" y="550"/>
                    <a:pt x="343" y="549"/>
                  </a:cubicBezTo>
                  <a:cubicBezTo>
                    <a:pt x="344" y="547"/>
                    <a:pt x="345" y="548"/>
                    <a:pt x="347" y="550"/>
                  </a:cubicBezTo>
                  <a:cubicBezTo>
                    <a:pt x="349" y="552"/>
                    <a:pt x="349" y="554"/>
                    <a:pt x="350" y="554"/>
                  </a:cubicBezTo>
                  <a:cubicBezTo>
                    <a:pt x="351" y="554"/>
                    <a:pt x="353" y="554"/>
                    <a:pt x="353" y="555"/>
                  </a:cubicBezTo>
                  <a:cubicBezTo>
                    <a:pt x="353" y="557"/>
                    <a:pt x="355" y="557"/>
                    <a:pt x="358" y="558"/>
                  </a:cubicBezTo>
                  <a:cubicBezTo>
                    <a:pt x="361" y="558"/>
                    <a:pt x="360" y="558"/>
                    <a:pt x="363" y="562"/>
                  </a:cubicBezTo>
                  <a:cubicBezTo>
                    <a:pt x="366" y="565"/>
                    <a:pt x="364" y="563"/>
                    <a:pt x="366" y="565"/>
                  </a:cubicBezTo>
                  <a:cubicBezTo>
                    <a:pt x="368" y="567"/>
                    <a:pt x="368" y="565"/>
                    <a:pt x="370" y="565"/>
                  </a:cubicBezTo>
                  <a:cubicBezTo>
                    <a:pt x="372" y="565"/>
                    <a:pt x="372" y="566"/>
                    <a:pt x="373" y="568"/>
                  </a:cubicBezTo>
                  <a:cubicBezTo>
                    <a:pt x="375" y="570"/>
                    <a:pt x="375" y="571"/>
                    <a:pt x="377" y="571"/>
                  </a:cubicBezTo>
                  <a:cubicBezTo>
                    <a:pt x="379" y="572"/>
                    <a:pt x="378" y="570"/>
                    <a:pt x="381" y="570"/>
                  </a:cubicBezTo>
                  <a:cubicBezTo>
                    <a:pt x="383" y="570"/>
                    <a:pt x="382" y="570"/>
                    <a:pt x="384" y="571"/>
                  </a:cubicBezTo>
                  <a:cubicBezTo>
                    <a:pt x="385" y="572"/>
                    <a:pt x="386" y="572"/>
                    <a:pt x="389" y="574"/>
                  </a:cubicBezTo>
                  <a:cubicBezTo>
                    <a:pt x="391" y="576"/>
                    <a:pt x="390" y="575"/>
                    <a:pt x="393" y="576"/>
                  </a:cubicBezTo>
                  <a:cubicBezTo>
                    <a:pt x="396" y="578"/>
                    <a:pt x="395" y="579"/>
                    <a:pt x="395" y="580"/>
                  </a:cubicBezTo>
                  <a:cubicBezTo>
                    <a:pt x="396" y="581"/>
                    <a:pt x="397" y="582"/>
                    <a:pt x="400" y="582"/>
                  </a:cubicBezTo>
                  <a:cubicBezTo>
                    <a:pt x="403" y="581"/>
                    <a:pt x="402" y="581"/>
                    <a:pt x="404" y="581"/>
                  </a:cubicBezTo>
                  <a:cubicBezTo>
                    <a:pt x="405" y="581"/>
                    <a:pt x="404" y="582"/>
                    <a:pt x="404" y="585"/>
                  </a:cubicBezTo>
                  <a:cubicBezTo>
                    <a:pt x="404" y="587"/>
                    <a:pt x="405" y="587"/>
                    <a:pt x="408" y="588"/>
                  </a:cubicBezTo>
                  <a:cubicBezTo>
                    <a:pt x="410" y="589"/>
                    <a:pt x="409" y="587"/>
                    <a:pt x="412" y="588"/>
                  </a:cubicBezTo>
                  <a:cubicBezTo>
                    <a:pt x="415" y="589"/>
                    <a:pt x="412" y="589"/>
                    <a:pt x="412" y="592"/>
                  </a:cubicBezTo>
                  <a:cubicBezTo>
                    <a:pt x="412" y="594"/>
                    <a:pt x="414" y="595"/>
                    <a:pt x="415" y="595"/>
                  </a:cubicBezTo>
                  <a:cubicBezTo>
                    <a:pt x="417" y="595"/>
                    <a:pt x="419" y="595"/>
                    <a:pt x="419" y="597"/>
                  </a:cubicBezTo>
                  <a:cubicBezTo>
                    <a:pt x="420" y="598"/>
                    <a:pt x="423" y="601"/>
                    <a:pt x="423" y="602"/>
                  </a:cubicBezTo>
                  <a:cubicBezTo>
                    <a:pt x="424" y="602"/>
                    <a:pt x="426" y="603"/>
                    <a:pt x="428" y="605"/>
                  </a:cubicBezTo>
                  <a:cubicBezTo>
                    <a:pt x="430" y="607"/>
                    <a:pt x="430" y="607"/>
                    <a:pt x="431" y="608"/>
                  </a:cubicBezTo>
                  <a:cubicBezTo>
                    <a:pt x="432" y="609"/>
                    <a:pt x="432" y="609"/>
                    <a:pt x="432" y="610"/>
                  </a:cubicBezTo>
                  <a:cubicBezTo>
                    <a:pt x="432" y="612"/>
                    <a:pt x="433" y="612"/>
                    <a:pt x="433" y="613"/>
                  </a:cubicBezTo>
                  <a:cubicBezTo>
                    <a:pt x="434" y="614"/>
                    <a:pt x="436" y="613"/>
                    <a:pt x="437" y="614"/>
                  </a:cubicBezTo>
                  <a:cubicBezTo>
                    <a:pt x="439" y="614"/>
                    <a:pt x="440" y="616"/>
                    <a:pt x="440" y="618"/>
                  </a:cubicBezTo>
                  <a:cubicBezTo>
                    <a:pt x="441" y="620"/>
                    <a:pt x="445" y="620"/>
                    <a:pt x="445" y="621"/>
                  </a:cubicBezTo>
                  <a:cubicBezTo>
                    <a:pt x="444" y="623"/>
                    <a:pt x="448" y="623"/>
                    <a:pt x="449" y="623"/>
                  </a:cubicBezTo>
                  <a:cubicBezTo>
                    <a:pt x="450" y="623"/>
                    <a:pt x="449" y="621"/>
                    <a:pt x="449" y="621"/>
                  </a:cubicBezTo>
                  <a:cubicBezTo>
                    <a:pt x="449" y="621"/>
                    <a:pt x="446" y="616"/>
                    <a:pt x="445" y="615"/>
                  </a:cubicBezTo>
                  <a:close/>
                  <a:moveTo>
                    <a:pt x="550" y="472"/>
                  </a:moveTo>
                  <a:cubicBezTo>
                    <a:pt x="551" y="471"/>
                    <a:pt x="553" y="467"/>
                    <a:pt x="553" y="465"/>
                  </a:cubicBezTo>
                  <a:cubicBezTo>
                    <a:pt x="554" y="464"/>
                    <a:pt x="553" y="461"/>
                    <a:pt x="552" y="462"/>
                  </a:cubicBezTo>
                  <a:cubicBezTo>
                    <a:pt x="551" y="462"/>
                    <a:pt x="551" y="462"/>
                    <a:pt x="551" y="462"/>
                  </a:cubicBezTo>
                  <a:cubicBezTo>
                    <a:pt x="551" y="462"/>
                    <a:pt x="549" y="463"/>
                    <a:pt x="549" y="466"/>
                  </a:cubicBezTo>
                  <a:cubicBezTo>
                    <a:pt x="549" y="469"/>
                    <a:pt x="547" y="470"/>
                    <a:pt x="547" y="471"/>
                  </a:cubicBezTo>
                  <a:cubicBezTo>
                    <a:pt x="547" y="473"/>
                    <a:pt x="549" y="474"/>
                    <a:pt x="550" y="472"/>
                  </a:cubicBezTo>
                  <a:close/>
                  <a:moveTo>
                    <a:pt x="1010" y="716"/>
                  </a:moveTo>
                  <a:cubicBezTo>
                    <a:pt x="1009" y="715"/>
                    <a:pt x="1008" y="715"/>
                    <a:pt x="1008" y="715"/>
                  </a:cubicBezTo>
                  <a:cubicBezTo>
                    <a:pt x="1005" y="717"/>
                    <a:pt x="1005" y="717"/>
                    <a:pt x="1005" y="717"/>
                  </a:cubicBezTo>
                  <a:cubicBezTo>
                    <a:pt x="1005" y="717"/>
                    <a:pt x="1005" y="721"/>
                    <a:pt x="1005" y="723"/>
                  </a:cubicBezTo>
                  <a:cubicBezTo>
                    <a:pt x="1005" y="728"/>
                    <a:pt x="1005" y="728"/>
                    <a:pt x="1005" y="728"/>
                  </a:cubicBezTo>
                  <a:cubicBezTo>
                    <a:pt x="1005" y="729"/>
                    <a:pt x="1008" y="736"/>
                    <a:pt x="1009" y="737"/>
                  </a:cubicBezTo>
                  <a:cubicBezTo>
                    <a:pt x="1011" y="737"/>
                    <a:pt x="1015" y="737"/>
                    <a:pt x="1015" y="737"/>
                  </a:cubicBezTo>
                  <a:cubicBezTo>
                    <a:pt x="1015" y="737"/>
                    <a:pt x="1015" y="734"/>
                    <a:pt x="1015" y="730"/>
                  </a:cubicBezTo>
                  <a:cubicBezTo>
                    <a:pt x="1014" y="726"/>
                    <a:pt x="1013" y="725"/>
                    <a:pt x="1013" y="722"/>
                  </a:cubicBezTo>
                  <a:cubicBezTo>
                    <a:pt x="1012" y="720"/>
                    <a:pt x="1011" y="717"/>
                    <a:pt x="1010" y="716"/>
                  </a:cubicBezTo>
                  <a:close/>
                  <a:moveTo>
                    <a:pt x="1082" y="763"/>
                  </a:moveTo>
                  <a:cubicBezTo>
                    <a:pt x="1100" y="767"/>
                    <a:pt x="1201" y="805"/>
                    <a:pt x="1201" y="805"/>
                  </a:cubicBezTo>
                  <a:cubicBezTo>
                    <a:pt x="1201" y="805"/>
                    <a:pt x="1212" y="811"/>
                    <a:pt x="1213" y="812"/>
                  </a:cubicBezTo>
                  <a:cubicBezTo>
                    <a:pt x="1214" y="814"/>
                    <a:pt x="1218" y="811"/>
                    <a:pt x="1218" y="811"/>
                  </a:cubicBezTo>
                  <a:cubicBezTo>
                    <a:pt x="1218" y="811"/>
                    <a:pt x="1223" y="819"/>
                    <a:pt x="1229" y="818"/>
                  </a:cubicBezTo>
                  <a:cubicBezTo>
                    <a:pt x="1235" y="816"/>
                    <a:pt x="1242" y="822"/>
                    <a:pt x="1242" y="822"/>
                  </a:cubicBezTo>
                  <a:cubicBezTo>
                    <a:pt x="1242" y="822"/>
                    <a:pt x="1255" y="828"/>
                    <a:pt x="1257" y="829"/>
                  </a:cubicBezTo>
                  <a:cubicBezTo>
                    <a:pt x="1258" y="830"/>
                    <a:pt x="1272" y="830"/>
                    <a:pt x="1272" y="830"/>
                  </a:cubicBezTo>
                  <a:cubicBezTo>
                    <a:pt x="1272" y="830"/>
                    <a:pt x="1281" y="835"/>
                    <a:pt x="1288" y="841"/>
                  </a:cubicBezTo>
                  <a:cubicBezTo>
                    <a:pt x="1295" y="846"/>
                    <a:pt x="1294" y="841"/>
                    <a:pt x="1294" y="841"/>
                  </a:cubicBezTo>
                  <a:cubicBezTo>
                    <a:pt x="1286" y="826"/>
                    <a:pt x="1202" y="774"/>
                    <a:pt x="1173" y="764"/>
                  </a:cubicBezTo>
                  <a:cubicBezTo>
                    <a:pt x="1143" y="753"/>
                    <a:pt x="1071" y="749"/>
                    <a:pt x="1071" y="749"/>
                  </a:cubicBezTo>
                  <a:cubicBezTo>
                    <a:pt x="1052" y="708"/>
                    <a:pt x="1027" y="690"/>
                    <a:pt x="1020" y="686"/>
                  </a:cubicBezTo>
                  <a:cubicBezTo>
                    <a:pt x="1013" y="683"/>
                    <a:pt x="1003" y="684"/>
                    <a:pt x="1003" y="684"/>
                  </a:cubicBezTo>
                  <a:cubicBezTo>
                    <a:pt x="1002" y="691"/>
                    <a:pt x="1002" y="691"/>
                    <a:pt x="1002" y="691"/>
                  </a:cubicBezTo>
                  <a:cubicBezTo>
                    <a:pt x="1033" y="698"/>
                    <a:pt x="1056" y="746"/>
                    <a:pt x="1056" y="746"/>
                  </a:cubicBezTo>
                  <a:cubicBezTo>
                    <a:pt x="1056" y="746"/>
                    <a:pt x="1058" y="749"/>
                    <a:pt x="1063" y="757"/>
                  </a:cubicBezTo>
                  <a:cubicBezTo>
                    <a:pt x="1066" y="770"/>
                    <a:pt x="1051" y="775"/>
                    <a:pt x="1051" y="775"/>
                  </a:cubicBezTo>
                  <a:cubicBezTo>
                    <a:pt x="1053" y="777"/>
                    <a:pt x="1053" y="777"/>
                    <a:pt x="1053" y="777"/>
                  </a:cubicBezTo>
                  <a:cubicBezTo>
                    <a:pt x="1053" y="777"/>
                    <a:pt x="1054" y="779"/>
                    <a:pt x="1056" y="780"/>
                  </a:cubicBezTo>
                  <a:cubicBezTo>
                    <a:pt x="1058" y="781"/>
                    <a:pt x="1059" y="788"/>
                    <a:pt x="1061" y="789"/>
                  </a:cubicBezTo>
                  <a:cubicBezTo>
                    <a:pt x="1063" y="789"/>
                    <a:pt x="1070" y="793"/>
                    <a:pt x="1073" y="794"/>
                  </a:cubicBezTo>
                  <a:cubicBezTo>
                    <a:pt x="1075" y="794"/>
                    <a:pt x="1075" y="792"/>
                    <a:pt x="1075" y="792"/>
                  </a:cubicBezTo>
                  <a:cubicBezTo>
                    <a:pt x="1075" y="792"/>
                    <a:pt x="1075" y="786"/>
                    <a:pt x="1075" y="785"/>
                  </a:cubicBezTo>
                  <a:cubicBezTo>
                    <a:pt x="1075" y="783"/>
                    <a:pt x="1078" y="780"/>
                    <a:pt x="1078" y="780"/>
                  </a:cubicBezTo>
                  <a:cubicBezTo>
                    <a:pt x="1078" y="780"/>
                    <a:pt x="1079" y="783"/>
                    <a:pt x="1081" y="785"/>
                  </a:cubicBezTo>
                  <a:cubicBezTo>
                    <a:pt x="1082" y="787"/>
                    <a:pt x="1088" y="793"/>
                    <a:pt x="1089" y="793"/>
                  </a:cubicBezTo>
                  <a:cubicBezTo>
                    <a:pt x="1090" y="793"/>
                    <a:pt x="1092" y="793"/>
                    <a:pt x="1093" y="792"/>
                  </a:cubicBezTo>
                  <a:cubicBezTo>
                    <a:pt x="1094" y="791"/>
                    <a:pt x="1087" y="782"/>
                    <a:pt x="1087" y="780"/>
                  </a:cubicBezTo>
                  <a:cubicBezTo>
                    <a:pt x="1086" y="777"/>
                    <a:pt x="1082" y="773"/>
                    <a:pt x="1080" y="769"/>
                  </a:cubicBezTo>
                  <a:cubicBezTo>
                    <a:pt x="1079" y="764"/>
                    <a:pt x="1082" y="763"/>
                    <a:pt x="1082" y="763"/>
                  </a:cubicBezTo>
                  <a:close/>
                  <a:moveTo>
                    <a:pt x="1186" y="893"/>
                  </a:moveTo>
                  <a:cubicBezTo>
                    <a:pt x="1187" y="893"/>
                    <a:pt x="1207" y="897"/>
                    <a:pt x="1209" y="897"/>
                  </a:cubicBezTo>
                  <a:cubicBezTo>
                    <a:pt x="1210" y="897"/>
                    <a:pt x="1219" y="898"/>
                    <a:pt x="1220" y="898"/>
                  </a:cubicBezTo>
                  <a:cubicBezTo>
                    <a:pt x="1221" y="898"/>
                    <a:pt x="1252" y="906"/>
                    <a:pt x="1253" y="906"/>
                  </a:cubicBezTo>
                  <a:cubicBezTo>
                    <a:pt x="1254" y="906"/>
                    <a:pt x="1262" y="910"/>
                    <a:pt x="1262" y="910"/>
                  </a:cubicBezTo>
                  <a:cubicBezTo>
                    <a:pt x="1268" y="910"/>
                    <a:pt x="1268" y="910"/>
                    <a:pt x="1268" y="910"/>
                  </a:cubicBezTo>
                  <a:cubicBezTo>
                    <a:pt x="1268" y="910"/>
                    <a:pt x="1272" y="916"/>
                    <a:pt x="1279" y="914"/>
                  </a:cubicBezTo>
                  <a:cubicBezTo>
                    <a:pt x="1286" y="913"/>
                    <a:pt x="1286" y="916"/>
                    <a:pt x="1286" y="916"/>
                  </a:cubicBezTo>
                  <a:cubicBezTo>
                    <a:pt x="1286" y="917"/>
                    <a:pt x="1293" y="919"/>
                    <a:pt x="1296" y="919"/>
                  </a:cubicBezTo>
                  <a:cubicBezTo>
                    <a:pt x="1298" y="920"/>
                    <a:pt x="1298" y="922"/>
                    <a:pt x="1301" y="923"/>
                  </a:cubicBezTo>
                  <a:cubicBezTo>
                    <a:pt x="1304" y="924"/>
                    <a:pt x="1307" y="923"/>
                    <a:pt x="1307" y="923"/>
                  </a:cubicBezTo>
                  <a:cubicBezTo>
                    <a:pt x="1307" y="923"/>
                    <a:pt x="1311" y="922"/>
                    <a:pt x="1310" y="921"/>
                  </a:cubicBezTo>
                  <a:cubicBezTo>
                    <a:pt x="1310" y="920"/>
                    <a:pt x="1307" y="916"/>
                    <a:pt x="1307" y="916"/>
                  </a:cubicBezTo>
                  <a:cubicBezTo>
                    <a:pt x="1306" y="916"/>
                    <a:pt x="1307" y="914"/>
                    <a:pt x="1305" y="913"/>
                  </a:cubicBezTo>
                  <a:cubicBezTo>
                    <a:pt x="1304" y="912"/>
                    <a:pt x="1302" y="912"/>
                    <a:pt x="1300" y="911"/>
                  </a:cubicBezTo>
                  <a:cubicBezTo>
                    <a:pt x="1299" y="910"/>
                    <a:pt x="1295" y="905"/>
                    <a:pt x="1294" y="904"/>
                  </a:cubicBezTo>
                  <a:cubicBezTo>
                    <a:pt x="1293" y="904"/>
                    <a:pt x="1293" y="902"/>
                    <a:pt x="1291" y="901"/>
                  </a:cubicBezTo>
                  <a:cubicBezTo>
                    <a:pt x="1290" y="900"/>
                    <a:pt x="1285" y="900"/>
                    <a:pt x="1284" y="900"/>
                  </a:cubicBezTo>
                  <a:cubicBezTo>
                    <a:pt x="1283" y="899"/>
                    <a:pt x="1274" y="888"/>
                    <a:pt x="1272" y="888"/>
                  </a:cubicBezTo>
                  <a:cubicBezTo>
                    <a:pt x="1271" y="888"/>
                    <a:pt x="1269" y="889"/>
                    <a:pt x="1269" y="889"/>
                  </a:cubicBezTo>
                  <a:cubicBezTo>
                    <a:pt x="1269" y="889"/>
                    <a:pt x="1263" y="888"/>
                    <a:pt x="1260" y="888"/>
                  </a:cubicBezTo>
                  <a:cubicBezTo>
                    <a:pt x="1257" y="888"/>
                    <a:pt x="1256" y="884"/>
                    <a:pt x="1253" y="884"/>
                  </a:cubicBezTo>
                  <a:cubicBezTo>
                    <a:pt x="1250" y="884"/>
                    <a:pt x="1246" y="883"/>
                    <a:pt x="1245" y="882"/>
                  </a:cubicBezTo>
                  <a:cubicBezTo>
                    <a:pt x="1244" y="882"/>
                    <a:pt x="1240" y="880"/>
                    <a:pt x="1238" y="879"/>
                  </a:cubicBezTo>
                  <a:cubicBezTo>
                    <a:pt x="1236" y="879"/>
                    <a:pt x="1231" y="877"/>
                    <a:pt x="1230" y="877"/>
                  </a:cubicBezTo>
                  <a:cubicBezTo>
                    <a:pt x="1228" y="878"/>
                    <a:pt x="1225" y="877"/>
                    <a:pt x="1223" y="876"/>
                  </a:cubicBezTo>
                  <a:cubicBezTo>
                    <a:pt x="1221" y="876"/>
                    <a:pt x="1217" y="874"/>
                    <a:pt x="1216" y="874"/>
                  </a:cubicBezTo>
                  <a:cubicBezTo>
                    <a:pt x="1215" y="874"/>
                    <a:pt x="1211" y="872"/>
                    <a:pt x="1210" y="872"/>
                  </a:cubicBezTo>
                  <a:cubicBezTo>
                    <a:pt x="1209" y="873"/>
                    <a:pt x="1207" y="873"/>
                    <a:pt x="1205" y="873"/>
                  </a:cubicBezTo>
                  <a:cubicBezTo>
                    <a:pt x="1202" y="872"/>
                    <a:pt x="1200" y="872"/>
                    <a:pt x="1200" y="872"/>
                  </a:cubicBezTo>
                  <a:cubicBezTo>
                    <a:pt x="1200" y="872"/>
                    <a:pt x="1201" y="866"/>
                    <a:pt x="1199" y="866"/>
                  </a:cubicBezTo>
                  <a:cubicBezTo>
                    <a:pt x="1198" y="866"/>
                    <a:pt x="1195" y="871"/>
                    <a:pt x="1195" y="871"/>
                  </a:cubicBezTo>
                  <a:cubicBezTo>
                    <a:pt x="1195" y="871"/>
                    <a:pt x="1194" y="868"/>
                    <a:pt x="1193" y="867"/>
                  </a:cubicBezTo>
                  <a:cubicBezTo>
                    <a:pt x="1191" y="866"/>
                    <a:pt x="1188" y="868"/>
                    <a:pt x="1188" y="868"/>
                  </a:cubicBezTo>
                  <a:cubicBezTo>
                    <a:pt x="1188" y="868"/>
                    <a:pt x="1184" y="868"/>
                    <a:pt x="1183" y="867"/>
                  </a:cubicBezTo>
                  <a:cubicBezTo>
                    <a:pt x="1182" y="867"/>
                    <a:pt x="1179" y="863"/>
                    <a:pt x="1179" y="863"/>
                  </a:cubicBezTo>
                  <a:cubicBezTo>
                    <a:pt x="1179" y="863"/>
                    <a:pt x="1177" y="866"/>
                    <a:pt x="1176" y="867"/>
                  </a:cubicBezTo>
                  <a:cubicBezTo>
                    <a:pt x="1175" y="869"/>
                    <a:pt x="1169" y="865"/>
                    <a:pt x="1167" y="866"/>
                  </a:cubicBezTo>
                  <a:cubicBezTo>
                    <a:pt x="1165" y="866"/>
                    <a:pt x="1163" y="870"/>
                    <a:pt x="1162" y="872"/>
                  </a:cubicBezTo>
                  <a:cubicBezTo>
                    <a:pt x="1160" y="874"/>
                    <a:pt x="1161" y="878"/>
                    <a:pt x="1161" y="880"/>
                  </a:cubicBezTo>
                  <a:cubicBezTo>
                    <a:pt x="1162" y="883"/>
                    <a:pt x="1165" y="893"/>
                    <a:pt x="1176" y="900"/>
                  </a:cubicBezTo>
                  <a:cubicBezTo>
                    <a:pt x="1181" y="908"/>
                    <a:pt x="1183" y="915"/>
                    <a:pt x="1183" y="915"/>
                  </a:cubicBezTo>
                  <a:cubicBezTo>
                    <a:pt x="1183" y="915"/>
                    <a:pt x="1187" y="916"/>
                    <a:pt x="1187" y="912"/>
                  </a:cubicBezTo>
                  <a:cubicBezTo>
                    <a:pt x="1187" y="907"/>
                    <a:pt x="1181" y="897"/>
                    <a:pt x="1182" y="895"/>
                  </a:cubicBezTo>
                  <a:cubicBezTo>
                    <a:pt x="1182" y="893"/>
                    <a:pt x="1184" y="893"/>
                    <a:pt x="1186" y="893"/>
                  </a:cubicBezTo>
                  <a:close/>
                  <a:moveTo>
                    <a:pt x="1091" y="206"/>
                  </a:moveTo>
                  <a:cubicBezTo>
                    <a:pt x="1094" y="204"/>
                    <a:pt x="1094" y="204"/>
                    <a:pt x="1094" y="204"/>
                  </a:cubicBezTo>
                  <a:cubicBezTo>
                    <a:pt x="1098" y="204"/>
                    <a:pt x="1098" y="204"/>
                    <a:pt x="1098" y="204"/>
                  </a:cubicBezTo>
                  <a:cubicBezTo>
                    <a:pt x="1098" y="204"/>
                    <a:pt x="1098" y="204"/>
                    <a:pt x="1111" y="203"/>
                  </a:cubicBezTo>
                  <a:cubicBezTo>
                    <a:pt x="1123" y="202"/>
                    <a:pt x="1161" y="219"/>
                    <a:pt x="1161" y="219"/>
                  </a:cubicBezTo>
                  <a:cubicBezTo>
                    <a:pt x="1161" y="219"/>
                    <a:pt x="1165" y="222"/>
                    <a:pt x="1166" y="223"/>
                  </a:cubicBezTo>
                  <a:cubicBezTo>
                    <a:pt x="1167" y="225"/>
                    <a:pt x="1167" y="230"/>
                    <a:pt x="1166" y="232"/>
                  </a:cubicBezTo>
                  <a:cubicBezTo>
                    <a:pt x="1166" y="235"/>
                    <a:pt x="1164" y="239"/>
                    <a:pt x="1167" y="239"/>
                  </a:cubicBezTo>
                  <a:cubicBezTo>
                    <a:pt x="1170" y="239"/>
                    <a:pt x="1171" y="238"/>
                    <a:pt x="1173" y="239"/>
                  </a:cubicBezTo>
                  <a:cubicBezTo>
                    <a:pt x="1174" y="241"/>
                    <a:pt x="1185" y="241"/>
                    <a:pt x="1186" y="241"/>
                  </a:cubicBezTo>
                  <a:cubicBezTo>
                    <a:pt x="1187" y="241"/>
                    <a:pt x="1188" y="238"/>
                    <a:pt x="1188" y="236"/>
                  </a:cubicBezTo>
                  <a:cubicBezTo>
                    <a:pt x="1187" y="234"/>
                    <a:pt x="1183" y="226"/>
                    <a:pt x="1186" y="229"/>
                  </a:cubicBezTo>
                  <a:cubicBezTo>
                    <a:pt x="1189" y="232"/>
                    <a:pt x="1196" y="232"/>
                    <a:pt x="1200" y="232"/>
                  </a:cubicBezTo>
                  <a:cubicBezTo>
                    <a:pt x="1204" y="232"/>
                    <a:pt x="1200" y="227"/>
                    <a:pt x="1200" y="227"/>
                  </a:cubicBezTo>
                  <a:cubicBezTo>
                    <a:pt x="1200" y="227"/>
                    <a:pt x="1193" y="226"/>
                    <a:pt x="1191" y="225"/>
                  </a:cubicBezTo>
                  <a:cubicBezTo>
                    <a:pt x="1189" y="225"/>
                    <a:pt x="1180" y="219"/>
                    <a:pt x="1179" y="219"/>
                  </a:cubicBezTo>
                  <a:cubicBezTo>
                    <a:pt x="1178" y="219"/>
                    <a:pt x="1177" y="216"/>
                    <a:pt x="1177" y="216"/>
                  </a:cubicBezTo>
                  <a:cubicBezTo>
                    <a:pt x="1183" y="211"/>
                    <a:pt x="1202" y="210"/>
                    <a:pt x="1204" y="208"/>
                  </a:cubicBezTo>
                  <a:cubicBezTo>
                    <a:pt x="1207" y="206"/>
                    <a:pt x="1210" y="206"/>
                    <a:pt x="1212" y="205"/>
                  </a:cubicBezTo>
                  <a:cubicBezTo>
                    <a:pt x="1213" y="204"/>
                    <a:pt x="1243" y="195"/>
                    <a:pt x="1246" y="194"/>
                  </a:cubicBezTo>
                  <a:cubicBezTo>
                    <a:pt x="1248" y="193"/>
                    <a:pt x="1252" y="192"/>
                    <a:pt x="1254" y="192"/>
                  </a:cubicBezTo>
                  <a:cubicBezTo>
                    <a:pt x="1255" y="192"/>
                    <a:pt x="1261" y="188"/>
                    <a:pt x="1266" y="188"/>
                  </a:cubicBezTo>
                  <a:cubicBezTo>
                    <a:pt x="1270" y="188"/>
                    <a:pt x="1279" y="187"/>
                    <a:pt x="1282" y="187"/>
                  </a:cubicBezTo>
                  <a:cubicBezTo>
                    <a:pt x="1285" y="187"/>
                    <a:pt x="1294" y="184"/>
                    <a:pt x="1294" y="184"/>
                  </a:cubicBezTo>
                  <a:cubicBezTo>
                    <a:pt x="1294" y="184"/>
                    <a:pt x="1300" y="184"/>
                    <a:pt x="1304" y="181"/>
                  </a:cubicBezTo>
                  <a:cubicBezTo>
                    <a:pt x="1309" y="178"/>
                    <a:pt x="1314" y="178"/>
                    <a:pt x="1314" y="178"/>
                  </a:cubicBezTo>
                  <a:cubicBezTo>
                    <a:pt x="1314" y="178"/>
                    <a:pt x="1322" y="179"/>
                    <a:pt x="1335" y="173"/>
                  </a:cubicBezTo>
                  <a:cubicBezTo>
                    <a:pt x="1348" y="167"/>
                    <a:pt x="1362" y="167"/>
                    <a:pt x="1362" y="167"/>
                  </a:cubicBezTo>
                  <a:cubicBezTo>
                    <a:pt x="1362" y="167"/>
                    <a:pt x="1344" y="157"/>
                    <a:pt x="1275" y="166"/>
                  </a:cubicBezTo>
                  <a:cubicBezTo>
                    <a:pt x="1206" y="175"/>
                    <a:pt x="1165" y="211"/>
                    <a:pt x="1165" y="211"/>
                  </a:cubicBezTo>
                  <a:cubicBezTo>
                    <a:pt x="1165" y="211"/>
                    <a:pt x="1134" y="196"/>
                    <a:pt x="1113" y="192"/>
                  </a:cubicBezTo>
                  <a:cubicBezTo>
                    <a:pt x="1093" y="189"/>
                    <a:pt x="1086" y="199"/>
                    <a:pt x="1086" y="199"/>
                  </a:cubicBezTo>
                  <a:cubicBezTo>
                    <a:pt x="1085" y="201"/>
                    <a:pt x="1091" y="206"/>
                    <a:pt x="1091" y="206"/>
                  </a:cubicBezTo>
                  <a:close/>
                  <a:moveTo>
                    <a:pt x="1343" y="219"/>
                  </a:moveTo>
                  <a:cubicBezTo>
                    <a:pt x="1342" y="223"/>
                    <a:pt x="1342" y="223"/>
                    <a:pt x="1342" y="223"/>
                  </a:cubicBezTo>
                  <a:cubicBezTo>
                    <a:pt x="1339" y="219"/>
                    <a:pt x="1339" y="219"/>
                    <a:pt x="1339" y="219"/>
                  </a:cubicBezTo>
                  <a:cubicBezTo>
                    <a:pt x="1339" y="219"/>
                    <a:pt x="1336" y="222"/>
                    <a:pt x="1334" y="223"/>
                  </a:cubicBezTo>
                  <a:cubicBezTo>
                    <a:pt x="1332" y="224"/>
                    <a:pt x="1331" y="224"/>
                    <a:pt x="1328" y="225"/>
                  </a:cubicBezTo>
                  <a:cubicBezTo>
                    <a:pt x="1325" y="225"/>
                    <a:pt x="1322" y="228"/>
                    <a:pt x="1320" y="228"/>
                  </a:cubicBezTo>
                  <a:cubicBezTo>
                    <a:pt x="1318" y="228"/>
                    <a:pt x="1316" y="229"/>
                    <a:pt x="1316" y="229"/>
                  </a:cubicBezTo>
                  <a:cubicBezTo>
                    <a:pt x="1314" y="231"/>
                    <a:pt x="1314" y="231"/>
                    <a:pt x="1314" y="231"/>
                  </a:cubicBezTo>
                  <a:cubicBezTo>
                    <a:pt x="1310" y="230"/>
                    <a:pt x="1310" y="230"/>
                    <a:pt x="1310" y="230"/>
                  </a:cubicBezTo>
                  <a:cubicBezTo>
                    <a:pt x="1310" y="230"/>
                    <a:pt x="1306" y="231"/>
                    <a:pt x="1306" y="232"/>
                  </a:cubicBezTo>
                  <a:cubicBezTo>
                    <a:pt x="1306" y="234"/>
                    <a:pt x="1304" y="229"/>
                    <a:pt x="1303" y="231"/>
                  </a:cubicBezTo>
                  <a:cubicBezTo>
                    <a:pt x="1302" y="232"/>
                    <a:pt x="1299" y="236"/>
                    <a:pt x="1298" y="237"/>
                  </a:cubicBezTo>
                  <a:cubicBezTo>
                    <a:pt x="1298" y="238"/>
                    <a:pt x="1295" y="237"/>
                    <a:pt x="1295" y="237"/>
                  </a:cubicBezTo>
                  <a:cubicBezTo>
                    <a:pt x="1295" y="237"/>
                    <a:pt x="1291" y="238"/>
                    <a:pt x="1293" y="239"/>
                  </a:cubicBezTo>
                  <a:cubicBezTo>
                    <a:pt x="1294" y="239"/>
                    <a:pt x="1293" y="241"/>
                    <a:pt x="1291" y="242"/>
                  </a:cubicBezTo>
                  <a:cubicBezTo>
                    <a:pt x="1290" y="242"/>
                    <a:pt x="1287" y="244"/>
                    <a:pt x="1287" y="245"/>
                  </a:cubicBezTo>
                  <a:cubicBezTo>
                    <a:pt x="1288" y="246"/>
                    <a:pt x="1284" y="257"/>
                    <a:pt x="1294" y="259"/>
                  </a:cubicBezTo>
                  <a:cubicBezTo>
                    <a:pt x="1304" y="261"/>
                    <a:pt x="1313" y="263"/>
                    <a:pt x="1315" y="264"/>
                  </a:cubicBezTo>
                  <a:cubicBezTo>
                    <a:pt x="1317" y="265"/>
                    <a:pt x="1321" y="270"/>
                    <a:pt x="1322" y="270"/>
                  </a:cubicBezTo>
                  <a:cubicBezTo>
                    <a:pt x="1323" y="270"/>
                    <a:pt x="1324" y="269"/>
                    <a:pt x="1324" y="269"/>
                  </a:cubicBezTo>
                  <a:cubicBezTo>
                    <a:pt x="1324" y="269"/>
                    <a:pt x="1323" y="264"/>
                    <a:pt x="1313" y="257"/>
                  </a:cubicBezTo>
                  <a:cubicBezTo>
                    <a:pt x="1313" y="257"/>
                    <a:pt x="1310" y="254"/>
                    <a:pt x="1316" y="251"/>
                  </a:cubicBezTo>
                  <a:cubicBezTo>
                    <a:pt x="1322" y="248"/>
                    <a:pt x="1380" y="224"/>
                    <a:pt x="1407" y="215"/>
                  </a:cubicBezTo>
                  <a:cubicBezTo>
                    <a:pt x="1407" y="215"/>
                    <a:pt x="1413" y="210"/>
                    <a:pt x="1404" y="210"/>
                  </a:cubicBezTo>
                  <a:cubicBezTo>
                    <a:pt x="1394" y="210"/>
                    <a:pt x="1391" y="211"/>
                    <a:pt x="1388" y="210"/>
                  </a:cubicBezTo>
                  <a:cubicBezTo>
                    <a:pt x="1386" y="209"/>
                    <a:pt x="1381" y="209"/>
                    <a:pt x="1378" y="209"/>
                  </a:cubicBezTo>
                  <a:cubicBezTo>
                    <a:pt x="1376" y="209"/>
                    <a:pt x="1375" y="209"/>
                    <a:pt x="1373" y="208"/>
                  </a:cubicBezTo>
                  <a:cubicBezTo>
                    <a:pt x="1372" y="207"/>
                    <a:pt x="1370" y="211"/>
                    <a:pt x="1370" y="211"/>
                  </a:cubicBezTo>
                  <a:cubicBezTo>
                    <a:pt x="1370" y="211"/>
                    <a:pt x="1367" y="212"/>
                    <a:pt x="1364" y="212"/>
                  </a:cubicBezTo>
                  <a:cubicBezTo>
                    <a:pt x="1361" y="212"/>
                    <a:pt x="1357" y="215"/>
                    <a:pt x="1353" y="215"/>
                  </a:cubicBezTo>
                  <a:cubicBezTo>
                    <a:pt x="1349" y="216"/>
                    <a:pt x="1343" y="219"/>
                    <a:pt x="1343" y="219"/>
                  </a:cubicBezTo>
                  <a:close/>
                  <a:moveTo>
                    <a:pt x="639" y="254"/>
                  </a:moveTo>
                  <a:cubicBezTo>
                    <a:pt x="638" y="254"/>
                    <a:pt x="636" y="255"/>
                    <a:pt x="636" y="255"/>
                  </a:cubicBezTo>
                  <a:cubicBezTo>
                    <a:pt x="636" y="256"/>
                    <a:pt x="636" y="260"/>
                    <a:pt x="638" y="262"/>
                  </a:cubicBezTo>
                  <a:cubicBezTo>
                    <a:pt x="640" y="263"/>
                    <a:pt x="640" y="261"/>
                    <a:pt x="641" y="260"/>
                  </a:cubicBezTo>
                  <a:cubicBezTo>
                    <a:pt x="641" y="259"/>
                    <a:pt x="641" y="258"/>
                    <a:pt x="642" y="257"/>
                  </a:cubicBezTo>
                  <a:cubicBezTo>
                    <a:pt x="644" y="256"/>
                    <a:pt x="643" y="254"/>
                    <a:pt x="643" y="254"/>
                  </a:cubicBezTo>
                  <a:cubicBezTo>
                    <a:pt x="643" y="254"/>
                    <a:pt x="640" y="254"/>
                    <a:pt x="639" y="254"/>
                  </a:cubicBezTo>
                  <a:close/>
                  <a:moveTo>
                    <a:pt x="668" y="208"/>
                  </a:moveTo>
                  <a:cubicBezTo>
                    <a:pt x="668" y="208"/>
                    <a:pt x="667" y="208"/>
                    <a:pt x="666" y="208"/>
                  </a:cubicBezTo>
                  <a:cubicBezTo>
                    <a:pt x="665" y="208"/>
                    <a:pt x="667" y="212"/>
                    <a:pt x="667" y="212"/>
                  </a:cubicBezTo>
                  <a:cubicBezTo>
                    <a:pt x="667" y="212"/>
                    <a:pt x="667" y="212"/>
                    <a:pt x="669" y="212"/>
                  </a:cubicBezTo>
                  <a:cubicBezTo>
                    <a:pt x="671" y="211"/>
                    <a:pt x="669" y="212"/>
                    <a:pt x="669" y="209"/>
                  </a:cubicBezTo>
                  <a:cubicBezTo>
                    <a:pt x="670" y="207"/>
                    <a:pt x="668" y="208"/>
                    <a:pt x="668" y="208"/>
                  </a:cubicBezTo>
                  <a:close/>
                  <a:moveTo>
                    <a:pt x="678" y="207"/>
                  </a:moveTo>
                  <a:cubicBezTo>
                    <a:pt x="679" y="207"/>
                    <a:pt x="681" y="206"/>
                    <a:pt x="681" y="205"/>
                  </a:cubicBezTo>
                  <a:cubicBezTo>
                    <a:pt x="680" y="204"/>
                    <a:pt x="680" y="203"/>
                    <a:pt x="678" y="204"/>
                  </a:cubicBezTo>
                  <a:cubicBezTo>
                    <a:pt x="676" y="205"/>
                    <a:pt x="674" y="204"/>
                    <a:pt x="673" y="205"/>
                  </a:cubicBezTo>
                  <a:cubicBezTo>
                    <a:pt x="673" y="206"/>
                    <a:pt x="674" y="208"/>
                    <a:pt x="674" y="208"/>
                  </a:cubicBezTo>
                  <a:cubicBezTo>
                    <a:pt x="674" y="208"/>
                    <a:pt x="676" y="208"/>
                    <a:pt x="678" y="207"/>
                  </a:cubicBezTo>
                  <a:close/>
                  <a:moveTo>
                    <a:pt x="672" y="215"/>
                  </a:moveTo>
                  <a:cubicBezTo>
                    <a:pt x="672" y="215"/>
                    <a:pt x="671" y="219"/>
                    <a:pt x="671" y="220"/>
                  </a:cubicBezTo>
                  <a:cubicBezTo>
                    <a:pt x="671" y="222"/>
                    <a:pt x="671" y="224"/>
                    <a:pt x="672" y="224"/>
                  </a:cubicBezTo>
                  <a:cubicBezTo>
                    <a:pt x="673" y="224"/>
                    <a:pt x="674" y="222"/>
                    <a:pt x="674" y="221"/>
                  </a:cubicBezTo>
                  <a:cubicBezTo>
                    <a:pt x="675" y="219"/>
                    <a:pt x="676" y="216"/>
                    <a:pt x="675" y="215"/>
                  </a:cubicBezTo>
                  <a:cubicBezTo>
                    <a:pt x="673" y="214"/>
                    <a:pt x="673" y="212"/>
                    <a:pt x="672" y="215"/>
                  </a:cubicBezTo>
                  <a:close/>
                  <a:moveTo>
                    <a:pt x="678" y="216"/>
                  </a:moveTo>
                  <a:cubicBezTo>
                    <a:pt x="678" y="216"/>
                    <a:pt x="682" y="216"/>
                    <a:pt x="680" y="213"/>
                  </a:cubicBezTo>
                  <a:cubicBezTo>
                    <a:pt x="679" y="211"/>
                    <a:pt x="678" y="211"/>
                    <a:pt x="677" y="212"/>
                  </a:cubicBezTo>
                  <a:cubicBezTo>
                    <a:pt x="677" y="213"/>
                    <a:pt x="676" y="215"/>
                    <a:pt x="678" y="216"/>
                  </a:cubicBezTo>
                  <a:close/>
                  <a:moveTo>
                    <a:pt x="678" y="220"/>
                  </a:moveTo>
                  <a:cubicBezTo>
                    <a:pt x="679" y="221"/>
                    <a:pt x="681" y="224"/>
                    <a:pt x="681" y="224"/>
                  </a:cubicBezTo>
                  <a:cubicBezTo>
                    <a:pt x="681" y="224"/>
                    <a:pt x="681" y="224"/>
                    <a:pt x="681" y="221"/>
                  </a:cubicBezTo>
                  <a:cubicBezTo>
                    <a:pt x="681" y="218"/>
                    <a:pt x="678" y="220"/>
                    <a:pt x="678" y="220"/>
                  </a:cubicBezTo>
                  <a:close/>
                  <a:moveTo>
                    <a:pt x="674" y="224"/>
                  </a:moveTo>
                  <a:cubicBezTo>
                    <a:pt x="674" y="224"/>
                    <a:pt x="672" y="229"/>
                    <a:pt x="673" y="231"/>
                  </a:cubicBezTo>
                  <a:cubicBezTo>
                    <a:pt x="675" y="233"/>
                    <a:pt x="676" y="234"/>
                    <a:pt x="676" y="233"/>
                  </a:cubicBezTo>
                  <a:cubicBezTo>
                    <a:pt x="676" y="232"/>
                    <a:pt x="678" y="228"/>
                    <a:pt x="676" y="226"/>
                  </a:cubicBezTo>
                  <a:cubicBezTo>
                    <a:pt x="674" y="224"/>
                    <a:pt x="674" y="224"/>
                    <a:pt x="674" y="224"/>
                  </a:cubicBezTo>
                  <a:close/>
                  <a:moveTo>
                    <a:pt x="683" y="251"/>
                  </a:moveTo>
                  <a:cubicBezTo>
                    <a:pt x="683" y="251"/>
                    <a:pt x="683" y="253"/>
                    <a:pt x="683" y="254"/>
                  </a:cubicBezTo>
                  <a:cubicBezTo>
                    <a:pt x="683" y="255"/>
                    <a:pt x="684" y="256"/>
                    <a:pt x="686" y="257"/>
                  </a:cubicBezTo>
                  <a:cubicBezTo>
                    <a:pt x="689" y="257"/>
                    <a:pt x="686" y="254"/>
                    <a:pt x="685" y="251"/>
                  </a:cubicBezTo>
                  <a:cubicBezTo>
                    <a:pt x="688" y="249"/>
                    <a:pt x="687" y="244"/>
                    <a:pt x="687" y="243"/>
                  </a:cubicBezTo>
                  <a:cubicBezTo>
                    <a:pt x="687" y="242"/>
                    <a:pt x="686" y="241"/>
                    <a:pt x="684" y="242"/>
                  </a:cubicBezTo>
                  <a:cubicBezTo>
                    <a:pt x="682" y="243"/>
                    <a:pt x="682" y="246"/>
                    <a:pt x="682" y="246"/>
                  </a:cubicBezTo>
                  <a:cubicBezTo>
                    <a:pt x="681" y="246"/>
                    <a:pt x="682" y="249"/>
                    <a:pt x="683" y="250"/>
                  </a:cubicBezTo>
                  <a:cubicBezTo>
                    <a:pt x="683" y="251"/>
                    <a:pt x="683" y="251"/>
                    <a:pt x="683" y="251"/>
                  </a:cubicBezTo>
                  <a:close/>
                  <a:moveTo>
                    <a:pt x="580" y="175"/>
                  </a:moveTo>
                  <a:cubicBezTo>
                    <a:pt x="581" y="175"/>
                    <a:pt x="581" y="174"/>
                    <a:pt x="583" y="173"/>
                  </a:cubicBezTo>
                  <a:cubicBezTo>
                    <a:pt x="584" y="172"/>
                    <a:pt x="585" y="173"/>
                    <a:pt x="588" y="170"/>
                  </a:cubicBezTo>
                  <a:cubicBezTo>
                    <a:pt x="590" y="168"/>
                    <a:pt x="589" y="169"/>
                    <a:pt x="592" y="167"/>
                  </a:cubicBezTo>
                  <a:cubicBezTo>
                    <a:pt x="595" y="166"/>
                    <a:pt x="596" y="167"/>
                    <a:pt x="596" y="167"/>
                  </a:cubicBezTo>
                  <a:cubicBezTo>
                    <a:pt x="596" y="167"/>
                    <a:pt x="598" y="166"/>
                    <a:pt x="600" y="167"/>
                  </a:cubicBezTo>
                  <a:cubicBezTo>
                    <a:pt x="601" y="168"/>
                    <a:pt x="602" y="168"/>
                    <a:pt x="603" y="167"/>
                  </a:cubicBezTo>
                  <a:cubicBezTo>
                    <a:pt x="604" y="166"/>
                    <a:pt x="605" y="166"/>
                    <a:pt x="609" y="166"/>
                  </a:cubicBezTo>
                  <a:cubicBezTo>
                    <a:pt x="612" y="166"/>
                    <a:pt x="613" y="165"/>
                    <a:pt x="613" y="162"/>
                  </a:cubicBezTo>
                  <a:cubicBezTo>
                    <a:pt x="613" y="159"/>
                    <a:pt x="613" y="159"/>
                    <a:pt x="612" y="156"/>
                  </a:cubicBezTo>
                  <a:cubicBezTo>
                    <a:pt x="612" y="154"/>
                    <a:pt x="610" y="156"/>
                    <a:pt x="608" y="157"/>
                  </a:cubicBezTo>
                  <a:cubicBezTo>
                    <a:pt x="605" y="158"/>
                    <a:pt x="602" y="157"/>
                    <a:pt x="600" y="156"/>
                  </a:cubicBezTo>
                  <a:cubicBezTo>
                    <a:pt x="598" y="155"/>
                    <a:pt x="597" y="156"/>
                    <a:pt x="595" y="157"/>
                  </a:cubicBezTo>
                  <a:cubicBezTo>
                    <a:pt x="593" y="158"/>
                    <a:pt x="588" y="161"/>
                    <a:pt x="586" y="162"/>
                  </a:cubicBezTo>
                  <a:cubicBezTo>
                    <a:pt x="585" y="163"/>
                    <a:pt x="586" y="165"/>
                    <a:pt x="584" y="167"/>
                  </a:cubicBezTo>
                  <a:cubicBezTo>
                    <a:pt x="582" y="168"/>
                    <a:pt x="579" y="170"/>
                    <a:pt x="579" y="171"/>
                  </a:cubicBezTo>
                  <a:cubicBezTo>
                    <a:pt x="577" y="173"/>
                    <a:pt x="579" y="174"/>
                    <a:pt x="580" y="175"/>
                  </a:cubicBezTo>
                  <a:close/>
                  <a:moveTo>
                    <a:pt x="1106" y="218"/>
                  </a:moveTo>
                  <a:cubicBezTo>
                    <a:pt x="1105" y="218"/>
                    <a:pt x="1104" y="220"/>
                    <a:pt x="1104" y="220"/>
                  </a:cubicBezTo>
                  <a:cubicBezTo>
                    <a:pt x="1104" y="220"/>
                    <a:pt x="1106" y="222"/>
                    <a:pt x="1107" y="224"/>
                  </a:cubicBezTo>
                  <a:cubicBezTo>
                    <a:pt x="1108" y="226"/>
                    <a:pt x="1108" y="228"/>
                    <a:pt x="1109" y="230"/>
                  </a:cubicBezTo>
                  <a:cubicBezTo>
                    <a:pt x="1111" y="232"/>
                    <a:pt x="1112" y="230"/>
                    <a:pt x="1113" y="231"/>
                  </a:cubicBezTo>
                  <a:cubicBezTo>
                    <a:pt x="1114" y="233"/>
                    <a:pt x="1116" y="232"/>
                    <a:pt x="1118" y="231"/>
                  </a:cubicBezTo>
                  <a:cubicBezTo>
                    <a:pt x="1121" y="230"/>
                    <a:pt x="1118" y="227"/>
                    <a:pt x="1116" y="224"/>
                  </a:cubicBezTo>
                  <a:cubicBezTo>
                    <a:pt x="1114" y="222"/>
                    <a:pt x="1106" y="218"/>
                    <a:pt x="1106" y="218"/>
                  </a:cubicBezTo>
                  <a:close/>
                  <a:moveTo>
                    <a:pt x="1269" y="401"/>
                  </a:moveTo>
                  <a:cubicBezTo>
                    <a:pt x="1270" y="401"/>
                    <a:pt x="1270" y="401"/>
                    <a:pt x="1270" y="401"/>
                  </a:cubicBezTo>
                  <a:cubicBezTo>
                    <a:pt x="1270" y="401"/>
                    <a:pt x="1269" y="401"/>
                    <a:pt x="1269" y="401"/>
                  </a:cubicBezTo>
                  <a:close/>
                  <a:moveTo>
                    <a:pt x="1589" y="307"/>
                  </a:moveTo>
                  <a:cubicBezTo>
                    <a:pt x="1588" y="305"/>
                    <a:pt x="1585" y="305"/>
                    <a:pt x="1584" y="304"/>
                  </a:cubicBezTo>
                  <a:cubicBezTo>
                    <a:pt x="1582" y="302"/>
                    <a:pt x="1581" y="302"/>
                    <a:pt x="1579" y="300"/>
                  </a:cubicBezTo>
                  <a:cubicBezTo>
                    <a:pt x="1576" y="299"/>
                    <a:pt x="1576" y="298"/>
                    <a:pt x="1573" y="298"/>
                  </a:cubicBezTo>
                  <a:cubicBezTo>
                    <a:pt x="1570" y="297"/>
                    <a:pt x="1569" y="294"/>
                    <a:pt x="1567" y="294"/>
                  </a:cubicBezTo>
                  <a:cubicBezTo>
                    <a:pt x="1566" y="293"/>
                    <a:pt x="1563" y="293"/>
                    <a:pt x="1561" y="292"/>
                  </a:cubicBezTo>
                  <a:cubicBezTo>
                    <a:pt x="1559" y="291"/>
                    <a:pt x="1558" y="290"/>
                    <a:pt x="1555" y="289"/>
                  </a:cubicBezTo>
                  <a:cubicBezTo>
                    <a:pt x="1552" y="289"/>
                    <a:pt x="1549" y="287"/>
                    <a:pt x="1547" y="287"/>
                  </a:cubicBezTo>
                  <a:cubicBezTo>
                    <a:pt x="1545" y="287"/>
                    <a:pt x="1543" y="285"/>
                    <a:pt x="1541" y="284"/>
                  </a:cubicBezTo>
                  <a:cubicBezTo>
                    <a:pt x="1540" y="283"/>
                    <a:pt x="1538" y="284"/>
                    <a:pt x="1537" y="283"/>
                  </a:cubicBezTo>
                  <a:cubicBezTo>
                    <a:pt x="1535" y="282"/>
                    <a:pt x="1532" y="280"/>
                    <a:pt x="1531" y="280"/>
                  </a:cubicBezTo>
                  <a:cubicBezTo>
                    <a:pt x="1529" y="280"/>
                    <a:pt x="1525" y="279"/>
                    <a:pt x="1524" y="280"/>
                  </a:cubicBezTo>
                  <a:cubicBezTo>
                    <a:pt x="1522" y="280"/>
                    <a:pt x="1519" y="278"/>
                    <a:pt x="1519" y="278"/>
                  </a:cubicBezTo>
                  <a:cubicBezTo>
                    <a:pt x="1519" y="278"/>
                    <a:pt x="1516" y="277"/>
                    <a:pt x="1515" y="277"/>
                  </a:cubicBezTo>
                  <a:cubicBezTo>
                    <a:pt x="1514" y="276"/>
                    <a:pt x="1512" y="275"/>
                    <a:pt x="1509" y="275"/>
                  </a:cubicBezTo>
                  <a:cubicBezTo>
                    <a:pt x="1507" y="276"/>
                    <a:pt x="1507" y="276"/>
                    <a:pt x="1507" y="276"/>
                  </a:cubicBezTo>
                  <a:cubicBezTo>
                    <a:pt x="1507" y="276"/>
                    <a:pt x="1507" y="276"/>
                    <a:pt x="1506" y="276"/>
                  </a:cubicBezTo>
                  <a:cubicBezTo>
                    <a:pt x="1506" y="275"/>
                    <a:pt x="1504" y="273"/>
                    <a:pt x="1502" y="273"/>
                  </a:cubicBezTo>
                  <a:cubicBezTo>
                    <a:pt x="1501" y="273"/>
                    <a:pt x="1498" y="273"/>
                    <a:pt x="1497" y="274"/>
                  </a:cubicBezTo>
                  <a:cubicBezTo>
                    <a:pt x="1497" y="275"/>
                    <a:pt x="1496" y="275"/>
                    <a:pt x="1492" y="274"/>
                  </a:cubicBezTo>
                  <a:cubicBezTo>
                    <a:pt x="1489" y="273"/>
                    <a:pt x="1491" y="273"/>
                    <a:pt x="1490" y="273"/>
                  </a:cubicBezTo>
                  <a:cubicBezTo>
                    <a:pt x="1489" y="273"/>
                    <a:pt x="1488" y="273"/>
                    <a:pt x="1486" y="273"/>
                  </a:cubicBezTo>
                  <a:cubicBezTo>
                    <a:pt x="1484" y="272"/>
                    <a:pt x="1484" y="271"/>
                    <a:pt x="1483" y="270"/>
                  </a:cubicBezTo>
                  <a:cubicBezTo>
                    <a:pt x="1481" y="268"/>
                    <a:pt x="1476" y="267"/>
                    <a:pt x="1475" y="267"/>
                  </a:cubicBezTo>
                  <a:cubicBezTo>
                    <a:pt x="1473" y="266"/>
                    <a:pt x="1472" y="266"/>
                    <a:pt x="1470" y="266"/>
                  </a:cubicBezTo>
                  <a:cubicBezTo>
                    <a:pt x="1467" y="266"/>
                    <a:pt x="1467" y="266"/>
                    <a:pt x="1467" y="266"/>
                  </a:cubicBezTo>
                  <a:cubicBezTo>
                    <a:pt x="1466" y="266"/>
                    <a:pt x="1464" y="266"/>
                    <a:pt x="1462" y="267"/>
                  </a:cubicBezTo>
                  <a:cubicBezTo>
                    <a:pt x="1461" y="267"/>
                    <a:pt x="1459" y="267"/>
                    <a:pt x="1458" y="266"/>
                  </a:cubicBezTo>
                  <a:cubicBezTo>
                    <a:pt x="1458" y="265"/>
                    <a:pt x="1456" y="264"/>
                    <a:pt x="1454" y="264"/>
                  </a:cubicBezTo>
                  <a:cubicBezTo>
                    <a:pt x="1453" y="263"/>
                    <a:pt x="1452" y="265"/>
                    <a:pt x="1452" y="264"/>
                  </a:cubicBezTo>
                  <a:cubicBezTo>
                    <a:pt x="1451" y="264"/>
                    <a:pt x="1450" y="262"/>
                    <a:pt x="1447" y="263"/>
                  </a:cubicBezTo>
                  <a:cubicBezTo>
                    <a:pt x="1446" y="263"/>
                    <a:pt x="1446" y="264"/>
                    <a:pt x="1446" y="264"/>
                  </a:cubicBezTo>
                  <a:cubicBezTo>
                    <a:pt x="1447" y="265"/>
                    <a:pt x="1447" y="265"/>
                    <a:pt x="1447" y="265"/>
                  </a:cubicBezTo>
                  <a:cubicBezTo>
                    <a:pt x="1447" y="265"/>
                    <a:pt x="1446" y="265"/>
                    <a:pt x="1446" y="264"/>
                  </a:cubicBezTo>
                  <a:cubicBezTo>
                    <a:pt x="1446" y="264"/>
                    <a:pt x="1445" y="263"/>
                    <a:pt x="1443" y="263"/>
                  </a:cubicBezTo>
                  <a:cubicBezTo>
                    <a:pt x="1441" y="263"/>
                    <a:pt x="1443" y="263"/>
                    <a:pt x="1440" y="265"/>
                  </a:cubicBezTo>
                  <a:cubicBezTo>
                    <a:pt x="1437" y="266"/>
                    <a:pt x="1439" y="264"/>
                    <a:pt x="1438" y="262"/>
                  </a:cubicBezTo>
                  <a:cubicBezTo>
                    <a:pt x="1436" y="261"/>
                    <a:pt x="1435" y="261"/>
                    <a:pt x="1435" y="261"/>
                  </a:cubicBezTo>
                  <a:cubicBezTo>
                    <a:pt x="1435" y="261"/>
                    <a:pt x="1433" y="264"/>
                    <a:pt x="1432" y="264"/>
                  </a:cubicBezTo>
                  <a:cubicBezTo>
                    <a:pt x="1432" y="264"/>
                    <a:pt x="1431" y="263"/>
                    <a:pt x="1430" y="263"/>
                  </a:cubicBezTo>
                  <a:cubicBezTo>
                    <a:pt x="1430" y="263"/>
                    <a:pt x="1428" y="261"/>
                    <a:pt x="1427" y="261"/>
                  </a:cubicBezTo>
                  <a:cubicBezTo>
                    <a:pt x="1426" y="262"/>
                    <a:pt x="1424" y="261"/>
                    <a:pt x="1424" y="261"/>
                  </a:cubicBezTo>
                  <a:cubicBezTo>
                    <a:pt x="1424" y="261"/>
                    <a:pt x="1422" y="260"/>
                    <a:pt x="1421" y="260"/>
                  </a:cubicBezTo>
                  <a:cubicBezTo>
                    <a:pt x="1420" y="260"/>
                    <a:pt x="1420" y="260"/>
                    <a:pt x="1417" y="262"/>
                  </a:cubicBezTo>
                  <a:cubicBezTo>
                    <a:pt x="1413" y="264"/>
                    <a:pt x="1416" y="261"/>
                    <a:pt x="1413" y="261"/>
                  </a:cubicBezTo>
                  <a:cubicBezTo>
                    <a:pt x="1411" y="261"/>
                    <a:pt x="1410" y="261"/>
                    <a:pt x="1409" y="261"/>
                  </a:cubicBezTo>
                  <a:cubicBezTo>
                    <a:pt x="1408" y="261"/>
                    <a:pt x="1404" y="260"/>
                    <a:pt x="1400" y="260"/>
                  </a:cubicBezTo>
                  <a:cubicBezTo>
                    <a:pt x="1396" y="260"/>
                    <a:pt x="1395" y="261"/>
                    <a:pt x="1395" y="261"/>
                  </a:cubicBezTo>
                  <a:cubicBezTo>
                    <a:pt x="1395" y="261"/>
                    <a:pt x="1394" y="261"/>
                    <a:pt x="1391" y="260"/>
                  </a:cubicBezTo>
                  <a:cubicBezTo>
                    <a:pt x="1388" y="260"/>
                    <a:pt x="1383" y="260"/>
                    <a:pt x="1383" y="260"/>
                  </a:cubicBezTo>
                  <a:cubicBezTo>
                    <a:pt x="1382" y="260"/>
                    <a:pt x="1376" y="262"/>
                    <a:pt x="1374" y="262"/>
                  </a:cubicBezTo>
                  <a:cubicBezTo>
                    <a:pt x="1373" y="263"/>
                    <a:pt x="1373" y="265"/>
                    <a:pt x="1372" y="264"/>
                  </a:cubicBezTo>
                  <a:cubicBezTo>
                    <a:pt x="1372" y="264"/>
                    <a:pt x="1371" y="262"/>
                    <a:pt x="1371" y="262"/>
                  </a:cubicBezTo>
                  <a:cubicBezTo>
                    <a:pt x="1371" y="262"/>
                    <a:pt x="1365" y="263"/>
                    <a:pt x="1363" y="264"/>
                  </a:cubicBezTo>
                  <a:cubicBezTo>
                    <a:pt x="1361" y="264"/>
                    <a:pt x="1357" y="265"/>
                    <a:pt x="1353" y="266"/>
                  </a:cubicBezTo>
                  <a:cubicBezTo>
                    <a:pt x="1348" y="267"/>
                    <a:pt x="1346" y="268"/>
                    <a:pt x="1343" y="269"/>
                  </a:cubicBezTo>
                  <a:cubicBezTo>
                    <a:pt x="1340" y="270"/>
                    <a:pt x="1339" y="272"/>
                    <a:pt x="1336" y="272"/>
                  </a:cubicBezTo>
                  <a:cubicBezTo>
                    <a:pt x="1332" y="273"/>
                    <a:pt x="1329" y="273"/>
                    <a:pt x="1328" y="274"/>
                  </a:cubicBezTo>
                  <a:cubicBezTo>
                    <a:pt x="1326" y="274"/>
                    <a:pt x="1325" y="276"/>
                    <a:pt x="1321" y="277"/>
                  </a:cubicBezTo>
                  <a:cubicBezTo>
                    <a:pt x="1316" y="279"/>
                    <a:pt x="1319" y="280"/>
                    <a:pt x="1319" y="280"/>
                  </a:cubicBezTo>
                  <a:cubicBezTo>
                    <a:pt x="1318" y="281"/>
                    <a:pt x="1317" y="281"/>
                    <a:pt x="1315" y="282"/>
                  </a:cubicBezTo>
                  <a:cubicBezTo>
                    <a:pt x="1313" y="284"/>
                    <a:pt x="1312" y="284"/>
                    <a:pt x="1311" y="285"/>
                  </a:cubicBezTo>
                  <a:cubicBezTo>
                    <a:pt x="1309" y="286"/>
                    <a:pt x="1309" y="286"/>
                    <a:pt x="1306" y="287"/>
                  </a:cubicBezTo>
                  <a:cubicBezTo>
                    <a:pt x="1304" y="287"/>
                    <a:pt x="1304" y="287"/>
                    <a:pt x="1304" y="288"/>
                  </a:cubicBezTo>
                  <a:cubicBezTo>
                    <a:pt x="1304" y="290"/>
                    <a:pt x="1304" y="289"/>
                    <a:pt x="1301" y="289"/>
                  </a:cubicBezTo>
                  <a:cubicBezTo>
                    <a:pt x="1299" y="289"/>
                    <a:pt x="1299" y="289"/>
                    <a:pt x="1298" y="290"/>
                  </a:cubicBezTo>
                  <a:cubicBezTo>
                    <a:pt x="1297" y="290"/>
                    <a:pt x="1292" y="290"/>
                    <a:pt x="1292" y="290"/>
                  </a:cubicBezTo>
                  <a:cubicBezTo>
                    <a:pt x="1292" y="290"/>
                    <a:pt x="1292" y="290"/>
                    <a:pt x="1292" y="289"/>
                  </a:cubicBezTo>
                  <a:cubicBezTo>
                    <a:pt x="1291" y="288"/>
                    <a:pt x="1291" y="285"/>
                    <a:pt x="1291" y="283"/>
                  </a:cubicBezTo>
                  <a:cubicBezTo>
                    <a:pt x="1291" y="280"/>
                    <a:pt x="1291" y="280"/>
                    <a:pt x="1290" y="274"/>
                  </a:cubicBezTo>
                  <a:cubicBezTo>
                    <a:pt x="1289" y="268"/>
                    <a:pt x="1286" y="267"/>
                    <a:pt x="1285" y="263"/>
                  </a:cubicBezTo>
                  <a:cubicBezTo>
                    <a:pt x="1284" y="260"/>
                    <a:pt x="1282" y="261"/>
                    <a:pt x="1280" y="261"/>
                  </a:cubicBezTo>
                  <a:cubicBezTo>
                    <a:pt x="1278" y="261"/>
                    <a:pt x="1277" y="260"/>
                    <a:pt x="1275" y="260"/>
                  </a:cubicBezTo>
                  <a:cubicBezTo>
                    <a:pt x="1273" y="260"/>
                    <a:pt x="1269" y="261"/>
                    <a:pt x="1267" y="262"/>
                  </a:cubicBezTo>
                  <a:cubicBezTo>
                    <a:pt x="1265" y="263"/>
                    <a:pt x="1267" y="263"/>
                    <a:pt x="1269" y="266"/>
                  </a:cubicBezTo>
                  <a:cubicBezTo>
                    <a:pt x="1270" y="268"/>
                    <a:pt x="1271" y="268"/>
                    <a:pt x="1272" y="271"/>
                  </a:cubicBezTo>
                  <a:cubicBezTo>
                    <a:pt x="1273" y="273"/>
                    <a:pt x="1269" y="274"/>
                    <a:pt x="1268" y="275"/>
                  </a:cubicBezTo>
                  <a:cubicBezTo>
                    <a:pt x="1267" y="276"/>
                    <a:pt x="1267" y="274"/>
                    <a:pt x="1265" y="273"/>
                  </a:cubicBezTo>
                  <a:cubicBezTo>
                    <a:pt x="1263" y="273"/>
                    <a:pt x="1260" y="271"/>
                    <a:pt x="1256" y="270"/>
                  </a:cubicBezTo>
                  <a:cubicBezTo>
                    <a:pt x="1252" y="268"/>
                    <a:pt x="1250" y="267"/>
                    <a:pt x="1248" y="266"/>
                  </a:cubicBezTo>
                  <a:cubicBezTo>
                    <a:pt x="1247" y="265"/>
                    <a:pt x="1246" y="264"/>
                    <a:pt x="1244" y="263"/>
                  </a:cubicBezTo>
                  <a:cubicBezTo>
                    <a:pt x="1242" y="261"/>
                    <a:pt x="1239" y="261"/>
                    <a:pt x="1238" y="261"/>
                  </a:cubicBezTo>
                  <a:cubicBezTo>
                    <a:pt x="1237" y="261"/>
                    <a:pt x="1231" y="257"/>
                    <a:pt x="1231" y="258"/>
                  </a:cubicBezTo>
                  <a:cubicBezTo>
                    <a:pt x="1230" y="259"/>
                    <a:pt x="1228" y="260"/>
                    <a:pt x="1226" y="259"/>
                  </a:cubicBezTo>
                  <a:cubicBezTo>
                    <a:pt x="1225" y="258"/>
                    <a:pt x="1227" y="256"/>
                    <a:pt x="1226" y="255"/>
                  </a:cubicBezTo>
                  <a:cubicBezTo>
                    <a:pt x="1226" y="255"/>
                    <a:pt x="1225" y="255"/>
                    <a:pt x="1225" y="253"/>
                  </a:cubicBezTo>
                  <a:cubicBezTo>
                    <a:pt x="1225" y="250"/>
                    <a:pt x="1235" y="249"/>
                    <a:pt x="1236" y="248"/>
                  </a:cubicBezTo>
                  <a:cubicBezTo>
                    <a:pt x="1237" y="247"/>
                    <a:pt x="1238" y="246"/>
                    <a:pt x="1239" y="245"/>
                  </a:cubicBezTo>
                  <a:cubicBezTo>
                    <a:pt x="1240" y="243"/>
                    <a:pt x="1242" y="246"/>
                    <a:pt x="1244" y="244"/>
                  </a:cubicBezTo>
                  <a:cubicBezTo>
                    <a:pt x="1246" y="243"/>
                    <a:pt x="1246" y="242"/>
                    <a:pt x="1249" y="242"/>
                  </a:cubicBezTo>
                  <a:cubicBezTo>
                    <a:pt x="1251" y="242"/>
                    <a:pt x="1254" y="244"/>
                    <a:pt x="1256" y="242"/>
                  </a:cubicBezTo>
                  <a:cubicBezTo>
                    <a:pt x="1259" y="239"/>
                    <a:pt x="1258" y="241"/>
                    <a:pt x="1262" y="241"/>
                  </a:cubicBezTo>
                  <a:cubicBezTo>
                    <a:pt x="1265" y="240"/>
                    <a:pt x="1262" y="241"/>
                    <a:pt x="1266" y="239"/>
                  </a:cubicBezTo>
                  <a:cubicBezTo>
                    <a:pt x="1271" y="238"/>
                    <a:pt x="1268" y="239"/>
                    <a:pt x="1269" y="239"/>
                  </a:cubicBezTo>
                  <a:cubicBezTo>
                    <a:pt x="1270" y="239"/>
                    <a:pt x="1273" y="238"/>
                    <a:pt x="1274" y="238"/>
                  </a:cubicBezTo>
                  <a:cubicBezTo>
                    <a:pt x="1275" y="238"/>
                    <a:pt x="1275" y="236"/>
                    <a:pt x="1282" y="239"/>
                  </a:cubicBezTo>
                  <a:cubicBezTo>
                    <a:pt x="1290" y="241"/>
                    <a:pt x="1288" y="238"/>
                    <a:pt x="1289" y="238"/>
                  </a:cubicBezTo>
                  <a:cubicBezTo>
                    <a:pt x="1289" y="238"/>
                    <a:pt x="1290" y="237"/>
                    <a:pt x="1290" y="235"/>
                  </a:cubicBezTo>
                  <a:cubicBezTo>
                    <a:pt x="1288" y="235"/>
                    <a:pt x="1287" y="235"/>
                    <a:pt x="1285" y="235"/>
                  </a:cubicBezTo>
                  <a:cubicBezTo>
                    <a:pt x="1284" y="235"/>
                    <a:pt x="1284" y="234"/>
                    <a:pt x="1283" y="233"/>
                  </a:cubicBezTo>
                  <a:cubicBezTo>
                    <a:pt x="1282" y="233"/>
                    <a:pt x="1283" y="232"/>
                    <a:pt x="1278" y="230"/>
                  </a:cubicBezTo>
                  <a:cubicBezTo>
                    <a:pt x="1274" y="227"/>
                    <a:pt x="1273" y="229"/>
                    <a:pt x="1273" y="229"/>
                  </a:cubicBezTo>
                  <a:cubicBezTo>
                    <a:pt x="1269" y="232"/>
                    <a:pt x="1267" y="229"/>
                    <a:pt x="1267" y="228"/>
                  </a:cubicBezTo>
                  <a:cubicBezTo>
                    <a:pt x="1267" y="227"/>
                    <a:pt x="1265" y="228"/>
                    <a:pt x="1264" y="228"/>
                  </a:cubicBezTo>
                  <a:cubicBezTo>
                    <a:pt x="1264" y="228"/>
                    <a:pt x="1261" y="228"/>
                    <a:pt x="1260" y="229"/>
                  </a:cubicBezTo>
                  <a:cubicBezTo>
                    <a:pt x="1259" y="229"/>
                    <a:pt x="1259" y="229"/>
                    <a:pt x="1256" y="229"/>
                  </a:cubicBezTo>
                  <a:cubicBezTo>
                    <a:pt x="1254" y="229"/>
                    <a:pt x="1251" y="230"/>
                    <a:pt x="1251" y="230"/>
                  </a:cubicBezTo>
                  <a:cubicBezTo>
                    <a:pt x="1251" y="231"/>
                    <a:pt x="1250" y="232"/>
                    <a:pt x="1248" y="232"/>
                  </a:cubicBezTo>
                  <a:cubicBezTo>
                    <a:pt x="1247" y="231"/>
                    <a:pt x="1246" y="230"/>
                    <a:pt x="1244" y="230"/>
                  </a:cubicBezTo>
                  <a:cubicBezTo>
                    <a:pt x="1242" y="230"/>
                    <a:pt x="1241" y="233"/>
                    <a:pt x="1241" y="233"/>
                  </a:cubicBezTo>
                  <a:cubicBezTo>
                    <a:pt x="1241" y="233"/>
                    <a:pt x="1239" y="232"/>
                    <a:pt x="1238" y="233"/>
                  </a:cubicBezTo>
                  <a:cubicBezTo>
                    <a:pt x="1237" y="236"/>
                    <a:pt x="1236" y="235"/>
                    <a:pt x="1235" y="234"/>
                  </a:cubicBezTo>
                  <a:cubicBezTo>
                    <a:pt x="1234" y="233"/>
                    <a:pt x="1232" y="234"/>
                    <a:pt x="1231" y="234"/>
                  </a:cubicBezTo>
                  <a:cubicBezTo>
                    <a:pt x="1230" y="235"/>
                    <a:pt x="1229" y="235"/>
                    <a:pt x="1227" y="237"/>
                  </a:cubicBezTo>
                  <a:cubicBezTo>
                    <a:pt x="1225" y="238"/>
                    <a:pt x="1226" y="238"/>
                    <a:pt x="1221" y="239"/>
                  </a:cubicBezTo>
                  <a:cubicBezTo>
                    <a:pt x="1216" y="241"/>
                    <a:pt x="1218" y="241"/>
                    <a:pt x="1217" y="242"/>
                  </a:cubicBezTo>
                  <a:cubicBezTo>
                    <a:pt x="1216" y="243"/>
                    <a:pt x="1217" y="243"/>
                    <a:pt x="1216" y="243"/>
                  </a:cubicBezTo>
                  <a:cubicBezTo>
                    <a:pt x="1216" y="244"/>
                    <a:pt x="1213" y="245"/>
                    <a:pt x="1212" y="246"/>
                  </a:cubicBezTo>
                  <a:cubicBezTo>
                    <a:pt x="1211" y="246"/>
                    <a:pt x="1212" y="246"/>
                    <a:pt x="1212" y="247"/>
                  </a:cubicBezTo>
                  <a:cubicBezTo>
                    <a:pt x="1211" y="248"/>
                    <a:pt x="1212" y="249"/>
                    <a:pt x="1212" y="250"/>
                  </a:cubicBezTo>
                  <a:cubicBezTo>
                    <a:pt x="1213" y="251"/>
                    <a:pt x="1213" y="251"/>
                    <a:pt x="1215" y="252"/>
                  </a:cubicBezTo>
                  <a:cubicBezTo>
                    <a:pt x="1218" y="252"/>
                    <a:pt x="1215" y="252"/>
                    <a:pt x="1215" y="253"/>
                  </a:cubicBezTo>
                  <a:cubicBezTo>
                    <a:pt x="1215" y="255"/>
                    <a:pt x="1215" y="253"/>
                    <a:pt x="1213" y="253"/>
                  </a:cubicBezTo>
                  <a:cubicBezTo>
                    <a:pt x="1212" y="253"/>
                    <a:pt x="1211" y="252"/>
                    <a:pt x="1210" y="252"/>
                  </a:cubicBezTo>
                  <a:cubicBezTo>
                    <a:pt x="1208" y="251"/>
                    <a:pt x="1208" y="251"/>
                    <a:pt x="1208" y="250"/>
                  </a:cubicBezTo>
                  <a:cubicBezTo>
                    <a:pt x="1209" y="248"/>
                    <a:pt x="1209" y="248"/>
                    <a:pt x="1208" y="247"/>
                  </a:cubicBezTo>
                  <a:cubicBezTo>
                    <a:pt x="1208" y="246"/>
                    <a:pt x="1208" y="247"/>
                    <a:pt x="1208" y="245"/>
                  </a:cubicBezTo>
                  <a:cubicBezTo>
                    <a:pt x="1209" y="243"/>
                    <a:pt x="1206" y="242"/>
                    <a:pt x="1206" y="241"/>
                  </a:cubicBezTo>
                  <a:cubicBezTo>
                    <a:pt x="1206" y="240"/>
                    <a:pt x="1207" y="239"/>
                    <a:pt x="1207" y="239"/>
                  </a:cubicBezTo>
                  <a:cubicBezTo>
                    <a:pt x="1207" y="239"/>
                    <a:pt x="1206" y="237"/>
                    <a:pt x="1206" y="236"/>
                  </a:cubicBezTo>
                  <a:cubicBezTo>
                    <a:pt x="1206" y="235"/>
                    <a:pt x="1203" y="236"/>
                    <a:pt x="1201" y="236"/>
                  </a:cubicBezTo>
                  <a:cubicBezTo>
                    <a:pt x="1199" y="236"/>
                    <a:pt x="1198" y="236"/>
                    <a:pt x="1197" y="238"/>
                  </a:cubicBezTo>
                  <a:cubicBezTo>
                    <a:pt x="1195" y="239"/>
                    <a:pt x="1195" y="241"/>
                    <a:pt x="1195" y="242"/>
                  </a:cubicBezTo>
                  <a:cubicBezTo>
                    <a:pt x="1195" y="243"/>
                    <a:pt x="1196" y="245"/>
                    <a:pt x="1197" y="246"/>
                  </a:cubicBezTo>
                  <a:cubicBezTo>
                    <a:pt x="1198" y="248"/>
                    <a:pt x="1197" y="248"/>
                    <a:pt x="1198" y="249"/>
                  </a:cubicBezTo>
                  <a:cubicBezTo>
                    <a:pt x="1199" y="251"/>
                    <a:pt x="1197" y="250"/>
                    <a:pt x="1196" y="249"/>
                  </a:cubicBezTo>
                  <a:cubicBezTo>
                    <a:pt x="1194" y="248"/>
                    <a:pt x="1193" y="247"/>
                    <a:pt x="1193" y="247"/>
                  </a:cubicBezTo>
                  <a:cubicBezTo>
                    <a:pt x="1192" y="247"/>
                    <a:pt x="1192" y="247"/>
                    <a:pt x="1190" y="248"/>
                  </a:cubicBezTo>
                  <a:cubicBezTo>
                    <a:pt x="1189" y="248"/>
                    <a:pt x="1187" y="247"/>
                    <a:pt x="1186" y="247"/>
                  </a:cubicBezTo>
                  <a:cubicBezTo>
                    <a:pt x="1185" y="247"/>
                    <a:pt x="1184" y="249"/>
                    <a:pt x="1184" y="249"/>
                  </a:cubicBezTo>
                  <a:cubicBezTo>
                    <a:pt x="1184" y="249"/>
                    <a:pt x="1180" y="244"/>
                    <a:pt x="1180" y="247"/>
                  </a:cubicBezTo>
                  <a:cubicBezTo>
                    <a:pt x="1179" y="250"/>
                    <a:pt x="1177" y="249"/>
                    <a:pt x="1175" y="248"/>
                  </a:cubicBezTo>
                  <a:cubicBezTo>
                    <a:pt x="1174" y="247"/>
                    <a:pt x="1173" y="248"/>
                    <a:pt x="1172" y="247"/>
                  </a:cubicBezTo>
                  <a:cubicBezTo>
                    <a:pt x="1172" y="247"/>
                    <a:pt x="1168" y="247"/>
                    <a:pt x="1167" y="247"/>
                  </a:cubicBezTo>
                  <a:cubicBezTo>
                    <a:pt x="1167" y="247"/>
                    <a:pt x="1164" y="248"/>
                    <a:pt x="1164" y="248"/>
                  </a:cubicBezTo>
                  <a:cubicBezTo>
                    <a:pt x="1164" y="249"/>
                    <a:pt x="1161" y="252"/>
                    <a:pt x="1160" y="252"/>
                  </a:cubicBezTo>
                  <a:cubicBezTo>
                    <a:pt x="1159" y="253"/>
                    <a:pt x="1159" y="254"/>
                    <a:pt x="1156" y="255"/>
                  </a:cubicBezTo>
                  <a:cubicBezTo>
                    <a:pt x="1153" y="256"/>
                    <a:pt x="1153" y="257"/>
                    <a:pt x="1152" y="259"/>
                  </a:cubicBezTo>
                  <a:cubicBezTo>
                    <a:pt x="1151" y="260"/>
                    <a:pt x="1150" y="261"/>
                    <a:pt x="1150" y="263"/>
                  </a:cubicBezTo>
                  <a:cubicBezTo>
                    <a:pt x="1151" y="264"/>
                    <a:pt x="1148" y="266"/>
                    <a:pt x="1147" y="268"/>
                  </a:cubicBezTo>
                  <a:cubicBezTo>
                    <a:pt x="1145" y="269"/>
                    <a:pt x="1144" y="269"/>
                    <a:pt x="1142" y="268"/>
                  </a:cubicBezTo>
                  <a:cubicBezTo>
                    <a:pt x="1140" y="267"/>
                    <a:pt x="1139" y="268"/>
                    <a:pt x="1137" y="267"/>
                  </a:cubicBezTo>
                  <a:cubicBezTo>
                    <a:pt x="1134" y="267"/>
                    <a:pt x="1134" y="269"/>
                    <a:pt x="1131" y="269"/>
                  </a:cubicBezTo>
                  <a:cubicBezTo>
                    <a:pt x="1128" y="269"/>
                    <a:pt x="1125" y="271"/>
                    <a:pt x="1125" y="270"/>
                  </a:cubicBezTo>
                  <a:cubicBezTo>
                    <a:pt x="1125" y="269"/>
                    <a:pt x="1122" y="269"/>
                    <a:pt x="1122" y="268"/>
                  </a:cubicBezTo>
                  <a:cubicBezTo>
                    <a:pt x="1121" y="266"/>
                    <a:pt x="1121" y="266"/>
                    <a:pt x="1119" y="266"/>
                  </a:cubicBezTo>
                  <a:cubicBezTo>
                    <a:pt x="1117" y="267"/>
                    <a:pt x="1115" y="267"/>
                    <a:pt x="1111" y="267"/>
                  </a:cubicBezTo>
                  <a:cubicBezTo>
                    <a:pt x="1108" y="268"/>
                    <a:pt x="1109" y="266"/>
                    <a:pt x="1110" y="265"/>
                  </a:cubicBezTo>
                  <a:cubicBezTo>
                    <a:pt x="1111" y="264"/>
                    <a:pt x="1111" y="263"/>
                    <a:pt x="1111" y="262"/>
                  </a:cubicBezTo>
                  <a:cubicBezTo>
                    <a:pt x="1111" y="262"/>
                    <a:pt x="1109" y="257"/>
                    <a:pt x="1108" y="255"/>
                  </a:cubicBezTo>
                  <a:cubicBezTo>
                    <a:pt x="1107" y="254"/>
                    <a:pt x="1107" y="255"/>
                    <a:pt x="1105" y="251"/>
                  </a:cubicBezTo>
                  <a:cubicBezTo>
                    <a:pt x="1103" y="248"/>
                    <a:pt x="1107" y="248"/>
                    <a:pt x="1107" y="248"/>
                  </a:cubicBezTo>
                  <a:cubicBezTo>
                    <a:pt x="1107" y="248"/>
                    <a:pt x="1110" y="248"/>
                    <a:pt x="1112" y="249"/>
                  </a:cubicBezTo>
                  <a:cubicBezTo>
                    <a:pt x="1115" y="250"/>
                    <a:pt x="1115" y="249"/>
                    <a:pt x="1117" y="249"/>
                  </a:cubicBezTo>
                  <a:cubicBezTo>
                    <a:pt x="1119" y="249"/>
                    <a:pt x="1118" y="249"/>
                    <a:pt x="1121" y="248"/>
                  </a:cubicBezTo>
                  <a:cubicBezTo>
                    <a:pt x="1124" y="247"/>
                    <a:pt x="1122" y="248"/>
                    <a:pt x="1124" y="248"/>
                  </a:cubicBezTo>
                  <a:cubicBezTo>
                    <a:pt x="1126" y="248"/>
                    <a:pt x="1127" y="248"/>
                    <a:pt x="1128" y="248"/>
                  </a:cubicBezTo>
                  <a:cubicBezTo>
                    <a:pt x="1129" y="249"/>
                    <a:pt x="1133" y="250"/>
                    <a:pt x="1134" y="250"/>
                  </a:cubicBezTo>
                  <a:cubicBezTo>
                    <a:pt x="1136" y="250"/>
                    <a:pt x="1137" y="249"/>
                    <a:pt x="1138" y="249"/>
                  </a:cubicBezTo>
                  <a:cubicBezTo>
                    <a:pt x="1139" y="250"/>
                    <a:pt x="1140" y="250"/>
                    <a:pt x="1142" y="250"/>
                  </a:cubicBezTo>
                  <a:cubicBezTo>
                    <a:pt x="1145" y="250"/>
                    <a:pt x="1143" y="250"/>
                    <a:pt x="1144" y="250"/>
                  </a:cubicBezTo>
                  <a:cubicBezTo>
                    <a:pt x="1144" y="249"/>
                    <a:pt x="1146" y="249"/>
                    <a:pt x="1148" y="249"/>
                  </a:cubicBezTo>
                  <a:cubicBezTo>
                    <a:pt x="1150" y="249"/>
                    <a:pt x="1150" y="250"/>
                    <a:pt x="1152" y="249"/>
                  </a:cubicBezTo>
                  <a:cubicBezTo>
                    <a:pt x="1155" y="248"/>
                    <a:pt x="1151" y="248"/>
                    <a:pt x="1151" y="246"/>
                  </a:cubicBezTo>
                  <a:cubicBezTo>
                    <a:pt x="1151" y="245"/>
                    <a:pt x="1150" y="245"/>
                    <a:pt x="1149" y="245"/>
                  </a:cubicBezTo>
                  <a:cubicBezTo>
                    <a:pt x="1148" y="244"/>
                    <a:pt x="1146" y="244"/>
                    <a:pt x="1145" y="245"/>
                  </a:cubicBezTo>
                  <a:cubicBezTo>
                    <a:pt x="1143" y="246"/>
                    <a:pt x="1141" y="246"/>
                    <a:pt x="1139" y="245"/>
                  </a:cubicBezTo>
                  <a:cubicBezTo>
                    <a:pt x="1137" y="245"/>
                    <a:pt x="1132" y="245"/>
                    <a:pt x="1132" y="244"/>
                  </a:cubicBezTo>
                  <a:cubicBezTo>
                    <a:pt x="1131" y="244"/>
                    <a:pt x="1131" y="244"/>
                    <a:pt x="1130" y="244"/>
                  </a:cubicBezTo>
                  <a:cubicBezTo>
                    <a:pt x="1129" y="243"/>
                    <a:pt x="1128" y="244"/>
                    <a:pt x="1127" y="244"/>
                  </a:cubicBezTo>
                  <a:cubicBezTo>
                    <a:pt x="1126" y="244"/>
                    <a:pt x="1125" y="244"/>
                    <a:pt x="1124" y="244"/>
                  </a:cubicBezTo>
                  <a:cubicBezTo>
                    <a:pt x="1123" y="245"/>
                    <a:pt x="1122" y="245"/>
                    <a:pt x="1121" y="245"/>
                  </a:cubicBezTo>
                  <a:cubicBezTo>
                    <a:pt x="1120" y="245"/>
                    <a:pt x="1118" y="244"/>
                    <a:pt x="1116" y="244"/>
                  </a:cubicBezTo>
                  <a:cubicBezTo>
                    <a:pt x="1115" y="243"/>
                    <a:pt x="1115" y="243"/>
                    <a:pt x="1113" y="244"/>
                  </a:cubicBezTo>
                  <a:cubicBezTo>
                    <a:pt x="1111" y="245"/>
                    <a:pt x="1109" y="242"/>
                    <a:pt x="1109" y="242"/>
                  </a:cubicBezTo>
                  <a:cubicBezTo>
                    <a:pt x="1108" y="242"/>
                    <a:pt x="1108" y="244"/>
                    <a:pt x="1106" y="243"/>
                  </a:cubicBezTo>
                  <a:cubicBezTo>
                    <a:pt x="1103" y="242"/>
                    <a:pt x="1104" y="239"/>
                    <a:pt x="1104" y="238"/>
                  </a:cubicBezTo>
                  <a:cubicBezTo>
                    <a:pt x="1104" y="238"/>
                    <a:pt x="1102" y="234"/>
                    <a:pt x="1102" y="233"/>
                  </a:cubicBezTo>
                  <a:cubicBezTo>
                    <a:pt x="1101" y="232"/>
                    <a:pt x="1101" y="230"/>
                    <a:pt x="1100" y="227"/>
                  </a:cubicBezTo>
                  <a:cubicBezTo>
                    <a:pt x="1098" y="225"/>
                    <a:pt x="1098" y="226"/>
                    <a:pt x="1098" y="225"/>
                  </a:cubicBezTo>
                  <a:cubicBezTo>
                    <a:pt x="1098" y="224"/>
                    <a:pt x="1098" y="222"/>
                    <a:pt x="1097" y="221"/>
                  </a:cubicBezTo>
                  <a:cubicBezTo>
                    <a:pt x="1096" y="220"/>
                    <a:pt x="1093" y="220"/>
                    <a:pt x="1093" y="219"/>
                  </a:cubicBezTo>
                  <a:cubicBezTo>
                    <a:pt x="1093" y="217"/>
                    <a:pt x="1090" y="218"/>
                    <a:pt x="1089" y="218"/>
                  </a:cubicBezTo>
                  <a:cubicBezTo>
                    <a:pt x="1088" y="218"/>
                    <a:pt x="1086" y="218"/>
                    <a:pt x="1085" y="217"/>
                  </a:cubicBezTo>
                  <a:cubicBezTo>
                    <a:pt x="1084" y="217"/>
                    <a:pt x="1083" y="219"/>
                    <a:pt x="1081" y="220"/>
                  </a:cubicBezTo>
                  <a:cubicBezTo>
                    <a:pt x="1080" y="221"/>
                    <a:pt x="1080" y="223"/>
                    <a:pt x="1080" y="223"/>
                  </a:cubicBezTo>
                  <a:cubicBezTo>
                    <a:pt x="1080" y="223"/>
                    <a:pt x="1078" y="224"/>
                    <a:pt x="1081" y="218"/>
                  </a:cubicBezTo>
                  <a:cubicBezTo>
                    <a:pt x="1084" y="213"/>
                    <a:pt x="1081" y="214"/>
                    <a:pt x="1081" y="210"/>
                  </a:cubicBezTo>
                  <a:cubicBezTo>
                    <a:pt x="1081" y="207"/>
                    <a:pt x="1080" y="204"/>
                    <a:pt x="1078" y="204"/>
                  </a:cubicBezTo>
                  <a:cubicBezTo>
                    <a:pt x="1076" y="203"/>
                    <a:pt x="1076" y="201"/>
                    <a:pt x="1072" y="201"/>
                  </a:cubicBezTo>
                  <a:cubicBezTo>
                    <a:pt x="1067" y="199"/>
                    <a:pt x="1065" y="201"/>
                    <a:pt x="1065" y="201"/>
                  </a:cubicBezTo>
                  <a:cubicBezTo>
                    <a:pt x="1065" y="201"/>
                    <a:pt x="1066" y="205"/>
                    <a:pt x="1065" y="205"/>
                  </a:cubicBezTo>
                  <a:cubicBezTo>
                    <a:pt x="1065" y="206"/>
                    <a:pt x="1065" y="211"/>
                    <a:pt x="1065" y="211"/>
                  </a:cubicBezTo>
                  <a:cubicBezTo>
                    <a:pt x="1062" y="216"/>
                    <a:pt x="1064" y="218"/>
                    <a:pt x="1063" y="220"/>
                  </a:cubicBezTo>
                  <a:cubicBezTo>
                    <a:pt x="1062" y="221"/>
                    <a:pt x="1063" y="224"/>
                    <a:pt x="1063" y="226"/>
                  </a:cubicBezTo>
                  <a:cubicBezTo>
                    <a:pt x="1061" y="228"/>
                    <a:pt x="1062" y="229"/>
                    <a:pt x="1062" y="231"/>
                  </a:cubicBezTo>
                  <a:cubicBezTo>
                    <a:pt x="1060" y="235"/>
                    <a:pt x="1060" y="242"/>
                    <a:pt x="1060" y="245"/>
                  </a:cubicBezTo>
                  <a:cubicBezTo>
                    <a:pt x="1060" y="247"/>
                    <a:pt x="1058" y="246"/>
                    <a:pt x="1055" y="246"/>
                  </a:cubicBezTo>
                  <a:cubicBezTo>
                    <a:pt x="1053" y="246"/>
                    <a:pt x="1055" y="247"/>
                    <a:pt x="1054" y="248"/>
                  </a:cubicBezTo>
                  <a:cubicBezTo>
                    <a:pt x="1053" y="248"/>
                    <a:pt x="1051" y="248"/>
                    <a:pt x="1050" y="247"/>
                  </a:cubicBezTo>
                  <a:cubicBezTo>
                    <a:pt x="1049" y="246"/>
                    <a:pt x="1048" y="243"/>
                    <a:pt x="1048" y="243"/>
                  </a:cubicBezTo>
                  <a:cubicBezTo>
                    <a:pt x="1048" y="243"/>
                    <a:pt x="1043" y="243"/>
                    <a:pt x="1042" y="243"/>
                  </a:cubicBezTo>
                  <a:cubicBezTo>
                    <a:pt x="1042" y="243"/>
                    <a:pt x="1041" y="243"/>
                    <a:pt x="1039" y="245"/>
                  </a:cubicBezTo>
                  <a:cubicBezTo>
                    <a:pt x="1036" y="247"/>
                    <a:pt x="1034" y="244"/>
                    <a:pt x="1033" y="244"/>
                  </a:cubicBezTo>
                  <a:cubicBezTo>
                    <a:pt x="1032" y="244"/>
                    <a:pt x="1030" y="244"/>
                    <a:pt x="1028" y="244"/>
                  </a:cubicBezTo>
                  <a:cubicBezTo>
                    <a:pt x="1025" y="247"/>
                    <a:pt x="1025" y="245"/>
                    <a:pt x="1025" y="245"/>
                  </a:cubicBezTo>
                  <a:cubicBezTo>
                    <a:pt x="1024" y="244"/>
                    <a:pt x="1023" y="243"/>
                    <a:pt x="1021" y="243"/>
                  </a:cubicBezTo>
                  <a:cubicBezTo>
                    <a:pt x="1019" y="243"/>
                    <a:pt x="1018" y="244"/>
                    <a:pt x="1017" y="245"/>
                  </a:cubicBezTo>
                  <a:cubicBezTo>
                    <a:pt x="1016" y="245"/>
                    <a:pt x="1016" y="244"/>
                    <a:pt x="1016" y="242"/>
                  </a:cubicBezTo>
                  <a:cubicBezTo>
                    <a:pt x="1016" y="240"/>
                    <a:pt x="1017" y="240"/>
                    <a:pt x="1017" y="238"/>
                  </a:cubicBezTo>
                  <a:cubicBezTo>
                    <a:pt x="1017" y="237"/>
                    <a:pt x="1017" y="236"/>
                    <a:pt x="1017" y="235"/>
                  </a:cubicBezTo>
                  <a:cubicBezTo>
                    <a:pt x="1017" y="233"/>
                    <a:pt x="1019" y="232"/>
                    <a:pt x="1019" y="231"/>
                  </a:cubicBezTo>
                  <a:cubicBezTo>
                    <a:pt x="1019" y="231"/>
                    <a:pt x="1020" y="229"/>
                    <a:pt x="1020" y="227"/>
                  </a:cubicBezTo>
                  <a:cubicBezTo>
                    <a:pt x="1020" y="226"/>
                    <a:pt x="1023" y="226"/>
                    <a:pt x="1023" y="226"/>
                  </a:cubicBezTo>
                  <a:cubicBezTo>
                    <a:pt x="1023" y="225"/>
                    <a:pt x="1025" y="224"/>
                    <a:pt x="1026" y="223"/>
                  </a:cubicBezTo>
                  <a:cubicBezTo>
                    <a:pt x="1027" y="222"/>
                    <a:pt x="1027" y="221"/>
                    <a:pt x="1028" y="219"/>
                  </a:cubicBezTo>
                  <a:cubicBezTo>
                    <a:pt x="1029" y="218"/>
                    <a:pt x="1029" y="218"/>
                    <a:pt x="1030" y="216"/>
                  </a:cubicBezTo>
                  <a:cubicBezTo>
                    <a:pt x="1032" y="214"/>
                    <a:pt x="1032" y="213"/>
                    <a:pt x="1033" y="212"/>
                  </a:cubicBezTo>
                  <a:cubicBezTo>
                    <a:pt x="1033" y="212"/>
                    <a:pt x="1035" y="210"/>
                    <a:pt x="1035" y="210"/>
                  </a:cubicBezTo>
                  <a:cubicBezTo>
                    <a:pt x="1035" y="210"/>
                    <a:pt x="1036" y="209"/>
                    <a:pt x="1036" y="207"/>
                  </a:cubicBezTo>
                  <a:cubicBezTo>
                    <a:pt x="1037" y="206"/>
                    <a:pt x="1038" y="206"/>
                    <a:pt x="1039" y="205"/>
                  </a:cubicBezTo>
                  <a:cubicBezTo>
                    <a:pt x="1040" y="204"/>
                    <a:pt x="1041" y="205"/>
                    <a:pt x="1042" y="203"/>
                  </a:cubicBezTo>
                  <a:cubicBezTo>
                    <a:pt x="1044" y="201"/>
                    <a:pt x="1043" y="200"/>
                    <a:pt x="1044" y="201"/>
                  </a:cubicBezTo>
                  <a:cubicBezTo>
                    <a:pt x="1045" y="201"/>
                    <a:pt x="1046" y="200"/>
                    <a:pt x="1047" y="199"/>
                  </a:cubicBezTo>
                  <a:cubicBezTo>
                    <a:pt x="1047" y="199"/>
                    <a:pt x="1047" y="199"/>
                    <a:pt x="1051" y="196"/>
                  </a:cubicBezTo>
                  <a:cubicBezTo>
                    <a:pt x="1054" y="194"/>
                    <a:pt x="1053" y="198"/>
                    <a:pt x="1053" y="200"/>
                  </a:cubicBezTo>
                  <a:cubicBezTo>
                    <a:pt x="1054" y="202"/>
                    <a:pt x="1055" y="201"/>
                    <a:pt x="1056" y="199"/>
                  </a:cubicBezTo>
                  <a:cubicBezTo>
                    <a:pt x="1057" y="197"/>
                    <a:pt x="1056" y="197"/>
                    <a:pt x="1056" y="196"/>
                  </a:cubicBezTo>
                  <a:cubicBezTo>
                    <a:pt x="1056" y="194"/>
                    <a:pt x="1056" y="194"/>
                    <a:pt x="1056" y="192"/>
                  </a:cubicBezTo>
                  <a:cubicBezTo>
                    <a:pt x="1056" y="189"/>
                    <a:pt x="1056" y="189"/>
                    <a:pt x="1057" y="188"/>
                  </a:cubicBezTo>
                  <a:cubicBezTo>
                    <a:pt x="1057" y="187"/>
                    <a:pt x="1059" y="188"/>
                    <a:pt x="1061" y="188"/>
                  </a:cubicBezTo>
                  <a:cubicBezTo>
                    <a:pt x="1063" y="188"/>
                    <a:pt x="1061" y="187"/>
                    <a:pt x="1061" y="186"/>
                  </a:cubicBezTo>
                  <a:cubicBezTo>
                    <a:pt x="1061" y="186"/>
                    <a:pt x="1061" y="185"/>
                    <a:pt x="1062" y="184"/>
                  </a:cubicBezTo>
                  <a:cubicBezTo>
                    <a:pt x="1062" y="182"/>
                    <a:pt x="1064" y="181"/>
                    <a:pt x="1065" y="179"/>
                  </a:cubicBezTo>
                  <a:cubicBezTo>
                    <a:pt x="1065" y="176"/>
                    <a:pt x="1062" y="177"/>
                    <a:pt x="1061" y="177"/>
                  </a:cubicBezTo>
                  <a:cubicBezTo>
                    <a:pt x="1060" y="177"/>
                    <a:pt x="1057" y="176"/>
                    <a:pt x="1057" y="176"/>
                  </a:cubicBezTo>
                  <a:cubicBezTo>
                    <a:pt x="1056" y="176"/>
                    <a:pt x="1054" y="177"/>
                    <a:pt x="1053" y="177"/>
                  </a:cubicBezTo>
                  <a:cubicBezTo>
                    <a:pt x="1052" y="177"/>
                    <a:pt x="1050" y="178"/>
                    <a:pt x="1049" y="179"/>
                  </a:cubicBezTo>
                  <a:cubicBezTo>
                    <a:pt x="1048" y="180"/>
                    <a:pt x="1048" y="182"/>
                    <a:pt x="1046" y="184"/>
                  </a:cubicBezTo>
                  <a:cubicBezTo>
                    <a:pt x="1044" y="186"/>
                    <a:pt x="1043" y="186"/>
                    <a:pt x="1043" y="187"/>
                  </a:cubicBezTo>
                  <a:cubicBezTo>
                    <a:pt x="1043" y="188"/>
                    <a:pt x="1041" y="189"/>
                    <a:pt x="1040" y="191"/>
                  </a:cubicBezTo>
                  <a:cubicBezTo>
                    <a:pt x="1039" y="193"/>
                    <a:pt x="1037" y="192"/>
                    <a:pt x="1033" y="198"/>
                  </a:cubicBezTo>
                  <a:cubicBezTo>
                    <a:pt x="1030" y="204"/>
                    <a:pt x="1030" y="207"/>
                    <a:pt x="1029" y="207"/>
                  </a:cubicBezTo>
                  <a:cubicBezTo>
                    <a:pt x="1028" y="207"/>
                    <a:pt x="1025" y="210"/>
                    <a:pt x="1025" y="210"/>
                  </a:cubicBezTo>
                  <a:cubicBezTo>
                    <a:pt x="1025" y="211"/>
                    <a:pt x="1025" y="215"/>
                    <a:pt x="1025" y="215"/>
                  </a:cubicBezTo>
                  <a:cubicBezTo>
                    <a:pt x="1022" y="216"/>
                    <a:pt x="1020" y="220"/>
                    <a:pt x="1020" y="220"/>
                  </a:cubicBezTo>
                  <a:cubicBezTo>
                    <a:pt x="1019" y="223"/>
                    <a:pt x="1019" y="223"/>
                    <a:pt x="1019" y="223"/>
                  </a:cubicBezTo>
                  <a:cubicBezTo>
                    <a:pt x="1019" y="223"/>
                    <a:pt x="1017" y="223"/>
                    <a:pt x="1016" y="227"/>
                  </a:cubicBezTo>
                  <a:cubicBezTo>
                    <a:pt x="1016" y="231"/>
                    <a:pt x="1014" y="233"/>
                    <a:pt x="1014" y="233"/>
                  </a:cubicBezTo>
                  <a:cubicBezTo>
                    <a:pt x="1010" y="236"/>
                    <a:pt x="1011" y="241"/>
                    <a:pt x="1010" y="241"/>
                  </a:cubicBezTo>
                  <a:cubicBezTo>
                    <a:pt x="1010" y="241"/>
                    <a:pt x="1009" y="241"/>
                    <a:pt x="1008" y="241"/>
                  </a:cubicBezTo>
                  <a:cubicBezTo>
                    <a:pt x="1007" y="241"/>
                    <a:pt x="1005" y="241"/>
                    <a:pt x="1004" y="241"/>
                  </a:cubicBezTo>
                  <a:cubicBezTo>
                    <a:pt x="1002" y="241"/>
                    <a:pt x="999" y="241"/>
                    <a:pt x="998" y="241"/>
                  </a:cubicBezTo>
                  <a:cubicBezTo>
                    <a:pt x="996" y="241"/>
                    <a:pt x="994" y="241"/>
                    <a:pt x="990" y="242"/>
                  </a:cubicBezTo>
                  <a:cubicBezTo>
                    <a:pt x="987" y="242"/>
                    <a:pt x="987" y="242"/>
                    <a:pt x="984" y="241"/>
                  </a:cubicBezTo>
                  <a:cubicBezTo>
                    <a:pt x="982" y="241"/>
                    <a:pt x="977" y="241"/>
                    <a:pt x="975" y="241"/>
                  </a:cubicBezTo>
                  <a:cubicBezTo>
                    <a:pt x="974" y="241"/>
                    <a:pt x="973" y="241"/>
                    <a:pt x="972" y="242"/>
                  </a:cubicBezTo>
                  <a:cubicBezTo>
                    <a:pt x="971" y="243"/>
                    <a:pt x="970" y="242"/>
                    <a:pt x="969" y="242"/>
                  </a:cubicBezTo>
                  <a:cubicBezTo>
                    <a:pt x="969" y="242"/>
                    <a:pt x="967" y="243"/>
                    <a:pt x="963" y="244"/>
                  </a:cubicBezTo>
                  <a:cubicBezTo>
                    <a:pt x="959" y="244"/>
                    <a:pt x="962" y="243"/>
                    <a:pt x="962" y="243"/>
                  </a:cubicBezTo>
                  <a:cubicBezTo>
                    <a:pt x="961" y="242"/>
                    <a:pt x="955" y="244"/>
                    <a:pt x="955" y="244"/>
                  </a:cubicBezTo>
                  <a:cubicBezTo>
                    <a:pt x="955" y="244"/>
                    <a:pt x="954" y="244"/>
                    <a:pt x="952" y="245"/>
                  </a:cubicBezTo>
                  <a:cubicBezTo>
                    <a:pt x="950" y="246"/>
                    <a:pt x="950" y="245"/>
                    <a:pt x="947" y="245"/>
                  </a:cubicBezTo>
                  <a:cubicBezTo>
                    <a:pt x="945" y="245"/>
                    <a:pt x="945" y="245"/>
                    <a:pt x="943" y="246"/>
                  </a:cubicBezTo>
                  <a:cubicBezTo>
                    <a:pt x="940" y="246"/>
                    <a:pt x="941" y="246"/>
                    <a:pt x="938" y="247"/>
                  </a:cubicBezTo>
                  <a:cubicBezTo>
                    <a:pt x="935" y="247"/>
                    <a:pt x="932" y="247"/>
                    <a:pt x="932" y="247"/>
                  </a:cubicBezTo>
                  <a:cubicBezTo>
                    <a:pt x="931" y="247"/>
                    <a:pt x="931" y="247"/>
                    <a:pt x="929" y="248"/>
                  </a:cubicBezTo>
                  <a:cubicBezTo>
                    <a:pt x="927" y="249"/>
                    <a:pt x="924" y="248"/>
                    <a:pt x="922" y="248"/>
                  </a:cubicBezTo>
                  <a:cubicBezTo>
                    <a:pt x="920" y="248"/>
                    <a:pt x="920" y="248"/>
                    <a:pt x="918" y="249"/>
                  </a:cubicBezTo>
                  <a:cubicBezTo>
                    <a:pt x="916" y="250"/>
                    <a:pt x="915" y="249"/>
                    <a:pt x="914" y="249"/>
                  </a:cubicBezTo>
                  <a:cubicBezTo>
                    <a:pt x="912" y="249"/>
                    <a:pt x="909" y="250"/>
                    <a:pt x="907" y="250"/>
                  </a:cubicBezTo>
                  <a:cubicBezTo>
                    <a:pt x="905" y="251"/>
                    <a:pt x="900" y="251"/>
                    <a:pt x="899" y="251"/>
                  </a:cubicBezTo>
                  <a:cubicBezTo>
                    <a:pt x="899" y="251"/>
                    <a:pt x="898" y="250"/>
                    <a:pt x="896" y="251"/>
                  </a:cubicBezTo>
                  <a:cubicBezTo>
                    <a:pt x="894" y="251"/>
                    <a:pt x="893" y="252"/>
                    <a:pt x="891" y="252"/>
                  </a:cubicBezTo>
                  <a:cubicBezTo>
                    <a:pt x="890" y="252"/>
                    <a:pt x="887" y="252"/>
                    <a:pt x="885" y="253"/>
                  </a:cubicBezTo>
                  <a:cubicBezTo>
                    <a:pt x="883" y="253"/>
                    <a:pt x="882" y="253"/>
                    <a:pt x="879" y="253"/>
                  </a:cubicBezTo>
                  <a:cubicBezTo>
                    <a:pt x="877" y="253"/>
                    <a:pt x="877" y="253"/>
                    <a:pt x="876" y="253"/>
                  </a:cubicBezTo>
                  <a:cubicBezTo>
                    <a:pt x="875" y="254"/>
                    <a:pt x="875" y="254"/>
                    <a:pt x="874" y="254"/>
                  </a:cubicBezTo>
                  <a:cubicBezTo>
                    <a:pt x="872" y="254"/>
                    <a:pt x="870" y="253"/>
                    <a:pt x="869" y="254"/>
                  </a:cubicBezTo>
                  <a:cubicBezTo>
                    <a:pt x="868" y="254"/>
                    <a:pt x="868" y="255"/>
                    <a:pt x="867" y="255"/>
                  </a:cubicBezTo>
                  <a:cubicBezTo>
                    <a:pt x="867" y="255"/>
                    <a:pt x="864" y="255"/>
                    <a:pt x="863" y="255"/>
                  </a:cubicBezTo>
                  <a:cubicBezTo>
                    <a:pt x="862" y="255"/>
                    <a:pt x="858" y="256"/>
                    <a:pt x="858" y="256"/>
                  </a:cubicBezTo>
                  <a:cubicBezTo>
                    <a:pt x="858" y="257"/>
                    <a:pt x="851" y="257"/>
                    <a:pt x="848" y="257"/>
                  </a:cubicBezTo>
                  <a:cubicBezTo>
                    <a:pt x="845" y="257"/>
                    <a:pt x="845" y="258"/>
                    <a:pt x="843" y="258"/>
                  </a:cubicBezTo>
                  <a:cubicBezTo>
                    <a:pt x="842" y="258"/>
                    <a:pt x="839" y="259"/>
                    <a:pt x="837" y="258"/>
                  </a:cubicBezTo>
                  <a:cubicBezTo>
                    <a:pt x="836" y="258"/>
                    <a:pt x="836" y="257"/>
                    <a:pt x="835" y="257"/>
                  </a:cubicBezTo>
                  <a:cubicBezTo>
                    <a:pt x="834" y="257"/>
                    <a:pt x="834" y="258"/>
                    <a:pt x="833" y="258"/>
                  </a:cubicBezTo>
                  <a:cubicBezTo>
                    <a:pt x="833" y="259"/>
                    <a:pt x="832" y="260"/>
                    <a:pt x="830" y="260"/>
                  </a:cubicBezTo>
                  <a:cubicBezTo>
                    <a:pt x="828" y="261"/>
                    <a:pt x="821" y="260"/>
                    <a:pt x="821" y="260"/>
                  </a:cubicBezTo>
                  <a:cubicBezTo>
                    <a:pt x="821" y="260"/>
                    <a:pt x="819" y="262"/>
                    <a:pt x="817" y="262"/>
                  </a:cubicBezTo>
                  <a:cubicBezTo>
                    <a:pt x="816" y="262"/>
                    <a:pt x="817" y="260"/>
                    <a:pt x="813" y="260"/>
                  </a:cubicBezTo>
                  <a:cubicBezTo>
                    <a:pt x="809" y="260"/>
                    <a:pt x="809" y="261"/>
                    <a:pt x="806" y="262"/>
                  </a:cubicBezTo>
                  <a:cubicBezTo>
                    <a:pt x="803" y="263"/>
                    <a:pt x="802" y="262"/>
                    <a:pt x="801" y="262"/>
                  </a:cubicBezTo>
                  <a:cubicBezTo>
                    <a:pt x="800" y="263"/>
                    <a:pt x="797" y="263"/>
                    <a:pt x="796" y="263"/>
                  </a:cubicBezTo>
                  <a:cubicBezTo>
                    <a:pt x="794" y="263"/>
                    <a:pt x="793" y="264"/>
                    <a:pt x="792" y="264"/>
                  </a:cubicBezTo>
                  <a:cubicBezTo>
                    <a:pt x="791" y="265"/>
                    <a:pt x="787" y="265"/>
                    <a:pt x="784" y="266"/>
                  </a:cubicBezTo>
                  <a:cubicBezTo>
                    <a:pt x="780" y="267"/>
                    <a:pt x="780" y="266"/>
                    <a:pt x="779" y="265"/>
                  </a:cubicBezTo>
                  <a:cubicBezTo>
                    <a:pt x="779" y="265"/>
                    <a:pt x="780" y="263"/>
                    <a:pt x="780" y="260"/>
                  </a:cubicBezTo>
                  <a:cubicBezTo>
                    <a:pt x="781" y="258"/>
                    <a:pt x="781" y="257"/>
                    <a:pt x="781" y="256"/>
                  </a:cubicBezTo>
                  <a:cubicBezTo>
                    <a:pt x="781" y="255"/>
                    <a:pt x="782" y="254"/>
                    <a:pt x="782" y="252"/>
                  </a:cubicBezTo>
                  <a:cubicBezTo>
                    <a:pt x="783" y="251"/>
                    <a:pt x="784" y="249"/>
                    <a:pt x="784" y="247"/>
                  </a:cubicBezTo>
                  <a:cubicBezTo>
                    <a:pt x="785" y="245"/>
                    <a:pt x="784" y="242"/>
                    <a:pt x="784" y="241"/>
                  </a:cubicBezTo>
                  <a:cubicBezTo>
                    <a:pt x="784" y="241"/>
                    <a:pt x="786" y="239"/>
                    <a:pt x="786" y="239"/>
                  </a:cubicBezTo>
                  <a:cubicBezTo>
                    <a:pt x="786" y="239"/>
                    <a:pt x="788" y="237"/>
                    <a:pt x="788" y="237"/>
                  </a:cubicBezTo>
                  <a:cubicBezTo>
                    <a:pt x="788" y="237"/>
                    <a:pt x="790" y="231"/>
                    <a:pt x="795" y="221"/>
                  </a:cubicBezTo>
                  <a:cubicBezTo>
                    <a:pt x="799" y="211"/>
                    <a:pt x="800" y="212"/>
                    <a:pt x="801" y="210"/>
                  </a:cubicBezTo>
                  <a:cubicBezTo>
                    <a:pt x="802" y="208"/>
                    <a:pt x="803" y="208"/>
                    <a:pt x="804" y="207"/>
                  </a:cubicBezTo>
                  <a:cubicBezTo>
                    <a:pt x="805" y="205"/>
                    <a:pt x="806" y="202"/>
                    <a:pt x="807" y="201"/>
                  </a:cubicBezTo>
                  <a:cubicBezTo>
                    <a:pt x="808" y="200"/>
                    <a:pt x="810" y="197"/>
                    <a:pt x="813" y="195"/>
                  </a:cubicBezTo>
                  <a:cubicBezTo>
                    <a:pt x="815" y="193"/>
                    <a:pt x="814" y="192"/>
                    <a:pt x="814" y="190"/>
                  </a:cubicBezTo>
                  <a:cubicBezTo>
                    <a:pt x="815" y="188"/>
                    <a:pt x="816" y="186"/>
                    <a:pt x="818" y="185"/>
                  </a:cubicBezTo>
                  <a:cubicBezTo>
                    <a:pt x="820" y="185"/>
                    <a:pt x="820" y="184"/>
                    <a:pt x="821" y="182"/>
                  </a:cubicBezTo>
                  <a:cubicBezTo>
                    <a:pt x="822" y="181"/>
                    <a:pt x="822" y="182"/>
                    <a:pt x="824" y="181"/>
                  </a:cubicBezTo>
                  <a:cubicBezTo>
                    <a:pt x="826" y="179"/>
                    <a:pt x="827" y="178"/>
                    <a:pt x="828" y="177"/>
                  </a:cubicBezTo>
                  <a:cubicBezTo>
                    <a:pt x="828" y="175"/>
                    <a:pt x="829" y="174"/>
                    <a:pt x="831" y="174"/>
                  </a:cubicBezTo>
                  <a:cubicBezTo>
                    <a:pt x="832" y="174"/>
                    <a:pt x="834" y="171"/>
                    <a:pt x="835" y="171"/>
                  </a:cubicBezTo>
                  <a:cubicBezTo>
                    <a:pt x="835" y="172"/>
                    <a:pt x="839" y="169"/>
                    <a:pt x="840" y="169"/>
                  </a:cubicBezTo>
                  <a:cubicBezTo>
                    <a:pt x="841" y="170"/>
                    <a:pt x="846" y="170"/>
                    <a:pt x="847" y="169"/>
                  </a:cubicBezTo>
                  <a:cubicBezTo>
                    <a:pt x="848" y="169"/>
                    <a:pt x="849" y="169"/>
                    <a:pt x="851" y="169"/>
                  </a:cubicBezTo>
                  <a:cubicBezTo>
                    <a:pt x="852" y="169"/>
                    <a:pt x="852" y="169"/>
                    <a:pt x="853" y="170"/>
                  </a:cubicBezTo>
                  <a:cubicBezTo>
                    <a:pt x="855" y="171"/>
                    <a:pt x="857" y="169"/>
                    <a:pt x="858" y="168"/>
                  </a:cubicBezTo>
                  <a:cubicBezTo>
                    <a:pt x="858" y="167"/>
                    <a:pt x="858" y="165"/>
                    <a:pt x="859" y="165"/>
                  </a:cubicBezTo>
                  <a:cubicBezTo>
                    <a:pt x="860" y="166"/>
                    <a:pt x="860" y="166"/>
                    <a:pt x="861" y="166"/>
                  </a:cubicBezTo>
                  <a:cubicBezTo>
                    <a:pt x="863" y="165"/>
                    <a:pt x="863" y="165"/>
                    <a:pt x="864" y="166"/>
                  </a:cubicBezTo>
                  <a:cubicBezTo>
                    <a:pt x="864" y="167"/>
                    <a:pt x="865" y="166"/>
                    <a:pt x="866" y="165"/>
                  </a:cubicBezTo>
                  <a:cubicBezTo>
                    <a:pt x="867" y="164"/>
                    <a:pt x="866" y="163"/>
                    <a:pt x="866" y="162"/>
                  </a:cubicBezTo>
                  <a:cubicBezTo>
                    <a:pt x="866" y="160"/>
                    <a:pt x="867" y="161"/>
                    <a:pt x="868" y="160"/>
                  </a:cubicBezTo>
                  <a:cubicBezTo>
                    <a:pt x="869" y="159"/>
                    <a:pt x="869" y="159"/>
                    <a:pt x="870" y="159"/>
                  </a:cubicBezTo>
                  <a:cubicBezTo>
                    <a:pt x="872" y="159"/>
                    <a:pt x="872" y="159"/>
                    <a:pt x="874" y="158"/>
                  </a:cubicBezTo>
                  <a:cubicBezTo>
                    <a:pt x="876" y="157"/>
                    <a:pt x="876" y="157"/>
                    <a:pt x="878" y="157"/>
                  </a:cubicBezTo>
                  <a:cubicBezTo>
                    <a:pt x="880" y="157"/>
                    <a:pt x="879" y="157"/>
                    <a:pt x="882" y="157"/>
                  </a:cubicBezTo>
                  <a:cubicBezTo>
                    <a:pt x="884" y="157"/>
                    <a:pt x="884" y="156"/>
                    <a:pt x="886" y="156"/>
                  </a:cubicBezTo>
                  <a:cubicBezTo>
                    <a:pt x="887" y="156"/>
                    <a:pt x="889" y="156"/>
                    <a:pt x="890" y="156"/>
                  </a:cubicBezTo>
                  <a:cubicBezTo>
                    <a:pt x="891" y="156"/>
                    <a:pt x="891" y="157"/>
                    <a:pt x="893" y="158"/>
                  </a:cubicBezTo>
                  <a:cubicBezTo>
                    <a:pt x="894" y="158"/>
                    <a:pt x="894" y="157"/>
                    <a:pt x="895" y="157"/>
                  </a:cubicBezTo>
                  <a:cubicBezTo>
                    <a:pt x="896" y="157"/>
                    <a:pt x="896" y="156"/>
                    <a:pt x="898" y="157"/>
                  </a:cubicBezTo>
                  <a:cubicBezTo>
                    <a:pt x="899" y="157"/>
                    <a:pt x="898" y="157"/>
                    <a:pt x="899" y="158"/>
                  </a:cubicBezTo>
                  <a:cubicBezTo>
                    <a:pt x="900" y="159"/>
                    <a:pt x="900" y="158"/>
                    <a:pt x="901" y="158"/>
                  </a:cubicBezTo>
                  <a:cubicBezTo>
                    <a:pt x="902" y="158"/>
                    <a:pt x="902" y="159"/>
                    <a:pt x="902" y="159"/>
                  </a:cubicBezTo>
                  <a:cubicBezTo>
                    <a:pt x="902" y="159"/>
                    <a:pt x="903" y="160"/>
                    <a:pt x="905" y="159"/>
                  </a:cubicBezTo>
                  <a:cubicBezTo>
                    <a:pt x="907" y="159"/>
                    <a:pt x="908" y="159"/>
                    <a:pt x="908" y="159"/>
                  </a:cubicBezTo>
                  <a:cubicBezTo>
                    <a:pt x="908" y="160"/>
                    <a:pt x="910" y="160"/>
                    <a:pt x="911" y="160"/>
                  </a:cubicBezTo>
                  <a:cubicBezTo>
                    <a:pt x="913" y="161"/>
                    <a:pt x="915" y="161"/>
                    <a:pt x="915" y="161"/>
                  </a:cubicBezTo>
                  <a:cubicBezTo>
                    <a:pt x="916" y="161"/>
                    <a:pt x="917" y="162"/>
                    <a:pt x="918" y="162"/>
                  </a:cubicBezTo>
                  <a:cubicBezTo>
                    <a:pt x="918" y="162"/>
                    <a:pt x="919" y="161"/>
                    <a:pt x="921" y="161"/>
                  </a:cubicBezTo>
                  <a:cubicBezTo>
                    <a:pt x="923" y="160"/>
                    <a:pt x="923" y="159"/>
                    <a:pt x="923" y="158"/>
                  </a:cubicBezTo>
                  <a:cubicBezTo>
                    <a:pt x="923" y="157"/>
                    <a:pt x="922" y="157"/>
                    <a:pt x="921" y="157"/>
                  </a:cubicBezTo>
                  <a:cubicBezTo>
                    <a:pt x="920" y="157"/>
                    <a:pt x="920" y="157"/>
                    <a:pt x="919" y="157"/>
                  </a:cubicBezTo>
                  <a:cubicBezTo>
                    <a:pt x="918" y="157"/>
                    <a:pt x="918" y="157"/>
                    <a:pt x="917" y="157"/>
                  </a:cubicBezTo>
                  <a:cubicBezTo>
                    <a:pt x="916" y="157"/>
                    <a:pt x="916" y="156"/>
                    <a:pt x="915" y="156"/>
                  </a:cubicBezTo>
                  <a:cubicBezTo>
                    <a:pt x="914" y="155"/>
                    <a:pt x="913" y="156"/>
                    <a:pt x="913" y="156"/>
                  </a:cubicBezTo>
                  <a:cubicBezTo>
                    <a:pt x="912" y="156"/>
                    <a:pt x="911" y="156"/>
                    <a:pt x="911" y="155"/>
                  </a:cubicBezTo>
                  <a:cubicBezTo>
                    <a:pt x="911" y="155"/>
                    <a:pt x="910" y="154"/>
                    <a:pt x="910" y="154"/>
                  </a:cubicBezTo>
                  <a:cubicBezTo>
                    <a:pt x="909" y="154"/>
                    <a:pt x="908" y="154"/>
                    <a:pt x="906" y="155"/>
                  </a:cubicBezTo>
                  <a:cubicBezTo>
                    <a:pt x="903" y="155"/>
                    <a:pt x="903" y="155"/>
                    <a:pt x="902" y="155"/>
                  </a:cubicBezTo>
                  <a:cubicBezTo>
                    <a:pt x="901" y="155"/>
                    <a:pt x="901" y="154"/>
                    <a:pt x="902" y="154"/>
                  </a:cubicBezTo>
                  <a:cubicBezTo>
                    <a:pt x="902" y="153"/>
                    <a:pt x="904" y="152"/>
                    <a:pt x="904" y="152"/>
                  </a:cubicBezTo>
                  <a:cubicBezTo>
                    <a:pt x="905" y="152"/>
                    <a:pt x="906" y="152"/>
                    <a:pt x="908" y="152"/>
                  </a:cubicBezTo>
                  <a:cubicBezTo>
                    <a:pt x="910" y="151"/>
                    <a:pt x="909" y="151"/>
                    <a:pt x="910" y="151"/>
                  </a:cubicBezTo>
                  <a:cubicBezTo>
                    <a:pt x="911" y="151"/>
                    <a:pt x="914" y="151"/>
                    <a:pt x="915" y="151"/>
                  </a:cubicBezTo>
                  <a:cubicBezTo>
                    <a:pt x="916" y="150"/>
                    <a:pt x="916" y="150"/>
                    <a:pt x="918" y="150"/>
                  </a:cubicBezTo>
                  <a:cubicBezTo>
                    <a:pt x="919" y="149"/>
                    <a:pt x="920" y="150"/>
                    <a:pt x="921" y="149"/>
                  </a:cubicBezTo>
                  <a:cubicBezTo>
                    <a:pt x="922" y="149"/>
                    <a:pt x="923" y="148"/>
                    <a:pt x="924" y="148"/>
                  </a:cubicBezTo>
                  <a:cubicBezTo>
                    <a:pt x="925" y="147"/>
                    <a:pt x="925" y="147"/>
                    <a:pt x="926" y="147"/>
                  </a:cubicBezTo>
                  <a:cubicBezTo>
                    <a:pt x="928" y="147"/>
                    <a:pt x="928" y="147"/>
                    <a:pt x="930" y="145"/>
                  </a:cubicBezTo>
                  <a:cubicBezTo>
                    <a:pt x="932" y="144"/>
                    <a:pt x="930" y="142"/>
                    <a:pt x="929" y="142"/>
                  </a:cubicBezTo>
                  <a:cubicBezTo>
                    <a:pt x="927" y="143"/>
                    <a:pt x="926" y="144"/>
                    <a:pt x="926" y="144"/>
                  </a:cubicBezTo>
                  <a:cubicBezTo>
                    <a:pt x="925" y="144"/>
                    <a:pt x="924" y="144"/>
                    <a:pt x="921" y="145"/>
                  </a:cubicBezTo>
                  <a:cubicBezTo>
                    <a:pt x="918" y="146"/>
                    <a:pt x="919" y="145"/>
                    <a:pt x="919" y="145"/>
                  </a:cubicBezTo>
                  <a:cubicBezTo>
                    <a:pt x="918" y="145"/>
                    <a:pt x="913" y="146"/>
                    <a:pt x="911" y="146"/>
                  </a:cubicBezTo>
                  <a:cubicBezTo>
                    <a:pt x="910" y="146"/>
                    <a:pt x="908" y="148"/>
                    <a:pt x="908" y="148"/>
                  </a:cubicBezTo>
                  <a:cubicBezTo>
                    <a:pt x="904" y="146"/>
                    <a:pt x="903" y="149"/>
                    <a:pt x="902" y="149"/>
                  </a:cubicBezTo>
                  <a:cubicBezTo>
                    <a:pt x="901" y="149"/>
                    <a:pt x="899" y="149"/>
                    <a:pt x="899" y="150"/>
                  </a:cubicBezTo>
                  <a:cubicBezTo>
                    <a:pt x="899" y="150"/>
                    <a:pt x="898" y="150"/>
                    <a:pt x="897" y="150"/>
                  </a:cubicBezTo>
                  <a:cubicBezTo>
                    <a:pt x="896" y="150"/>
                    <a:pt x="893" y="150"/>
                    <a:pt x="893" y="150"/>
                  </a:cubicBezTo>
                  <a:cubicBezTo>
                    <a:pt x="892" y="151"/>
                    <a:pt x="890" y="151"/>
                    <a:pt x="889" y="151"/>
                  </a:cubicBezTo>
                  <a:cubicBezTo>
                    <a:pt x="888" y="151"/>
                    <a:pt x="886" y="151"/>
                    <a:pt x="883" y="152"/>
                  </a:cubicBezTo>
                  <a:cubicBezTo>
                    <a:pt x="880" y="152"/>
                    <a:pt x="881" y="152"/>
                    <a:pt x="879" y="151"/>
                  </a:cubicBezTo>
                  <a:cubicBezTo>
                    <a:pt x="878" y="150"/>
                    <a:pt x="881" y="149"/>
                    <a:pt x="882" y="148"/>
                  </a:cubicBezTo>
                  <a:cubicBezTo>
                    <a:pt x="882" y="147"/>
                    <a:pt x="883" y="147"/>
                    <a:pt x="883" y="147"/>
                  </a:cubicBezTo>
                  <a:cubicBezTo>
                    <a:pt x="883" y="146"/>
                    <a:pt x="882" y="144"/>
                    <a:pt x="882" y="142"/>
                  </a:cubicBezTo>
                  <a:cubicBezTo>
                    <a:pt x="883" y="140"/>
                    <a:pt x="884" y="141"/>
                    <a:pt x="884" y="140"/>
                  </a:cubicBezTo>
                  <a:cubicBezTo>
                    <a:pt x="884" y="138"/>
                    <a:pt x="885" y="138"/>
                    <a:pt x="885" y="138"/>
                  </a:cubicBezTo>
                  <a:cubicBezTo>
                    <a:pt x="885" y="137"/>
                    <a:pt x="886" y="137"/>
                    <a:pt x="888" y="137"/>
                  </a:cubicBezTo>
                  <a:cubicBezTo>
                    <a:pt x="891" y="136"/>
                    <a:pt x="891" y="135"/>
                    <a:pt x="891" y="134"/>
                  </a:cubicBezTo>
                  <a:cubicBezTo>
                    <a:pt x="892" y="133"/>
                    <a:pt x="893" y="133"/>
                    <a:pt x="894" y="132"/>
                  </a:cubicBezTo>
                  <a:cubicBezTo>
                    <a:pt x="894" y="132"/>
                    <a:pt x="895" y="131"/>
                    <a:pt x="896" y="130"/>
                  </a:cubicBezTo>
                  <a:cubicBezTo>
                    <a:pt x="896" y="128"/>
                    <a:pt x="897" y="129"/>
                    <a:pt x="898" y="128"/>
                  </a:cubicBezTo>
                  <a:cubicBezTo>
                    <a:pt x="899" y="127"/>
                    <a:pt x="899" y="127"/>
                    <a:pt x="900" y="127"/>
                  </a:cubicBezTo>
                  <a:cubicBezTo>
                    <a:pt x="901" y="127"/>
                    <a:pt x="903" y="125"/>
                    <a:pt x="904" y="124"/>
                  </a:cubicBezTo>
                  <a:cubicBezTo>
                    <a:pt x="905" y="124"/>
                    <a:pt x="905" y="123"/>
                    <a:pt x="905" y="123"/>
                  </a:cubicBezTo>
                  <a:cubicBezTo>
                    <a:pt x="906" y="122"/>
                    <a:pt x="906" y="121"/>
                    <a:pt x="907" y="120"/>
                  </a:cubicBezTo>
                  <a:cubicBezTo>
                    <a:pt x="908" y="119"/>
                    <a:pt x="909" y="120"/>
                    <a:pt x="910" y="120"/>
                  </a:cubicBezTo>
                  <a:cubicBezTo>
                    <a:pt x="911" y="119"/>
                    <a:pt x="911" y="119"/>
                    <a:pt x="913" y="118"/>
                  </a:cubicBezTo>
                  <a:cubicBezTo>
                    <a:pt x="914" y="117"/>
                    <a:pt x="914" y="116"/>
                    <a:pt x="915" y="116"/>
                  </a:cubicBezTo>
                  <a:cubicBezTo>
                    <a:pt x="916" y="115"/>
                    <a:pt x="919" y="114"/>
                    <a:pt x="919" y="114"/>
                  </a:cubicBezTo>
                  <a:cubicBezTo>
                    <a:pt x="923" y="114"/>
                    <a:pt x="923" y="114"/>
                    <a:pt x="923" y="114"/>
                  </a:cubicBezTo>
                  <a:cubicBezTo>
                    <a:pt x="923" y="114"/>
                    <a:pt x="925" y="111"/>
                    <a:pt x="926" y="111"/>
                  </a:cubicBezTo>
                  <a:cubicBezTo>
                    <a:pt x="931" y="111"/>
                    <a:pt x="932" y="110"/>
                    <a:pt x="933" y="109"/>
                  </a:cubicBezTo>
                  <a:cubicBezTo>
                    <a:pt x="934" y="108"/>
                    <a:pt x="938" y="107"/>
                    <a:pt x="938" y="107"/>
                  </a:cubicBezTo>
                  <a:cubicBezTo>
                    <a:pt x="938" y="107"/>
                    <a:pt x="938" y="107"/>
                    <a:pt x="939" y="108"/>
                  </a:cubicBezTo>
                  <a:cubicBezTo>
                    <a:pt x="940" y="109"/>
                    <a:pt x="940" y="109"/>
                    <a:pt x="941" y="109"/>
                  </a:cubicBezTo>
                  <a:cubicBezTo>
                    <a:pt x="942" y="109"/>
                    <a:pt x="943" y="109"/>
                    <a:pt x="944" y="109"/>
                  </a:cubicBezTo>
                  <a:cubicBezTo>
                    <a:pt x="944" y="109"/>
                    <a:pt x="945" y="109"/>
                    <a:pt x="946" y="110"/>
                  </a:cubicBezTo>
                  <a:cubicBezTo>
                    <a:pt x="946" y="110"/>
                    <a:pt x="946" y="111"/>
                    <a:pt x="947" y="113"/>
                  </a:cubicBezTo>
                  <a:cubicBezTo>
                    <a:pt x="947" y="115"/>
                    <a:pt x="950" y="115"/>
                    <a:pt x="950" y="116"/>
                  </a:cubicBezTo>
                  <a:cubicBezTo>
                    <a:pt x="951" y="116"/>
                    <a:pt x="952" y="117"/>
                    <a:pt x="952" y="118"/>
                  </a:cubicBezTo>
                  <a:cubicBezTo>
                    <a:pt x="952" y="118"/>
                    <a:pt x="953" y="120"/>
                    <a:pt x="954" y="121"/>
                  </a:cubicBezTo>
                  <a:cubicBezTo>
                    <a:pt x="955" y="122"/>
                    <a:pt x="956" y="124"/>
                    <a:pt x="957" y="125"/>
                  </a:cubicBezTo>
                  <a:cubicBezTo>
                    <a:pt x="959" y="127"/>
                    <a:pt x="957" y="128"/>
                    <a:pt x="956" y="128"/>
                  </a:cubicBezTo>
                  <a:cubicBezTo>
                    <a:pt x="955" y="128"/>
                    <a:pt x="954" y="129"/>
                    <a:pt x="954" y="130"/>
                  </a:cubicBezTo>
                  <a:cubicBezTo>
                    <a:pt x="954" y="130"/>
                    <a:pt x="951" y="132"/>
                    <a:pt x="950" y="132"/>
                  </a:cubicBezTo>
                  <a:cubicBezTo>
                    <a:pt x="949" y="133"/>
                    <a:pt x="948" y="133"/>
                    <a:pt x="949" y="135"/>
                  </a:cubicBezTo>
                  <a:cubicBezTo>
                    <a:pt x="949" y="136"/>
                    <a:pt x="946" y="138"/>
                    <a:pt x="945" y="139"/>
                  </a:cubicBezTo>
                  <a:cubicBezTo>
                    <a:pt x="944" y="139"/>
                    <a:pt x="943" y="139"/>
                    <a:pt x="943" y="141"/>
                  </a:cubicBezTo>
                  <a:cubicBezTo>
                    <a:pt x="943" y="143"/>
                    <a:pt x="944" y="143"/>
                    <a:pt x="944" y="143"/>
                  </a:cubicBezTo>
                  <a:cubicBezTo>
                    <a:pt x="944" y="142"/>
                    <a:pt x="946" y="142"/>
                    <a:pt x="947" y="141"/>
                  </a:cubicBezTo>
                  <a:cubicBezTo>
                    <a:pt x="948" y="141"/>
                    <a:pt x="948" y="140"/>
                    <a:pt x="949" y="140"/>
                  </a:cubicBezTo>
                  <a:cubicBezTo>
                    <a:pt x="950" y="139"/>
                    <a:pt x="951" y="139"/>
                    <a:pt x="951" y="139"/>
                  </a:cubicBezTo>
                  <a:cubicBezTo>
                    <a:pt x="952" y="138"/>
                    <a:pt x="953" y="137"/>
                    <a:pt x="955" y="135"/>
                  </a:cubicBezTo>
                  <a:cubicBezTo>
                    <a:pt x="956" y="134"/>
                    <a:pt x="955" y="135"/>
                    <a:pt x="957" y="133"/>
                  </a:cubicBezTo>
                  <a:cubicBezTo>
                    <a:pt x="958" y="132"/>
                    <a:pt x="959" y="131"/>
                    <a:pt x="960" y="130"/>
                  </a:cubicBezTo>
                  <a:cubicBezTo>
                    <a:pt x="960" y="129"/>
                    <a:pt x="961" y="130"/>
                    <a:pt x="961" y="130"/>
                  </a:cubicBezTo>
                  <a:cubicBezTo>
                    <a:pt x="962" y="130"/>
                    <a:pt x="962" y="132"/>
                    <a:pt x="962" y="132"/>
                  </a:cubicBezTo>
                  <a:cubicBezTo>
                    <a:pt x="963" y="132"/>
                    <a:pt x="963" y="132"/>
                    <a:pt x="964" y="133"/>
                  </a:cubicBezTo>
                  <a:cubicBezTo>
                    <a:pt x="966" y="134"/>
                    <a:pt x="965" y="134"/>
                    <a:pt x="966" y="134"/>
                  </a:cubicBezTo>
                  <a:cubicBezTo>
                    <a:pt x="967" y="135"/>
                    <a:pt x="967" y="135"/>
                    <a:pt x="967" y="136"/>
                  </a:cubicBezTo>
                  <a:cubicBezTo>
                    <a:pt x="968" y="137"/>
                    <a:pt x="969" y="138"/>
                    <a:pt x="970" y="140"/>
                  </a:cubicBezTo>
                  <a:cubicBezTo>
                    <a:pt x="970" y="141"/>
                    <a:pt x="972" y="141"/>
                    <a:pt x="972" y="142"/>
                  </a:cubicBezTo>
                  <a:cubicBezTo>
                    <a:pt x="972" y="143"/>
                    <a:pt x="973" y="144"/>
                    <a:pt x="975" y="144"/>
                  </a:cubicBezTo>
                  <a:cubicBezTo>
                    <a:pt x="976" y="145"/>
                    <a:pt x="976" y="144"/>
                    <a:pt x="976" y="147"/>
                  </a:cubicBezTo>
                  <a:cubicBezTo>
                    <a:pt x="977" y="149"/>
                    <a:pt x="976" y="149"/>
                    <a:pt x="976" y="150"/>
                  </a:cubicBezTo>
                  <a:cubicBezTo>
                    <a:pt x="977" y="152"/>
                    <a:pt x="977" y="150"/>
                    <a:pt x="979" y="150"/>
                  </a:cubicBezTo>
                  <a:cubicBezTo>
                    <a:pt x="980" y="150"/>
                    <a:pt x="981" y="150"/>
                    <a:pt x="981" y="150"/>
                  </a:cubicBezTo>
                  <a:cubicBezTo>
                    <a:pt x="981" y="150"/>
                    <a:pt x="981" y="150"/>
                    <a:pt x="981" y="150"/>
                  </a:cubicBezTo>
                  <a:cubicBezTo>
                    <a:pt x="981" y="151"/>
                    <a:pt x="982" y="152"/>
                    <a:pt x="983" y="153"/>
                  </a:cubicBezTo>
                  <a:cubicBezTo>
                    <a:pt x="983" y="154"/>
                    <a:pt x="983" y="154"/>
                    <a:pt x="984" y="155"/>
                  </a:cubicBezTo>
                  <a:cubicBezTo>
                    <a:pt x="985" y="156"/>
                    <a:pt x="985" y="156"/>
                    <a:pt x="986" y="157"/>
                  </a:cubicBezTo>
                  <a:cubicBezTo>
                    <a:pt x="987" y="158"/>
                    <a:pt x="987" y="158"/>
                    <a:pt x="987" y="159"/>
                  </a:cubicBezTo>
                  <a:cubicBezTo>
                    <a:pt x="988" y="160"/>
                    <a:pt x="990" y="160"/>
                    <a:pt x="991" y="161"/>
                  </a:cubicBezTo>
                  <a:cubicBezTo>
                    <a:pt x="993" y="161"/>
                    <a:pt x="992" y="160"/>
                    <a:pt x="993" y="159"/>
                  </a:cubicBezTo>
                  <a:cubicBezTo>
                    <a:pt x="994" y="157"/>
                    <a:pt x="991" y="157"/>
                    <a:pt x="990" y="157"/>
                  </a:cubicBezTo>
                  <a:cubicBezTo>
                    <a:pt x="989" y="156"/>
                    <a:pt x="988" y="156"/>
                    <a:pt x="988" y="155"/>
                  </a:cubicBezTo>
                  <a:cubicBezTo>
                    <a:pt x="988" y="154"/>
                    <a:pt x="988" y="153"/>
                    <a:pt x="988" y="152"/>
                  </a:cubicBezTo>
                  <a:cubicBezTo>
                    <a:pt x="988" y="150"/>
                    <a:pt x="987" y="151"/>
                    <a:pt x="986" y="150"/>
                  </a:cubicBezTo>
                  <a:cubicBezTo>
                    <a:pt x="985" y="150"/>
                    <a:pt x="986" y="149"/>
                    <a:pt x="986" y="148"/>
                  </a:cubicBezTo>
                  <a:cubicBezTo>
                    <a:pt x="985" y="146"/>
                    <a:pt x="985" y="145"/>
                    <a:pt x="984" y="143"/>
                  </a:cubicBezTo>
                  <a:cubicBezTo>
                    <a:pt x="983" y="141"/>
                    <a:pt x="984" y="142"/>
                    <a:pt x="984" y="140"/>
                  </a:cubicBezTo>
                  <a:cubicBezTo>
                    <a:pt x="984" y="138"/>
                    <a:pt x="984" y="138"/>
                    <a:pt x="983" y="136"/>
                  </a:cubicBezTo>
                  <a:cubicBezTo>
                    <a:pt x="981" y="134"/>
                    <a:pt x="982" y="135"/>
                    <a:pt x="981" y="132"/>
                  </a:cubicBezTo>
                  <a:cubicBezTo>
                    <a:pt x="980" y="130"/>
                    <a:pt x="980" y="132"/>
                    <a:pt x="980" y="130"/>
                  </a:cubicBezTo>
                  <a:cubicBezTo>
                    <a:pt x="980" y="128"/>
                    <a:pt x="980" y="129"/>
                    <a:pt x="979" y="128"/>
                  </a:cubicBezTo>
                  <a:cubicBezTo>
                    <a:pt x="977" y="127"/>
                    <a:pt x="978" y="126"/>
                    <a:pt x="977" y="125"/>
                  </a:cubicBezTo>
                  <a:cubicBezTo>
                    <a:pt x="977" y="124"/>
                    <a:pt x="978" y="123"/>
                    <a:pt x="978" y="120"/>
                  </a:cubicBezTo>
                  <a:cubicBezTo>
                    <a:pt x="978" y="118"/>
                    <a:pt x="976" y="119"/>
                    <a:pt x="975" y="120"/>
                  </a:cubicBezTo>
                  <a:cubicBezTo>
                    <a:pt x="975" y="121"/>
                    <a:pt x="974" y="120"/>
                    <a:pt x="974" y="118"/>
                  </a:cubicBezTo>
                  <a:cubicBezTo>
                    <a:pt x="974" y="116"/>
                    <a:pt x="972" y="114"/>
                    <a:pt x="971" y="114"/>
                  </a:cubicBezTo>
                  <a:cubicBezTo>
                    <a:pt x="971" y="113"/>
                    <a:pt x="971" y="113"/>
                    <a:pt x="971" y="110"/>
                  </a:cubicBezTo>
                  <a:cubicBezTo>
                    <a:pt x="970" y="108"/>
                    <a:pt x="970" y="108"/>
                    <a:pt x="970" y="107"/>
                  </a:cubicBezTo>
                  <a:cubicBezTo>
                    <a:pt x="970" y="106"/>
                    <a:pt x="971" y="106"/>
                    <a:pt x="972" y="106"/>
                  </a:cubicBezTo>
                  <a:cubicBezTo>
                    <a:pt x="973" y="106"/>
                    <a:pt x="974" y="106"/>
                    <a:pt x="976" y="105"/>
                  </a:cubicBezTo>
                  <a:cubicBezTo>
                    <a:pt x="978" y="104"/>
                    <a:pt x="977" y="106"/>
                    <a:pt x="979" y="106"/>
                  </a:cubicBezTo>
                  <a:cubicBezTo>
                    <a:pt x="982" y="107"/>
                    <a:pt x="981" y="107"/>
                    <a:pt x="984" y="106"/>
                  </a:cubicBezTo>
                  <a:cubicBezTo>
                    <a:pt x="986" y="106"/>
                    <a:pt x="984" y="107"/>
                    <a:pt x="986" y="107"/>
                  </a:cubicBezTo>
                  <a:cubicBezTo>
                    <a:pt x="987" y="108"/>
                    <a:pt x="987" y="107"/>
                    <a:pt x="990" y="107"/>
                  </a:cubicBezTo>
                  <a:cubicBezTo>
                    <a:pt x="993" y="107"/>
                    <a:pt x="991" y="108"/>
                    <a:pt x="992" y="109"/>
                  </a:cubicBezTo>
                  <a:cubicBezTo>
                    <a:pt x="993" y="110"/>
                    <a:pt x="996" y="109"/>
                    <a:pt x="996" y="109"/>
                  </a:cubicBezTo>
                  <a:cubicBezTo>
                    <a:pt x="996" y="109"/>
                    <a:pt x="997" y="109"/>
                    <a:pt x="998" y="109"/>
                  </a:cubicBezTo>
                  <a:cubicBezTo>
                    <a:pt x="999" y="109"/>
                    <a:pt x="998" y="110"/>
                    <a:pt x="999" y="110"/>
                  </a:cubicBezTo>
                  <a:cubicBezTo>
                    <a:pt x="1000" y="110"/>
                    <a:pt x="1000" y="110"/>
                    <a:pt x="1002" y="110"/>
                  </a:cubicBezTo>
                  <a:cubicBezTo>
                    <a:pt x="1003" y="109"/>
                    <a:pt x="1003" y="110"/>
                    <a:pt x="1003" y="111"/>
                  </a:cubicBezTo>
                  <a:cubicBezTo>
                    <a:pt x="1004" y="112"/>
                    <a:pt x="1005" y="112"/>
                    <a:pt x="1007" y="112"/>
                  </a:cubicBezTo>
                  <a:cubicBezTo>
                    <a:pt x="1009" y="112"/>
                    <a:pt x="1008" y="112"/>
                    <a:pt x="1009" y="112"/>
                  </a:cubicBezTo>
                  <a:cubicBezTo>
                    <a:pt x="1011" y="112"/>
                    <a:pt x="1009" y="113"/>
                    <a:pt x="1013" y="112"/>
                  </a:cubicBezTo>
                  <a:cubicBezTo>
                    <a:pt x="1017" y="112"/>
                    <a:pt x="1014" y="113"/>
                    <a:pt x="1015" y="113"/>
                  </a:cubicBezTo>
                  <a:cubicBezTo>
                    <a:pt x="1016" y="113"/>
                    <a:pt x="1019" y="114"/>
                    <a:pt x="1019" y="114"/>
                  </a:cubicBezTo>
                  <a:cubicBezTo>
                    <a:pt x="1019" y="114"/>
                    <a:pt x="1020" y="115"/>
                    <a:pt x="1021" y="116"/>
                  </a:cubicBezTo>
                  <a:cubicBezTo>
                    <a:pt x="1023" y="117"/>
                    <a:pt x="1023" y="116"/>
                    <a:pt x="1024" y="116"/>
                  </a:cubicBezTo>
                  <a:cubicBezTo>
                    <a:pt x="1024" y="115"/>
                    <a:pt x="1025" y="115"/>
                    <a:pt x="1026" y="115"/>
                  </a:cubicBezTo>
                  <a:cubicBezTo>
                    <a:pt x="1027" y="115"/>
                    <a:pt x="1028" y="115"/>
                    <a:pt x="1028" y="115"/>
                  </a:cubicBezTo>
                  <a:cubicBezTo>
                    <a:pt x="1029" y="114"/>
                    <a:pt x="1029" y="113"/>
                    <a:pt x="1029" y="112"/>
                  </a:cubicBezTo>
                  <a:cubicBezTo>
                    <a:pt x="1029" y="111"/>
                    <a:pt x="1027" y="111"/>
                    <a:pt x="1026" y="110"/>
                  </a:cubicBezTo>
                  <a:cubicBezTo>
                    <a:pt x="1026" y="110"/>
                    <a:pt x="1025" y="109"/>
                    <a:pt x="1025" y="108"/>
                  </a:cubicBezTo>
                  <a:cubicBezTo>
                    <a:pt x="1024" y="107"/>
                    <a:pt x="1023" y="107"/>
                    <a:pt x="1022" y="108"/>
                  </a:cubicBezTo>
                  <a:cubicBezTo>
                    <a:pt x="1022" y="108"/>
                    <a:pt x="1022" y="109"/>
                    <a:pt x="1020" y="110"/>
                  </a:cubicBezTo>
                  <a:cubicBezTo>
                    <a:pt x="1017" y="111"/>
                    <a:pt x="1020" y="108"/>
                    <a:pt x="1020" y="107"/>
                  </a:cubicBezTo>
                  <a:cubicBezTo>
                    <a:pt x="1020" y="106"/>
                    <a:pt x="1019" y="106"/>
                    <a:pt x="1019" y="106"/>
                  </a:cubicBezTo>
                  <a:cubicBezTo>
                    <a:pt x="1019" y="106"/>
                    <a:pt x="1017" y="105"/>
                    <a:pt x="1017" y="104"/>
                  </a:cubicBezTo>
                  <a:cubicBezTo>
                    <a:pt x="1017" y="103"/>
                    <a:pt x="1016" y="103"/>
                    <a:pt x="1015" y="103"/>
                  </a:cubicBezTo>
                  <a:cubicBezTo>
                    <a:pt x="1014" y="103"/>
                    <a:pt x="1011" y="102"/>
                    <a:pt x="1009" y="102"/>
                  </a:cubicBezTo>
                  <a:cubicBezTo>
                    <a:pt x="1008" y="101"/>
                    <a:pt x="1009" y="101"/>
                    <a:pt x="1008" y="100"/>
                  </a:cubicBezTo>
                  <a:cubicBezTo>
                    <a:pt x="1007" y="99"/>
                    <a:pt x="1007" y="99"/>
                    <a:pt x="1003" y="99"/>
                  </a:cubicBezTo>
                  <a:cubicBezTo>
                    <a:pt x="999" y="99"/>
                    <a:pt x="998" y="98"/>
                    <a:pt x="997" y="97"/>
                  </a:cubicBezTo>
                  <a:cubicBezTo>
                    <a:pt x="997" y="96"/>
                    <a:pt x="996" y="96"/>
                    <a:pt x="995" y="96"/>
                  </a:cubicBezTo>
                  <a:cubicBezTo>
                    <a:pt x="994" y="95"/>
                    <a:pt x="992" y="95"/>
                    <a:pt x="990" y="95"/>
                  </a:cubicBezTo>
                  <a:cubicBezTo>
                    <a:pt x="989" y="95"/>
                    <a:pt x="987" y="95"/>
                    <a:pt x="987" y="95"/>
                  </a:cubicBezTo>
                  <a:cubicBezTo>
                    <a:pt x="987" y="95"/>
                    <a:pt x="984" y="94"/>
                    <a:pt x="983" y="94"/>
                  </a:cubicBezTo>
                  <a:cubicBezTo>
                    <a:pt x="982" y="94"/>
                    <a:pt x="980" y="93"/>
                    <a:pt x="977" y="95"/>
                  </a:cubicBezTo>
                  <a:cubicBezTo>
                    <a:pt x="973" y="96"/>
                    <a:pt x="970" y="94"/>
                    <a:pt x="969" y="94"/>
                  </a:cubicBezTo>
                  <a:cubicBezTo>
                    <a:pt x="969" y="94"/>
                    <a:pt x="966" y="94"/>
                    <a:pt x="965" y="94"/>
                  </a:cubicBezTo>
                  <a:cubicBezTo>
                    <a:pt x="965" y="94"/>
                    <a:pt x="961" y="93"/>
                    <a:pt x="960" y="93"/>
                  </a:cubicBezTo>
                  <a:cubicBezTo>
                    <a:pt x="960" y="93"/>
                    <a:pt x="959" y="95"/>
                    <a:pt x="958" y="95"/>
                  </a:cubicBezTo>
                  <a:cubicBezTo>
                    <a:pt x="956" y="96"/>
                    <a:pt x="955" y="93"/>
                    <a:pt x="954" y="92"/>
                  </a:cubicBezTo>
                  <a:cubicBezTo>
                    <a:pt x="954" y="92"/>
                    <a:pt x="951" y="91"/>
                    <a:pt x="950" y="93"/>
                  </a:cubicBezTo>
                  <a:cubicBezTo>
                    <a:pt x="948" y="95"/>
                    <a:pt x="943" y="95"/>
                    <a:pt x="942" y="95"/>
                  </a:cubicBezTo>
                  <a:cubicBezTo>
                    <a:pt x="942" y="95"/>
                    <a:pt x="941" y="96"/>
                    <a:pt x="941" y="96"/>
                  </a:cubicBezTo>
                  <a:cubicBezTo>
                    <a:pt x="940" y="96"/>
                    <a:pt x="938" y="98"/>
                    <a:pt x="934" y="99"/>
                  </a:cubicBezTo>
                  <a:cubicBezTo>
                    <a:pt x="931" y="101"/>
                    <a:pt x="925" y="104"/>
                    <a:pt x="925" y="104"/>
                  </a:cubicBezTo>
                  <a:cubicBezTo>
                    <a:pt x="919" y="104"/>
                    <a:pt x="917" y="107"/>
                    <a:pt x="917" y="107"/>
                  </a:cubicBezTo>
                  <a:cubicBezTo>
                    <a:pt x="914" y="107"/>
                    <a:pt x="913" y="109"/>
                    <a:pt x="913" y="109"/>
                  </a:cubicBezTo>
                  <a:cubicBezTo>
                    <a:pt x="909" y="109"/>
                    <a:pt x="907" y="112"/>
                    <a:pt x="907" y="112"/>
                  </a:cubicBezTo>
                  <a:cubicBezTo>
                    <a:pt x="904" y="111"/>
                    <a:pt x="903" y="115"/>
                    <a:pt x="902" y="115"/>
                  </a:cubicBezTo>
                  <a:cubicBezTo>
                    <a:pt x="901" y="115"/>
                    <a:pt x="897" y="118"/>
                    <a:pt x="897" y="118"/>
                  </a:cubicBezTo>
                  <a:cubicBezTo>
                    <a:pt x="897" y="118"/>
                    <a:pt x="894" y="120"/>
                    <a:pt x="893" y="121"/>
                  </a:cubicBezTo>
                  <a:cubicBezTo>
                    <a:pt x="893" y="121"/>
                    <a:pt x="891" y="122"/>
                    <a:pt x="888" y="123"/>
                  </a:cubicBezTo>
                  <a:cubicBezTo>
                    <a:pt x="885" y="125"/>
                    <a:pt x="881" y="128"/>
                    <a:pt x="880" y="128"/>
                  </a:cubicBezTo>
                  <a:cubicBezTo>
                    <a:pt x="880" y="128"/>
                    <a:pt x="879" y="130"/>
                    <a:pt x="878" y="131"/>
                  </a:cubicBezTo>
                  <a:cubicBezTo>
                    <a:pt x="876" y="132"/>
                    <a:pt x="876" y="132"/>
                    <a:pt x="873" y="133"/>
                  </a:cubicBezTo>
                  <a:cubicBezTo>
                    <a:pt x="870" y="133"/>
                    <a:pt x="869" y="131"/>
                    <a:pt x="869" y="129"/>
                  </a:cubicBezTo>
                  <a:cubicBezTo>
                    <a:pt x="869" y="128"/>
                    <a:pt x="869" y="127"/>
                    <a:pt x="869" y="127"/>
                  </a:cubicBezTo>
                  <a:cubicBezTo>
                    <a:pt x="868" y="126"/>
                    <a:pt x="866" y="125"/>
                    <a:pt x="866" y="125"/>
                  </a:cubicBezTo>
                  <a:cubicBezTo>
                    <a:pt x="866" y="124"/>
                    <a:pt x="865" y="124"/>
                    <a:pt x="863" y="122"/>
                  </a:cubicBezTo>
                  <a:cubicBezTo>
                    <a:pt x="861" y="120"/>
                    <a:pt x="859" y="122"/>
                    <a:pt x="859" y="122"/>
                  </a:cubicBezTo>
                  <a:cubicBezTo>
                    <a:pt x="859" y="122"/>
                    <a:pt x="860" y="124"/>
                    <a:pt x="859" y="125"/>
                  </a:cubicBezTo>
                  <a:cubicBezTo>
                    <a:pt x="858" y="127"/>
                    <a:pt x="859" y="129"/>
                    <a:pt x="859" y="129"/>
                  </a:cubicBezTo>
                  <a:cubicBezTo>
                    <a:pt x="860" y="130"/>
                    <a:pt x="860" y="131"/>
                    <a:pt x="859" y="131"/>
                  </a:cubicBezTo>
                  <a:cubicBezTo>
                    <a:pt x="858" y="132"/>
                    <a:pt x="858" y="133"/>
                    <a:pt x="858" y="134"/>
                  </a:cubicBezTo>
                  <a:cubicBezTo>
                    <a:pt x="858" y="134"/>
                    <a:pt x="859" y="134"/>
                    <a:pt x="860" y="135"/>
                  </a:cubicBezTo>
                  <a:cubicBezTo>
                    <a:pt x="860" y="136"/>
                    <a:pt x="860" y="135"/>
                    <a:pt x="859" y="137"/>
                  </a:cubicBezTo>
                  <a:cubicBezTo>
                    <a:pt x="858" y="138"/>
                    <a:pt x="858" y="141"/>
                    <a:pt x="858" y="141"/>
                  </a:cubicBezTo>
                  <a:cubicBezTo>
                    <a:pt x="858" y="141"/>
                    <a:pt x="859" y="142"/>
                    <a:pt x="860" y="143"/>
                  </a:cubicBezTo>
                  <a:cubicBezTo>
                    <a:pt x="861" y="143"/>
                    <a:pt x="862" y="143"/>
                    <a:pt x="863" y="144"/>
                  </a:cubicBezTo>
                  <a:cubicBezTo>
                    <a:pt x="864" y="145"/>
                    <a:pt x="864" y="146"/>
                    <a:pt x="865" y="147"/>
                  </a:cubicBezTo>
                  <a:cubicBezTo>
                    <a:pt x="866" y="149"/>
                    <a:pt x="867" y="149"/>
                    <a:pt x="867" y="150"/>
                  </a:cubicBezTo>
                  <a:cubicBezTo>
                    <a:pt x="868" y="151"/>
                    <a:pt x="867" y="150"/>
                    <a:pt x="868" y="152"/>
                  </a:cubicBezTo>
                  <a:cubicBezTo>
                    <a:pt x="869" y="154"/>
                    <a:pt x="870" y="152"/>
                    <a:pt x="870" y="152"/>
                  </a:cubicBezTo>
                  <a:cubicBezTo>
                    <a:pt x="870" y="153"/>
                    <a:pt x="872" y="153"/>
                    <a:pt x="872" y="153"/>
                  </a:cubicBezTo>
                  <a:cubicBezTo>
                    <a:pt x="873" y="153"/>
                    <a:pt x="873" y="153"/>
                    <a:pt x="874" y="154"/>
                  </a:cubicBezTo>
                  <a:cubicBezTo>
                    <a:pt x="876" y="154"/>
                    <a:pt x="875" y="155"/>
                    <a:pt x="875" y="155"/>
                  </a:cubicBezTo>
                  <a:cubicBezTo>
                    <a:pt x="874" y="155"/>
                    <a:pt x="873" y="155"/>
                    <a:pt x="873" y="155"/>
                  </a:cubicBezTo>
                  <a:cubicBezTo>
                    <a:pt x="872" y="155"/>
                    <a:pt x="871" y="155"/>
                    <a:pt x="870" y="156"/>
                  </a:cubicBezTo>
                  <a:cubicBezTo>
                    <a:pt x="869" y="156"/>
                    <a:pt x="869" y="156"/>
                    <a:pt x="868" y="156"/>
                  </a:cubicBezTo>
                  <a:cubicBezTo>
                    <a:pt x="868" y="156"/>
                    <a:pt x="868" y="155"/>
                    <a:pt x="866" y="155"/>
                  </a:cubicBezTo>
                  <a:cubicBezTo>
                    <a:pt x="865" y="154"/>
                    <a:pt x="865" y="154"/>
                    <a:pt x="864" y="156"/>
                  </a:cubicBezTo>
                  <a:cubicBezTo>
                    <a:pt x="862" y="157"/>
                    <a:pt x="863" y="157"/>
                    <a:pt x="862" y="157"/>
                  </a:cubicBezTo>
                  <a:cubicBezTo>
                    <a:pt x="861" y="157"/>
                    <a:pt x="862" y="157"/>
                    <a:pt x="859" y="157"/>
                  </a:cubicBezTo>
                  <a:cubicBezTo>
                    <a:pt x="857" y="157"/>
                    <a:pt x="858" y="156"/>
                    <a:pt x="858" y="155"/>
                  </a:cubicBezTo>
                  <a:cubicBezTo>
                    <a:pt x="857" y="154"/>
                    <a:pt x="858" y="154"/>
                    <a:pt x="858" y="153"/>
                  </a:cubicBezTo>
                  <a:cubicBezTo>
                    <a:pt x="858" y="152"/>
                    <a:pt x="859" y="152"/>
                    <a:pt x="859" y="151"/>
                  </a:cubicBezTo>
                  <a:cubicBezTo>
                    <a:pt x="859" y="150"/>
                    <a:pt x="860" y="149"/>
                    <a:pt x="860" y="148"/>
                  </a:cubicBezTo>
                  <a:cubicBezTo>
                    <a:pt x="860" y="147"/>
                    <a:pt x="861" y="148"/>
                    <a:pt x="862" y="148"/>
                  </a:cubicBezTo>
                  <a:cubicBezTo>
                    <a:pt x="863" y="147"/>
                    <a:pt x="863" y="146"/>
                    <a:pt x="862" y="145"/>
                  </a:cubicBezTo>
                  <a:cubicBezTo>
                    <a:pt x="861" y="144"/>
                    <a:pt x="859" y="143"/>
                    <a:pt x="859" y="143"/>
                  </a:cubicBezTo>
                  <a:cubicBezTo>
                    <a:pt x="859" y="143"/>
                    <a:pt x="858" y="143"/>
                    <a:pt x="857" y="142"/>
                  </a:cubicBezTo>
                  <a:cubicBezTo>
                    <a:pt x="857" y="141"/>
                    <a:pt x="857" y="141"/>
                    <a:pt x="857" y="139"/>
                  </a:cubicBezTo>
                  <a:cubicBezTo>
                    <a:pt x="856" y="136"/>
                    <a:pt x="855" y="136"/>
                    <a:pt x="855" y="135"/>
                  </a:cubicBezTo>
                  <a:cubicBezTo>
                    <a:pt x="855" y="134"/>
                    <a:pt x="855" y="134"/>
                    <a:pt x="855" y="133"/>
                  </a:cubicBezTo>
                  <a:cubicBezTo>
                    <a:pt x="855" y="132"/>
                    <a:pt x="853" y="130"/>
                    <a:pt x="853" y="130"/>
                  </a:cubicBezTo>
                  <a:cubicBezTo>
                    <a:pt x="852" y="129"/>
                    <a:pt x="852" y="128"/>
                    <a:pt x="852" y="128"/>
                  </a:cubicBezTo>
                  <a:cubicBezTo>
                    <a:pt x="851" y="127"/>
                    <a:pt x="850" y="128"/>
                    <a:pt x="849" y="128"/>
                  </a:cubicBezTo>
                  <a:cubicBezTo>
                    <a:pt x="848" y="129"/>
                    <a:pt x="849" y="130"/>
                    <a:pt x="849" y="131"/>
                  </a:cubicBezTo>
                  <a:cubicBezTo>
                    <a:pt x="850" y="132"/>
                    <a:pt x="849" y="132"/>
                    <a:pt x="849" y="133"/>
                  </a:cubicBezTo>
                  <a:cubicBezTo>
                    <a:pt x="849" y="133"/>
                    <a:pt x="850" y="134"/>
                    <a:pt x="850" y="135"/>
                  </a:cubicBezTo>
                  <a:cubicBezTo>
                    <a:pt x="851" y="135"/>
                    <a:pt x="850" y="137"/>
                    <a:pt x="850" y="137"/>
                  </a:cubicBezTo>
                  <a:cubicBezTo>
                    <a:pt x="848" y="138"/>
                    <a:pt x="848" y="141"/>
                    <a:pt x="848" y="141"/>
                  </a:cubicBezTo>
                  <a:cubicBezTo>
                    <a:pt x="848" y="141"/>
                    <a:pt x="848" y="141"/>
                    <a:pt x="847" y="142"/>
                  </a:cubicBezTo>
                  <a:cubicBezTo>
                    <a:pt x="847" y="142"/>
                    <a:pt x="847" y="143"/>
                    <a:pt x="847" y="145"/>
                  </a:cubicBezTo>
                  <a:cubicBezTo>
                    <a:pt x="847" y="146"/>
                    <a:pt x="848" y="147"/>
                    <a:pt x="848" y="147"/>
                  </a:cubicBezTo>
                  <a:cubicBezTo>
                    <a:pt x="848" y="147"/>
                    <a:pt x="846" y="148"/>
                    <a:pt x="845" y="148"/>
                  </a:cubicBezTo>
                  <a:cubicBezTo>
                    <a:pt x="845" y="148"/>
                    <a:pt x="843" y="148"/>
                    <a:pt x="842" y="151"/>
                  </a:cubicBezTo>
                  <a:cubicBezTo>
                    <a:pt x="841" y="154"/>
                    <a:pt x="839" y="155"/>
                    <a:pt x="839" y="155"/>
                  </a:cubicBezTo>
                  <a:cubicBezTo>
                    <a:pt x="839" y="155"/>
                    <a:pt x="837" y="155"/>
                    <a:pt x="837" y="156"/>
                  </a:cubicBezTo>
                  <a:cubicBezTo>
                    <a:pt x="836" y="156"/>
                    <a:pt x="835" y="157"/>
                    <a:pt x="834" y="157"/>
                  </a:cubicBezTo>
                  <a:cubicBezTo>
                    <a:pt x="833" y="158"/>
                    <a:pt x="833" y="159"/>
                    <a:pt x="831" y="160"/>
                  </a:cubicBezTo>
                  <a:cubicBezTo>
                    <a:pt x="830" y="160"/>
                    <a:pt x="829" y="162"/>
                    <a:pt x="829" y="162"/>
                  </a:cubicBezTo>
                  <a:cubicBezTo>
                    <a:pt x="827" y="161"/>
                    <a:pt x="825" y="164"/>
                    <a:pt x="825" y="164"/>
                  </a:cubicBezTo>
                  <a:cubicBezTo>
                    <a:pt x="825" y="164"/>
                    <a:pt x="823" y="164"/>
                    <a:pt x="822" y="164"/>
                  </a:cubicBezTo>
                  <a:cubicBezTo>
                    <a:pt x="820" y="166"/>
                    <a:pt x="822" y="168"/>
                    <a:pt x="823" y="168"/>
                  </a:cubicBezTo>
                  <a:cubicBezTo>
                    <a:pt x="823" y="168"/>
                    <a:pt x="824" y="170"/>
                    <a:pt x="824" y="170"/>
                  </a:cubicBezTo>
                  <a:cubicBezTo>
                    <a:pt x="824" y="171"/>
                    <a:pt x="822" y="171"/>
                    <a:pt x="822" y="171"/>
                  </a:cubicBezTo>
                  <a:cubicBezTo>
                    <a:pt x="821" y="170"/>
                    <a:pt x="820" y="169"/>
                    <a:pt x="820" y="169"/>
                  </a:cubicBezTo>
                  <a:cubicBezTo>
                    <a:pt x="820" y="169"/>
                    <a:pt x="819" y="167"/>
                    <a:pt x="818" y="169"/>
                  </a:cubicBezTo>
                  <a:cubicBezTo>
                    <a:pt x="816" y="171"/>
                    <a:pt x="815" y="171"/>
                    <a:pt x="814" y="170"/>
                  </a:cubicBezTo>
                  <a:cubicBezTo>
                    <a:pt x="814" y="170"/>
                    <a:pt x="815" y="168"/>
                    <a:pt x="815" y="168"/>
                  </a:cubicBezTo>
                  <a:cubicBezTo>
                    <a:pt x="815" y="168"/>
                    <a:pt x="818" y="166"/>
                    <a:pt x="820" y="163"/>
                  </a:cubicBezTo>
                  <a:cubicBezTo>
                    <a:pt x="823" y="160"/>
                    <a:pt x="821" y="161"/>
                    <a:pt x="821" y="160"/>
                  </a:cubicBezTo>
                  <a:cubicBezTo>
                    <a:pt x="820" y="158"/>
                    <a:pt x="820" y="158"/>
                    <a:pt x="820" y="156"/>
                  </a:cubicBezTo>
                  <a:cubicBezTo>
                    <a:pt x="820" y="155"/>
                    <a:pt x="821" y="153"/>
                    <a:pt x="821" y="153"/>
                  </a:cubicBezTo>
                  <a:cubicBezTo>
                    <a:pt x="821" y="153"/>
                    <a:pt x="822" y="153"/>
                    <a:pt x="823" y="151"/>
                  </a:cubicBezTo>
                  <a:cubicBezTo>
                    <a:pt x="824" y="150"/>
                    <a:pt x="824" y="150"/>
                    <a:pt x="825" y="148"/>
                  </a:cubicBezTo>
                  <a:cubicBezTo>
                    <a:pt x="826" y="147"/>
                    <a:pt x="826" y="147"/>
                    <a:pt x="827" y="145"/>
                  </a:cubicBezTo>
                  <a:cubicBezTo>
                    <a:pt x="827" y="144"/>
                    <a:pt x="829" y="142"/>
                    <a:pt x="830" y="142"/>
                  </a:cubicBezTo>
                  <a:cubicBezTo>
                    <a:pt x="831" y="141"/>
                    <a:pt x="832" y="139"/>
                    <a:pt x="832" y="139"/>
                  </a:cubicBezTo>
                  <a:cubicBezTo>
                    <a:pt x="832" y="139"/>
                    <a:pt x="833" y="135"/>
                    <a:pt x="833" y="135"/>
                  </a:cubicBezTo>
                  <a:cubicBezTo>
                    <a:pt x="833" y="134"/>
                    <a:pt x="834" y="131"/>
                    <a:pt x="835" y="131"/>
                  </a:cubicBezTo>
                  <a:cubicBezTo>
                    <a:pt x="836" y="131"/>
                    <a:pt x="837" y="130"/>
                    <a:pt x="837" y="129"/>
                  </a:cubicBezTo>
                  <a:cubicBezTo>
                    <a:pt x="838" y="128"/>
                    <a:pt x="838" y="126"/>
                    <a:pt x="838" y="125"/>
                  </a:cubicBezTo>
                  <a:cubicBezTo>
                    <a:pt x="838" y="123"/>
                    <a:pt x="839" y="124"/>
                    <a:pt x="839" y="124"/>
                  </a:cubicBezTo>
                  <a:cubicBezTo>
                    <a:pt x="840" y="124"/>
                    <a:pt x="840" y="122"/>
                    <a:pt x="840" y="121"/>
                  </a:cubicBezTo>
                  <a:cubicBezTo>
                    <a:pt x="840" y="119"/>
                    <a:pt x="840" y="118"/>
                    <a:pt x="840" y="118"/>
                  </a:cubicBezTo>
                  <a:cubicBezTo>
                    <a:pt x="840" y="117"/>
                    <a:pt x="841" y="118"/>
                    <a:pt x="842" y="118"/>
                  </a:cubicBezTo>
                  <a:cubicBezTo>
                    <a:pt x="842" y="118"/>
                    <a:pt x="842" y="117"/>
                    <a:pt x="842" y="115"/>
                  </a:cubicBezTo>
                  <a:cubicBezTo>
                    <a:pt x="842" y="113"/>
                    <a:pt x="843" y="113"/>
                    <a:pt x="843" y="112"/>
                  </a:cubicBezTo>
                  <a:cubicBezTo>
                    <a:pt x="844" y="111"/>
                    <a:pt x="844" y="110"/>
                    <a:pt x="844" y="108"/>
                  </a:cubicBezTo>
                  <a:cubicBezTo>
                    <a:pt x="844" y="107"/>
                    <a:pt x="845" y="107"/>
                    <a:pt x="846" y="107"/>
                  </a:cubicBezTo>
                  <a:cubicBezTo>
                    <a:pt x="847" y="107"/>
                    <a:pt x="848" y="102"/>
                    <a:pt x="848" y="101"/>
                  </a:cubicBezTo>
                  <a:cubicBezTo>
                    <a:pt x="848" y="99"/>
                    <a:pt x="848" y="100"/>
                    <a:pt x="849" y="99"/>
                  </a:cubicBezTo>
                  <a:cubicBezTo>
                    <a:pt x="851" y="98"/>
                    <a:pt x="850" y="98"/>
                    <a:pt x="851" y="96"/>
                  </a:cubicBezTo>
                  <a:cubicBezTo>
                    <a:pt x="852" y="95"/>
                    <a:pt x="853" y="91"/>
                    <a:pt x="855" y="89"/>
                  </a:cubicBezTo>
                  <a:cubicBezTo>
                    <a:pt x="856" y="87"/>
                    <a:pt x="857" y="89"/>
                    <a:pt x="858" y="89"/>
                  </a:cubicBezTo>
                  <a:cubicBezTo>
                    <a:pt x="859" y="89"/>
                    <a:pt x="859" y="86"/>
                    <a:pt x="859" y="84"/>
                  </a:cubicBezTo>
                  <a:cubicBezTo>
                    <a:pt x="859" y="83"/>
                    <a:pt x="861" y="81"/>
                    <a:pt x="861" y="81"/>
                  </a:cubicBezTo>
                  <a:cubicBezTo>
                    <a:pt x="861" y="81"/>
                    <a:pt x="862" y="82"/>
                    <a:pt x="864" y="83"/>
                  </a:cubicBezTo>
                  <a:cubicBezTo>
                    <a:pt x="866" y="83"/>
                    <a:pt x="866" y="83"/>
                    <a:pt x="868" y="83"/>
                  </a:cubicBezTo>
                  <a:cubicBezTo>
                    <a:pt x="869" y="83"/>
                    <a:pt x="868" y="80"/>
                    <a:pt x="869" y="78"/>
                  </a:cubicBezTo>
                  <a:cubicBezTo>
                    <a:pt x="869" y="76"/>
                    <a:pt x="868" y="74"/>
                    <a:pt x="868" y="73"/>
                  </a:cubicBezTo>
                  <a:cubicBezTo>
                    <a:pt x="868" y="73"/>
                    <a:pt x="870" y="72"/>
                    <a:pt x="871" y="70"/>
                  </a:cubicBezTo>
                  <a:cubicBezTo>
                    <a:pt x="872" y="68"/>
                    <a:pt x="872" y="69"/>
                    <a:pt x="874" y="68"/>
                  </a:cubicBezTo>
                  <a:cubicBezTo>
                    <a:pt x="876" y="66"/>
                    <a:pt x="875" y="66"/>
                    <a:pt x="876" y="65"/>
                  </a:cubicBezTo>
                  <a:cubicBezTo>
                    <a:pt x="876" y="65"/>
                    <a:pt x="877" y="64"/>
                    <a:pt x="878" y="63"/>
                  </a:cubicBezTo>
                  <a:cubicBezTo>
                    <a:pt x="879" y="61"/>
                    <a:pt x="880" y="62"/>
                    <a:pt x="880" y="61"/>
                  </a:cubicBezTo>
                  <a:cubicBezTo>
                    <a:pt x="881" y="60"/>
                    <a:pt x="882" y="57"/>
                    <a:pt x="882" y="56"/>
                  </a:cubicBezTo>
                  <a:cubicBezTo>
                    <a:pt x="882" y="55"/>
                    <a:pt x="884" y="54"/>
                    <a:pt x="885" y="53"/>
                  </a:cubicBezTo>
                  <a:cubicBezTo>
                    <a:pt x="886" y="51"/>
                    <a:pt x="885" y="49"/>
                    <a:pt x="886" y="48"/>
                  </a:cubicBezTo>
                  <a:cubicBezTo>
                    <a:pt x="886" y="47"/>
                    <a:pt x="886" y="46"/>
                    <a:pt x="886" y="44"/>
                  </a:cubicBezTo>
                  <a:cubicBezTo>
                    <a:pt x="886" y="42"/>
                    <a:pt x="887" y="42"/>
                    <a:pt x="888" y="40"/>
                  </a:cubicBezTo>
                  <a:cubicBezTo>
                    <a:pt x="889" y="39"/>
                    <a:pt x="892" y="35"/>
                    <a:pt x="892" y="35"/>
                  </a:cubicBezTo>
                  <a:cubicBezTo>
                    <a:pt x="893" y="34"/>
                    <a:pt x="896" y="34"/>
                    <a:pt x="897" y="34"/>
                  </a:cubicBezTo>
                  <a:cubicBezTo>
                    <a:pt x="899" y="34"/>
                    <a:pt x="899" y="33"/>
                    <a:pt x="900" y="31"/>
                  </a:cubicBezTo>
                  <a:cubicBezTo>
                    <a:pt x="900" y="29"/>
                    <a:pt x="900" y="29"/>
                    <a:pt x="900" y="28"/>
                  </a:cubicBezTo>
                  <a:cubicBezTo>
                    <a:pt x="900" y="26"/>
                    <a:pt x="901" y="26"/>
                    <a:pt x="902" y="25"/>
                  </a:cubicBezTo>
                  <a:cubicBezTo>
                    <a:pt x="902" y="25"/>
                    <a:pt x="903" y="23"/>
                    <a:pt x="903" y="21"/>
                  </a:cubicBezTo>
                  <a:cubicBezTo>
                    <a:pt x="904" y="19"/>
                    <a:pt x="905" y="20"/>
                    <a:pt x="906" y="20"/>
                  </a:cubicBezTo>
                  <a:cubicBezTo>
                    <a:pt x="907" y="19"/>
                    <a:pt x="907" y="17"/>
                    <a:pt x="908" y="15"/>
                  </a:cubicBezTo>
                  <a:cubicBezTo>
                    <a:pt x="909" y="14"/>
                    <a:pt x="913" y="15"/>
                    <a:pt x="913" y="16"/>
                  </a:cubicBezTo>
                  <a:cubicBezTo>
                    <a:pt x="914" y="16"/>
                    <a:pt x="914" y="17"/>
                    <a:pt x="914" y="18"/>
                  </a:cubicBezTo>
                  <a:cubicBezTo>
                    <a:pt x="915" y="19"/>
                    <a:pt x="916" y="20"/>
                    <a:pt x="918" y="21"/>
                  </a:cubicBezTo>
                  <a:cubicBezTo>
                    <a:pt x="921" y="22"/>
                    <a:pt x="920" y="24"/>
                    <a:pt x="920" y="26"/>
                  </a:cubicBezTo>
                  <a:cubicBezTo>
                    <a:pt x="921" y="27"/>
                    <a:pt x="924" y="26"/>
                    <a:pt x="925" y="27"/>
                  </a:cubicBezTo>
                  <a:cubicBezTo>
                    <a:pt x="926" y="28"/>
                    <a:pt x="926" y="30"/>
                    <a:pt x="927" y="33"/>
                  </a:cubicBezTo>
                  <a:cubicBezTo>
                    <a:pt x="928" y="35"/>
                    <a:pt x="928" y="35"/>
                    <a:pt x="931" y="37"/>
                  </a:cubicBezTo>
                  <a:cubicBezTo>
                    <a:pt x="933" y="39"/>
                    <a:pt x="933" y="38"/>
                    <a:pt x="933" y="40"/>
                  </a:cubicBezTo>
                  <a:cubicBezTo>
                    <a:pt x="934" y="43"/>
                    <a:pt x="935" y="42"/>
                    <a:pt x="937" y="44"/>
                  </a:cubicBezTo>
                  <a:cubicBezTo>
                    <a:pt x="938" y="46"/>
                    <a:pt x="939" y="46"/>
                    <a:pt x="939" y="47"/>
                  </a:cubicBezTo>
                  <a:cubicBezTo>
                    <a:pt x="940" y="48"/>
                    <a:pt x="941" y="51"/>
                    <a:pt x="942" y="51"/>
                  </a:cubicBezTo>
                  <a:cubicBezTo>
                    <a:pt x="942" y="51"/>
                    <a:pt x="943" y="51"/>
                    <a:pt x="945" y="52"/>
                  </a:cubicBezTo>
                  <a:cubicBezTo>
                    <a:pt x="948" y="53"/>
                    <a:pt x="946" y="53"/>
                    <a:pt x="946" y="55"/>
                  </a:cubicBezTo>
                  <a:cubicBezTo>
                    <a:pt x="947" y="57"/>
                    <a:pt x="948" y="56"/>
                    <a:pt x="950" y="57"/>
                  </a:cubicBezTo>
                  <a:cubicBezTo>
                    <a:pt x="951" y="58"/>
                    <a:pt x="951" y="59"/>
                    <a:pt x="952" y="61"/>
                  </a:cubicBezTo>
                  <a:cubicBezTo>
                    <a:pt x="954" y="63"/>
                    <a:pt x="955" y="63"/>
                    <a:pt x="956" y="62"/>
                  </a:cubicBezTo>
                  <a:cubicBezTo>
                    <a:pt x="957" y="62"/>
                    <a:pt x="956" y="60"/>
                    <a:pt x="956" y="59"/>
                  </a:cubicBezTo>
                  <a:cubicBezTo>
                    <a:pt x="956" y="59"/>
                    <a:pt x="953" y="55"/>
                    <a:pt x="952" y="54"/>
                  </a:cubicBezTo>
                  <a:cubicBezTo>
                    <a:pt x="952" y="54"/>
                    <a:pt x="949" y="48"/>
                    <a:pt x="948" y="47"/>
                  </a:cubicBezTo>
                  <a:cubicBezTo>
                    <a:pt x="948" y="46"/>
                    <a:pt x="948" y="45"/>
                    <a:pt x="948" y="42"/>
                  </a:cubicBezTo>
                  <a:cubicBezTo>
                    <a:pt x="948" y="40"/>
                    <a:pt x="947" y="38"/>
                    <a:pt x="945" y="35"/>
                  </a:cubicBezTo>
                  <a:cubicBezTo>
                    <a:pt x="944" y="31"/>
                    <a:pt x="941" y="31"/>
                    <a:pt x="941" y="29"/>
                  </a:cubicBezTo>
                  <a:cubicBezTo>
                    <a:pt x="941" y="28"/>
                    <a:pt x="942" y="28"/>
                    <a:pt x="941" y="25"/>
                  </a:cubicBezTo>
                  <a:cubicBezTo>
                    <a:pt x="939" y="23"/>
                    <a:pt x="939" y="23"/>
                    <a:pt x="939" y="23"/>
                  </a:cubicBezTo>
                  <a:cubicBezTo>
                    <a:pt x="939" y="22"/>
                    <a:pt x="940" y="21"/>
                    <a:pt x="940" y="21"/>
                  </a:cubicBezTo>
                  <a:cubicBezTo>
                    <a:pt x="940" y="20"/>
                    <a:pt x="937" y="18"/>
                    <a:pt x="936" y="17"/>
                  </a:cubicBezTo>
                  <a:cubicBezTo>
                    <a:pt x="935" y="15"/>
                    <a:pt x="936" y="15"/>
                    <a:pt x="933" y="13"/>
                  </a:cubicBezTo>
                  <a:cubicBezTo>
                    <a:pt x="931" y="11"/>
                    <a:pt x="928" y="6"/>
                    <a:pt x="927" y="5"/>
                  </a:cubicBezTo>
                  <a:cubicBezTo>
                    <a:pt x="927" y="4"/>
                    <a:pt x="923" y="4"/>
                    <a:pt x="923" y="4"/>
                  </a:cubicBezTo>
                  <a:cubicBezTo>
                    <a:pt x="923" y="4"/>
                    <a:pt x="918" y="5"/>
                    <a:pt x="917" y="6"/>
                  </a:cubicBezTo>
                  <a:cubicBezTo>
                    <a:pt x="915" y="7"/>
                    <a:pt x="914" y="6"/>
                    <a:pt x="914" y="5"/>
                  </a:cubicBezTo>
                  <a:cubicBezTo>
                    <a:pt x="914" y="4"/>
                    <a:pt x="913" y="4"/>
                    <a:pt x="911" y="4"/>
                  </a:cubicBezTo>
                  <a:cubicBezTo>
                    <a:pt x="909" y="4"/>
                    <a:pt x="907" y="4"/>
                    <a:pt x="906" y="7"/>
                  </a:cubicBezTo>
                  <a:cubicBezTo>
                    <a:pt x="904" y="9"/>
                    <a:pt x="907" y="10"/>
                    <a:pt x="907" y="10"/>
                  </a:cubicBezTo>
                  <a:cubicBezTo>
                    <a:pt x="907" y="11"/>
                    <a:pt x="905" y="11"/>
                    <a:pt x="904" y="12"/>
                  </a:cubicBezTo>
                  <a:cubicBezTo>
                    <a:pt x="903" y="13"/>
                    <a:pt x="902" y="14"/>
                    <a:pt x="900" y="17"/>
                  </a:cubicBezTo>
                  <a:cubicBezTo>
                    <a:pt x="897" y="21"/>
                    <a:pt x="897" y="19"/>
                    <a:pt x="897" y="17"/>
                  </a:cubicBezTo>
                  <a:cubicBezTo>
                    <a:pt x="897" y="15"/>
                    <a:pt x="901" y="13"/>
                    <a:pt x="897" y="6"/>
                  </a:cubicBezTo>
                  <a:cubicBezTo>
                    <a:pt x="894" y="0"/>
                    <a:pt x="884" y="0"/>
                    <a:pt x="884" y="0"/>
                  </a:cubicBezTo>
                  <a:cubicBezTo>
                    <a:pt x="884" y="0"/>
                    <a:pt x="883" y="0"/>
                    <a:pt x="881" y="0"/>
                  </a:cubicBezTo>
                  <a:cubicBezTo>
                    <a:pt x="880" y="0"/>
                    <a:pt x="879" y="0"/>
                    <a:pt x="877" y="1"/>
                  </a:cubicBezTo>
                  <a:cubicBezTo>
                    <a:pt x="876" y="1"/>
                    <a:pt x="875" y="2"/>
                    <a:pt x="873" y="3"/>
                  </a:cubicBezTo>
                  <a:cubicBezTo>
                    <a:pt x="871" y="3"/>
                    <a:pt x="872" y="2"/>
                    <a:pt x="871" y="2"/>
                  </a:cubicBezTo>
                  <a:cubicBezTo>
                    <a:pt x="870" y="1"/>
                    <a:pt x="869" y="3"/>
                    <a:pt x="868" y="3"/>
                  </a:cubicBezTo>
                  <a:cubicBezTo>
                    <a:pt x="868" y="3"/>
                    <a:pt x="866" y="3"/>
                    <a:pt x="863" y="4"/>
                  </a:cubicBezTo>
                  <a:cubicBezTo>
                    <a:pt x="859" y="5"/>
                    <a:pt x="861" y="6"/>
                    <a:pt x="861" y="6"/>
                  </a:cubicBezTo>
                  <a:cubicBezTo>
                    <a:pt x="860" y="6"/>
                    <a:pt x="855" y="5"/>
                    <a:pt x="852" y="7"/>
                  </a:cubicBezTo>
                  <a:cubicBezTo>
                    <a:pt x="849" y="9"/>
                    <a:pt x="849" y="11"/>
                    <a:pt x="849" y="11"/>
                  </a:cubicBezTo>
                  <a:cubicBezTo>
                    <a:pt x="849" y="11"/>
                    <a:pt x="848" y="11"/>
                    <a:pt x="844" y="12"/>
                  </a:cubicBezTo>
                  <a:cubicBezTo>
                    <a:pt x="841" y="12"/>
                    <a:pt x="843" y="14"/>
                    <a:pt x="842" y="14"/>
                  </a:cubicBezTo>
                  <a:cubicBezTo>
                    <a:pt x="841" y="15"/>
                    <a:pt x="840" y="16"/>
                    <a:pt x="839" y="16"/>
                  </a:cubicBezTo>
                  <a:cubicBezTo>
                    <a:pt x="838" y="16"/>
                    <a:pt x="836" y="17"/>
                    <a:pt x="835" y="17"/>
                  </a:cubicBezTo>
                  <a:cubicBezTo>
                    <a:pt x="834" y="17"/>
                    <a:pt x="833" y="17"/>
                    <a:pt x="831" y="19"/>
                  </a:cubicBezTo>
                  <a:cubicBezTo>
                    <a:pt x="829" y="20"/>
                    <a:pt x="827" y="21"/>
                    <a:pt x="827" y="21"/>
                  </a:cubicBezTo>
                  <a:cubicBezTo>
                    <a:pt x="827" y="21"/>
                    <a:pt x="823" y="22"/>
                    <a:pt x="822" y="22"/>
                  </a:cubicBezTo>
                  <a:cubicBezTo>
                    <a:pt x="821" y="23"/>
                    <a:pt x="819" y="24"/>
                    <a:pt x="819" y="25"/>
                  </a:cubicBezTo>
                  <a:cubicBezTo>
                    <a:pt x="818" y="26"/>
                    <a:pt x="816" y="27"/>
                    <a:pt x="816" y="27"/>
                  </a:cubicBezTo>
                  <a:cubicBezTo>
                    <a:pt x="816" y="27"/>
                    <a:pt x="813" y="25"/>
                    <a:pt x="812" y="27"/>
                  </a:cubicBezTo>
                  <a:cubicBezTo>
                    <a:pt x="810" y="28"/>
                    <a:pt x="810" y="30"/>
                    <a:pt x="809" y="30"/>
                  </a:cubicBezTo>
                  <a:cubicBezTo>
                    <a:pt x="807" y="29"/>
                    <a:pt x="806" y="29"/>
                    <a:pt x="805" y="30"/>
                  </a:cubicBezTo>
                  <a:cubicBezTo>
                    <a:pt x="804" y="30"/>
                    <a:pt x="802" y="32"/>
                    <a:pt x="802" y="32"/>
                  </a:cubicBezTo>
                  <a:cubicBezTo>
                    <a:pt x="802" y="32"/>
                    <a:pt x="799" y="32"/>
                    <a:pt x="797" y="33"/>
                  </a:cubicBezTo>
                  <a:cubicBezTo>
                    <a:pt x="795" y="34"/>
                    <a:pt x="796" y="34"/>
                    <a:pt x="792" y="35"/>
                  </a:cubicBezTo>
                  <a:cubicBezTo>
                    <a:pt x="788" y="36"/>
                    <a:pt x="789" y="37"/>
                    <a:pt x="791" y="37"/>
                  </a:cubicBezTo>
                  <a:cubicBezTo>
                    <a:pt x="793" y="38"/>
                    <a:pt x="791" y="40"/>
                    <a:pt x="791" y="40"/>
                  </a:cubicBezTo>
                  <a:cubicBezTo>
                    <a:pt x="791" y="40"/>
                    <a:pt x="791" y="39"/>
                    <a:pt x="787" y="39"/>
                  </a:cubicBezTo>
                  <a:cubicBezTo>
                    <a:pt x="783" y="38"/>
                    <a:pt x="785" y="40"/>
                    <a:pt x="786" y="41"/>
                  </a:cubicBezTo>
                  <a:cubicBezTo>
                    <a:pt x="787" y="41"/>
                    <a:pt x="787" y="41"/>
                    <a:pt x="787" y="41"/>
                  </a:cubicBezTo>
                  <a:cubicBezTo>
                    <a:pt x="787" y="41"/>
                    <a:pt x="787" y="42"/>
                    <a:pt x="787" y="42"/>
                  </a:cubicBezTo>
                  <a:cubicBezTo>
                    <a:pt x="786" y="42"/>
                    <a:pt x="786" y="42"/>
                    <a:pt x="785" y="44"/>
                  </a:cubicBezTo>
                  <a:cubicBezTo>
                    <a:pt x="783" y="45"/>
                    <a:pt x="780" y="46"/>
                    <a:pt x="775" y="47"/>
                  </a:cubicBezTo>
                  <a:cubicBezTo>
                    <a:pt x="770" y="47"/>
                    <a:pt x="775" y="48"/>
                    <a:pt x="770" y="49"/>
                  </a:cubicBezTo>
                  <a:cubicBezTo>
                    <a:pt x="765" y="49"/>
                    <a:pt x="767" y="50"/>
                    <a:pt x="765" y="51"/>
                  </a:cubicBezTo>
                  <a:cubicBezTo>
                    <a:pt x="764" y="52"/>
                    <a:pt x="759" y="53"/>
                    <a:pt x="758" y="54"/>
                  </a:cubicBezTo>
                  <a:cubicBezTo>
                    <a:pt x="756" y="55"/>
                    <a:pt x="758" y="55"/>
                    <a:pt x="759" y="56"/>
                  </a:cubicBezTo>
                  <a:cubicBezTo>
                    <a:pt x="760" y="56"/>
                    <a:pt x="760" y="57"/>
                    <a:pt x="762" y="57"/>
                  </a:cubicBezTo>
                  <a:cubicBezTo>
                    <a:pt x="764" y="58"/>
                    <a:pt x="768" y="57"/>
                    <a:pt x="768" y="57"/>
                  </a:cubicBezTo>
                  <a:cubicBezTo>
                    <a:pt x="769" y="57"/>
                    <a:pt x="771" y="56"/>
                    <a:pt x="772" y="55"/>
                  </a:cubicBezTo>
                  <a:cubicBezTo>
                    <a:pt x="773" y="54"/>
                    <a:pt x="773" y="54"/>
                    <a:pt x="775" y="54"/>
                  </a:cubicBezTo>
                  <a:cubicBezTo>
                    <a:pt x="778" y="54"/>
                    <a:pt x="777" y="55"/>
                    <a:pt x="779" y="55"/>
                  </a:cubicBezTo>
                  <a:cubicBezTo>
                    <a:pt x="781" y="54"/>
                    <a:pt x="780" y="53"/>
                    <a:pt x="781" y="53"/>
                  </a:cubicBezTo>
                  <a:cubicBezTo>
                    <a:pt x="783" y="52"/>
                    <a:pt x="786" y="52"/>
                    <a:pt x="787" y="52"/>
                  </a:cubicBezTo>
                  <a:cubicBezTo>
                    <a:pt x="788" y="52"/>
                    <a:pt x="791" y="52"/>
                    <a:pt x="793" y="51"/>
                  </a:cubicBezTo>
                  <a:cubicBezTo>
                    <a:pt x="794" y="51"/>
                    <a:pt x="797" y="50"/>
                    <a:pt x="798" y="49"/>
                  </a:cubicBezTo>
                  <a:cubicBezTo>
                    <a:pt x="800" y="49"/>
                    <a:pt x="799" y="49"/>
                    <a:pt x="800" y="49"/>
                  </a:cubicBezTo>
                  <a:cubicBezTo>
                    <a:pt x="801" y="49"/>
                    <a:pt x="802" y="49"/>
                    <a:pt x="802" y="49"/>
                  </a:cubicBezTo>
                  <a:cubicBezTo>
                    <a:pt x="802" y="49"/>
                    <a:pt x="806" y="48"/>
                    <a:pt x="809" y="48"/>
                  </a:cubicBezTo>
                  <a:cubicBezTo>
                    <a:pt x="811" y="47"/>
                    <a:pt x="810" y="47"/>
                    <a:pt x="811" y="46"/>
                  </a:cubicBezTo>
                  <a:cubicBezTo>
                    <a:pt x="812" y="45"/>
                    <a:pt x="814" y="45"/>
                    <a:pt x="814" y="45"/>
                  </a:cubicBezTo>
                  <a:cubicBezTo>
                    <a:pt x="815" y="45"/>
                    <a:pt x="820" y="43"/>
                    <a:pt x="821" y="43"/>
                  </a:cubicBezTo>
                  <a:cubicBezTo>
                    <a:pt x="822" y="43"/>
                    <a:pt x="822" y="43"/>
                    <a:pt x="823" y="43"/>
                  </a:cubicBezTo>
                  <a:cubicBezTo>
                    <a:pt x="824" y="43"/>
                    <a:pt x="826" y="42"/>
                    <a:pt x="828" y="41"/>
                  </a:cubicBezTo>
                  <a:cubicBezTo>
                    <a:pt x="829" y="41"/>
                    <a:pt x="830" y="40"/>
                    <a:pt x="833" y="39"/>
                  </a:cubicBezTo>
                  <a:cubicBezTo>
                    <a:pt x="835" y="38"/>
                    <a:pt x="835" y="40"/>
                    <a:pt x="835" y="40"/>
                  </a:cubicBezTo>
                  <a:cubicBezTo>
                    <a:pt x="836" y="40"/>
                    <a:pt x="837" y="38"/>
                    <a:pt x="838" y="38"/>
                  </a:cubicBezTo>
                  <a:cubicBezTo>
                    <a:pt x="839" y="38"/>
                    <a:pt x="840" y="38"/>
                    <a:pt x="842" y="37"/>
                  </a:cubicBezTo>
                  <a:cubicBezTo>
                    <a:pt x="843" y="37"/>
                    <a:pt x="846" y="36"/>
                    <a:pt x="846" y="35"/>
                  </a:cubicBezTo>
                  <a:cubicBezTo>
                    <a:pt x="846" y="35"/>
                    <a:pt x="848" y="35"/>
                    <a:pt x="848" y="35"/>
                  </a:cubicBezTo>
                  <a:cubicBezTo>
                    <a:pt x="849" y="35"/>
                    <a:pt x="851" y="33"/>
                    <a:pt x="852" y="33"/>
                  </a:cubicBezTo>
                  <a:cubicBezTo>
                    <a:pt x="853" y="32"/>
                    <a:pt x="854" y="31"/>
                    <a:pt x="857" y="31"/>
                  </a:cubicBezTo>
                  <a:cubicBezTo>
                    <a:pt x="860" y="31"/>
                    <a:pt x="860" y="31"/>
                    <a:pt x="862" y="30"/>
                  </a:cubicBezTo>
                  <a:cubicBezTo>
                    <a:pt x="864" y="29"/>
                    <a:pt x="865" y="28"/>
                    <a:pt x="866" y="28"/>
                  </a:cubicBezTo>
                  <a:cubicBezTo>
                    <a:pt x="867" y="28"/>
                    <a:pt x="868" y="28"/>
                    <a:pt x="871" y="27"/>
                  </a:cubicBezTo>
                  <a:cubicBezTo>
                    <a:pt x="874" y="26"/>
                    <a:pt x="872" y="26"/>
                    <a:pt x="875" y="25"/>
                  </a:cubicBezTo>
                  <a:cubicBezTo>
                    <a:pt x="877" y="24"/>
                    <a:pt x="876" y="24"/>
                    <a:pt x="878" y="24"/>
                  </a:cubicBezTo>
                  <a:cubicBezTo>
                    <a:pt x="880" y="23"/>
                    <a:pt x="885" y="20"/>
                    <a:pt x="885" y="20"/>
                  </a:cubicBezTo>
                  <a:cubicBezTo>
                    <a:pt x="885" y="20"/>
                    <a:pt x="888" y="19"/>
                    <a:pt x="889" y="22"/>
                  </a:cubicBezTo>
                  <a:cubicBezTo>
                    <a:pt x="895" y="27"/>
                    <a:pt x="889" y="30"/>
                    <a:pt x="889" y="30"/>
                  </a:cubicBezTo>
                  <a:cubicBezTo>
                    <a:pt x="886" y="35"/>
                    <a:pt x="886" y="35"/>
                    <a:pt x="886" y="35"/>
                  </a:cubicBezTo>
                  <a:cubicBezTo>
                    <a:pt x="880" y="44"/>
                    <a:pt x="880" y="44"/>
                    <a:pt x="880" y="44"/>
                  </a:cubicBezTo>
                  <a:cubicBezTo>
                    <a:pt x="880" y="44"/>
                    <a:pt x="880" y="46"/>
                    <a:pt x="878" y="48"/>
                  </a:cubicBezTo>
                  <a:cubicBezTo>
                    <a:pt x="876" y="50"/>
                    <a:pt x="872" y="55"/>
                    <a:pt x="872" y="55"/>
                  </a:cubicBezTo>
                  <a:cubicBezTo>
                    <a:pt x="869" y="53"/>
                    <a:pt x="866" y="55"/>
                    <a:pt x="865" y="55"/>
                  </a:cubicBezTo>
                  <a:cubicBezTo>
                    <a:pt x="865" y="55"/>
                    <a:pt x="863" y="56"/>
                    <a:pt x="863" y="57"/>
                  </a:cubicBezTo>
                  <a:cubicBezTo>
                    <a:pt x="863" y="58"/>
                    <a:pt x="864" y="58"/>
                    <a:pt x="864" y="58"/>
                  </a:cubicBezTo>
                  <a:cubicBezTo>
                    <a:pt x="864" y="58"/>
                    <a:pt x="864" y="60"/>
                    <a:pt x="864" y="61"/>
                  </a:cubicBezTo>
                  <a:cubicBezTo>
                    <a:pt x="863" y="62"/>
                    <a:pt x="863" y="63"/>
                    <a:pt x="863" y="63"/>
                  </a:cubicBezTo>
                  <a:cubicBezTo>
                    <a:pt x="861" y="63"/>
                    <a:pt x="860" y="63"/>
                    <a:pt x="861" y="66"/>
                  </a:cubicBezTo>
                  <a:cubicBezTo>
                    <a:pt x="861" y="69"/>
                    <a:pt x="859" y="70"/>
                    <a:pt x="859" y="70"/>
                  </a:cubicBezTo>
                  <a:cubicBezTo>
                    <a:pt x="858" y="70"/>
                    <a:pt x="856" y="69"/>
                    <a:pt x="855" y="68"/>
                  </a:cubicBezTo>
                  <a:cubicBezTo>
                    <a:pt x="854" y="68"/>
                    <a:pt x="851" y="69"/>
                    <a:pt x="851" y="67"/>
                  </a:cubicBezTo>
                  <a:cubicBezTo>
                    <a:pt x="851" y="66"/>
                    <a:pt x="850" y="63"/>
                    <a:pt x="850" y="63"/>
                  </a:cubicBezTo>
                  <a:cubicBezTo>
                    <a:pt x="847" y="63"/>
                    <a:pt x="847" y="63"/>
                    <a:pt x="847" y="63"/>
                  </a:cubicBezTo>
                  <a:cubicBezTo>
                    <a:pt x="847" y="63"/>
                    <a:pt x="845" y="66"/>
                    <a:pt x="844" y="66"/>
                  </a:cubicBezTo>
                  <a:cubicBezTo>
                    <a:pt x="843" y="67"/>
                    <a:pt x="841" y="70"/>
                    <a:pt x="841" y="71"/>
                  </a:cubicBezTo>
                  <a:cubicBezTo>
                    <a:pt x="841" y="72"/>
                    <a:pt x="844" y="75"/>
                    <a:pt x="844" y="75"/>
                  </a:cubicBezTo>
                  <a:cubicBezTo>
                    <a:pt x="847" y="75"/>
                    <a:pt x="848" y="77"/>
                    <a:pt x="848" y="77"/>
                  </a:cubicBezTo>
                  <a:cubicBezTo>
                    <a:pt x="850" y="78"/>
                    <a:pt x="848" y="84"/>
                    <a:pt x="848" y="84"/>
                  </a:cubicBezTo>
                  <a:cubicBezTo>
                    <a:pt x="848" y="84"/>
                    <a:pt x="848" y="86"/>
                    <a:pt x="848" y="87"/>
                  </a:cubicBezTo>
                  <a:cubicBezTo>
                    <a:pt x="848" y="87"/>
                    <a:pt x="847" y="89"/>
                    <a:pt x="847" y="90"/>
                  </a:cubicBezTo>
                  <a:cubicBezTo>
                    <a:pt x="847" y="91"/>
                    <a:pt x="846" y="93"/>
                    <a:pt x="846" y="93"/>
                  </a:cubicBezTo>
                  <a:cubicBezTo>
                    <a:pt x="841" y="96"/>
                    <a:pt x="840" y="102"/>
                    <a:pt x="840" y="102"/>
                  </a:cubicBezTo>
                  <a:cubicBezTo>
                    <a:pt x="839" y="105"/>
                    <a:pt x="838" y="107"/>
                    <a:pt x="838" y="107"/>
                  </a:cubicBezTo>
                  <a:cubicBezTo>
                    <a:pt x="838" y="107"/>
                    <a:pt x="838" y="112"/>
                    <a:pt x="837" y="114"/>
                  </a:cubicBezTo>
                  <a:cubicBezTo>
                    <a:pt x="836" y="116"/>
                    <a:pt x="835" y="119"/>
                    <a:pt x="835" y="119"/>
                  </a:cubicBezTo>
                  <a:cubicBezTo>
                    <a:pt x="835" y="119"/>
                    <a:pt x="834" y="123"/>
                    <a:pt x="833" y="122"/>
                  </a:cubicBezTo>
                  <a:cubicBezTo>
                    <a:pt x="831" y="122"/>
                    <a:pt x="830" y="123"/>
                    <a:pt x="831" y="125"/>
                  </a:cubicBezTo>
                  <a:cubicBezTo>
                    <a:pt x="831" y="128"/>
                    <a:pt x="831" y="131"/>
                    <a:pt x="831" y="131"/>
                  </a:cubicBezTo>
                  <a:cubicBezTo>
                    <a:pt x="825" y="133"/>
                    <a:pt x="827" y="135"/>
                    <a:pt x="826" y="137"/>
                  </a:cubicBezTo>
                  <a:cubicBezTo>
                    <a:pt x="825" y="138"/>
                    <a:pt x="822" y="142"/>
                    <a:pt x="822" y="142"/>
                  </a:cubicBezTo>
                  <a:cubicBezTo>
                    <a:pt x="822" y="145"/>
                    <a:pt x="822" y="145"/>
                    <a:pt x="822" y="145"/>
                  </a:cubicBezTo>
                  <a:cubicBezTo>
                    <a:pt x="824" y="144"/>
                    <a:pt x="822" y="145"/>
                    <a:pt x="822" y="145"/>
                  </a:cubicBezTo>
                  <a:cubicBezTo>
                    <a:pt x="822" y="145"/>
                    <a:pt x="822" y="145"/>
                    <a:pt x="822" y="145"/>
                  </a:cubicBezTo>
                  <a:cubicBezTo>
                    <a:pt x="822" y="145"/>
                    <a:pt x="822" y="145"/>
                    <a:pt x="822" y="145"/>
                  </a:cubicBezTo>
                  <a:cubicBezTo>
                    <a:pt x="819" y="147"/>
                    <a:pt x="818" y="149"/>
                    <a:pt x="818" y="150"/>
                  </a:cubicBezTo>
                  <a:cubicBezTo>
                    <a:pt x="818" y="151"/>
                    <a:pt x="818" y="151"/>
                    <a:pt x="818" y="151"/>
                  </a:cubicBezTo>
                  <a:cubicBezTo>
                    <a:pt x="817" y="152"/>
                    <a:pt x="817" y="152"/>
                    <a:pt x="816" y="153"/>
                  </a:cubicBezTo>
                  <a:cubicBezTo>
                    <a:pt x="816" y="153"/>
                    <a:pt x="815" y="154"/>
                    <a:pt x="814" y="156"/>
                  </a:cubicBezTo>
                  <a:cubicBezTo>
                    <a:pt x="813" y="157"/>
                    <a:pt x="812" y="158"/>
                    <a:pt x="812" y="158"/>
                  </a:cubicBezTo>
                  <a:cubicBezTo>
                    <a:pt x="812" y="158"/>
                    <a:pt x="811" y="160"/>
                    <a:pt x="811" y="161"/>
                  </a:cubicBezTo>
                  <a:cubicBezTo>
                    <a:pt x="810" y="163"/>
                    <a:pt x="809" y="166"/>
                    <a:pt x="809" y="166"/>
                  </a:cubicBezTo>
                  <a:cubicBezTo>
                    <a:pt x="809" y="169"/>
                    <a:pt x="809" y="169"/>
                    <a:pt x="809" y="169"/>
                  </a:cubicBezTo>
                  <a:cubicBezTo>
                    <a:pt x="806" y="171"/>
                    <a:pt x="806" y="171"/>
                    <a:pt x="806" y="171"/>
                  </a:cubicBezTo>
                  <a:cubicBezTo>
                    <a:pt x="806" y="171"/>
                    <a:pt x="804" y="175"/>
                    <a:pt x="804" y="175"/>
                  </a:cubicBezTo>
                  <a:cubicBezTo>
                    <a:pt x="803" y="176"/>
                    <a:pt x="801" y="178"/>
                    <a:pt x="801" y="179"/>
                  </a:cubicBezTo>
                  <a:cubicBezTo>
                    <a:pt x="801" y="180"/>
                    <a:pt x="800" y="181"/>
                    <a:pt x="798" y="184"/>
                  </a:cubicBezTo>
                  <a:cubicBezTo>
                    <a:pt x="796" y="187"/>
                    <a:pt x="794" y="196"/>
                    <a:pt x="794" y="196"/>
                  </a:cubicBezTo>
                  <a:cubicBezTo>
                    <a:pt x="794" y="196"/>
                    <a:pt x="791" y="197"/>
                    <a:pt x="790" y="197"/>
                  </a:cubicBezTo>
                  <a:cubicBezTo>
                    <a:pt x="790" y="198"/>
                    <a:pt x="788" y="203"/>
                    <a:pt x="786" y="204"/>
                  </a:cubicBezTo>
                  <a:cubicBezTo>
                    <a:pt x="784" y="205"/>
                    <a:pt x="783" y="207"/>
                    <a:pt x="781" y="209"/>
                  </a:cubicBezTo>
                  <a:cubicBezTo>
                    <a:pt x="780" y="212"/>
                    <a:pt x="779" y="213"/>
                    <a:pt x="779" y="213"/>
                  </a:cubicBezTo>
                  <a:cubicBezTo>
                    <a:pt x="779" y="213"/>
                    <a:pt x="779" y="214"/>
                    <a:pt x="779" y="215"/>
                  </a:cubicBezTo>
                  <a:cubicBezTo>
                    <a:pt x="778" y="216"/>
                    <a:pt x="778" y="218"/>
                    <a:pt x="778" y="218"/>
                  </a:cubicBezTo>
                  <a:cubicBezTo>
                    <a:pt x="778" y="219"/>
                    <a:pt x="776" y="225"/>
                    <a:pt x="776" y="226"/>
                  </a:cubicBezTo>
                  <a:cubicBezTo>
                    <a:pt x="777" y="226"/>
                    <a:pt x="779" y="229"/>
                    <a:pt x="777" y="231"/>
                  </a:cubicBezTo>
                  <a:cubicBezTo>
                    <a:pt x="774" y="232"/>
                    <a:pt x="775" y="233"/>
                    <a:pt x="775" y="233"/>
                  </a:cubicBezTo>
                  <a:cubicBezTo>
                    <a:pt x="775" y="233"/>
                    <a:pt x="774" y="237"/>
                    <a:pt x="773" y="237"/>
                  </a:cubicBezTo>
                  <a:cubicBezTo>
                    <a:pt x="773" y="238"/>
                    <a:pt x="772" y="239"/>
                    <a:pt x="771" y="240"/>
                  </a:cubicBezTo>
                  <a:cubicBezTo>
                    <a:pt x="770" y="241"/>
                    <a:pt x="770" y="242"/>
                    <a:pt x="767" y="241"/>
                  </a:cubicBezTo>
                  <a:cubicBezTo>
                    <a:pt x="762" y="237"/>
                    <a:pt x="762" y="240"/>
                    <a:pt x="762" y="241"/>
                  </a:cubicBezTo>
                  <a:cubicBezTo>
                    <a:pt x="762" y="242"/>
                    <a:pt x="763" y="243"/>
                    <a:pt x="764" y="244"/>
                  </a:cubicBezTo>
                  <a:cubicBezTo>
                    <a:pt x="765" y="245"/>
                    <a:pt x="763" y="244"/>
                    <a:pt x="762" y="244"/>
                  </a:cubicBezTo>
                  <a:cubicBezTo>
                    <a:pt x="761" y="244"/>
                    <a:pt x="760" y="244"/>
                    <a:pt x="759" y="246"/>
                  </a:cubicBezTo>
                  <a:cubicBezTo>
                    <a:pt x="759" y="248"/>
                    <a:pt x="759" y="250"/>
                    <a:pt x="759" y="250"/>
                  </a:cubicBezTo>
                  <a:cubicBezTo>
                    <a:pt x="759" y="250"/>
                    <a:pt x="759" y="250"/>
                    <a:pt x="759" y="252"/>
                  </a:cubicBezTo>
                  <a:cubicBezTo>
                    <a:pt x="760" y="254"/>
                    <a:pt x="761" y="254"/>
                    <a:pt x="761" y="255"/>
                  </a:cubicBezTo>
                  <a:cubicBezTo>
                    <a:pt x="761" y="256"/>
                    <a:pt x="760" y="257"/>
                    <a:pt x="761" y="259"/>
                  </a:cubicBezTo>
                  <a:cubicBezTo>
                    <a:pt x="762" y="262"/>
                    <a:pt x="761" y="261"/>
                    <a:pt x="761" y="261"/>
                  </a:cubicBezTo>
                  <a:cubicBezTo>
                    <a:pt x="760" y="260"/>
                    <a:pt x="760" y="260"/>
                    <a:pt x="760" y="260"/>
                  </a:cubicBezTo>
                  <a:cubicBezTo>
                    <a:pt x="753" y="260"/>
                    <a:pt x="753" y="260"/>
                    <a:pt x="753" y="260"/>
                  </a:cubicBezTo>
                  <a:cubicBezTo>
                    <a:pt x="753" y="260"/>
                    <a:pt x="749" y="262"/>
                    <a:pt x="748" y="263"/>
                  </a:cubicBezTo>
                  <a:cubicBezTo>
                    <a:pt x="748" y="265"/>
                    <a:pt x="748" y="268"/>
                    <a:pt x="746" y="267"/>
                  </a:cubicBezTo>
                  <a:cubicBezTo>
                    <a:pt x="744" y="266"/>
                    <a:pt x="740" y="266"/>
                    <a:pt x="738" y="269"/>
                  </a:cubicBezTo>
                  <a:cubicBezTo>
                    <a:pt x="731" y="270"/>
                    <a:pt x="732" y="274"/>
                    <a:pt x="732" y="274"/>
                  </a:cubicBezTo>
                  <a:cubicBezTo>
                    <a:pt x="732" y="274"/>
                    <a:pt x="734" y="274"/>
                    <a:pt x="736" y="275"/>
                  </a:cubicBezTo>
                  <a:cubicBezTo>
                    <a:pt x="738" y="276"/>
                    <a:pt x="736" y="277"/>
                    <a:pt x="735" y="278"/>
                  </a:cubicBezTo>
                  <a:cubicBezTo>
                    <a:pt x="734" y="278"/>
                    <a:pt x="730" y="279"/>
                    <a:pt x="730" y="279"/>
                  </a:cubicBezTo>
                  <a:cubicBezTo>
                    <a:pt x="689" y="289"/>
                    <a:pt x="689" y="289"/>
                    <a:pt x="689" y="289"/>
                  </a:cubicBezTo>
                  <a:cubicBezTo>
                    <a:pt x="681" y="290"/>
                    <a:pt x="681" y="290"/>
                    <a:pt x="681" y="290"/>
                  </a:cubicBezTo>
                  <a:cubicBezTo>
                    <a:pt x="681" y="290"/>
                    <a:pt x="682" y="292"/>
                    <a:pt x="675" y="292"/>
                  </a:cubicBezTo>
                  <a:cubicBezTo>
                    <a:pt x="669" y="292"/>
                    <a:pt x="665" y="294"/>
                    <a:pt x="663" y="294"/>
                  </a:cubicBezTo>
                  <a:cubicBezTo>
                    <a:pt x="661" y="295"/>
                    <a:pt x="660" y="295"/>
                    <a:pt x="658" y="295"/>
                  </a:cubicBezTo>
                  <a:cubicBezTo>
                    <a:pt x="656" y="295"/>
                    <a:pt x="656" y="295"/>
                    <a:pt x="654" y="295"/>
                  </a:cubicBezTo>
                  <a:cubicBezTo>
                    <a:pt x="653" y="295"/>
                    <a:pt x="653" y="296"/>
                    <a:pt x="650" y="296"/>
                  </a:cubicBezTo>
                  <a:cubicBezTo>
                    <a:pt x="648" y="296"/>
                    <a:pt x="647" y="297"/>
                    <a:pt x="645" y="297"/>
                  </a:cubicBezTo>
                  <a:cubicBezTo>
                    <a:pt x="642" y="297"/>
                    <a:pt x="638" y="299"/>
                    <a:pt x="638" y="299"/>
                  </a:cubicBezTo>
                  <a:cubicBezTo>
                    <a:pt x="638" y="299"/>
                    <a:pt x="636" y="301"/>
                    <a:pt x="635" y="301"/>
                  </a:cubicBezTo>
                  <a:cubicBezTo>
                    <a:pt x="630" y="300"/>
                    <a:pt x="630" y="303"/>
                    <a:pt x="630" y="303"/>
                  </a:cubicBezTo>
                  <a:cubicBezTo>
                    <a:pt x="630" y="303"/>
                    <a:pt x="626" y="304"/>
                    <a:pt x="622" y="305"/>
                  </a:cubicBezTo>
                  <a:cubicBezTo>
                    <a:pt x="615" y="304"/>
                    <a:pt x="616" y="306"/>
                    <a:pt x="611" y="308"/>
                  </a:cubicBezTo>
                  <a:cubicBezTo>
                    <a:pt x="603" y="308"/>
                    <a:pt x="602" y="312"/>
                    <a:pt x="602" y="312"/>
                  </a:cubicBezTo>
                  <a:cubicBezTo>
                    <a:pt x="602" y="312"/>
                    <a:pt x="597" y="313"/>
                    <a:pt x="594" y="312"/>
                  </a:cubicBezTo>
                  <a:cubicBezTo>
                    <a:pt x="590" y="312"/>
                    <a:pt x="586" y="314"/>
                    <a:pt x="584" y="314"/>
                  </a:cubicBezTo>
                  <a:cubicBezTo>
                    <a:pt x="583" y="313"/>
                    <a:pt x="584" y="313"/>
                    <a:pt x="582" y="311"/>
                  </a:cubicBezTo>
                  <a:cubicBezTo>
                    <a:pt x="580" y="309"/>
                    <a:pt x="581" y="309"/>
                    <a:pt x="580" y="307"/>
                  </a:cubicBezTo>
                  <a:cubicBezTo>
                    <a:pt x="579" y="306"/>
                    <a:pt x="579" y="306"/>
                    <a:pt x="577" y="302"/>
                  </a:cubicBezTo>
                  <a:cubicBezTo>
                    <a:pt x="574" y="298"/>
                    <a:pt x="568" y="295"/>
                    <a:pt x="568" y="295"/>
                  </a:cubicBezTo>
                  <a:cubicBezTo>
                    <a:pt x="568" y="295"/>
                    <a:pt x="564" y="295"/>
                    <a:pt x="563" y="295"/>
                  </a:cubicBezTo>
                  <a:cubicBezTo>
                    <a:pt x="561" y="296"/>
                    <a:pt x="562" y="298"/>
                    <a:pt x="561" y="299"/>
                  </a:cubicBezTo>
                  <a:cubicBezTo>
                    <a:pt x="559" y="300"/>
                    <a:pt x="557" y="304"/>
                    <a:pt x="557" y="304"/>
                  </a:cubicBezTo>
                  <a:cubicBezTo>
                    <a:pt x="557" y="304"/>
                    <a:pt x="555" y="307"/>
                    <a:pt x="554" y="304"/>
                  </a:cubicBezTo>
                  <a:cubicBezTo>
                    <a:pt x="554" y="298"/>
                    <a:pt x="551" y="296"/>
                    <a:pt x="551" y="296"/>
                  </a:cubicBezTo>
                  <a:cubicBezTo>
                    <a:pt x="551" y="296"/>
                    <a:pt x="549" y="295"/>
                    <a:pt x="549" y="295"/>
                  </a:cubicBezTo>
                  <a:cubicBezTo>
                    <a:pt x="548" y="294"/>
                    <a:pt x="546" y="294"/>
                    <a:pt x="545" y="294"/>
                  </a:cubicBezTo>
                  <a:cubicBezTo>
                    <a:pt x="544" y="294"/>
                    <a:pt x="536" y="291"/>
                    <a:pt x="535" y="290"/>
                  </a:cubicBezTo>
                  <a:cubicBezTo>
                    <a:pt x="535" y="289"/>
                    <a:pt x="535" y="291"/>
                    <a:pt x="532" y="290"/>
                  </a:cubicBezTo>
                  <a:cubicBezTo>
                    <a:pt x="528" y="289"/>
                    <a:pt x="530" y="294"/>
                    <a:pt x="530" y="295"/>
                  </a:cubicBezTo>
                  <a:cubicBezTo>
                    <a:pt x="530" y="295"/>
                    <a:pt x="529" y="296"/>
                    <a:pt x="529" y="297"/>
                  </a:cubicBezTo>
                  <a:cubicBezTo>
                    <a:pt x="529" y="298"/>
                    <a:pt x="529" y="299"/>
                    <a:pt x="530" y="301"/>
                  </a:cubicBezTo>
                  <a:cubicBezTo>
                    <a:pt x="531" y="303"/>
                    <a:pt x="530" y="301"/>
                    <a:pt x="530" y="303"/>
                  </a:cubicBezTo>
                  <a:cubicBezTo>
                    <a:pt x="530" y="304"/>
                    <a:pt x="530" y="306"/>
                    <a:pt x="530" y="306"/>
                  </a:cubicBezTo>
                  <a:cubicBezTo>
                    <a:pt x="530" y="306"/>
                    <a:pt x="529" y="310"/>
                    <a:pt x="528" y="311"/>
                  </a:cubicBezTo>
                  <a:cubicBezTo>
                    <a:pt x="527" y="312"/>
                    <a:pt x="526" y="314"/>
                    <a:pt x="526" y="315"/>
                  </a:cubicBezTo>
                  <a:cubicBezTo>
                    <a:pt x="526" y="316"/>
                    <a:pt x="526" y="321"/>
                    <a:pt x="526" y="321"/>
                  </a:cubicBezTo>
                  <a:cubicBezTo>
                    <a:pt x="526" y="321"/>
                    <a:pt x="523" y="323"/>
                    <a:pt x="523" y="323"/>
                  </a:cubicBezTo>
                  <a:cubicBezTo>
                    <a:pt x="523" y="324"/>
                    <a:pt x="523" y="326"/>
                    <a:pt x="522" y="326"/>
                  </a:cubicBezTo>
                  <a:cubicBezTo>
                    <a:pt x="521" y="327"/>
                    <a:pt x="520" y="329"/>
                    <a:pt x="521" y="330"/>
                  </a:cubicBezTo>
                  <a:cubicBezTo>
                    <a:pt x="522" y="331"/>
                    <a:pt x="519" y="338"/>
                    <a:pt x="519" y="339"/>
                  </a:cubicBezTo>
                  <a:cubicBezTo>
                    <a:pt x="519" y="340"/>
                    <a:pt x="517" y="340"/>
                    <a:pt x="516" y="341"/>
                  </a:cubicBezTo>
                  <a:cubicBezTo>
                    <a:pt x="515" y="342"/>
                    <a:pt x="512" y="343"/>
                    <a:pt x="512" y="343"/>
                  </a:cubicBezTo>
                  <a:cubicBezTo>
                    <a:pt x="512" y="343"/>
                    <a:pt x="509" y="343"/>
                    <a:pt x="508" y="344"/>
                  </a:cubicBezTo>
                  <a:cubicBezTo>
                    <a:pt x="507" y="345"/>
                    <a:pt x="505" y="346"/>
                    <a:pt x="505" y="346"/>
                  </a:cubicBezTo>
                  <a:cubicBezTo>
                    <a:pt x="505" y="346"/>
                    <a:pt x="503" y="347"/>
                    <a:pt x="503" y="348"/>
                  </a:cubicBezTo>
                  <a:cubicBezTo>
                    <a:pt x="503" y="348"/>
                    <a:pt x="501" y="350"/>
                    <a:pt x="501" y="350"/>
                  </a:cubicBezTo>
                  <a:cubicBezTo>
                    <a:pt x="497" y="350"/>
                    <a:pt x="494" y="352"/>
                    <a:pt x="494" y="352"/>
                  </a:cubicBezTo>
                  <a:cubicBezTo>
                    <a:pt x="489" y="351"/>
                    <a:pt x="491" y="352"/>
                    <a:pt x="487" y="354"/>
                  </a:cubicBezTo>
                  <a:cubicBezTo>
                    <a:pt x="480" y="354"/>
                    <a:pt x="484" y="356"/>
                    <a:pt x="482" y="357"/>
                  </a:cubicBezTo>
                  <a:cubicBezTo>
                    <a:pt x="477" y="360"/>
                    <a:pt x="477" y="357"/>
                    <a:pt x="476" y="355"/>
                  </a:cubicBezTo>
                  <a:cubicBezTo>
                    <a:pt x="473" y="354"/>
                    <a:pt x="473" y="354"/>
                    <a:pt x="472" y="351"/>
                  </a:cubicBezTo>
                  <a:cubicBezTo>
                    <a:pt x="471" y="349"/>
                    <a:pt x="469" y="348"/>
                    <a:pt x="468" y="346"/>
                  </a:cubicBezTo>
                  <a:cubicBezTo>
                    <a:pt x="467" y="345"/>
                    <a:pt x="467" y="343"/>
                    <a:pt x="467" y="340"/>
                  </a:cubicBezTo>
                  <a:cubicBezTo>
                    <a:pt x="467" y="337"/>
                    <a:pt x="464" y="335"/>
                    <a:pt x="464" y="333"/>
                  </a:cubicBezTo>
                  <a:cubicBezTo>
                    <a:pt x="463" y="331"/>
                    <a:pt x="461" y="331"/>
                    <a:pt x="459" y="328"/>
                  </a:cubicBezTo>
                  <a:cubicBezTo>
                    <a:pt x="457" y="325"/>
                    <a:pt x="458" y="326"/>
                    <a:pt x="458" y="325"/>
                  </a:cubicBezTo>
                  <a:cubicBezTo>
                    <a:pt x="457" y="325"/>
                    <a:pt x="454" y="323"/>
                    <a:pt x="453" y="322"/>
                  </a:cubicBezTo>
                  <a:cubicBezTo>
                    <a:pt x="453" y="321"/>
                    <a:pt x="451" y="318"/>
                    <a:pt x="450" y="316"/>
                  </a:cubicBezTo>
                  <a:cubicBezTo>
                    <a:pt x="450" y="314"/>
                    <a:pt x="449" y="314"/>
                    <a:pt x="449" y="312"/>
                  </a:cubicBezTo>
                  <a:cubicBezTo>
                    <a:pt x="449" y="310"/>
                    <a:pt x="449" y="311"/>
                    <a:pt x="450" y="309"/>
                  </a:cubicBezTo>
                  <a:cubicBezTo>
                    <a:pt x="450" y="308"/>
                    <a:pt x="450" y="309"/>
                    <a:pt x="452" y="307"/>
                  </a:cubicBezTo>
                  <a:cubicBezTo>
                    <a:pt x="454" y="306"/>
                    <a:pt x="453" y="305"/>
                    <a:pt x="454" y="305"/>
                  </a:cubicBezTo>
                  <a:cubicBezTo>
                    <a:pt x="454" y="304"/>
                    <a:pt x="456" y="305"/>
                    <a:pt x="458" y="305"/>
                  </a:cubicBezTo>
                  <a:cubicBezTo>
                    <a:pt x="460" y="305"/>
                    <a:pt x="458" y="305"/>
                    <a:pt x="462" y="303"/>
                  </a:cubicBezTo>
                  <a:cubicBezTo>
                    <a:pt x="466" y="301"/>
                    <a:pt x="462" y="303"/>
                    <a:pt x="463" y="304"/>
                  </a:cubicBezTo>
                  <a:cubicBezTo>
                    <a:pt x="464" y="304"/>
                    <a:pt x="464" y="304"/>
                    <a:pt x="466" y="302"/>
                  </a:cubicBezTo>
                  <a:cubicBezTo>
                    <a:pt x="467" y="301"/>
                    <a:pt x="467" y="300"/>
                    <a:pt x="468" y="300"/>
                  </a:cubicBezTo>
                  <a:cubicBezTo>
                    <a:pt x="469" y="300"/>
                    <a:pt x="471" y="300"/>
                    <a:pt x="472" y="299"/>
                  </a:cubicBezTo>
                  <a:cubicBezTo>
                    <a:pt x="473" y="299"/>
                    <a:pt x="475" y="300"/>
                    <a:pt x="475" y="300"/>
                  </a:cubicBezTo>
                  <a:cubicBezTo>
                    <a:pt x="475" y="300"/>
                    <a:pt x="481" y="300"/>
                    <a:pt x="482" y="300"/>
                  </a:cubicBezTo>
                  <a:cubicBezTo>
                    <a:pt x="483" y="300"/>
                    <a:pt x="487" y="300"/>
                    <a:pt x="485" y="298"/>
                  </a:cubicBezTo>
                  <a:cubicBezTo>
                    <a:pt x="483" y="296"/>
                    <a:pt x="480" y="294"/>
                    <a:pt x="480" y="294"/>
                  </a:cubicBezTo>
                  <a:cubicBezTo>
                    <a:pt x="481" y="295"/>
                    <a:pt x="487" y="294"/>
                    <a:pt x="487" y="294"/>
                  </a:cubicBezTo>
                  <a:cubicBezTo>
                    <a:pt x="487" y="294"/>
                    <a:pt x="487" y="293"/>
                    <a:pt x="487" y="291"/>
                  </a:cubicBezTo>
                  <a:cubicBezTo>
                    <a:pt x="488" y="290"/>
                    <a:pt x="487" y="291"/>
                    <a:pt x="488" y="291"/>
                  </a:cubicBezTo>
                  <a:cubicBezTo>
                    <a:pt x="489" y="291"/>
                    <a:pt x="490" y="290"/>
                    <a:pt x="490" y="290"/>
                  </a:cubicBezTo>
                  <a:cubicBezTo>
                    <a:pt x="490" y="290"/>
                    <a:pt x="490" y="290"/>
                    <a:pt x="493" y="289"/>
                  </a:cubicBezTo>
                  <a:cubicBezTo>
                    <a:pt x="496" y="288"/>
                    <a:pt x="495" y="288"/>
                    <a:pt x="495" y="288"/>
                  </a:cubicBezTo>
                  <a:cubicBezTo>
                    <a:pt x="495" y="288"/>
                    <a:pt x="497" y="288"/>
                    <a:pt x="498" y="286"/>
                  </a:cubicBezTo>
                  <a:cubicBezTo>
                    <a:pt x="500" y="284"/>
                    <a:pt x="498" y="286"/>
                    <a:pt x="500" y="285"/>
                  </a:cubicBezTo>
                  <a:cubicBezTo>
                    <a:pt x="501" y="285"/>
                    <a:pt x="502" y="284"/>
                    <a:pt x="504" y="284"/>
                  </a:cubicBezTo>
                  <a:cubicBezTo>
                    <a:pt x="506" y="283"/>
                    <a:pt x="506" y="283"/>
                    <a:pt x="507" y="282"/>
                  </a:cubicBezTo>
                  <a:cubicBezTo>
                    <a:pt x="508" y="280"/>
                    <a:pt x="509" y="281"/>
                    <a:pt x="509" y="281"/>
                  </a:cubicBezTo>
                  <a:cubicBezTo>
                    <a:pt x="509" y="281"/>
                    <a:pt x="512" y="280"/>
                    <a:pt x="515" y="279"/>
                  </a:cubicBezTo>
                  <a:cubicBezTo>
                    <a:pt x="517" y="279"/>
                    <a:pt x="517" y="279"/>
                    <a:pt x="517" y="279"/>
                  </a:cubicBezTo>
                  <a:cubicBezTo>
                    <a:pt x="517" y="279"/>
                    <a:pt x="519" y="281"/>
                    <a:pt x="519" y="283"/>
                  </a:cubicBezTo>
                  <a:cubicBezTo>
                    <a:pt x="520" y="284"/>
                    <a:pt x="520" y="284"/>
                    <a:pt x="521" y="286"/>
                  </a:cubicBezTo>
                  <a:cubicBezTo>
                    <a:pt x="523" y="288"/>
                    <a:pt x="524" y="288"/>
                    <a:pt x="525" y="288"/>
                  </a:cubicBezTo>
                  <a:cubicBezTo>
                    <a:pt x="526" y="289"/>
                    <a:pt x="527" y="288"/>
                    <a:pt x="527" y="288"/>
                  </a:cubicBezTo>
                  <a:cubicBezTo>
                    <a:pt x="528" y="287"/>
                    <a:pt x="527" y="286"/>
                    <a:pt x="528" y="285"/>
                  </a:cubicBezTo>
                  <a:cubicBezTo>
                    <a:pt x="528" y="284"/>
                    <a:pt x="529" y="284"/>
                    <a:pt x="529" y="283"/>
                  </a:cubicBezTo>
                  <a:cubicBezTo>
                    <a:pt x="529" y="283"/>
                    <a:pt x="529" y="281"/>
                    <a:pt x="528" y="280"/>
                  </a:cubicBezTo>
                  <a:cubicBezTo>
                    <a:pt x="527" y="279"/>
                    <a:pt x="522" y="272"/>
                    <a:pt x="522" y="272"/>
                  </a:cubicBezTo>
                  <a:cubicBezTo>
                    <a:pt x="522" y="272"/>
                    <a:pt x="523" y="272"/>
                    <a:pt x="525" y="270"/>
                  </a:cubicBezTo>
                  <a:cubicBezTo>
                    <a:pt x="528" y="269"/>
                    <a:pt x="528" y="269"/>
                    <a:pt x="528" y="268"/>
                  </a:cubicBezTo>
                  <a:cubicBezTo>
                    <a:pt x="528" y="267"/>
                    <a:pt x="531" y="266"/>
                    <a:pt x="531" y="266"/>
                  </a:cubicBezTo>
                  <a:cubicBezTo>
                    <a:pt x="537" y="265"/>
                    <a:pt x="536" y="262"/>
                    <a:pt x="536" y="262"/>
                  </a:cubicBezTo>
                  <a:cubicBezTo>
                    <a:pt x="536" y="262"/>
                    <a:pt x="536" y="262"/>
                    <a:pt x="538" y="262"/>
                  </a:cubicBezTo>
                  <a:cubicBezTo>
                    <a:pt x="541" y="261"/>
                    <a:pt x="541" y="261"/>
                    <a:pt x="541" y="260"/>
                  </a:cubicBezTo>
                  <a:cubicBezTo>
                    <a:pt x="542" y="260"/>
                    <a:pt x="543" y="259"/>
                    <a:pt x="544" y="259"/>
                  </a:cubicBezTo>
                  <a:cubicBezTo>
                    <a:pt x="546" y="259"/>
                    <a:pt x="544" y="259"/>
                    <a:pt x="545" y="259"/>
                  </a:cubicBezTo>
                  <a:cubicBezTo>
                    <a:pt x="546" y="259"/>
                    <a:pt x="547" y="258"/>
                    <a:pt x="549" y="257"/>
                  </a:cubicBezTo>
                  <a:cubicBezTo>
                    <a:pt x="551" y="256"/>
                    <a:pt x="550" y="257"/>
                    <a:pt x="551" y="256"/>
                  </a:cubicBezTo>
                  <a:cubicBezTo>
                    <a:pt x="552" y="255"/>
                    <a:pt x="555" y="253"/>
                    <a:pt x="555" y="253"/>
                  </a:cubicBezTo>
                  <a:cubicBezTo>
                    <a:pt x="555" y="253"/>
                    <a:pt x="558" y="253"/>
                    <a:pt x="559" y="252"/>
                  </a:cubicBezTo>
                  <a:cubicBezTo>
                    <a:pt x="561" y="251"/>
                    <a:pt x="562" y="249"/>
                    <a:pt x="562" y="248"/>
                  </a:cubicBezTo>
                  <a:cubicBezTo>
                    <a:pt x="563" y="247"/>
                    <a:pt x="564" y="247"/>
                    <a:pt x="565" y="246"/>
                  </a:cubicBezTo>
                  <a:cubicBezTo>
                    <a:pt x="565" y="245"/>
                    <a:pt x="566" y="245"/>
                    <a:pt x="569" y="245"/>
                  </a:cubicBezTo>
                  <a:cubicBezTo>
                    <a:pt x="571" y="245"/>
                    <a:pt x="571" y="244"/>
                    <a:pt x="572" y="243"/>
                  </a:cubicBezTo>
                  <a:cubicBezTo>
                    <a:pt x="572" y="242"/>
                    <a:pt x="572" y="242"/>
                    <a:pt x="573" y="241"/>
                  </a:cubicBezTo>
                  <a:cubicBezTo>
                    <a:pt x="575" y="240"/>
                    <a:pt x="575" y="239"/>
                    <a:pt x="576" y="238"/>
                  </a:cubicBezTo>
                  <a:cubicBezTo>
                    <a:pt x="577" y="237"/>
                    <a:pt x="577" y="238"/>
                    <a:pt x="580" y="238"/>
                  </a:cubicBezTo>
                  <a:cubicBezTo>
                    <a:pt x="582" y="238"/>
                    <a:pt x="581" y="238"/>
                    <a:pt x="584" y="236"/>
                  </a:cubicBezTo>
                  <a:cubicBezTo>
                    <a:pt x="586" y="234"/>
                    <a:pt x="582" y="235"/>
                    <a:pt x="584" y="234"/>
                  </a:cubicBezTo>
                  <a:cubicBezTo>
                    <a:pt x="585" y="234"/>
                    <a:pt x="586" y="234"/>
                    <a:pt x="587" y="233"/>
                  </a:cubicBezTo>
                  <a:cubicBezTo>
                    <a:pt x="588" y="232"/>
                    <a:pt x="590" y="230"/>
                    <a:pt x="591" y="229"/>
                  </a:cubicBezTo>
                  <a:cubicBezTo>
                    <a:pt x="591" y="228"/>
                    <a:pt x="592" y="229"/>
                    <a:pt x="592" y="228"/>
                  </a:cubicBezTo>
                  <a:cubicBezTo>
                    <a:pt x="592" y="228"/>
                    <a:pt x="594" y="227"/>
                    <a:pt x="595" y="226"/>
                  </a:cubicBezTo>
                  <a:cubicBezTo>
                    <a:pt x="597" y="225"/>
                    <a:pt x="597" y="225"/>
                    <a:pt x="598" y="224"/>
                  </a:cubicBezTo>
                  <a:cubicBezTo>
                    <a:pt x="599" y="224"/>
                    <a:pt x="601" y="224"/>
                    <a:pt x="602" y="223"/>
                  </a:cubicBezTo>
                  <a:cubicBezTo>
                    <a:pt x="604" y="223"/>
                    <a:pt x="605" y="221"/>
                    <a:pt x="606" y="221"/>
                  </a:cubicBezTo>
                  <a:cubicBezTo>
                    <a:pt x="606" y="220"/>
                    <a:pt x="608" y="218"/>
                    <a:pt x="610" y="218"/>
                  </a:cubicBezTo>
                  <a:cubicBezTo>
                    <a:pt x="612" y="218"/>
                    <a:pt x="612" y="217"/>
                    <a:pt x="615" y="217"/>
                  </a:cubicBezTo>
                  <a:cubicBezTo>
                    <a:pt x="617" y="217"/>
                    <a:pt x="617" y="215"/>
                    <a:pt x="619" y="214"/>
                  </a:cubicBezTo>
                  <a:cubicBezTo>
                    <a:pt x="621" y="212"/>
                    <a:pt x="619" y="214"/>
                    <a:pt x="620" y="213"/>
                  </a:cubicBezTo>
                  <a:cubicBezTo>
                    <a:pt x="622" y="213"/>
                    <a:pt x="623" y="213"/>
                    <a:pt x="624" y="212"/>
                  </a:cubicBezTo>
                  <a:cubicBezTo>
                    <a:pt x="625" y="212"/>
                    <a:pt x="627" y="210"/>
                    <a:pt x="628" y="210"/>
                  </a:cubicBezTo>
                  <a:cubicBezTo>
                    <a:pt x="630" y="210"/>
                    <a:pt x="632" y="212"/>
                    <a:pt x="633" y="214"/>
                  </a:cubicBezTo>
                  <a:cubicBezTo>
                    <a:pt x="634" y="215"/>
                    <a:pt x="632" y="216"/>
                    <a:pt x="631" y="217"/>
                  </a:cubicBezTo>
                  <a:cubicBezTo>
                    <a:pt x="630" y="217"/>
                    <a:pt x="631" y="219"/>
                    <a:pt x="631" y="219"/>
                  </a:cubicBezTo>
                  <a:cubicBezTo>
                    <a:pt x="631" y="219"/>
                    <a:pt x="631" y="218"/>
                    <a:pt x="633" y="222"/>
                  </a:cubicBezTo>
                  <a:cubicBezTo>
                    <a:pt x="635" y="226"/>
                    <a:pt x="633" y="222"/>
                    <a:pt x="632" y="224"/>
                  </a:cubicBezTo>
                  <a:cubicBezTo>
                    <a:pt x="632" y="226"/>
                    <a:pt x="632" y="226"/>
                    <a:pt x="633" y="228"/>
                  </a:cubicBezTo>
                  <a:cubicBezTo>
                    <a:pt x="633" y="229"/>
                    <a:pt x="634" y="229"/>
                    <a:pt x="633" y="230"/>
                  </a:cubicBezTo>
                  <a:cubicBezTo>
                    <a:pt x="633" y="232"/>
                    <a:pt x="633" y="230"/>
                    <a:pt x="635" y="233"/>
                  </a:cubicBezTo>
                  <a:cubicBezTo>
                    <a:pt x="636" y="235"/>
                    <a:pt x="634" y="234"/>
                    <a:pt x="634" y="234"/>
                  </a:cubicBezTo>
                  <a:cubicBezTo>
                    <a:pt x="634" y="234"/>
                    <a:pt x="634" y="234"/>
                    <a:pt x="635" y="237"/>
                  </a:cubicBezTo>
                  <a:cubicBezTo>
                    <a:pt x="635" y="240"/>
                    <a:pt x="635" y="238"/>
                    <a:pt x="636" y="238"/>
                  </a:cubicBezTo>
                  <a:cubicBezTo>
                    <a:pt x="637" y="239"/>
                    <a:pt x="638" y="240"/>
                    <a:pt x="636" y="241"/>
                  </a:cubicBezTo>
                  <a:cubicBezTo>
                    <a:pt x="634" y="242"/>
                    <a:pt x="636" y="241"/>
                    <a:pt x="635" y="243"/>
                  </a:cubicBezTo>
                  <a:cubicBezTo>
                    <a:pt x="634" y="244"/>
                    <a:pt x="636" y="245"/>
                    <a:pt x="637" y="247"/>
                  </a:cubicBezTo>
                  <a:cubicBezTo>
                    <a:pt x="637" y="249"/>
                    <a:pt x="639" y="247"/>
                    <a:pt x="639" y="247"/>
                  </a:cubicBezTo>
                  <a:cubicBezTo>
                    <a:pt x="640" y="246"/>
                    <a:pt x="641" y="244"/>
                    <a:pt x="642" y="243"/>
                  </a:cubicBezTo>
                  <a:cubicBezTo>
                    <a:pt x="642" y="242"/>
                    <a:pt x="642" y="242"/>
                    <a:pt x="642" y="241"/>
                  </a:cubicBezTo>
                  <a:cubicBezTo>
                    <a:pt x="642" y="241"/>
                    <a:pt x="642" y="240"/>
                    <a:pt x="642" y="237"/>
                  </a:cubicBezTo>
                  <a:cubicBezTo>
                    <a:pt x="642" y="235"/>
                    <a:pt x="642" y="237"/>
                    <a:pt x="642" y="236"/>
                  </a:cubicBezTo>
                  <a:cubicBezTo>
                    <a:pt x="643" y="234"/>
                    <a:pt x="643" y="235"/>
                    <a:pt x="642" y="232"/>
                  </a:cubicBezTo>
                  <a:cubicBezTo>
                    <a:pt x="641" y="228"/>
                    <a:pt x="642" y="232"/>
                    <a:pt x="644" y="230"/>
                  </a:cubicBezTo>
                  <a:cubicBezTo>
                    <a:pt x="646" y="228"/>
                    <a:pt x="644" y="229"/>
                    <a:pt x="644" y="228"/>
                  </a:cubicBezTo>
                  <a:cubicBezTo>
                    <a:pt x="644" y="227"/>
                    <a:pt x="644" y="227"/>
                    <a:pt x="643" y="226"/>
                  </a:cubicBezTo>
                  <a:cubicBezTo>
                    <a:pt x="643" y="225"/>
                    <a:pt x="642" y="224"/>
                    <a:pt x="643" y="222"/>
                  </a:cubicBezTo>
                  <a:cubicBezTo>
                    <a:pt x="643" y="220"/>
                    <a:pt x="644" y="221"/>
                    <a:pt x="644" y="220"/>
                  </a:cubicBezTo>
                  <a:cubicBezTo>
                    <a:pt x="644" y="218"/>
                    <a:pt x="642" y="218"/>
                    <a:pt x="642" y="216"/>
                  </a:cubicBezTo>
                  <a:cubicBezTo>
                    <a:pt x="642" y="215"/>
                    <a:pt x="641" y="210"/>
                    <a:pt x="641" y="210"/>
                  </a:cubicBezTo>
                  <a:cubicBezTo>
                    <a:pt x="642" y="209"/>
                    <a:pt x="642" y="209"/>
                    <a:pt x="642" y="209"/>
                  </a:cubicBezTo>
                  <a:cubicBezTo>
                    <a:pt x="644" y="208"/>
                    <a:pt x="644" y="208"/>
                    <a:pt x="644" y="208"/>
                  </a:cubicBezTo>
                  <a:cubicBezTo>
                    <a:pt x="644" y="208"/>
                    <a:pt x="645" y="204"/>
                    <a:pt x="645" y="202"/>
                  </a:cubicBezTo>
                  <a:cubicBezTo>
                    <a:pt x="646" y="201"/>
                    <a:pt x="645" y="201"/>
                    <a:pt x="646" y="199"/>
                  </a:cubicBezTo>
                  <a:cubicBezTo>
                    <a:pt x="646" y="197"/>
                    <a:pt x="646" y="196"/>
                    <a:pt x="646" y="195"/>
                  </a:cubicBezTo>
                  <a:cubicBezTo>
                    <a:pt x="646" y="194"/>
                    <a:pt x="647" y="193"/>
                    <a:pt x="647" y="193"/>
                  </a:cubicBezTo>
                  <a:cubicBezTo>
                    <a:pt x="647" y="192"/>
                    <a:pt x="647" y="190"/>
                    <a:pt x="647" y="189"/>
                  </a:cubicBezTo>
                  <a:cubicBezTo>
                    <a:pt x="647" y="187"/>
                    <a:pt x="647" y="188"/>
                    <a:pt x="649" y="188"/>
                  </a:cubicBezTo>
                  <a:cubicBezTo>
                    <a:pt x="650" y="188"/>
                    <a:pt x="649" y="189"/>
                    <a:pt x="650" y="189"/>
                  </a:cubicBezTo>
                  <a:cubicBezTo>
                    <a:pt x="652" y="189"/>
                    <a:pt x="652" y="189"/>
                    <a:pt x="654" y="189"/>
                  </a:cubicBezTo>
                  <a:cubicBezTo>
                    <a:pt x="656" y="189"/>
                    <a:pt x="656" y="190"/>
                    <a:pt x="657" y="191"/>
                  </a:cubicBezTo>
                  <a:cubicBezTo>
                    <a:pt x="658" y="193"/>
                    <a:pt x="657" y="191"/>
                    <a:pt x="656" y="194"/>
                  </a:cubicBezTo>
                  <a:cubicBezTo>
                    <a:pt x="656" y="196"/>
                    <a:pt x="657" y="195"/>
                    <a:pt x="659" y="195"/>
                  </a:cubicBezTo>
                  <a:cubicBezTo>
                    <a:pt x="661" y="194"/>
                    <a:pt x="661" y="194"/>
                    <a:pt x="660" y="195"/>
                  </a:cubicBezTo>
                  <a:cubicBezTo>
                    <a:pt x="659" y="196"/>
                    <a:pt x="661" y="198"/>
                    <a:pt x="662" y="199"/>
                  </a:cubicBezTo>
                  <a:cubicBezTo>
                    <a:pt x="662" y="200"/>
                    <a:pt x="664" y="201"/>
                    <a:pt x="666" y="200"/>
                  </a:cubicBezTo>
                  <a:cubicBezTo>
                    <a:pt x="669" y="200"/>
                    <a:pt x="667" y="198"/>
                    <a:pt x="668" y="198"/>
                  </a:cubicBezTo>
                  <a:cubicBezTo>
                    <a:pt x="669" y="198"/>
                    <a:pt x="672" y="198"/>
                    <a:pt x="672" y="197"/>
                  </a:cubicBezTo>
                  <a:cubicBezTo>
                    <a:pt x="673" y="195"/>
                    <a:pt x="672" y="194"/>
                    <a:pt x="672" y="193"/>
                  </a:cubicBezTo>
                  <a:cubicBezTo>
                    <a:pt x="671" y="192"/>
                    <a:pt x="669" y="193"/>
                    <a:pt x="668" y="195"/>
                  </a:cubicBezTo>
                  <a:cubicBezTo>
                    <a:pt x="666" y="197"/>
                    <a:pt x="666" y="196"/>
                    <a:pt x="665" y="194"/>
                  </a:cubicBezTo>
                  <a:cubicBezTo>
                    <a:pt x="665" y="192"/>
                    <a:pt x="665" y="193"/>
                    <a:pt x="667" y="190"/>
                  </a:cubicBezTo>
                  <a:cubicBezTo>
                    <a:pt x="668" y="187"/>
                    <a:pt x="667" y="189"/>
                    <a:pt x="666" y="188"/>
                  </a:cubicBezTo>
                  <a:cubicBezTo>
                    <a:pt x="666" y="188"/>
                    <a:pt x="664" y="188"/>
                    <a:pt x="663" y="188"/>
                  </a:cubicBezTo>
                  <a:cubicBezTo>
                    <a:pt x="662" y="189"/>
                    <a:pt x="661" y="191"/>
                    <a:pt x="661" y="191"/>
                  </a:cubicBezTo>
                  <a:cubicBezTo>
                    <a:pt x="660" y="191"/>
                    <a:pt x="661" y="190"/>
                    <a:pt x="661" y="188"/>
                  </a:cubicBezTo>
                  <a:cubicBezTo>
                    <a:pt x="661" y="186"/>
                    <a:pt x="658" y="185"/>
                    <a:pt x="657" y="183"/>
                  </a:cubicBezTo>
                  <a:cubicBezTo>
                    <a:pt x="655" y="182"/>
                    <a:pt x="654" y="184"/>
                    <a:pt x="650" y="184"/>
                  </a:cubicBezTo>
                  <a:cubicBezTo>
                    <a:pt x="645" y="184"/>
                    <a:pt x="645" y="184"/>
                    <a:pt x="645" y="182"/>
                  </a:cubicBezTo>
                  <a:cubicBezTo>
                    <a:pt x="645" y="181"/>
                    <a:pt x="644" y="181"/>
                    <a:pt x="644" y="179"/>
                  </a:cubicBezTo>
                  <a:cubicBezTo>
                    <a:pt x="644" y="177"/>
                    <a:pt x="642" y="176"/>
                    <a:pt x="642" y="174"/>
                  </a:cubicBezTo>
                  <a:cubicBezTo>
                    <a:pt x="642" y="173"/>
                    <a:pt x="642" y="172"/>
                    <a:pt x="640" y="169"/>
                  </a:cubicBezTo>
                  <a:cubicBezTo>
                    <a:pt x="638" y="166"/>
                    <a:pt x="635" y="163"/>
                    <a:pt x="635" y="162"/>
                  </a:cubicBezTo>
                  <a:cubicBezTo>
                    <a:pt x="634" y="162"/>
                    <a:pt x="633" y="162"/>
                    <a:pt x="632" y="162"/>
                  </a:cubicBezTo>
                  <a:cubicBezTo>
                    <a:pt x="632" y="162"/>
                    <a:pt x="631" y="160"/>
                    <a:pt x="630" y="159"/>
                  </a:cubicBezTo>
                  <a:cubicBezTo>
                    <a:pt x="628" y="158"/>
                    <a:pt x="627" y="158"/>
                    <a:pt x="625" y="158"/>
                  </a:cubicBezTo>
                  <a:cubicBezTo>
                    <a:pt x="622" y="158"/>
                    <a:pt x="622" y="159"/>
                    <a:pt x="623" y="160"/>
                  </a:cubicBezTo>
                  <a:cubicBezTo>
                    <a:pt x="624" y="160"/>
                    <a:pt x="624" y="160"/>
                    <a:pt x="625" y="162"/>
                  </a:cubicBezTo>
                  <a:cubicBezTo>
                    <a:pt x="627" y="163"/>
                    <a:pt x="625" y="163"/>
                    <a:pt x="626" y="163"/>
                  </a:cubicBezTo>
                  <a:cubicBezTo>
                    <a:pt x="626" y="164"/>
                    <a:pt x="625" y="166"/>
                    <a:pt x="625" y="167"/>
                  </a:cubicBezTo>
                  <a:cubicBezTo>
                    <a:pt x="625" y="168"/>
                    <a:pt x="624" y="169"/>
                    <a:pt x="624" y="170"/>
                  </a:cubicBezTo>
                  <a:cubicBezTo>
                    <a:pt x="624" y="171"/>
                    <a:pt x="625" y="172"/>
                    <a:pt x="625" y="172"/>
                  </a:cubicBezTo>
                  <a:cubicBezTo>
                    <a:pt x="626" y="173"/>
                    <a:pt x="626" y="173"/>
                    <a:pt x="626" y="174"/>
                  </a:cubicBezTo>
                  <a:cubicBezTo>
                    <a:pt x="627" y="175"/>
                    <a:pt x="628" y="174"/>
                    <a:pt x="629" y="175"/>
                  </a:cubicBezTo>
                  <a:cubicBezTo>
                    <a:pt x="630" y="175"/>
                    <a:pt x="630" y="176"/>
                    <a:pt x="630" y="176"/>
                  </a:cubicBezTo>
                  <a:cubicBezTo>
                    <a:pt x="630" y="176"/>
                    <a:pt x="630" y="177"/>
                    <a:pt x="630" y="178"/>
                  </a:cubicBezTo>
                  <a:cubicBezTo>
                    <a:pt x="630" y="180"/>
                    <a:pt x="629" y="179"/>
                    <a:pt x="628" y="180"/>
                  </a:cubicBezTo>
                  <a:cubicBezTo>
                    <a:pt x="628" y="180"/>
                    <a:pt x="627" y="181"/>
                    <a:pt x="628" y="181"/>
                  </a:cubicBezTo>
                  <a:cubicBezTo>
                    <a:pt x="628" y="182"/>
                    <a:pt x="629" y="184"/>
                    <a:pt x="629" y="184"/>
                  </a:cubicBezTo>
                  <a:cubicBezTo>
                    <a:pt x="629" y="184"/>
                    <a:pt x="628" y="184"/>
                    <a:pt x="628" y="186"/>
                  </a:cubicBezTo>
                  <a:cubicBezTo>
                    <a:pt x="628" y="187"/>
                    <a:pt x="627" y="187"/>
                    <a:pt x="628" y="189"/>
                  </a:cubicBezTo>
                  <a:cubicBezTo>
                    <a:pt x="629" y="191"/>
                    <a:pt x="627" y="191"/>
                    <a:pt x="627" y="191"/>
                  </a:cubicBezTo>
                  <a:cubicBezTo>
                    <a:pt x="627" y="190"/>
                    <a:pt x="627" y="190"/>
                    <a:pt x="627" y="190"/>
                  </a:cubicBezTo>
                  <a:cubicBezTo>
                    <a:pt x="627" y="190"/>
                    <a:pt x="625" y="190"/>
                    <a:pt x="623" y="190"/>
                  </a:cubicBezTo>
                  <a:cubicBezTo>
                    <a:pt x="621" y="190"/>
                    <a:pt x="621" y="192"/>
                    <a:pt x="621" y="192"/>
                  </a:cubicBezTo>
                  <a:cubicBezTo>
                    <a:pt x="621" y="192"/>
                    <a:pt x="620" y="193"/>
                    <a:pt x="619" y="192"/>
                  </a:cubicBezTo>
                  <a:cubicBezTo>
                    <a:pt x="618" y="191"/>
                    <a:pt x="616" y="190"/>
                    <a:pt x="614" y="191"/>
                  </a:cubicBezTo>
                  <a:cubicBezTo>
                    <a:pt x="612" y="192"/>
                    <a:pt x="609" y="196"/>
                    <a:pt x="609" y="198"/>
                  </a:cubicBezTo>
                  <a:cubicBezTo>
                    <a:pt x="609" y="199"/>
                    <a:pt x="610" y="199"/>
                    <a:pt x="611" y="199"/>
                  </a:cubicBezTo>
                  <a:cubicBezTo>
                    <a:pt x="611" y="199"/>
                    <a:pt x="612" y="198"/>
                    <a:pt x="614" y="197"/>
                  </a:cubicBezTo>
                  <a:cubicBezTo>
                    <a:pt x="616" y="196"/>
                    <a:pt x="615" y="196"/>
                    <a:pt x="616" y="196"/>
                  </a:cubicBezTo>
                  <a:cubicBezTo>
                    <a:pt x="616" y="196"/>
                    <a:pt x="617" y="196"/>
                    <a:pt x="619" y="194"/>
                  </a:cubicBezTo>
                  <a:cubicBezTo>
                    <a:pt x="622" y="193"/>
                    <a:pt x="621" y="196"/>
                    <a:pt x="621" y="196"/>
                  </a:cubicBezTo>
                  <a:cubicBezTo>
                    <a:pt x="621" y="196"/>
                    <a:pt x="620" y="197"/>
                    <a:pt x="619" y="198"/>
                  </a:cubicBezTo>
                  <a:cubicBezTo>
                    <a:pt x="618" y="199"/>
                    <a:pt x="617" y="199"/>
                    <a:pt x="615" y="200"/>
                  </a:cubicBezTo>
                  <a:cubicBezTo>
                    <a:pt x="613" y="202"/>
                    <a:pt x="612" y="202"/>
                    <a:pt x="609" y="203"/>
                  </a:cubicBezTo>
                  <a:cubicBezTo>
                    <a:pt x="607" y="204"/>
                    <a:pt x="607" y="204"/>
                    <a:pt x="607" y="204"/>
                  </a:cubicBezTo>
                  <a:cubicBezTo>
                    <a:pt x="603" y="206"/>
                    <a:pt x="603" y="206"/>
                    <a:pt x="603" y="206"/>
                  </a:cubicBezTo>
                  <a:cubicBezTo>
                    <a:pt x="599" y="208"/>
                    <a:pt x="599" y="208"/>
                    <a:pt x="599" y="208"/>
                  </a:cubicBezTo>
                  <a:cubicBezTo>
                    <a:pt x="599" y="208"/>
                    <a:pt x="597" y="210"/>
                    <a:pt x="597" y="211"/>
                  </a:cubicBezTo>
                  <a:cubicBezTo>
                    <a:pt x="596" y="212"/>
                    <a:pt x="589" y="217"/>
                    <a:pt x="589" y="217"/>
                  </a:cubicBezTo>
                  <a:cubicBezTo>
                    <a:pt x="584" y="217"/>
                    <a:pt x="581" y="222"/>
                    <a:pt x="581" y="222"/>
                  </a:cubicBezTo>
                  <a:cubicBezTo>
                    <a:pt x="571" y="226"/>
                    <a:pt x="571" y="226"/>
                    <a:pt x="571" y="226"/>
                  </a:cubicBezTo>
                  <a:cubicBezTo>
                    <a:pt x="567" y="230"/>
                    <a:pt x="567" y="230"/>
                    <a:pt x="567" y="230"/>
                  </a:cubicBezTo>
                  <a:cubicBezTo>
                    <a:pt x="567" y="230"/>
                    <a:pt x="563" y="233"/>
                    <a:pt x="561" y="235"/>
                  </a:cubicBezTo>
                  <a:cubicBezTo>
                    <a:pt x="559" y="236"/>
                    <a:pt x="557" y="238"/>
                    <a:pt x="552" y="239"/>
                  </a:cubicBezTo>
                  <a:cubicBezTo>
                    <a:pt x="547" y="240"/>
                    <a:pt x="542" y="246"/>
                    <a:pt x="539" y="247"/>
                  </a:cubicBezTo>
                  <a:cubicBezTo>
                    <a:pt x="536" y="247"/>
                    <a:pt x="533" y="250"/>
                    <a:pt x="533" y="250"/>
                  </a:cubicBezTo>
                  <a:cubicBezTo>
                    <a:pt x="533" y="250"/>
                    <a:pt x="536" y="250"/>
                    <a:pt x="529" y="253"/>
                  </a:cubicBezTo>
                  <a:cubicBezTo>
                    <a:pt x="522" y="256"/>
                    <a:pt x="518" y="260"/>
                    <a:pt x="517" y="260"/>
                  </a:cubicBezTo>
                  <a:cubicBezTo>
                    <a:pt x="516" y="260"/>
                    <a:pt x="511" y="262"/>
                    <a:pt x="508" y="265"/>
                  </a:cubicBezTo>
                  <a:cubicBezTo>
                    <a:pt x="505" y="269"/>
                    <a:pt x="500" y="268"/>
                    <a:pt x="500" y="268"/>
                  </a:cubicBezTo>
                  <a:cubicBezTo>
                    <a:pt x="500" y="268"/>
                    <a:pt x="495" y="269"/>
                    <a:pt x="495" y="269"/>
                  </a:cubicBezTo>
                  <a:cubicBezTo>
                    <a:pt x="494" y="269"/>
                    <a:pt x="492" y="269"/>
                    <a:pt x="490" y="269"/>
                  </a:cubicBezTo>
                  <a:cubicBezTo>
                    <a:pt x="483" y="269"/>
                    <a:pt x="483" y="269"/>
                    <a:pt x="483" y="269"/>
                  </a:cubicBezTo>
                  <a:cubicBezTo>
                    <a:pt x="482" y="269"/>
                    <a:pt x="477" y="268"/>
                    <a:pt x="476" y="269"/>
                  </a:cubicBezTo>
                  <a:cubicBezTo>
                    <a:pt x="474" y="269"/>
                    <a:pt x="473" y="270"/>
                    <a:pt x="474" y="272"/>
                  </a:cubicBezTo>
                  <a:cubicBezTo>
                    <a:pt x="474" y="273"/>
                    <a:pt x="475" y="273"/>
                    <a:pt x="476" y="273"/>
                  </a:cubicBezTo>
                  <a:cubicBezTo>
                    <a:pt x="477" y="273"/>
                    <a:pt x="478" y="272"/>
                    <a:pt x="480" y="272"/>
                  </a:cubicBezTo>
                  <a:cubicBezTo>
                    <a:pt x="482" y="272"/>
                    <a:pt x="483" y="272"/>
                    <a:pt x="483" y="272"/>
                  </a:cubicBezTo>
                  <a:cubicBezTo>
                    <a:pt x="483" y="272"/>
                    <a:pt x="484" y="273"/>
                    <a:pt x="486" y="273"/>
                  </a:cubicBezTo>
                  <a:cubicBezTo>
                    <a:pt x="489" y="272"/>
                    <a:pt x="488" y="272"/>
                    <a:pt x="489" y="272"/>
                  </a:cubicBezTo>
                  <a:cubicBezTo>
                    <a:pt x="491" y="271"/>
                    <a:pt x="491" y="272"/>
                    <a:pt x="492" y="273"/>
                  </a:cubicBezTo>
                  <a:cubicBezTo>
                    <a:pt x="493" y="274"/>
                    <a:pt x="492" y="275"/>
                    <a:pt x="492" y="275"/>
                  </a:cubicBezTo>
                  <a:cubicBezTo>
                    <a:pt x="490" y="276"/>
                    <a:pt x="490" y="276"/>
                    <a:pt x="490" y="276"/>
                  </a:cubicBezTo>
                  <a:cubicBezTo>
                    <a:pt x="490" y="276"/>
                    <a:pt x="489" y="276"/>
                    <a:pt x="487" y="276"/>
                  </a:cubicBezTo>
                  <a:cubicBezTo>
                    <a:pt x="486" y="277"/>
                    <a:pt x="485" y="278"/>
                    <a:pt x="485" y="278"/>
                  </a:cubicBezTo>
                  <a:cubicBezTo>
                    <a:pt x="484" y="278"/>
                    <a:pt x="484" y="278"/>
                    <a:pt x="483" y="278"/>
                  </a:cubicBezTo>
                  <a:cubicBezTo>
                    <a:pt x="482" y="279"/>
                    <a:pt x="481" y="281"/>
                    <a:pt x="480" y="281"/>
                  </a:cubicBezTo>
                  <a:cubicBezTo>
                    <a:pt x="479" y="281"/>
                    <a:pt x="476" y="283"/>
                    <a:pt x="476" y="283"/>
                  </a:cubicBezTo>
                  <a:cubicBezTo>
                    <a:pt x="475" y="283"/>
                    <a:pt x="472" y="286"/>
                    <a:pt x="471" y="286"/>
                  </a:cubicBezTo>
                  <a:cubicBezTo>
                    <a:pt x="471" y="286"/>
                    <a:pt x="471" y="288"/>
                    <a:pt x="471" y="288"/>
                  </a:cubicBezTo>
                  <a:cubicBezTo>
                    <a:pt x="469" y="288"/>
                    <a:pt x="461" y="292"/>
                    <a:pt x="461" y="292"/>
                  </a:cubicBezTo>
                  <a:cubicBezTo>
                    <a:pt x="455" y="291"/>
                    <a:pt x="454" y="293"/>
                    <a:pt x="454" y="293"/>
                  </a:cubicBezTo>
                  <a:cubicBezTo>
                    <a:pt x="454" y="293"/>
                    <a:pt x="456" y="294"/>
                    <a:pt x="453" y="293"/>
                  </a:cubicBezTo>
                  <a:cubicBezTo>
                    <a:pt x="450" y="293"/>
                    <a:pt x="450" y="292"/>
                    <a:pt x="448" y="292"/>
                  </a:cubicBezTo>
                  <a:cubicBezTo>
                    <a:pt x="446" y="292"/>
                    <a:pt x="443" y="292"/>
                    <a:pt x="440" y="292"/>
                  </a:cubicBezTo>
                  <a:cubicBezTo>
                    <a:pt x="437" y="292"/>
                    <a:pt x="436" y="291"/>
                    <a:pt x="435" y="291"/>
                  </a:cubicBezTo>
                  <a:cubicBezTo>
                    <a:pt x="434" y="291"/>
                    <a:pt x="430" y="290"/>
                    <a:pt x="429" y="290"/>
                  </a:cubicBezTo>
                  <a:cubicBezTo>
                    <a:pt x="428" y="290"/>
                    <a:pt x="420" y="288"/>
                    <a:pt x="420" y="288"/>
                  </a:cubicBezTo>
                  <a:cubicBezTo>
                    <a:pt x="420" y="288"/>
                    <a:pt x="417" y="287"/>
                    <a:pt x="417" y="287"/>
                  </a:cubicBezTo>
                  <a:cubicBezTo>
                    <a:pt x="416" y="286"/>
                    <a:pt x="415" y="284"/>
                    <a:pt x="414" y="284"/>
                  </a:cubicBezTo>
                  <a:cubicBezTo>
                    <a:pt x="414" y="283"/>
                    <a:pt x="411" y="280"/>
                    <a:pt x="409" y="279"/>
                  </a:cubicBezTo>
                  <a:cubicBezTo>
                    <a:pt x="406" y="277"/>
                    <a:pt x="403" y="274"/>
                    <a:pt x="403" y="274"/>
                  </a:cubicBezTo>
                  <a:cubicBezTo>
                    <a:pt x="403" y="274"/>
                    <a:pt x="404" y="273"/>
                    <a:pt x="406" y="273"/>
                  </a:cubicBezTo>
                  <a:cubicBezTo>
                    <a:pt x="407" y="272"/>
                    <a:pt x="405" y="270"/>
                    <a:pt x="405" y="270"/>
                  </a:cubicBezTo>
                  <a:cubicBezTo>
                    <a:pt x="405" y="270"/>
                    <a:pt x="403" y="270"/>
                    <a:pt x="401" y="270"/>
                  </a:cubicBezTo>
                  <a:cubicBezTo>
                    <a:pt x="399" y="270"/>
                    <a:pt x="397" y="269"/>
                    <a:pt x="397" y="269"/>
                  </a:cubicBezTo>
                  <a:cubicBezTo>
                    <a:pt x="397" y="269"/>
                    <a:pt x="399" y="272"/>
                    <a:pt x="396" y="269"/>
                  </a:cubicBezTo>
                  <a:cubicBezTo>
                    <a:pt x="393" y="266"/>
                    <a:pt x="389" y="265"/>
                    <a:pt x="389" y="265"/>
                  </a:cubicBezTo>
                  <a:cubicBezTo>
                    <a:pt x="387" y="265"/>
                    <a:pt x="384" y="262"/>
                    <a:pt x="384" y="262"/>
                  </a:cubicBezTo>
                  <a:cubicBezTo>
                    <a:pt x="380" y="262"/>
                    <a:pt x="381" y="260"/>
                    <a:pt x="375" y="255"/>
                  </a:cubicBezTo>
                  <a:cubicBezTo>
                    <a:pt x="369" y="251"/>
                    <a:pt x="360" y="243"/>
                    <a:pt x="358" y="242"/>
                  </a:cubicBezTo>
                  <a:cubicBezTo>
                    <a:pt x="357" y="241"/>
                    <a:pt x="359" y="241"/>
                    <a:pt x="360" y="240"/>
                  </a:cubicBezTo>
                  <a:cubicBezTo>
                    <a:pt x="360" y="238"/>
                    <a:pt x="361" y="241"/>
                    <a:pt x="362" y="241"/>
                  </a:cubicBezTo>
                  <a:cubicBezTo>
                    <a:pt x="363" y="241"/>
                    <a:pt x="362" y="241"/>
                    <a:pt x="364" y="242"/>
                  </a:cubicBezTo>
                  <a:cubicBezTo>
                    <a:pt x="367" y="243"/>
                    <a:pt x="367" y="241"/>
                    <a:pt x="367" y="241"/>
                  </a:cubicBezTo>
                  <a:cubicBezTo>
                    <a:pt x="367" y="241"/>
                    <a:pt x="369" y="241"/>
                    <a:pt x="371" y="241"/>
                  </a:cubicBezTo>
                  <a:cubicBezTo>
                    <a:pt x="373" y="241"/>
                    <a:pt x="371" y="242"/>
                    <a:pt x="373" y="242"/>
                  </a:cubicBezTo>
                  <a:cubicBezTo>
                    <a:pt x="375" y="242"/>
                    <a:pt x="375" y="242"/>
                    <a:pt x="377" y="242"/>
                  </a:cubicBezTo>
                  <a:cubicBezTo>
                    <a:pt x="378" y="242"/>
                    <a:pt x="378" y="242"/>
                    <a:pt x="380" y="243"/>
                  </a:cubicBezTo>
                  <a:cubicBezTo>
                    <a:pt x="381" y="243"/>
                    <a:pt x="385" y="243"/>
                    <a:pt x="386" y="244"/>
                  </a:cubicBezTo>
                  <a:cubicBezTo>
                    <a:pt x="386" y="245"/>
                    <a:pt x="385" y="245"/>
                    <a:pt x="389" y="245"/>
                  </a:cubicBezTo>
                  <a:cubicBezTo>
                    <a:pt x="391" y="245"/>
                    <a:pt x="391" y="245"/>
                    <a:pt x="391" y="245"/>
                  </a:cubicBezTo>
                  <a:cubicBezTo>
                    <a:pt x="391" y="245"/>
                    <a:pt x="391" y="245"/>
                    <a:pt x="391" y="245"/>
                  </a:cubicBezTo>
                  <a:cubicBezTo>
                    <a:pt x="392" y="246"/>
                    <a:pt x="393" y="246"/>
                    <a:pt x="393" y="246"/>
                  </a:cubicBezTo>
                  <a:cubicBezTo>
                    <a:pt x="394" y="246"/>
                    <a:pt x="395" y="245"/>
                    <a:pt x="395" y="246"/>
                  </a:cubicBezTo>
                  <a:cubicBezTo>
                    <a:pt x="395" y="246"/>
                    <a:pt x="399" y="247"/>
                    <a:pt x="399" y="247"/>
                  </a:cubicBezTo>
                  <a:cubicBezTo>
                    <a:pt x="399" y="247"/>
                    <a:pt x="400" y="247"/>
                    <a:pt x="402" y="247"/>
                  </a:cubicBezTo>
                  <a:cubicBezTo>
                    <a:pt x="403" y="247"/>
                    <a:pt x="404" y="249"/>
                    <a:pt x="404" y="249"/>
                  </a:cubicBezTo>
                  <a:cubicBezTo>
                    <a:pt x="404" y="249"/>
                    <a:pt x="406" y="248"/>
                    <a:pt x="408" y="248"/>
                  </a:cubicBezTo>
                  <a:cubicBezTo>
                    <a:pt x="410" y="248"/>
                    <a:pt x="409" y="248"/>
                    <a:pt x="411" y="249"/>
                  </a:cubicBezTo>
                  <a:cubicBezTo>
                    <a:pt x="412" y="249"/>
                    <a:pt x="414" y="252"/>
                    <a:pt x="415" y="252"/>
                  </a:cubicBezTo>
                  <a:cubicBezTo>
                    <a:pt x="416" y="252"/>
                    <a:pt x="416" y="252"/>
                    <a:pt x="417" y="250"/>
                  </a:cubicBezTo>
                  <a:cubicBezTo>
                    <a:pt x="419" y="249"/>
                    <a:pt x="419" y="251"/>
                    <a:pt x="420" y="250"/>
                  </a:cubicBezTo>
                  <a:cubicBezTo>
                    <a:pt x="421" y="250"/>
                    <a:pt x="423" y="250"/>
                    <a:pt x="423" y="250"/>
                  </a:cubicBezTo>
                  <a:cubicBezTo>
                    <a:pt x="424" y="249"/>
                    <a:pt x="424" y="250"/>
                    <a:pt x="426" y="251"/>
                  </a:cubicBezTo>
                  <a:cubicBezTo>
                    <a:pt x="428" y="251"/>
                    <a:pt x="428" y="252"/>
                    <a:pt x="429" y="249"/>
                  </a:cubicBezTo>
                  <a:cubicBezTo>
                    <a:pt x="430" y="245"/>
                    <a:pt x="424" y="247"/>
                    <a:pt x="424" y="247"/>
                  </a:cubicBezTo>
                  <a:cubicBezTo>
                    <a:pt x="424" y="247"/>
                    <a:pt x="423" y="247"/>
                    <a:pt x="422" y="246"/>
                  </a:cubicBezTo>
                  <a:cubicBezTo>
                    <a:pt x="421" y="246"/>
                    <a:pt x="417" y="242"/>
                    <a:pt x="415" y="242"/>
                  </a:cubicBezTo>
                  <a:cubicBezTo>
                    <a:pt x="413" y="242"/>
                    <a:pt x="409" y="238"/>
                    <a:pt x="408" y="238"/>
                  </a:cubicBezTo>
                  <a:cubicBezTo>
                    <a:pt x="408" y="237"/>
                    <a:pt x="404" y="237"/>
                    <a:pt x="403" y="237"/>
                  </a:cubicBezTo>
                  <a:cubicBezTo>
                    <a:pt x="402" y="236"/>
                    <a:pt x="401" y="235"/>
                    <a:pt x="400" y="235"/>
                  </a:cubicBezTo>
                  <a:cubicBezTo>
                    <a:pt x="400" y="234"/>
                    <a:pt x="396" y="234"/>
                    <a:pt x="396" y="234"/>
                  </a:cubicBezTo>
                  <a:cubicBezTo>
                    <a:pt x="396" y="234"/>
                    <a:pt x="393" y="233"/>
                    <a:pt x="392" y="233"/>
                  </a:cubicBezTo>
                  <a:cubicBezTo>
                    <a:pt x="392" y="232"/>
                    <a:pt x="387" y="231"/>
                    <a:pt x="385" y="231"/>
                  </a:cubicBezTo>
                  <a:cubicBezTo>
                    <a:pt x="384" y="230"/>
                    <a:pt x="372" y="229"/>
                    <a:pt x="372" y="229"/>
                  </a:cubicBezTo>
                  <a:cubicBezTo>
                    <a:pt x="370" y="230"/>
                    <a:pt x="370" y="230"/>
                    <a:pt x="370" y="230"/>
                  </a:cubicBezTo>
                  <a:cubicBezTo>
                    <a:pt x="370" y="230"/>
                    <a:pt x="367" y="230"/>
                    <a:pt x="364" y="230"/>
                  </a:cubicBezTo>
                  <a:cubicBezTo>
                    <a:pt x="361" y="230"/>
                    <a:pt x="354" y="229"/>
                    <a:pt x="354" y="229"/>
                  </a:cubicBezTo>
                  <a:cubicBezTo>
                    <a:pt x="351" y="229"/>
                    <a:pt x="347" y="230"/>
                    <a:pt x="347" y="230"/>
                  </a:cubicBezTo>
                  <a:cubicBezTo>
                    <a:pt x="347" y="230"/>
                    <a:pt x="346" y="231"/>
                    <a:pt x="342" y="231"/>
                  </a:cubicBezTo>
                  <a:cubicBezTo>
                    <a:pt x="338" y="230"/>
                    <a:pt x="337" y="235"/>
                    <a:pt x="338" y="236"/>
                  </a:cubicBezTo>
                  <a:cubicBezTo>
                    <a:pt x="338" y="237"/>
                    <a:pt x="340" y="237"/>
                    <a:pt x="340" y="237"/>
                  </a:cubicBezTo>
                  <a:cubicBezTo>
                    <a:pt x="340" y="237"/>
                    <a:pt x="339" y="238"/>
                    <a:pt x="339" y="240"/>
                  </a:cubicBezTo>
                  <a:cubicBezTo>
                    <a:pt x="339" y="241"/>
                    <a:pt x="337" y="242"/>
                    <a:pt x="336" y="243"/>
                  </a:cubicBezTo>
                  <a:cubicBezTo>
                    <a:pt x="335" y="244"/>
                    <a:pt x="336" y="245"/>
                    <a:pt x="336" y="247"/>
                  </a:cubicBezTo>
                  <a:cubicBezTo>
                    <a:pt x="336" y="249"/>
                    <a:pt x="335" y="250"/>
                    <a:pt x="336" y="252"/>
                  </a:cubicBezTo>
                  <a:cubicBezTo>
                    <a:pt x="336" y="253"/>
                    <a:pt x="337" y="255"/>
                    <a:pt x="336" y="257"/>
                  </a:cubicBezTo>
                  <a:cubicBezTo>
                    <a:pt x="336" y="260"/>
                    <a:pt x="336" y="259"/>
                    <a:pt x="335" y="261"/>
                  </a:cubicBezTo>
                  <a:cubicBezTo>
                    <a:pt x="334" y="263"/>
                    <a:pt x="334" y="263"/>
                    <a:pt x="335" y="263"/>
                  </a:cubicBezTo>
                  <a:cubicBezTo>
                    <a:pt x="335" y="264"/>
                    <a:pt x="336" y="268"/>
                    <a:pt x="336" y="269"/>
                  </a:cubicBezTo>
                  <a:cubicBezTo>
                    <a:pt x="335" y="269"/>
                    <a:pt x="335" y="270"/>
                    <a:pt x="335" y="270"/>
                  </a:cubicBezTo>
                  <a:cubicBezTo>
                    <a:pt x="336" y="271"/>
                    <a:pt x="337" y="275"/>
                    <a:pt x="337" y="275"/>
                  </a:cubicBezTo>
                  <a:cubicBezTo>
                    <a:pt x="337" y="276"/>
                    <a:pt x="336" y="280"/>
                    <a:pt x="336" y="280"/>
                  </a:cubicBezTo>
                  <a:cubicBezTo>
                    <a:pt x="336" y="280"/>
                    <a:pt x="335" y="280"/>
                    <a:pt x="333" y="279"/>
                  </a:cubicBezTo>
                  <a:cubicBezTo>
                    <a:pt x="331" y="278"/>
                    <a:pt x="330" y="275"/>
                    <a:pt x="329" y="272"/>
                  </a:cubicBezTo>
                  <a:cubicBezTo>
                    <a:pt x="329" y="270"/>
                    <a:pt x="330" y="269"/>
                    <a:pt x="330" y="268"/>
                  </a:cubicBezTo>
                  <a:cubicBezTo>
                    <a:pt x="330" y="267"/>
                    <a:pt x="329" y="267"/>
                    <a:pt x="330" y="264"/>
                  </a:cubicBezTo>
                  <a:cubicBezTo>
                    <a:pt x="331" y="261"/>
                    <a:pt x="330" y="258"/>
                    <a:pt x="330" y="256"/>
                  </a:cubicBezTo>
                  <a:cubicBezTo>
                    <a:pt x="330" y="255"/>
                    <a:pt x="332" y="252"/>
                    <a:pt x="333" y="252"/>
                  </a:cubicBezTo>
                  <a:cubicBezTo>
                    <a:pt x="333" y="251"/>
                    <a:pt x="332" y="250"/>
                    <a:pt x="328" y="248"/>
                  </a:cubicBezTo>
                  <a:cubicBezTo>
                    <a:pt x="325" y="246"/>
                    <a:pt x="321" y="248"/>
                    <a:pt x="320" y="248"/>
                  </a:cubicBezTo>
                  <a:cubicBezTo>
                    <a:pt x="319" y="248"/>
                    <a:pt x="318" y="249"/>
                    <a:pt x="317" y="249"/>
                  </a:cubicBezTo>
                  <a:cubicBezTo>
                    <a:pt x="315" y="250"/>
                    <a:pt x="315" y="251"/>
                    <a:pt x="313" y="252"/>
                  </a:cubicBezTo>
                  <a:cubicBezTo>
                    <a:pt x="311" y="254"/>
                    <a:pt x="310" y="256"/>
                    <a:pt x="310" y="256"/>
                  </a:cubicBezTo>
                  <a:cubicBezTo>
                    <a:pt x="307" y="257"/>
                    <a:pt x="307" y="257"/>
                    <a:pt x="307" y="257"/>
                  </a:cubicBezTo>
                  <a:cubicBezTo>
                    <a:pt x="307" y="257"/>
                    <a:pt x="304" y="254"/>
                    <a:pt x="303" y="253"/>
                  </a:cubicBezTo>
                  <a:cubicBezTo>
                    <a:pt x="302" y="253"/>
                    <a:pt x="297" y="251"/>
                    <a:pt x="297" y="250"/>
                  </a:cubicBezTo>
                  <a:cubicBezTo>
                    <a:pt x="297" y="249"/>
                    <a:pt x="297" y="249"/>
                    <a:pt x="294" y="248"/>
                  </a:cubicBezTo>
                  <a:cubicBezTo>
                    <a:pt x="291" y="247"/>
                    <a:pt x="290" y="245"/>
                    <a:pt x="288" y="245"/>
                  </a:cubicBezTo>
                  <a:cubicBezTo>
                    <a:pt x="285" y="245"/>
                    <a:pt x="283" y="245"/>
                    <a:pt x="282" y="245"/>
                  </a:cubicBezTo>
                  <a:cubicBezTo>
                    <a:pt x="281" y="245"/>
                    <a:pt x="275" y="245"/>
                    <a:pt x="275" y="245"/>
                  </a:cubicBezTo>
                  <a:cubicBezTo>
                    <a:pt x="275" y="245"/>
                    <a:pt x="269" y="248"/>
                    <a:pt x="268" y="248"/>
                  </a:cubicBezTo>
                  <a:cubicBezTo>
                    <a:pt x="267" y="249"/>
                    <a:pt x="266" y="251"/>
                    <a:pt x="266" y="252"/>
                  </a:cubicBezTo>
                  <a:cubicBezTo>
                    <a:pt x="266" y="253"/>
                    <a:pt x="263" y="254"/>
                    <a:pt x="263" y="254"/>
                  </a:cubicBezTo>
                  <a:cubicBezTo>
                    <a:pt x="256" y="244"/>
                    <a:pt x="237" y="243"/>
                    <a:pt x="237" y="242"/>
                  </a:cubicBezTo>
                  <a:cubicBezTo>
                    <a:pt x="237" y="242"/>
                    <a:pt x="238" y="242"/>
                    <a:pt x="233" y="228"/>
                  </a:cubicBezTo>
                  <a:cubicBezTo>
                    <a:pt x="229" y="215"/>
                    <a:pt x="219" y="217"/>
                    <a:pt x="219" y="217"/>
                  </a:cubicBezTo>
                  <a:cubicBezTo>
                    <a:pt x="219" y="217"/>
                    <a:pt x="218" y="220"/>
                    <a:pt x="216" y="220"/>
                  </a:cubicBezTo>
                  <a:cubicBezTo>
                    <a:pt x="214" y="221"/>
                    <a:pt x="212" y="222"/>
                    <a:pt x="212" y="222"/>
                  </a:cubicBezTo>
                  <a:cubicBezTo>
                    <a:pt x="210" y="226"/>
                    <a:pt x="210" y="226"/>
                    <a:pt x="210" y="226"/>
                  </a:cubicBezTo>
                  <a:cubicBezTo>
                    <a:pt x="210" y="226"/>
                    <a:pt x="209" y="224"/>
                    <a:pt x="208" y="222"/>
                  </a:cubicBezTo>
                  <a:cubicBezTo>
                    <a:pt x="207" y="220"/>
                    <a:pt x="205" y="216"/>
                    <a:pt x="204" y="212"/>
                  </a:cubicBezTo>
                  <a:cubicBezTo>
                    <a:pt x="204" y="209"/>
                    <a:pt x="204" y="211"/>
                    <a:pt x="204" y="205"/>
                  </a:cubicBezTo>
                  <a:cubicBezTo>
                    <a:pt x="205" y="199"/>
                    <a:pt x="203" y="196"/>
                    <a:pt x="203" y="195"/>
                  </a:cubicBezTo>
                  <a:cubicBezTo>
                    <a:pt x="203" y="194"/>
                    <a:pt x="203" y="194"/>
                    <a:pt x="201" y="193"/>
                  </a:cubicBezTo>
                  <a:cubicBezTo>
                    <a:pt x="199" y="193"/>
                    <a:pt x="197" y="191"/>
                    <a:pt x="197" y="191"/>
                  </a:cubicBezTo>
                  <a:cubicBezTo>
                    <a:pt x="196" y="191"/>
                    <a:pt x="194" y="190"/>
                    <a:pt x="193" y="190"/>
                  </a:cubicBezTo>
                  <a:cubicBezTo>
                    <a:pt x="193" y="190"/>
                    <a:pt x="188" y="190"/>
                    <a:pt x="188" y="190"/>
                  </a:cubicBezTo>
                  <a:cubicBezTo>
                    <a:pt x="188" y="190"/>
                    <a:pt x="183" y="192"/>
                    <a:pt x="181" y="192"/>
                  </a:cubicBezTo>
                  <a:cubicBezTo>
                    <a:pt x="180" y="193"/>
                    <a:pt x="178" y="194"/>
                    <a:pt x="178" y="194"/>
                  </a:cubicBezTo>
                  <a:cubicBezTo>
                    <a:pt x="178" y="194"/>
                    <a:pt x="176" y="194"/>
                    <a:pt x="174" y="194"/>
                  </a:cubicBezTo>
                  <a:cubicBezTo>
                    <a:pt x="173" y="194"/>
                    <a:pt x="171" y="194"/>
                    <a:pt x="171" y="194"/>
                  </a:cubicBezTo>
                  <a:cubicBezTo>
                    <a:pt x="170" y="195"/>
                    <a:pt x="166" y="195"/>
                    <a:pt x="165" y="196"/>
                  </a:cubicBezTo>
                  <a:cubicBezTo>
                    <a:pt x="164" y="197"/>
                    <a:pt x="161" y="196"/>
                    <a:pt x="160" y="197"/>
                  </a:cubicBezTo>
                  <a:cubicBezTo>
                    <a:pt x="159" y="199"/>
                    <a:pt x="157" y="201"/>
                    <a:pt x="157" y="201"/>
                  </a:cubicBezTo>
                  <a:cubicBezTo>
                    <a:pt x="157" y="201"/>
                    <a:pt x="154" y="200"/>
                    <a:pt x="151" y="201"/>
                  </a:cubicBezTo>
                  <a:cubicBezTo>
                    <a:pt x="147" y="201"/>
                    <a:pt x="150" y="204"/>
                    <a:pt x="150" y="204"/>
                  </a:cubicBezTo>
                  <a:cubicBezTo>
                    <a:pt x="150" y="204"/>
                    <a:pt x="147" y="206"/>
                    <a:pt x="146" y="207"/>
                  </a:cubicBezTo>
                  <a:cubicBezTo>
                    <a:pt x="145" y="207"/>
                    <a:pt x="144" y="207"/>
                    <a:pt x="141" y="207"/>
                  </a:cubicBezTo>
                  <a:cubicBezTo>
                    <a:pt x="138" y="207"/>
                    <a:pt x="138" y="210"/>
                    <a:pt x="137" y="210"/>
                  </a:cubicBezTo>
                  <a:cubicBezTo>
                    <a:pt x="136" y="210"/>
                    <a:pt x="134" y="211"/>
                    <a:pt x="133" y="211"/>
                  </a:cubicBezTo>
                  <a:cubicBezTo>
                    <a:pt x="132" y="212"/>
                    <a:pt x="125" y="216"/>
                    <a:pt x="125" y="216"/>
                  </a:cubicBezTo>
                  <a:cubicBezTo>
                    <a:pt x="119" y="216"/>
                    <a:pt x="117" y="219"/>
                    <a:pt x="117" y="219"/>
                  </a:cubicBezTo>
                  <a:cubicBezTo>
                    <a:pt x="115" y="219"/>
                    <a:pt x="115" y="219"/>
                    <a:pt x="115" y="219"/>
                  </a:cubicBezTo>
                  <a:cubicBezTo>
                    <a:pt x="115" y="219"/>
                    <a:pt x="112" y="219"/>
                    <a:pt x="112" y="220"/>
                  </a:cubicBezTo>
                  <a:cubicBezTo>
                    <a:pt x="111" y="221"/>
                    <a:pt x="108" y="222"/>
                    <a:pt x="108" y="222"/>
                  </a:cubicBezTo>
                  <a:cubicBezTo>
                    <a:pt x="107" y="222"/>
                    <a:pt x="105" y="222"/>
                    <a:pt x="104" y="222"/>
                  </a:cubicBezTo>
                  <a:cubicBezTo>
                    <a:pt x="103" y="222"/>
                    <a:pt x="98" y="227"/>
                    <a:pt x="98" y="227"/>
                  </a:cubicBezTo>
                  <a:cubicBezTo>
                    <a:pt x="94" y="226"/>
                    <a:pt x="93" y="231"/>
                    <a:pt x="93" y="231"/>
                  </a:cubicBezTo>
                  <a:cubicBezTo>
                    <a:pt x="93" y="231"/>
                    <a:pt x="98" y="232"/>
                    <a:pt x="93" y="233"/>
                  </a:cubicBezTo>
                  <a:cubicBezTo>
                    <a:pt x="86" y="235"/>
                    <a:pt x="78" y="239"/>
                    <a:pt x="78" y="239"/>
                  </a:cubicBezTo>
                  <a:cubicBezTo>
                    <a:pt x="75" y="239"/>
                    <a:pt x="73" y="239"/>
                    <a:pt x="73" y="239"/>
                  </a:cubicBezTo>
                  <a:cubicBezTo>
                    <a:pt x="73" y="239"/>
                    <a:pt x="73" y="242"/>
                    <a:pt x="72" y="242"/>
                  </a:cubicBezTo>
                  <a:cubicBezTo>
                    <a:pt x="71" y="242"/>
                    <a:pt x="67" y="242"/>
                    <a:pt x="66" y="243"/>
                  </a:cubicBezTo>
                  <a:cubicBezTo>
                    <a:pt x="65" y="243"/>
                    <a:pt x="66" y="245"/>
                    <a:pt x="66" y="245"/>
                  </a:cubicBezTo>
                  <a:cubicBezTo>
                    <a:pt x="66" y="245"/>
                    <a:pt x="67" y="247"/>
                    <a:pt x="68" y="248"/>
                  </a:cubicBezTo>
                  <a:cubicBezTo>
                    <a:pt x="68" y="248"/>
                    <a:pt x="69" y="247"/>
                    <a:pt x="73" y="247"/>
                  </a:cubicBezTo>
                  <a:cubicBezTo>
                    <a:pt x="76" y="247"/>
                    <a:pt x="76" y="247"/>
                    <a:pt x="77" y="245"/>
                  </a:cubicBezTo>
                  <a:cubicBezTo>
                    <a:pt x="77" y="243"/>
                    <a:pt x="79" y="245"/>
                    <a:pt x="81" y="244"/>
                  </a:cubicBezTo>
                  <a:cubicBezTo>
                    <a:pt x="82" y="243"/>
                    <a:pt x="82" y="244"/>
                    <a:pt x="83" y="244"/>
                  </a:cubicBezTo>
                  <a:cubicBezTo>
                    <a:pt x="84" y="244"/>
                    <a:pt x="86" y="244"/>
                    <a:pt x="86" y="244"/>
                  </a:cubicBezTo>
                  <a:cubicBezTo>
                    <a:pt x="86" y="244"/>
                    <a:pt x="89" y="243"/>
                    <a:pt x="90" y="242"/>
                  </a:cubicBezTo>
                  <a:cubicBezTo>
                    <a:pt x="91" y="241"/>
                    <a:pt x="94" y="242"/>
                    <a:pt x="95" y="241"/>
                  </a:cubicBezTo>
                  <a:cubicBezTo>
                    <a:pt x="96" y="241"/>
                    <a:pt x="98" y="241"/>
                    <a:pt x="100" y="241"/>
                  </a:cubicBezTo>
                  <a:cubicBezTo>
                    <a:pt x="103" y="241"/>
                    <a:pt x="104" y="239"/>
                    <a:pt x="105" y="239"/>
                  </a:cubicBezTo>
                  <a:cubicBezTo>
                    <a:pt x="106" y="239"/>
                    <a:pt x="107" y="239"/>
                    <a:pt x="110" y="238"/>
                  </a:cubicBezTo>
                  <a:cubicBezTo>
                    <a:pt x="113" y="238"/>
                    <a:pt x="114" y="236"/>
                    <a:pt x="115" y="236"/>
                  </a:cubicBezTo>
                  <a:cubicBezTo>
                    <a:pt x="115" y="236"/>
                    <a:pt x="118" y="236"/>
                    <a:pt x="119" y="235"/>
                  </a:cubicBezTo>
                  <a:cubicBezTo>
                    <a:pt x="121" y="235"/>
                    <a:pt x="123" y="234"/>
                    <a:pt x="123" y="234"/>
                  </a:cubicBezTo>
                  <a:cubicBezTo>
                    <a:pt x="123" y="234"/>
                    <a:pt x="126" y="234"/>
                    <a:pt x="128" y="233"/>
                  </a:cubicBezTo>
                  <a:cubicBezTo>
                    <a:pt x="130" y="232"/>
                    <a:pt x="132" y="232"/>
                    <a:pt x="133" y="232"/>
                  </a:cubicBezTo>
                  <a:cubicBezTo>
                    <a:pt x="134" y="232"/>
                    <a:pt x="136" y="231"/>
                    <a:pt x="138" y="230"/>
                  </a:cubicBezTo>
                  <a:cubicBezTo>
                    <a:pt x="141" y="228"/>
                    <a:pt x="140" y="229"/>
                    <a:pt x="143" y="229"/>
                  </a:cubicBezTo>
                  <a:cubicBezTo>
                    <a:pt x="145" y="230"/>
                    <a:pt x="144" y="227"/>
                    <a:pt x="145" y="227"/>
                  </a:cubicBezTo>
                  <a:cubicBezTo>
                    <a:pt x="146" y="227"/>
                    <a:pt x="151" y="227"/>
                    <a:pt x="151" y="226"/>
                  </a:cubicBezTo>
                  <a:cubicBezTo>
                    <a:pt x="152" y="225"/>
                    <a:pt x="154" y="225"/>
                    <a:pt x="155" y="225"/>
                  </a:cubicBezTo>
                  <a:cubicBezTo>
                    <a:pt x="155" y="225"/>
                    <a:pt x="159" y="223"/>
                    <a:pt x="159" y="222"/>
                  </a:cubicBezTo>
                  <a:cubicBezTo>
                    <a:pt x="160" y="222"/>
                    <a:pt x="162" y="219"/>
                    <a:pt x="165" y="220"/>
                  </a:cubicBezTo>
                  <a:cubicBezTo>
                    <a:pt x="168" y="221"/>
                    <a:pt x="169" y="220"/>
                    <a:pt x="171" y="219"/>
                  </a:cubicBezTo>
                  <a:cubicBezTo>
                    <a:pt x="172" y="217"/>
                    <a:pt x="174" y="217"/>
                    <a:pt x="176" y="217"/>
                  </a:cubicBezTo>
                  <a:cubicBezTo>
                    <a:pt x="179" y="217"/>
                    <a:pt x="182" y="215"/>
                    <a:pt x="182" y="215"/>
                  </a:cubicBezTo>
                  <a:cubicBezTo>
                    <a:pt x="182" y="215"/>
                    <a:pt x="184" y="214"/>
                    <a:pt x="187" y="212"/>
                  </a:cubicBezTo>
                  <a:cubicBezTo>
                    <a:pt x="190" y="210"/>
                    <a:pt x="190" y="212"/>
                    <a:pt x="193" y="211"/>
                  </a:cubicBezTo>
                  <a:cubicBezTo>
                    <a:pt x="195" y="210"/>
                    <a:pt x="195" y="211"/>
                    <a:pt x="196" y="211"/>
                  </a:cubicBezTo>
                  <a:cubicBezTo>
                    <a:pt x="197" y="212"/>
                    <a:pt x="198" y="212"/>
                    <a:pt x="198" y="214"/>
                  </a:cubicBezTo>
                  <a:cubicBezTo>
                    <a:pt x="198" y="215"/>
                    <a:pt x="198" y="216"/>
                    <a:pt x="198" y="217"/>
                  </a:cubicBezTo>
                  <a:cubicBezTo>
                    <a:pt x="198" y="218"/>
                    <a:pt x="198" y="219"/>
                    <a:pt x="198" y="219"/>
                  </a:cubicBezTo>
                  <a:cubicBezTo>
                    <a:pt x="199" y="221"/>
                    <a:pt x="199" y="221"/>
                    <a:pt x="199" y="221"/>
                  </a:cubicBezTo>
                  <a:cubicBezTo>
                    <a:pt x="199" y="221"/>
                    <a:pt x="199" y="223"/>
                    <a:pt x="200" y="224"/>
                  </a:cubicBezTo>
                  <a:cubicBezTo>
                    <a:pt x="202" y="224"/>
                    <a:pt x="202" y="226"/>
                    <a:pt x="201" y="228"/>
                  </a:cubicBezTo>
                  <a:cubicBezTo>
                    <a:pt x="199" y="230"/>
                    <a:pt x="196" y="231"/>
                    <a:pt x="195" y="232"/>
                  </a:cubicBezTo>
                  <a:cubicBezTo>
                    <a:pt x="194" y="232"/>
                    <a:pt x="193" y="234"/>
                    <a:pt x="192" y="234"/>
                  </a:cubicBezTo>
                  <a:cubicBezTo>
                    <a:pt x="191" y="234"/>
                    <a:pt x="187" y="233"/>
                    <a:pt x="187" y="235"/>
                  </a:cubicBezTo>
                  <a:cubicBezTo>
                    <a:pt x="187" y="236"/>
                    <a:pt x="188" y="238"/>
                    <a:pt x="186" y="238"/>
                  </a:cubicBezTo>
                  <a:cubicBezTo>
                    <a:pt x="184" y="238"/>
                    <a:pt x="182" y="238"/>
                    <a:pt x="182" y="240"/>
                  </a:cubicBezTo>
                  <a:cubicBezTo>
                    <a:pt x="179" y="240"/>
                    <a:pt x="174" y="247"/>
                    <a:pt x="174" y="247"/>
                  </a:cubicBezTo>
                  <a:cubicBezTo>
                    <a:pt x="174" y="247"/>
                    <a:pt x="169" y="247"/>
                    <a:pt x="170" y="250"/>
                  </a:cubicBezTo>
                  <a:cubicBezTo>
                    <a:pt x="171" y="253"/>
                    <a:pt x="170" y="255"/>
                    <a:pt x="170" y="255"/>
                  </a:cubicBezTo>
                  <a:cubicBezTo>
                    <a:pt x="170" y="255"/>
                    <a:pt x="169" y="255"/>
                    <a:pt x="164" y="256"/>
                  </a:cubicBezTo>
                  <a:cubicBezTo>
                    <a:pt x="159" y="256"/>
                    <a:pt x="157" y="262"/>
                    <a:pt x="157" y="262"/>
                  </a:cubicBezTo>
                  <a:cubicBezTo>
                    <a:pt x="153" y="264"/>
                    <a:pt x="152" y="266"/>
                    <a:pt x="152" y="266"/>
                  </a:cubicBezTo>
                  <a:cubicBezTo>
                    <a:pt x="152" y="266"/>
                    <a:pt x="149" y="268"/>
                    <a:pt x="152" y="263"/>
                  </a:cubicBezTo>
                  <a:cubicBezTo>
                    <a:pt x="156" y="259"/>
                    <a:pt x="153" y="259"/>
                    <a:pt x="153" y="259"/>
                  </a:cubicBezTo>
                  <a:cubicBezTo>
                    <a:pt x="146" y="260"/>
                    <a:pt x="149" y="266"/>
                    <a:pt x="149" y="266"/>
                  </a:cubicBezTo>
                  <a:cubicBezTo>
                    <a:pt x="149" y="266"/>
                    <a:pt x="147" y="266"/>
                    <a:pt x="145" y="267"/>
                  </a:cubicBezTo>
                  <a:cubicBezTo>
                    <a:pt x="143" y="268"/>
                    <a:pt x="141" y="271"/>
                    <a:pt x="141" y="271"/>
                  </a:cubicBezTo>
                  <a:cubicBezTo>
                    <a:pt x="141" y="271"/>
                    <a:pt x="139" y="274"/>
                    <a:pt x="136" y="276"/>
                  </a:cubicBezTo>
                  <a:cubicBezTo>
                    <a:pt x="134" y="278"/>
                    <a:pt x="133" y="281"/>
                    <a:pt x="131" y="282"/>
                  </a:cubicBezTo>
                  <a:cubicBezTo>
                    <a:pt x="128" y="284"/>
                    <a:pt x="126" y="287"/>
                    <a:pt x="126" y="287"/>
                  </a:cubicBezTo>
                  <a:cubicBezTo>
                    <a:pt x="122" y="293"/>
                    <a:pt x="122" y="293"/>
                    <a:pt x="122" y="293"/>
                  </a:cubicBezTo>
                  <a:cubicBezTo>
                    <a:pt x="118" y="294"/>
                    <a:pt x="115" y="301"/>
                    <a:pt x="115" y="301"/>
                  </a:cubicBezTo>
                  <a:cubicBezTo>
                    <a:pt x="115" y="301"/>
                    <a:pt x="113" y="306"/>
                    <a:pt x="110" y="307"/>
                  </a:cubicBezTo>
                  <a:cubicBezTo>
                    <a:pt x="108" y="308"/>
                    <a:pt x="105" y="312"/>
                    <a:pt x="105" y="312"/>
                  </a:cubicBezTo>
                  <a:cubicBezTo>
                    <a:pt x="105" y="313"/>
                    <a:pt x="105" y="313"/>
                    <a:pt x="105" y="313"/>
                  </a:cubicBezTo>
                  <a:cubicBezTo>
                    <a:pt x="104" y="315"/>
                    <a:pt x="104" y="315"/>
                    <a:pt x="104" y="315"/>
                  </a:cubicBezTo>
                  <a:cubicBezTo>
                    <a:pt x="104" y="315"/>
                    <a:pt x="102" y="316"/>
                    <a:pt x="100" y="317"/>
                  </a:cubicBezTo>
                  <a:cubicBezTo>
                    <a:pt x="98" y="318"/>
                    <a:pt x="99" y="318"/>
                    <a:pt x="98" y="319"/>
                  </a:cubicBezTo>
                  <a:cubicBezTo>
                    <a:pt x="98" y="321"/>
                    <a:pt x="99" y="321"/>
                    <a:pt x="100" y="322"/>
                  </a:cubicBezTo>
                  <a:cubicBezTo>
                    <a:pt x="100" y="322"/>
                    <a:pt x="101" y="321"/>
                    <a:pt x="103" y="320"/>
                  </a:cubicBezTo>
                  <a:cubicBezTo>
                    <a:pt x="104" y="320"/>
                    <a:pt x="106" y="319"/>
                    <a:pt x="106" y="318"/>
                  </a:cubicBezTo>
                  <a:cubicBezTo>
                    <a:pt x="107" y="317"/>
                    <a:pt x="108" y="317"/>
                    <a:pt x="108" y="316"/>
                  </a:cubicBezTo>
                  <a:cubicBezTo>
                    <a:pt x="109" y="314"/>
                    <a:pt x="109" y="315"/>
                    <a:pt x="110" y="315"/>
                  </a:cubicBezTo>
                  <a:cubicBezTo>
                    <a:pt x="111" y="315"/>
                    <a:pt x="115" y="315"/>
                    <a:pt x="115" y="315"/>
                  </a:cubicBezTo>
                  <a:cubicBezTo>
                    <a:pt x="116" y="315"/>
                    <a:pt x="119" y="312"/>
                    <a:pt x="122" y="312"/>
                  </a:cubicBezTo>
                  <a:cubicBezTo>
                    <a:pt x="125" y="311"/>
                    <a:pt x="122" y="309"/>
                    <a:pt x="122" y="308"/>
                  </a:cubicBezTo>
                  <a:cubicBezTo>
                    <a:pt x="122" y="307"/>
                    <a:pt x="123" y="307"/>
                    <a:pt x="125" y="307"/>
                  </a:cubicBezTo>
                  <a:cubicBezTo>
                    <a:pt x="127" y="306"/>
                    <a:pt x="126" y="307"/>
                    <a:pt x="126" y="307"/>
                  </a:cubicBezTo>
                  <a:cubicBezTo>
                    <a:pt x="127" y="307"/>
                    <a:pt x="128" y="306"/>
                    <a:pt x="128" y="306"/>
                  </a:cubicBezTo>
                  <a:cubicBezTo>
                    <a:pt x="128" y="306"/>
                    <a:pt x="132" y="306"/>
                    <a:pt x="134" y="306"/>
                  </a:cubicBezTo>
                  <a:cubicBezTo>
                    <a:pt x="136" y="306"/>
                    <a:pt x="137" y="306"/>
                    <a:pt x="138" y="304"/>
                  </a:cubicBezTo>
                  <a:cubicBezTo>
                    <a:pt x="139" y="303"/>
                    <a:pt x="139" y="302"/>
                    <a:pt x="140" y="300"/>
                  </a:cubicBezTo>
                  <a:cubicBezTo>
                    <a:pt x="141" y="299"/>
                    <a:pt x="142" y="301"/>
                    <a:pt x="142" y="301"/>
                  </a:cubicBezTo>
                  <a:cubicBezTo>
                    <a:pt x="142" y="301"/>
                    <a:pt x="143" y="301"/>
                    <a:pt x="144" y="300"/>
                  </a:cubicBezTo>
                  <a:cubicBezTo>
                    <a:pt x="144" y="300"/>
                    <a:pt x="146" y="300"/>
                    <a:pt x="146" y="300"/>
                  </a:cubicBezTo>
                  <a:cubicBezTo>
                    <a:pt x="146" y="300"/>
                    <a:pt x="149" y="299"/>
                    <a:pt x="152" y="299"/>
                  </a:cubicBezTo>
                  <a:cubicBezTo>
                    <a:pt x="154" y="299"/>
                    <a:pt x="153" y="299"/>
                    <a:pt x="155" y="298"/>
                  </a:cubicBezTo>
                  <a:cubicBezTo>
                    <a:pt x="157" y="298"/>
                    <a:pt x="157" y="298"/>
                    <a:pt x="158" y="298"/>
                  </a:cubicBezTo>
                  <a:cubicBezTo>
                    <a:pt x="159" y="298"/>
                    <a:pt x="160" y="296"/>
                    <a:pt x="162" y="295"/>
                  </a:cubicBezTo>
                  <a:cubicBezTo>
                    <a:pt x="164" y="294"/>
                    <a:pt x="165" y="293"/>
                    <a:pt x="167" y="293"/>
                  </a:cubicBezTo>
                  <a:cubicBezTo>
                    <a:pt x="169" y="294"/>
                    <a:pt x="171" y="295"/>
                    <a:pt x="171" y="295"/>
                  </a:cubicBezTo>
                  <a:cubicBezTo>
                    <a:pt x="168" y="297"/>
                    <a:pt x="168" y="297"/>
                    <a:pt x="168" y="297"/>
                  </a:cubicBezTo>
                  <a:cubicBezTo>
                    <a:pt x="164" y="300"/>
                    <a:pt x="164" y="300"/>
                    <a:pt x="164" y="300"/>
                  </a:cubicBezTo>
                  <a:cubicBezTo>
                    <a:pt x="158" y="304"/>
                    <a:pt x="158" y="304"/>
                    <a:pt x="158" y="304"/>
                  </a:cubicBezTo>
                  <a:cubicBezTo>
                    <a:pt x="152" y="308"/>
                    <a:pt x="152" y="308"/>
                    <a:pt x="152" y="308"/>
                  </a:cubicBezTo>
                  <a:cubicBezTo>
                    <a:pt x="148" y="311"/>
                    <a:pt x="148" y="311"/>
                    <a:pt x="148" y="311"/>
                  </a:cubicBezTo>
                  <a:cubicBezTo>
                    <a:pt x="139" y="319"/>
                    <a:pt x="139" y="319"/>
                    <a:pt x="139" y="319"/>
                  </a:cubicBezTo>
                  <a:cubicBezTo>
                    <a:pt x="132" y="322"/>
                    <a:pt x="127" y="328"/>
                    <a:pt x="127" y="328"/>
                  </a:cubicBezTo>
                  <a:cubicBezTo>
                    <a:pt x="120" y="329"/>
                    <a:pt x="118" y="334"/>
                    <a:pt x="118" y="334"/>
                  </a:cubicBezTo>
                  <a:cubicBezTo>
                    <a:pt x="115" y="333"/>
                    <a:pt x="111" y="339"/>
                    <a:pt x="111" y="339"/>
                  </a:cubicBezTo>
                  <a:cubicBezTo>
                    <a:pt x="95" y="351"/>
                    <a:pt x="95" y="351"/>
                    <a:pt x="95" y="351"/>
                  </a:cubicBezTo>
                  <a:cubicBezTo>
                    <a:pt x="94" y="352"/>
                    <a:pt x="94" y="352"/>
                    <a:pt x="94" y="352"/>
                  </a:cubicBezTo>
                  <a:cubicBezTo>
                    <a:pt x="95" y="354"/>
                    <a:pt x="95" y="354"/>
                    <a:pt x="95" y="354"/>
                  </a:cubicBezTo>
                  <a:cubicBezTo>
                    <a:pt x="95" y="354"/>
                    <a:pt x="98" y="354"/>
                    <a:pt x="98" y="354"/>
                  </a:cubicBezTo>
                  <a:cubicBezTo>
                    <a:pt x="99" y="354"/>
                    <a:pt x="101" y="351"/>
                    <a:pt x="101" y="350"/>
                  </a:cubicBezTo>
                  <a:cubicBezTo>
                    <a:pt x="102" y="349"/>
                    <a:pt x="103" y="349"/>
                    <a:pt x="104" y="349"/>
                  </a:cubicBezTo>
                  <a:cubicBezTo>
                    <a:pt x="106" y="348"/>
                    <a:pt x="109" y="345"/>
                    <a:pt x="110" y="345"/>
                  </a:cubicBezTo>
                  <a:cubicBezTo>
                    <a:pt x="110" y="345"/>
                    <a:pt x="113" y="341"/>
                    <a:pt x="113" y="341"/>
                  </a:cubicBezTo>
                  <a:cubicBezTo>
                    <a:pt x="114" y="341"/>
                    <a:pt x="118" y="338"/>
                    <a:pt x="118" y="338"/>
                  </a:cubicBezTo>
                  <a:cubicBezTo>
                    <a:pt x="118" y="338"/>
                    <a:pt x="120" y="337"/>
                    <a:pt x="121" y="337"/>
                  </a:cubicBezTo>
                  <a:cubicBezTo>
                    <a:pt x="122" y="337"/>
                    <a:pt x="123" y="334"/>
                    <a:pt x="123" y="334"/>
                  </a:cubicBezTo>
                  <a:cubicBezTo>
                    <a:pt x="127" y="331"/>
                    <a:pt x="127" y="331"/>
                    <a:pt x="127" y="331"/>
                  </a:cubicBezTo>
                  <a:cubicBezTo>
                    <a:pt x="129" y="330"/>
                    <a:pt x="129" y="330"/>
                    <a:pt x="129" y="330"/>
                  </a:cubicBezTo>
                  <a:cubicBezTo>
                    <a:pt x="131" y="329"/>
                    <a:pt x="131" y="329"/>
                    <a:pt x="131" y="329"/>
                  </a:cubicBezTo>
                  <a:cubicBezTo>
                    <a:pt x="134" y="326"/>
                    <a:pt x="134" y="326"/>
                    <a:pt x="134" y="326"/>
                  </a:cubicBezTo>
                  <a:cubicBezTo>
                    <a:pt x="134" y="326"/>
                    <a:pt x="138" y="324"/>
                    <a:pt x="139" y="324"/>
                  </a:cubicBezTo>
                  <a:cubicBezTo>
                    <a:pt x="139" y="324"/>
                    <a:pt x="141" y="324"/>
                    <a:pt x="143" y="322"/>
                  </a:cubicBezTo>
                  <a:cubicBezTo>
                    <a:pt x="145" y="321"/>
                    <a:pt x="147" y="320"/>
                    <a:pt x="148" y="319"/>
                  </a:cubicBezTo>
                  <a:cubicBezTo>
                    <a:pt x="148" y="319"/>
                    <a:pt x="155" y="315"/>
                    <a:pt x="158" y="313"/>
                  </a:cubicBezTo>
                  <a:cubicBezTo>
                    <a:pt x="160" y="311"/>
                    <a:pt x="160" y="312"/>
                    <a:pt x="163" y="311"/>
                  </a:cubicBezTo>
                  <a:cubicBezTo>
                    <a:pt x="166" y="310"/>
                    <a:pt x="167" y="309"/>
                    <a:pt x="169" y="308"/>
                  </a:cubicBezTo>
                  <a:cubicBezTo>
                    <a:pt x="170" y="308"/>
                    <a:pt x="175" y="306"/>
                    <a:pt x="177" y="305"/>
                  </a:cubicBezTo>
                  <a:cubicBezTo>
                    <a:pt x="180" y="305"/>
                    <a:pt x="181" y="306"/>
                    <a:pt x="182" y="306"/>
                  </a:cubicBezTo>
                  <a:cubicBezTo>
                    <a:pt x="183" y="306"/>
                    <a:pt x="188" y="304"/>
                    <a:pt x="189" y="305"/>
                  </a:cubicBezTo>
                  <a:cubicBezTo>
                    <a:pt x="189" y="305"/>
                    <a:pt x="193" y="304"/>
                    <a:pt x="191" y="301"/>
                  </a:cubicBezTo>
                  <a:cubicBezTo>
                    <a:pt x="195" y="298"/>
                    <a:pt x="190" y="293"/>
                    <a:pt x="186" y="293"/>
                  </a:cubicBezTo>
                  <a:cubicBezTo>
                    <a:pt x="182" y="293"/>
                    <a:pt x="180" y="292"/>
                    <a:pt x="179" y="291"/>
                  </a:cubicBezTo>
                  <a:cubicBezTo>
                    <a:pt x="178" y="290"/>
                    <a:pt x="181" y="289"/>
                    <a:pt x="181" y="289"/>
                  </a:cubicBezTo>
                  <a:cubicBezTo>
                    <a:pt x="181" y="289"/>
                    <a:pt x="185" y="286"/>
                    <a:pt x="186" y="286"/>
                  </a:cubicBezTo>
                  <a:cubicBezTo>
                    <a:pt x="188" y="286"/>
                    <a:pt x="193" y="283"/>
                    <a:pt x="193" y="283"/>
                  </a:cubicBezTo>
                  <a:cubicBezTo>
                    <a:pt x="196" y="283"/>
                    <a:pt x="198" y="281"/>
                    <a:pt x="199" y="280"/>
                  </a:cubicBezTo>
                  <a:cubicBezTo>
                    <a:pt x="199" y="280"/>
                    <a:pt x="201" y="280"/>
                    <a:pt x="201" y="279"/>
                  </a:cubicBezTo>
                  <a:cubicBezTo>
                    <a:pt x="201" y="278"/>
                    <a:pt x="206" y="277"/>
                    <a:pt x="206" y="277"/>
                  </a:cubicBezTo>
                  <a:cubicBezTo>
                    <a:pt x="206" y="277"/>
                    <a:pt x="208" y="277"/>
                    <a:pt x="210" y="278"/>
                  </a:cubicBezTo>
                  <a:cubicBezTo>
                    <a:pt x="211" y="278"/>
                    <a:pt x="215" y="276"/>
                    <a:pt x="215" y="276"/>
                  </a:cubicBezTo>
                  <a:cubicBezTo>
                    <a:pt x="217" y="275"/>
                    <a:pt x="216" y="278"/>
                    <a:pt x="216" y="278"/>
                  </a:cubicBezTo>
                  <a:cubicBezTo>
                    <a:pt x="215" y="279"/>
                    <a:pt x="215" y="279"/>
                    <a:pt x="215" y="279"/>
                  </a:cubicBezTo>
                  <a:cubicBezTo>
                    <a:pt x="215" y="279"/>
                    <a:pt x="214" y="280"/>
                    <a:pt x="214" y="281"/>
                  </a:cubicBezTo>
                  <a:cubicBezTo>
                    <a:pt x="214" y="283"/>
                    <a:pt x="212" y="283"/>
                    <a:pt x="212" y="283"/>
                  </a:cubicBezTo>
                  <a:cubicBezTo>
                    <a:pt x="211" y="284"/>
                    <a:pt x="210" y="285"/>
                    <a:pt x="210" y="285"/>
                  </a:cubicBezTo>
                  <a:cubicBezTo>
                    <a:pt x="210" y="285"/>
                    <a:pt x="209" y="287"/>
                    <a:pt x="208" y="288"/>
                  </a:cubicBezTo>
                  <a:cubicBezTo>
                    <a:pt x="207" y="288"/>
                    <a:pt x="207" y="291"/>
                    <a:pt x="207" y="291"/>
                  </a:cubicBezTo>
                  <a:cubicBezTo>
                    <a:pt x="206" y="293"/>
                    <a:pt x="206" y="293"/>
                    <a:pt x="206" y="293"/>
                  </a:cubicBezTo>
                  <a:cubicBezTo>
                    <a:pt x="206" y="293"/>
                    <a:pt x="205" y="295"/>
                    <a:pt x="207" y="294"/>
                  </a:cubicBezTo>
                  <a:cubicBezTo>
                    <a:pt x="208" y="294"/>
                    <a:pt x="208" y="293"/>
                    <a:pt x="208" y="293"/>
                  </a:cubicBezTo>
                  <a:cubicBezTo>
                    <a:pt x="211" y="292"/>
                    <a:pt x="211" y="292"/>
                    <a:pt x="211" y="292"/>
                  </a:cubicBezTo>
                  <a:cubicBezTo>
                    <a:pt x="214" y="289"/>
                    <a:pt x="214" y="289"/>
                    <a:pt x="214" y="289"/>
                  </a:cubicBezTo>
                  <a:cubicBezTo>
                    <a:pt x="215" y="287"/>
                    <a:pt x="215" y="287"/>
                    <a:pt x="215" y="287"/>
                  </a:cubicBezTo>
                  <a:cubicBezTo>
                    <a:pt x="215" y="287"/>
                    <a:pt x="215" y="285"/>
                    <a:pt x="216" y="284"/>
                  </a:cubicBezTo>
                  <a:cubicBezTo>
                    <a:pt x="217" y="283"/>
                    <a:pt x="216" y="284"/>
                    <a:pt x="217" y="283"/>
                  </a:cubicBezTo>
                  <a:cubicBezTo>
                    <a:pt x="218" y="283"/>
                    <a:pt x="218" y="281"/>
                    <a:pt x="218" y="280"/>
                  </a:cubicBezTo>
                  <a:cubicBezTo>
                    <a:pt x="218" y="280"/>
                    <a:pt x="220" y="279"/>
                    <a:pt x="220" y="279"/>
                  </a:cubicBezTo>
                  <a:cubicBezTo>
                    <a:pt x="220" y="279"/>
                    <a:pt x="222" y="280"/>
                    <a:pt x="222" y="279"/>
                  </a:cubicBezTo>
                  <a:cubicBezTo>
                    <a:pt x="222" y="279"/>
                    <a:pt x="222" y="277"/>
                    <a:pt x="221" y="276"/>
                  </a:cubicBezTo>
                  <a:cubicBezTo>
                    <a:pt x="221" y="274"/>
                    <a:pt x="221" y="276"/>
                    <a:pt x="222" y="275"/>
                  </a:cubicBezTo>
                  <a:cubicBezTo>
                    <a:pt x="222" y="274"/>
                    <a:pt x="224" y="274"/>
                    <a:pt x="225" y="274"/>
                  </a:cubicBezTo>
                  <a:cubicBezTo>
                    <a:pt x="227" y="273"/>
                    <a:pt x="227" y="274"/>
                    <a:pt x="228" y="273"/>
                  </a:cubicBezTo>
                  <a:cubicBezTo>
                    <a:pt x="228" y="273"/>
                    <a:pt x="228" y="272"/>
                    <a:pt x="228" y="271"/>
                  </a:cubicBezTo>
                  <a:cubicBezTo>
                    <a:pt x="228" y="270"/>
                    <a:pt x="228" y="269"/>
                    <a:pt x="229" y="268"/>
                  </a:cubicBezTo>
                  <a:cubicBezTo>
                    <a:pt x="229" y="267"/>
                    <a:pt x="230" y="268"/>
                    <a:pt x="231" y="267"/>
                  </a:cubicBezTo>
                  <a:cubicBezTo>
                    <a:pt x="232" y="267"/>
                    <a:pt x="231" y="267"/>
                    <a:pt x="232" y="266"/>
                  </a:cubicBezTo>
                  <a:cubicBezTo>
                    <a:pt x="232" y="266"/>
                    <a:pt x="233" y="265"/>
                    <a:pt x="234" y="264"/>
                  </a:cubicBezTo>
                  <a:cubicBezTo>
                    <a:pt x="236" y="263"/>
                    <a:pt x="235" y="261"/>
                    <a:pt x="235" y="261"/>
                  </a:cubicBezTo>
                  <a:cubicBezTo>
                    <a:pt x="235" y="260"/>
                    <a:pt x="236" y="260"/>
                    <a:pt x="237" y="260"/>
                  </a:cubicBezTo>
                  <a:cubicBezTo>
                    <a:pt x="238" y="260"/>
                    <a:pt x="236" y="261"/>
                    <a:pt x="236" y="262"/>
                  </a:cubicBezTo>
                  <a:cubicBezTo>
                    <a:pt x="236" y="263"/>
                    <a:pt x="235" y="265"/>
                    <a:pt x="235" y="265"/>
                  </a:cubicBezTo>
                  <a:cubicBezTo>
                    <a:pt x="235" y="265"/>
                    <a:pt x="237" y="266"/>
                    <a:pt x="237" y="267"/>
                  </a:cubicBezTo>
                  <a:cubicBezTo>
                    <a:pt x="237" y="268"/>
                    <a:pt x="237" y="270"/>
                    <a:pt x="237" y="272"/>
                  </a:cubicBezTo>
                  <a:cubicBezTo>
                    <a:pt x="237" y="275"/>
                    <a:pt x="236" y="276"/>
                    <a:pt x="236" y="276"/>
                  </a:cubicBezTo>
                  <a:cubicBezTo>
                    <a:pt x="236" y="276"/>
                    <a:pt x="236" y="279"/>
                    <a:pt x="237" y="279"/>
                  </a:cubicBezTo>
                  <a:cubicBezTo>
                    <a:pt x="238" y="280"/>
                    <a:pt x="238" y="282"/>
                    <a:pt x="238" y="282"/>
                  </a:cubicBezTo>
                  <a:cubicBezTo>
                    <a:pt x="234" y="282"/>
                    <a:pt x="234" y="286"/>
                    <a:pt x="234" y="286"/>
                  </a:cubicBezTo>
                  <a:cubicBezTo>
                    <a:pt x="230" y="286"/>
                    <a:pt x="230" y="289"/>
                    <a:pt x="230" y="289"/>
                  </a:cubicBezTo>
                  <a:cubicBezTo>
                    <a:pt x="230" y="294"/>
                    <a:pt x="225" y="294"/>
                    <a:pt x="225" y="294"/>
                  </a:cubicBezTo>
                  <a:cubicBezTo>
                    <a:pt x="224" y="295"/>
                    <a:pt x="224" y="295"/>
                    <a:pt x="224" y="295"/>
                  </a:cubicBezTo>
                  <a:cubicBezTo>
                    <a:pt x="221" y="298"/>
                    <a:pt x="221" y="298"/>
                    <a:pt x="221" y="298"/>
                  </a:cubicBezTo>
                  <a:cubicBezTo>
                    <a:pt x="221" y="298"/>
                    <a:pt x="215" y="302"/>
                    <a:pt x="212" y="304"/>
                  </a:cubicBezTo>
                  <a:cubicBezTo>
                    <a:pt x="210" y="307"/>
                    <a:pt x="204" y="312"/>
                    <a:pt x="204" y="312"/>
                  </a:cubicBezTo>
                  <a:cubicBezTo>
                    <a:pt x="203" y="314"/>
                    <a:pt x="198" y="313"/>
                    <a:pt x="198" y="313"/>
                  </a:cubicBezTo>
                  <a:cubicBezTo>
                    <a:pt x="198" y="309"/>
                    <a:pt x="195" y="310"/>
                    <a:pt x="195" y="310"/>
                  </a:cubicBezTo>
                  <a:cubicBezTo>
                    <a:pt x="186" y="309"/>
                    <a:pt x="186" y="309"/>
                    <a:pt x="186" y="309"/>
                  </a:cubicBezTo>
                  <a:cubicBezTo>
                    <a:pt x="181" y="309"/>
                    <a:pt x="181" y="309"/>
                    <a:pt x="181" y="309"/>
                  </a:cubicBezTo>
                  <a:cubicBezTo>
                    <a:pt x="181" y="309"/>
                    <a:pt x="179" y="308"/>
                    <a:pt x="178" y="308"/>
                  </a:cubicBezTo>
                  <a:cubicBezTo>
                    <a:pt x="177" y="309"/>
                    <a:pt x="173" y="311"/>
                    <a:pt x="173" y="311"/>
                  </a:cubicBezTo>
                  <a:cubicBezTo>
                    <a:pt x="173" y="311"/>
                    <a:pt x="168" y="309"/>
                    <a:pt x="167" y="311"/>
                  </a:cubicBezTo>
                  <a:cubicBezTo>
                    <a:pt x="166" y="313"/>
                    <a:pt x="169" y="314"/>
                    <a:pt x="169" y="314"/>
                  </a:cubicBezTo>
                  <a:cubicBezTo>
                    <a:pt x="169" y="315"/>
                    <a:pt x="175" y="318"/>
                    <a:pt x="175" y="318"/>
                  </a:cubicBezTo>
                  <a:cubicBezTo>
                    <a:pt x="174" y="322"/>
                    <a:pt x="177" y="326"/>
                    <a:pt x="177" y="326"/>
                  </a:cubicBezTo>
                  <a:cubicBezTo>
                    <a:pt x="178" y="333"/>
                    <a:pt x="174" y="335"/>
                    <a:pt x="174" y="335"/>
                  </a:cubicBezTo>
                  <a:cubicBezTo>
                    <a:pt x="149" y="353"/>
                    <a:pt x="149" y="353"/>
                    <a:pt x="149" y="353"/>
                  </a:cubicBezTo>
                  <a:cubicBezTo>
                    <a:pt x="143" y="354"/>
                    <a:pt x="145" y="356"/>
                    <a:pt x="145" y="356"/>
                  </a:cubicBezTo>
                  <a:cubicBezTo>
                    <a:pt x="145" y="356"/>
                    <a:pt x="142" y="355"/>
                    <a:pt x="139" y="359"/>
                  </a:cubicBezTo>
                  <a:cubicBezTo>
                    <a:pt x="133" y="362"/>
                    <a:pt x="127" y="367"/>
                    <a:pt x="127" y="367"/>
                  </a:cubicBezTo>
                  <a:cubicBezTo>
                    <a:pt x="122" y="368"/>
                    <a:pt x="123" y="370"/>
                    <a:pt x="123" y="370"/>
                  </a:cubicBezTo>
                  <a:cubicBezTo>
                    <a:pt x="119" y="371"/>
                    <a:pt x="119" y="374"/>
                    <a:pt x="119" y="374"/>
                  </a:cubicBezTo>
                  <a:cubicBezTo>
                    <a:pt x="116" y="378"/>
                    <a:pt x="110" y="381"/>
                    <a:pt x="110" y="381"/>
                  </a:cubicBezTo>
                  <a:cubicBezTo>
                    <a:pt x="109" y="382"/>
                    <a:pt x="109" y="382"/>
                    <a:pt x="109" y="382"/>
                  </a:cubicBezTo>
                  <a:cubicBezTo>
                    <a:pt x="108" y="382"/>
                    <a:pt x="108" y="382"/>
                    <a:pt x="108" y="382"/>
                  </a:cubicBezTo>
                  <a:cubicBezTo>
                    <a:pt x="105" y="380"/>
                    <a:pt x="104" y="380"/>
                    <a:pt x="100" y="380"/>
                  </a:cubicBezTo>
                  <a:cubicBezTo>
                    <a:pt x="97" y="380"/>
                    <a:pt x="99" y="386"/>
                    <a:pt x="99" y="386"/>
                  </a:cubicBezTo>
                  <a:cubicBezTo>
                    <a:pt x="99" y="386"/>
                    <a:pt x="96" y="386"/>
                    <a:pt x="94" y="388"/>
                  </a:cubicBezTo>
                  <a:cubicBezTo>
                    <a:pt x="94" y="394"/>
                    <a:pt x="90" y="391"/>
                    <a:pt x="90" y="391"/>
                  </a:cubicBezTo>
                  <a:cubicBezTo>
                    <a:pt x="90" y="391"/>
                    <a:pt x="86" y="392"/>
                    <a:pt x="85" y="389"/>
                  </a:cubicBezTo>
                  <a:cubicBezTo>
                    <a:pt x="85" y="383"/>
                    <a:pt x="82" y="383"/>
                    <a:pt x="82" y="383"/>
                  </a:cubicBezTo>
                  <a:cubicBezTo>
                    <a:pt x="82" y="383"/>
                    <a:pt x="74" y="387"/>
                    <a:pt x="74" y="390"/>
                  </a:cubicBezTo>
                  <a:cubicBezTo>
                    <a:pt x="73" y="393"/>
                    <a:pt x="77" y="395"/>
                    <a:pt x="77" y="395"/>
                  </a:cubicBezTo>
                  <a:cubicBezTo>
                    <a:pt x="78" y="395"/>
                    <a:pt x="78" y="396"/>
                    <a:pt x="79" y="397"/>
                  </a:cubicBezTo>
                  <a:cubicBezTo>
                    <a:pt x="80" y="399"/>
                    <a:pt x="80" y="399"/>
                    <a:pt x="77" y="401"/>
                  </a:cubicBezTo>
                  <a:cubicBezTo>
                    <a:pt x="75" y="404"/>
                    <a:pt x="75" y="406"/>
                    <a:pt x="75" y="407"/>
                  </a:cubicBezTo>
                  <a:cubicBezTo>
                    <a:pt x="72" y="408"/>
                    <a:pt x="73" y="409"/>
                    <a:pt x="73" y="410"/>
                  </a:cubicBezTo>
                  <a:cubicBezTo>
                    <a:pt x="68" y="413"/>
                    <a:pt x="65" y="415"/>
                    <a:pt x="65" y="418"/>
                  </a:cubicBezTo>
                  <a:cubicBezTo>
                    <a:pt x="60" y="421"/>
                    <a:pt x="61" y="425"/>
                    <a:pt x="61" y="425"/>
                  </a:cubicBezTo>
                  <a:cubicBezTo>
                    <a:pt x="61" y="425"/>
                    <a:pt x="59" y="426"/>
                    <a:pt x="58" y="428"/>
                  </a:cubicBezTo>
                  <a:cubicBezTo>
                    <a:pt x="56" y="429"/>
                    <a:pt x="55" y="432"/>
                    <a:pt x="55" y="432"/>
                  </a:cubicBezTo>
                  <a:cubicBezTo>
                    <a:pt x="55" y="432"/>
                    <a:pt x="55" y="434"/>
                    <a:pt x="50" y="436"/>
                  </a:cubicBezTo>
                  <a:cubicBezTo>
                    <a:pt x="46" y="438"/>
                    <a:pt x="49" y="442"/>
                    <a:pt x="50" y="442"/>
                  </a:cubicBezTo>
                  <a:cubicBezTo>
                    <a:pt x="50" y="443"/>
                    <a:pt x="48" y="444"/>
                    <a:pt x="48" y="444"/>
                  </a:cubicBezTo>
                  <a:cubicBezTo>
                    <a:pt x="41" y="443"/>
                    <a:pt x="42" y="448"/>
                    <a:pt x="42" y="448"/>
                  </a:cubicBezTo>
                  <a:cubicBezTo>
                    <a:pt x="37" y="452"/>
                    <a:pt x="37" y="452"/>
                    <a:pt x="37" y="452"/>
                  </a:cubicBezTo>
                  <a:cubicBezTo>
                    <a:pt x="37" y="454"/>
                    <a:pt x="37" y="454"/>
                    <a:pt x="37" y="454"/>
                  </a:cubicBezTo>
                  <a:cubicBezTo>
                    <a:pt x="37" y="454"/>
                    <a:pt x="33" y="455"/>
                    <a:pt x="32" y="458"/>
                  </a:cubicBezTo>
                  <a:cubicBezTo>
                    <a:pt x="31" y="462"/>
                    <a:pt x="25" y="464"/>
                    <a:pt x="25" y="464"/>
                  </a:cubicBezTo>
                  <a:cubicBezTo>
                    <a:pt x="20" y="467"/>
                    <a:pt x="18" y="474"/>
                    <a:pt x="18" y="474"/>
                  </a:cubicBezTo>
                  <a:cubicBezTo>
                    <a:pt x="15" y="475"/>
                    <a:pt x="15" y="478"/>
                    <a:pt x="15" y="478"/>
                  </a:cubicBezTo>
                  <a:cubicBezTo>
                    <a:pt x="12" y="480"/>
                    <a:pt x="0" y="497"/>
                    <a:pt x="0" y="497"/>
                  </a:cubicBezTo>
                  <a:cubicBezTo>
                    <a:pt x="0" y="506"/>
                    <a:pt x="0" y="506"/>
                    <a:pt x="0" y="506"/>
                  </a:cubicBezTo>
                  <a:cubicBezTo>
                    <a:pt x="0" y="506"/>
                    <a:pt x="2" y="507"/>
                    <a:pt x="4" y="504"/>
                  </a:cubicBezTo>
                  <a:cubicBezTo>
                    <a:pt x="6" y="501"/>
                    <a:pt x="7" y="503"/>
                    <a:pt x="7" y="503"/>
                  </a:cubicBezTo>
                  <a:cubicBezTo>
                    <a:pt x="7" y="503"/>
                    <a:pt x="11" y="503"/>
                    <a:pt x="11" y="502"/>
                  </a:cubicBezTo>
                  <a:cubicBezTo>
                    <a:pt x="11" y="499"/>
                    <a:pt x="18" y="494"/>
                    <a:pt x="19" y="494"/>
                  </a:cubicBezTo>
                  <a:cubicBezTo>
                    <a:pt x="19" y="494"/>
                    <a:pt x="21" y="494"/>
                    <a:pt x="22" y="494"/>
                  </a:cubicBezTo>
                  <a:cubicBezTo>
                    <a:pt x="22" y="494"/>
                    <a:pt x="25" y="492"/>
                    <a:pt x="25" y="492"/>
                  </a:cubicBezTo>
                  <a:cubicBezTo>
                    <a:pt x="27" y="490"/>
                    <a:pt x="27" y="490"/>
                    <a:pt x="27" y="490"/>
                  </a:cubicBezTo>
                  <a:cubicBezTo>
                    <a:pt x="27" y="490"/>
                    <a:pt x="31" y="488"/>
                    <a:pt x="33" y="487"/>
                  </a:cubicBezTo>
                  <a:cubicBezTo>
                    <a:pt x="34" y="487"/>
                    <a:pt x="39" y="484"/>
                    <a:pt x="39" y="484"/>
                  </a:cubicBezTo>
                  <a:cubicBezTo>
                    <a:pt x="39" y="484"/>
                    <a:pt x="41" y="484"/>
                    <a:pt x="43" y="484"/>
                  </a:cubicBezTo>
                  <a:cubicBezTo>
                    <a:pt x="44" y="484"/>
                    <a:pt x="47" y="486"/>
                    <a:pt x="48" y="486"/>
                  </a:cubicBezTo>
                  <a:cubicBezTo>
                    <a:pt x="49" y="486"/>
                    <a:pt x="51" y="486"/>
                    <a:pt x="52" y="486"/>
                  </a:cubicBezTo>
                  <a:cubicBezTo>
                    <a:pt x="54" y="486"/>
                    <a:pt x="55" y="487"/>
                    <a:pt x="55" y="487"/>
                  </a:cubicBezTo>
                  <a:cubicBezTo>
                    <a:pt x="55" y="487"/>
                    <a:pt x="56" y="488"/>
                    <a:pt x="58" y="488"/>
                  </a:cubicBezTo>
                  <a:cubicBezTo>
                    <a:pt x="59" y="489"/>
                    <a:pt x="61" y="489"/>
                    <a:pt x="61" y="489"/>
                  </a:cubicBezTo>
                  <a:cubicBezTo>
                    <a:pt x="62" y="489"/>
                    <a:pt x="62" y="487"/>
                    <a:pt x="62" y="486"/>
                  </a:cubicBezTo>
                  <a:cubicBezTo>
                    <a:pt x="62" y="485"/>
                    <a:pt x="63" y="484"/>
                    <a:pt x="63" y="484"/>
                  </a:cubicBezTo>
                  <a:cubicBezTo>
                    <a:pt x="67" y="482"/>
                    <a:pt x="67" y="482"/>
                    <a:pt x="67" y="482"/>
                  </a:cubicBezTo>
                  <a:cubicBezTo>
                    <a:pt x="67" y="482"/>
                    <a:pt x="67" y="482"/>
                    <a:pt x="69" y="482"/>
                  </a:cubicBezTo>
                  <a:cubicBezTo>
                    <a:pt x="70" y="482"/>
                    <a:pt x="70" y="482"/>
                    <a:pt x="71" y="482"/>
                  </a:cubicBezTo>
                  <a:cubicBezTo>
                    <a:pt x="72" y="482"/>
                    <a:pt x="74" y="483"/>
                    <a:pt x="74" y="483"/>
                  </a:cubicBezTo>
                  <a:cubicBezTo>
                    <a:pt x="76" y="482"/>
                    <a:pt x="76" y="482"/>
                    <a:pt x="76" y="482"/>
                  </a:cubicBezTo>
                  <a:cubicBezTo>
                    <a:pt x="76" y="482"/>
                    <a:pt x="80" y="482"/>
                    <a:pt x="81" y="482"/>
                  </a:cubicBezTo>
                  <a:cubicBezTo>
                    <a:pt x="81" y="482"/>
                    <a:pt x="86" y="482"/>
                    <a:pt x="90" y="483"/>
                  </a:cubicBezTo>
                  <a:cubicBezTo>
                    <a:pt x="93" y="484"/>
                    <a:pt x="95" y="483"/>
                    <a:pt x="96" y="483"/>
                  </a:cubicBezTo>
                  <a:cubicBezTo>
                    <a:pt x="97" y="484"/>
                    <a:pt x="98" y="486"/>
                    <a:pt x="98" y="486"/>
                  </a:cubicBezTo>
                  <a:cubicBezTo>
                    <a:pt x="98" y="486"/>
                    <a:pt x="99" y="486"/>
                    <a:pt x="100" y="487"/>
                  </a:cubicBezTo>
                  <a:cubicBezTo>
                    <a:pt x="100" y="488"/>
                    <a:pt x="101" y="487"/>
                    <a:pt x="103" y="487"/>
                  </a:cubicBezTo>
                  <a:cubicBezTo>
                    <a:pt x="104" y="487"/>
                    <a:pt x="105" y="488"/>
                    <a:pt x="106" y="489"/>
                  </a:cubicBezTo>
                  <a:cubicBezTo>
                    <a:pt x="106" y="490"/>
                    <a:pt x="107" y="490"/>
                    <a:pt x="108" y="491"/>
                  </a:cubicBezTo>
                  <a:cubicBezTo>
                    <a:pt x="109" y="491"/>
                    <a:pt x="112" y="492"/>
                    <a:pt x="113" y="492"/>
                  </a:cubicBezTo>
                  <a:cubicBezTo>
                    <a:pt x="114" y="492"/>
                    <a:pt x="115" y="494"/>
                    <a:pt x="115" y="494"/>
                  </a:cubicBezTo>
                  <a:cubicBezTo>
                    <a:pt x="115" y="494"/>
                    <a:pt x="117" y="495"/>
                    <a:pt x="117" y="495"/>
                  </a:cubicBezTo>
                  <a:cubicBezTo>
                    <a:pt x="118" y="495"/>
                    <a:pt x="119" y="495"/>
                    <a:pt x="120" y="496"/>
                  </a:cubicBezTo>
                  <a:cubicBezTo>
                    <a:pt x="122" y="496"/>
                    <a:pt x="122" y="497"/>
                    <a:pt x="126" y="497"/>
                  </a:cubicBezTo>
                  <a:cubicBezTo>
                    <a:pt x="130" y="498"/>
                    <a:pt x="130" y="501"/>
                    <a:pt x="130" y="501"/>
                  </a:cubicBezTo>
                  <a:cubicBezTo>
                    <a:pt x="121" y="502"/>
                    <a:pt x="115" y="509"/>
                    <a:pt x="115" y="509"/>
                  </a:cubicBezTo>
                  <a:cubicBezTo>
                    <a:pt x="115" y="509"/>
                    <a:pt x="103" y="518"/>
                    <a:pt x="99" y="523"/>
                  </a:cubicBezTo>
                  <a:cubicBezTo>
                    <a:pt x="95" y="527"/>
                    <a:pt x="94" y="524"/>
                    <a:pt x="89" y="525"/>
                  </a:cubicBezTo>
                  <a:cubicBezTo>
                    <a:pt x="85" y="525"/>
                    <a:pt x="83" y="530"/>
                    <a:pt x="83" y="530"/>
                  </a:cubicBezTo>
                  <a:cubicBezTo>
                    <a:pt x="83" y="530"/>
                    <a:pt x="84" y="531"/>
                    <a:pt x="85" y="532"/>
                  </a:cubicBezTo>
                  <a:cubicBezTo>
                    <a:pt x="86" y="533"/>
                    <a:pt x="84" y="537"/>
                    <a:pt x="84" y="537"/>
                  </a:cubicBezTo>
                  <a:cubicBezTo>
                    <a:pt x="84" y="541"/>
                    <a:pt x="84" y="541"/>
                    <a:pt x="84" y="541"/>
                  </a:cubicBezTo>
                  <a:cubicBezTo>
                    <a:pt x="89" y="542"/>
                    <a:pt x="89" y="542"/>
                    <a:pt x="89" y="542"/>
                  </a:cubicBezTo>
                  <a:cubicBezTo>
                    <a:pt x="89" y="546"/>
                    <a:pt x="89" y="546"/>
                    <a:pt x="89" y="546"/>
                  </a:cubicBezTo>
                  <a:cubicBezTo>
                    <a:pt x="89" y="546"/>
                    <a:pt x="90" y="547"/>
                    <a:pt x="91" y="547"/>
                  </a:cubicBezTo>
                  <a:cubicBezTo>
                    <a:pt x="92" y="548"/>
                    <a:pt x="94" y="550"/>
                    <a:pt x="94" y="550"/>
                  </a:cubicBezTo>
                  <a:cubicBezTo>
                    <a:pt x="97" y="551"/>
                    <a:pt x="97" y="551"/>
                    <a:pt x="97" y="551"/>
                  </a:cubicBezTo>
                  <a:cubicBezTo>
                    <a:pt x="97" y="551"/>
                    <a:pt x="97" y="553"/>
                    <a:pt x="97" y="553"/>
                  </a:cubicBezTo>
                  <a:cubicBezTo>
                    <a:pt x="98" y="554"/>
                    <a:pt x="99" y="554"/>
                    <a:pt x="99" y="555"/>
                  </a:cubicBezTo>
                  <a:cubicBezTo>
                    <a:pt x="99" y="555"/>
                    <a:pt x="101" y="558"/>
                    <a:pt x="104" y="561"/>
                  </a:cubicBezTo>
                  <a:cubicBezTo>
                    <a:pt x="107" y="563"/>
                    <a:pt x="108" y="561"/>
                    <a:pt x="110" y="560"/>
                  </a:cubicBezTo>
                  <a:cubicBezTo>
                    <a:pt x="115" y="558"/>
                    <a:pt x="113" y="563"/>
                    <a:pt x="113" y="563"/>
                  </a:cubicBezTo>
                  <a:cubicBezTo>
                    <a:pt x="111" y="563"/>
                    <a:pt x="110" y="565"/>
                    <a:pt x="110" y="566"/>
                  </a:cubicBezTo>
                  <a:cubicBezTo>
                    <a:pt x="112" y="564"/>
                    <a:pt x="110" y="567"/>
                    <a:pt x="110" y="567"/>
                  </a:cubicBezTo>
                  <a:cubicBezTo>
                    <a:pt x="110" y="567"/>
                    <a:pt x="110" y="567"/>
                    <a:pt x="110" y="566"/>
                  </a:cubicBezTo>
                  <a:cubicBezTo>
                    <a:pt x="110" y="567"/>
                    <a:pt x="110" y="567"/>
                    <a:pt x="109" y="567"/>
                  </a:cubicBezTo>
                  <a:cubicBezTo>
                    <a:pt x="106" y="570"/>
                    <a:pt x="104" y="565"/>
                    <a:pt x="104" y="565"/>
                  </a:cubicBezTo>
                  <a:cubicBezTo>
                    <a:pt x="99" y="558"/>
                    <a:pt x="96" y="557"/>
                    <a:pt x="96" y="557"/>
                  </a:cubicBezTo>
                  <a:cubicBezTo>
                    <a:pt x="95" y="553"/>
                    <a:pt x="88" y="548"/>
                    <a:pt x="88" y="548"/>
                  </a:cubicBezTo>
                  <a:cubicBezTo>
                    <a:pt x="88" y="542"/>
                    <a:pt x="84" y="544"/>
                    <a:pt x="84" y="542"/>
                  </a:cubicBezTo>
                  <a:cubicBezTo>
                    <a:pt x="84" y="540"/>
                    <a:pt x="79" y="539"/>
                    <a:pt x="79" y="539"/>
                  </a:cubicBezTo>
                  <a:cubicBezTo>
                    <a:pt x="79" y="539"/>
                    <a:pt x="79" y="538"/>
                    <a:pt x="78" y="537"/>
                  </a:cubicBezTo>
                  <a:cubicBezTo>
                    <a:pt x="77" y="537"/>
                    <a:pt x="70" y="533"/>
                    <a:pt x="69" y="532"/>
                  </a:cubicBezTo>
                  <a:cubicBezTo>
                    <a:pt x="69" y="530"/>
                    <a:pt x="70" y="526"/>
                    <a:pt x="70" y="526"/>
                  </a:cubicBezTo>
                  <a:cubicBezTo>
                    <a:pt x="70" y="526"/>
                    <a:pt x="68" y="525"/>
                    <a:pt x="68" y="523"/>
                  </a:cubicBezTo>
                  <a:cubicBezTo>
                    <a:pt x="69" y="517"/>
                    <a:pt x="65" y="520"/>
                    <a:pt x="65" y="520"/>
                  </a:cubicBezTo>
                  <a:cubicBezTo>
                    <a:pt x="61" y="522"/>
                    <a:pt x="61" y="522"/>
                    <a:pt x="61" y="522"/>
                  </a:cubicBezTo>
                  <a:cubicBezTo>
                    <a:pt x="59" y="522"/>
                    <a:pt x="59" y="522"/>
                    <a:pt x="59" y="522"/>
                  </a:cubicBezTo>
                  <a:cubicBezTo>
                    <a:pt x="56" y="527"/>
                    <a:pt x="56" y="527"/>
                    <a:pt x="56" y="527"/>
                  </a:cubicBezTo>
                  <a:cubicBezTo>
                    <a:pt x="56" y="527"/>
                    <a:pt x="53" y="527"/>
                    <a:pt x="52" y="533"/>
                  </a:cubicBezTo>
                  <a:cubicBezTo>
                    <a:pt x="53" y="540"/>
                    <a:pt x="62" y="546"/>
                    <a:pt x="62" y="546"/>
                  </a:cubicBezTo>
                  <a:cubicBezTo>
                    <a:pt x="63" y="550"/>
                    <a:pt x="61" y="553"/>
                    <a:pt x="61" y="553"/>
                  </a:cubicBezTo>
                  <a:cubicBezTo>
                    <a:pt x="43" y="561"/>
                    <a:pt x="1" y="598"/>
                    <a:pt x="1" y="598"/>
                  </a:cubicBezTo>
                  <a:cubicBezTo>
                    <a:pt x="2" y="634"/>
                    <a:pt x="2" y="634"/>
                    <a:pt x="2" y="634"/>
                  </a:cubicBezTo>
                  <a:cubicBezTo>
                    <a:pt x="3" y="634"/>
                    <a:pt x="3" y="634"/>
                    <a:pt x="3" y="634"/>
                  </a:cubicBezTo>
                  <a:cubicBezTo>
                    <a:pt x="8" y="631"/>
                    <a:pt x="8" y="631"/>
                    <a:pt x="8" y="631"/>
                  </a:cubicBezTo>
                  <a:cubicBezTo>
                    <a:pt x="8" y="631"/>
                    <a:pt x="10" y="629"/>
                    <a:pt x="11" y="628"/>
                  </a:cubicBezTo>
                  <a:cubicBezTo>
                    <a:pt x="12" y="627"/>
                    <a:pt x="13" y="627"/>
                    <a:pt x="15" y="626"/>
                  </a:cubicBezTo>
                  <a:cubicBezTo>
                    <a:pt x="17" y="625"/>
                    <a:pt x="17" y="624"/>
                    <a:pt x="18" y="622"/>
                  </a:cubicBezTo>
                  <a:cubicBezTo>
                    <a:pt x="20" y="620"/>
                    <a:pt x="22" y="618"/>
                    <a:pt x="22" y="618"/>
                  </a:cubicBezTo>
                  <a:cubicBezTo>
                    <a:pt x="22" y="618"/>
                    <a:pt x="25" y="615"/>
                    <a:pt x="28" y="614"/>
                  </a:cubicBezTo>
                  <a:cubicBezTo>
                    <a:pt x="30" y="613"/>
                    <a:pt x="31" y="613"/>
                    <a:pt x="31" y="611"/>
                  </a:cubicBezTo>
                  <a:cubicBezTo>
                    <a:pt x="32" y="610"/>
                    <a:pt x="34" y="608"/>
                    <a:pt x="35" y="608"/>
                  </a:cubicBezTo>
                  <a:cubicBezTo>
                    <a:pt x="37" y="607"/>
                    <a:pt x="41" y="605"/>
                    <a:pt x="42" y="603"/>
                  </a:cubicBezTo>
                  <a:cubicBezTo>
                    <a:pt x="44" y="602"/>
                    <a:pt x="46" y="601"/>
                    <a:pt x="47" y="600"/>
                  </a:cubicBezTo>
                  <a:cubicBezTo>
                    <a:pt x="49" y="598"/>
                    <a:pt x="50" y="596"/>
                    <a:pt x="51" y="596"/>
                  </a:cubicBezTo>
                  <a:cubicBezTo>
                    <a:pt x="52" y="595"/>
                    <a:pt x="52" y="596"/>
                    <a:pt x="55" y="595"/>
                  </a:cubicBezTo>
                  <a:cubicBezTo>
                    <a:pt x="58" y="594"/>
                    <a:pt x="57" y="593"/>
                    <a:pt x="58" y="591"/>
                  </a:cubicBezTo>
                  <a:cubicBezTo>
                    <a:pt x="59" y="589"/>
                    <a:pt x="60" y="589"/>
                    <a:pt x="64" y="587"/>
                  </a:cubicBezTo>
                  <a:cubicBezTo>
                    <a:pt x="68" y="585"/>
                    <a:pt x="75" y="581"/>
                    <a:pt x="75" y="581"/>
                  </a:cubicBezTo>
                  <a:cubicBezTo>
                    <a:pt x="75" y="581"/>
                    <a:pt x="79" y="581"/>
                    <a:pt x="80" y="581"/>
                  </a:cubicBezTo>
                  <a:cubicBezTo>
                    <a:pt x="81" y="581"/>
                    <a:pt x="84" y="579"/>
                    <a:pt x="84" y="578"/>
                  </a:cubicBezTo>
                  <a:cubicBezTo>
                    <a:pt x="84" y="576"/>
                    <a:pt x="90" y="574"/>
                    <a:pt x="90" y="574"/>
                  </a:cubicBezTo>
                  <a:cubicBezTo>
                    <a:pt x="90" y="574"/>
                    <a:pt x="92" y="573"/>
                    <a:pt x="94" y="572"/>
                  </a:cubicBezTo>
                  <a:cubicBezTo>
                    <a:pt x="95" y="571"/>
                    <a:pt x="97" y="565"/>
                    <a:pt x="97" y="565"/>
                  </a:cubicBezTo>
                  <a:cubicBezTo>
                    <a:pt x="99" y="567"/>
                    <a:pt x="99" y="567"/>
                    <a:pt x="99" y="567"/>
                  </a:cubicBezTo>
                  <a:cubicBezTo>
                    <a:pt x="99" y="567"/>
                    <a:pt x="99" y="571"/>
                    <a:pt x="99" y="572"/>
                  </a:cubicBezTo>
                  <a:cubicBezTo>
                    <a:pt x="99" y="572"/>
                    <a:pt x="100" y="574"/>
                    <a:pt x="100" y="575"/>
                  </a:cubicBezTo>
                  <a:cubicBezTo>
                    <a:pt x="100" y="576"/>
                    <a:pt x="99" y="577"/>
                    <a:pt x="99" y="579"/>
                  </a:cubicBezTo>
                  <a:cubicBezTo>
                    <a:pt x="98" y="581"/>
                    <a:pt x="100" y="582"/>
                    <a:pt x="100" y="584"/>
                  </a:cubicBezTo>
                  <a:cubicBezTo>
                    <a:pt x="101" y="585"/>
                    <a:pt x="103" y="586"/>
                    <a:pt x="104" y="589"/>
                  </a:cubicBezTo>
                  <a:cubicBezTo>
                    <a:pt x="105" y="591"/>
                    <a:pt x="108" y="590"/>
                    <a:pt x="109" y="590"/>
                  </a:cubicBezTo>
                  <a:cubicBezTo>
                    <a:pt x="110" y="590"/>
                    <a:pt x="113" y="588"/>
                    <a:pt x="113" y="587"/>
                  </a:cubicBezTo>
                  <a:cubicBezTo>
                    <a:pt x="113" y="586"/>
                    <a:pt x="113" y="585"/>
                    <a:pt x="113" y="583"/>
                  </a:cubicBezTo>
                  <a:cubicBezTo>
                    <a:pt x="113" y="582"/>
                    <a:pt x="114" y="580"/>
                    <a:pt x="115" y="578"/>
                  </a:cubicBezTo>
                  <a:cubicBezTo>
                    <a:pt x="115" y="575"/>
                    <a:pt x="115" y="574"/>
                    <a:pt x="115" y="573"/>
                  </a:cubicBezTo>
                  <a:cubicBezTo>
                    <a:pt x="116" y="572"/>
                    <a:pt x="118" y="569"/>
                    <a:pt x="118" y="568"/>
                  </a:cubicBezTo>
                  <a:cubicBezTo>
                    <a:pt x="118" y="566"/>
                    <a:pt x="119" y="560"/>
                    <a:pt x="119" y="560"/>
                  </a:cubicBezTo>
                  <a:cubicBezTo>
                    <a:pt x="119" y="560"/>
                    <a:pt x="119" y="560"/>
                    <a:pt x="120" y="560"/>
                  </a:cubicBezTo>
                  <a:cubicBezTo>
                    <a:pt x="121" y="559"/>
                    <a:pt x="122" y="558"/>
                    <a:pt x="122" y="558"/>
                  </a:cubicBezTo>
                  <a:cubicBezTo>
                    <a:pt x="122" y="557"/>
                    <a:pt x="123" y="557"/>
                    <a:pt x="126" y="555"/>
                  </a:cubicBezTo>
                  <a:cubicBezTo>
                    <a:pt x="129" y="554"/>
                    <a:pt x="128" y="555"/>
                    <a:pt x="131" y="555"/>
                  </a:cubicBezTo>
                  <a:cubicBezTo>
                    <a:pt x="135" y="554"/>
                    <a:pt x="135" y="552"/>
                    <a:pt x="136" y="551"/>
                  </a:cubicBezTo>
                  <a:cubicBezTo>
                    <a:pt x="136" y="550"/>
                    <a:pt x="139" y="547"/>
                    <a:pt x="140" y="546"/>
                  </a:cubicBezTo>
                  <a:cubicBezTo>
                    <a:pt x="141" y="545"/>
                    <a:pt x="144" y="543"/>
                    <a:pt x="145" y="541"/>
                  </a:cubicBezTo>
                  <a:cubicBezTo>
                    <a:pt x="146" y="540"/>
                    <a:pt x="149" y="537"/>
                    <a:pt x="151" y="537"/>
                  </a:cubicBezTo>
                  <a:cubicBezTo>
                    <a:pt x="153" y="537"/>
                    <a:pt x="160" y="532"/>
                    <a:pt x="160" y="532"/>
                  </a:cubicBezTo>
                  <a:cubicBezTo>
                    <a:pt x="160" y="532"/>
                    <a:pt x="163" y="531"/>
                    <a:pt x="165" y="528"/>
                  </a:cubicBezTo>
                  <a:cubicBezTo>
                    <a:pt x="166" y="526"/>
                    <a:pt x="166" y="526"/>
                    <a:pt x="167" y="525"/>
                  </a:cubicBezTo>
                  <a:cubicBezTo>
                    <a:pt x="168" y="525"/>
                    <a:pt x="169" y="524"/>
                    <a:pt x="170" y="524"/>
                  </a:cubicBezTo>
                  <a:cubicBezTo>
                    <a:pt x="170" y="524"/>
                    <a:pt x="171" y="523"/>
                    <a:pt x="174" y="522"/>
                  </a:cubicBezTo>
                  <a:cubicBezTo>
                    <a:pt x="177" y="522"/>
                    <a:pt x="176" y="521"/>
                    <a:pt x="177" y="519"/>
                  </a:cubicBezTo>
                  <a:cubicBezTo>
                    <a:pt x="179" y="517"/>
                    <a:pt x="179" y="517"/>
                    <a:pt x="180" y="516"/>
                  </a:cubicBezTo>
                  <a:cubicBezTo>
                    <a:pt x="182" y="516"/>
                    <a:pt x="185" y="513"/>
                    <a:pt x="187" y="512"/>
                  </a:cubicBezTo>
                  <a:cubicBezTo>
                    <a:pt x="188" y="511"/>
                    <a:pt x="188" y="513"/>
                    <a:pt x="188" y="513"/>
                  </a:cubicBezTo>
                  <a:cubicBezTo>
                    <a:pt x="188" y="513"/>
                    <a:pt x="188" y="514"/>
                    <a:pt x="188" y="516"/>
                  </a:cubicBezTo>
                  <a:cubicBezTo>
                    <a:pt x="187" y="518"/>
                    <a:pt x="186" y="518"/>
                    <a:pt x="185" y="518"/>
                  </a:cubicBezTo>
                  <a:cubicBezTo>
                    <a:pt x="184" y="518"/>
                    <a:pt x="180" y="519"/>
                    <a:pt x="180" y="519"/>
                  </a:cubicBezTo>
                  <a:cubicBezTo>
                    <a:pt x="180" y="521"/>
                    <a:pt x="180" y="521"/>
                    <a:pt x="180" y="521"/>
                  </a:cubicBezTo>
                  <a:cubicBezTo>
                    <a:pt x="180" y="521"/>
                    <a:pt x="181" y="521"/>
                    <a:pt x="182" y="522"/>
                  </a:cubicBezTo>
                  <a:cubicBezTo>
                    <a:pt x="184" y="523"/>
                    <a:pt x="184" y="523"/>
                    <a:pt x="185" y="525"/>
                  </a:cubicBezTo>
                  <a:cubicBezTo>
                    <a:pt x="185" y="526"/>
                    <a:pt x="184" y="528"/>
                    <a:pt x="184" y="530"/>
                  </a:cubicBezTo>
                  <a:cubicBezTo>
                    <a:pt x="184" y="531"/>
                    <a:pt x="183" y="532"/>
                    <a:pt x="181" y="533"/>
                  </a:cubicBezTo>
                  <a:cubicBezTo>
                    <a:pt x="180" y="533"/>
                    <a:pt x="179" y="532"/>
                    <a:pt x="180" y="531"/>
                  </a:cubicBezTo>
                  <a:cubicBezTo>
                    <a:pt x="180" y="530"/>
                    <a:pt x="176" y="531"/>
                    <a:pt x="175" y="530"/>
                  </a:cubicBezTo>
                  <a:cubicBezTo>
                    <a:pt x="175" y="530"/>
                    <a:pt x="171" y="530"/>
                    <a:pt x="171" y="530"/>
                  </a:cubicBezTo>
                  <a:cubicBezTo>
                    <a:pt x="170" y="530"/>
                    <a:pt x="165" y="531"/>
                    <a:pt x="165" y="531"/>
                  </a:cubicBezTo>
                  <a:cubicBezTo>
                    <a:pt x="172" y="537"/>
                    <a:pt x="172" y="537"/>
                    <a:pt x="172" y="537"/>
                  </a:cubicBezTo>
                  <a:cubicBezTo>
                    <a:pt x="174" y="537"/>
                    <a:pt x="174" y="537"/>
                    <a:pt x="174" y="537"/>
                  </a:cubicBezTo>
                  <a:cubicBezTo>
                    <a:pt x="177" y="537"/>
                    <a:pt x="177" y="537"/>
                    <a:pt x="179" y="537"/>
                  </a:cubicBezTo>
                  <a:cubicBezTo>
                    <a:pt x="181" y="537"/>
                    <a:pt x="179" y="537"/>
                    <a:pt x="177" y="544"/>
                  </a:cubicBezTo>
                  <a:cubicBezTo>
                    <a:pt x="176" y="552"/>
                    <a:pt x="180" y="548"/>
                    <a:pt x="180" y="548"/>
                  </a:cubicBezTo>
                  <a:cubicBezTo>
                    <a:pt x="183" y="543"/>
                    <a:pt x="183" y="543"/>
                    <a:pt x="183" y="543"/>
                  </a:cubicBezTo>
                  <a:cubicBezTo>
                    <a:pt x="183" y="543"/>
                    <a:pt x="188" y="544"/>
                    <a:pt x="190" y="547"/>
                  </a:cubicBezTo>
                  <a:cubicBezTo>
                    <a:pt x="192" y="549"/>
                    <a:pt x="198" y="554"/>
                    <a:pt x="201" y="558"/>
                  </a:cubicBezTo>
                  <a:cubicBezTo>
                    <a:pt x="204" y="561"/>
                    <a:pt x="207" y="557"/>
                    <a:pt x="209" y="560"/>
                  </a:cubicBezTo>
                  <a:cubicBezTo>
                    <a:pt x="212" y="562"/>
                    <a:pt x="208" y="565"/>
                    <a:pt x="206" y="569"/>
                  </a:cubicBezTo>
                  <a:cubicBezTo>
                    <a:pt x="204" y="573"/>
                    <a:pt x="208" y="573"/>
                    <a:pt x="209" y="575"/>
                  </a:cubicBezTo>
                  <a:cubicBezTo>
                    <a:pt x="209" y="576"/>
                    <a:pt x="206" y="582"/>
                    <a:pt x="206" y="584"/>
                  </a:cubicBezTo>
                  <a:cubicBezTo>
                    <a:pt x="206" y="587"/>
                    <a:pt x="208" y="595"/>
                    <a:pt x="208" y="595"/>
                  </a:cubicBezTo>
                  <a:cubicBezTo>
                    <a:pt x="208" y="595"/>
                    <a:pt x="209" y="598"/>
                    <a:pt x="209" y="601"/>
                  </a:cubicBezTo>
                  <a:cubicBezTo>
                    <a:pt x="209" y="613"/>
                    <a:pt x="209" y="613"/>
                    <a:pt x="209" y="613"/>
                  </a:cubicBezTo>
                  <a:cubicBezTo>
                    <a:pt x="209" y="616"/>
                    <a:pt x="207" y="627"/>
                    <a:pt x="207" y="633"/>
                  </a:cubicBezTo>
                  <a:cubicBezTo>
                    <a:pt x="207" y="640"/>
                    <a:pt x="208" y="649"/>
                    <a:pt x="210" y="648"/>
                  </a:cubicBezTo>
                  <a:cubicBezTo>
                    <a:pt x="211" y="647"/>
                    <a:pt x="215" y="645"/>
                    <a:pt x="215" y="644"/>
                  </a:cubicBezTo>
                  <a:cubicBezTo>
                    <a:pt x="215" y="643"/>
                    <a:pt x="213" y="633"/>
                    <a:pt x="214" y="628"/>
                  </a:cubicBezTo>
                  <a:cubicBezTo>
                    <a:pt x="214" y="623"/>
                    <a:pt x="215" y="620"/>
                    <a:pt x="215" y="617"/>
                  </a:cubicBezTo>
                  <a:cubicBezTo>
                    <a:pt x="215" y="615"/>
                    <a:pt x="215" y="598"/>
                    <a:pt x="215" y="598"/>
                  </a:cubicBezTo>
                  <a:cubicBezTo>
                    <a:pt x="218" y="598"/>
                    <a:pt x="218" y="598"/>
                    <a:pt x="218" y="598"/>
                  </a:cubicBezTo>
                  <a:cubicBezTo>
                    <a:pt x="218" y="598"/>
                    <a:pt x="218" y="595"/>
                    <a:pt x="218" y="592"/>
                  </a:cubicBezTo>
                  <a:cubicBezTo>
                    <a:pt x="218" y="589"/>
                    <a:pt x="220" y="587"/>
                    <a:pt x="222" y="587"/>
                  </a:cubicBezTo>
                  <a:cubicBezTo>
                    <a:pt x="224" y="587"/>
                    <a:pt x="222" y="587"/>
                    <a:pt x="223" y="588"/>
                  </a:cubicBezTo>
                  <a:cubicBezTo>
                    <a:pt x="224" y="590"/>
                    <a:pt x="226" y="593"/>
                    <a:pt x="226" y="593"/>
                  </a:cubicBezTo>
                  <a:cubicBezTo>
                    <a:pt x="226" y="593"/>
                    <a:pt x="229" y="591"/>
                    <a:pt x="231" y="590"/>
                  </a:cubicBezTo>
                  <a:cubicBezTo>
                    <a:pt x="233" y="588"/>
                    <a:pt x="231" y="586"/>
                    <a:pt x="228" y="582"/>
                  </a:cubicBezTo>
                  <a:cubicBezTo>
                    <a:pt x="225" y="577"/>
                    <a:pt x="228" y="577"/>
                    <a:pt x="229" y="577"/>
                  </a:cubicBezTo>
                  <a:cubicBezTo>
                    <a:pt x="230" y="576"/>
                    <a:pt x="231" y="570"/>
                    <a:pt x="233" y="566"/>
                  </a:cubicBezTo>
                  <a:cubicBezTo>
                    <a:pt x="234" y="562"/>
                    <a:pt x="233" y="563"/>
                    <a:pt x="233" y="558"/>
                  </a:cubicBezTo>
                  <a:cubicBezTo>
                    <a:pt x="233" y="553"/>
                    <a:pt x="238" y="558"/>
                    <a:pt x="238" y="558"/>
                  </a:cubicBezTo>
                  <a:cubicBezTo>
                    <a:pt x="238" y="558"/>
                    <a:pt x="243" y="564"/>
                    <a:pt x="244" y="567"/>
                  </a:cubicBezTo>
                  <a:cubicBezTo>
                    <a:pt x="245" y="570"/>
                    <a:pt x="249" y="573"/>
                    <a:pt x="251" y="575"/>
                  </a:cubicBezTo>
                  <a:cubicBezTo>
                    <a:pt x="252" y="578"/>
                    <a:pt x="261" y="587"/>
                    <a:pt x="265" y="597"/>
                  </a:cubicBezTo>
                  <a:cubicBezTo>
                    <a:pt x="270" y="607"/>
                    <a:pt x="270" y="601"/>
                    <a:pt x="270" y="601"/>
                  </a:cubicBezTo>
                  <a:cubicBezTo>
                    <a:pt x="270" y="601"/>
                    <a:pt x="283" y="626"/>
                    <a:pt x="284" y="628"/>
                  </a:cubicBezTo>
                  <a:cubicBezTo>
                    <a:pt x="284" y="629"/>
                    <a:pt x="287" y="631"/>
                    <a:pt x="290" y="633"/>
                  </a:cubicBezTo>
                  <a:cubicBezTo>
                    <a:pt x="294" y="634"/>
                    <a:pt x="294" y="634"/>
                    <a:pt x="297" y="637"/>
                  </a:cubicBezTo>
                  <a:cubicBezTo>
                    <a:pt x="301" y="640"/>
                    <a:pt x="297" y="641"/>
                    <a:pt x="297" y="643"/>
                  </a:cubicBezTo>
                  <a:cubicBezTo>
                    <a:pt x="297" y="645"/>
                    <a:pt x="311" y="671"/>
                    <a:pt x="314" y="675"/>
                  </a:cubicBezTo>
                  <a:cubicBezTo>
                    <a:pt x="317" y="679"/>
                    <a:pt x="317" y="680"/>
                    <a:pt x="318" y="684"/>
                  </a:cubicBezTo>
                  <a:cubicBezTo>
                    <a:pt x="320" y="689"/>
                    <a:pt x="320" y="688"/>
                    <a:pt x="322" y="694"/>
                  </a:cubicBezTo>
                  <a:cubicBezTo>
                    <a:pt x="324" y="700"/>
                    <a:pt x="327" y="704"/>
                    <a:pt x="329" y="709"/>
                  </a:cubicBezTo>
                  <a:cubicBezTo>
                    <a:pt x="332" y="715"/>
                    <a:pt x="332" y="719"/>
                    <a:pt x="333" y="721"/>
                  </a:cubicBezTo>
                  <a:cubicBezTo>
                    <a:pt x="334" y="723"/>
                    <a:pt x="336" y="726"/>
                    <a:pt x="337" y="730"/>
                  </a:cubicBezTo>
                  <a:cubicBezTo>
                    <a:pt x="339" y="734"/>
                    <a:pt x="340" y="734"/>
                    <a:pt x="342" y="737"/>
                  </a:cubicBezTo>
                  <a:cubicBezTo>
                    <a:pt x="344" y="739"/>
                    <a:pt x="346" y="735"/>
                    <a:pt x="346" y="735"/>
                  </a:cubicBezTo>
                  <a:cubicBezTo>
                    <a:pt x="346" y="735"/>
                    <a:pt x="347" y="731"/>
                    <a:pt x="348" y="720"/>
                  </a:cubicBezTo>
                  <a:cubicBezTo>
                    <a:pt x="349" y="709"/>
                    <a:pt x="349" y="716"/>
                    <a:pt x="350" y="709"/>
                  </a:cubicBezTo>
                  <a:cubicBezTo>
                    <a:pt x="351" y="702"/>
                    <a:pt x="350" y="704"/>
                    <a:pt x="346" y="701"/>
                  </a:cubicBezTo>
                  <a:cubicBezTo>
                    <a:pt x="342" y="697"/>
                    <a:pt x="342" y="699"/>
                    <a:pt x="342" y="698"/>
                  </a:cubicBezTo>
                  <a:cubicBezTo>
                    <a:pt x="342" y="697"/>
                    <a:pt x="341" y="690"/>
                    <a:pt x="340" y="686"/>
                  </a:cubicBezTo>
                  <a:cubicBezTo>
                    <a:pt x="340" y="682"/>
                    <a:pt x="343" y="682"/>
                    <a:pt x="342" y="679"/>
                  </a:cubicBezTo>
                  <a:cubicBezTo>
                    <a:pt x="342" y="677"/>
                    <a:pt x="338" y="668"/>
                    <a:pt x="336" y="669"/>
                  </a:cubicBezTo>
                  <a:cubicBezTo>
                    <a:pt x="335" y="670"/>
                    <a:pt x="335" y="673"/>
                    <a:pt x="333" y="671"/>
                  </a:cubicBezTo>
                  <a:cubicBezTo>
                    <a:pt x="331" y="670"/>
                    <a:pt x="332" y="669"/>
                    <a:pt x="332" y="666"/>
                  </a:cubicBezTo>
                  <a:cubicBezTo>
                    <a:pt x="332" y="657"/>
                    <a:pt x="332" y="657"/>
                    <a:pt x="332" y="657"/>
                  </a:cubicBezTo>
                  <a:cubicBezTo>
                    <a:pt x="332" y="654"/>
                    <a:pt x="329" y="656"/>
                    <a:pt x="327" y="653"/>
                  </a:cubicBezTo>
                  <a:cubicBezTo>
                    <a:pt x="324" y="650"/>
                    <a:pt x="325" y="644"/>
                    <a:pt x="325" y="642"/>
                  </a:cubicBezTo>
                  <a:cubicBezTo>
                    <a:pt x="324" y="640"/>
                    <a:pt x="321" y="644"/>
                    <a:pt x="321" y="642"/>
                  </a:cubicBezTo>
                  <a:cubicBezTo>
                    <a:pt x="321" y="640"/>
                    <a:pt x="316" y="633"/>
                    <a:pt x="316" y="629"/>
                  </a:cubicBezTo>
                  <a:cubicBezTo>
                    <a:pt x="315" y="625"/>
                    <a:pt x="308" y="608"/>
                    <a:pt x="308" y="608"/>
                  </a:cubicBezTo>
                  <a:cubicBezTo>
                    <a:pt x="308" y="608"/>
                    <a:pt x="300" y="592"/>
                    <a:pt x="299" y="589"/>
                  </a:cubicBezTo>
                  <a:cubicBezTo>
                    <a:pt x="298" y="586"/>
                    <a:pt x="294" y="576"/>
                    <a:pt x="291" y="572"/>
                  </a:cubicBezTo>
                  <a:cubicBezTo>
                    <a:pt x="287" y="567"/>
                    <a:pt x="275" y="560"/>
                    <a:pt x="275" y="560"/>
                  </a:cubicBezTo>
                  <a:cubicBezTo>
                    <a:pt x="275" y="560"/>
                    <a:pt x="269" y="552"/>
                    <a:pt x="267" y="549"/>
                  </a:cubicBezTo>
                  <a:cubicBezTo>
                    <a:pt x="266" y="547"/>
                    <a:pt x="236" y="537"/>
                    <a:pt x="235" y="537"/>
                  </a:cubicBezTo>
                  <a:cubicBezTo>
                    <a:pt x="235" y="537"/>
                    <a:pt x="228" y="529"/>
                    <a:pt x="228" y="527"/>
                  </a:cubicBezTo>
                  <a:cubicBezTo>
                    <a:pt x="228" y="525"/>
                    <a:pt x="224" y="506"/>
                    <a:pt x="220" y="507"/>
                  </a:cubicBezTo>
                  <a:cubicBezTo>
                    <a:pt x="215" y="507"/>
                    <a:pt x="220" y="509"/>
                    <a:pt x="217" y="509"/>
                  </a:cubicBezTo>
                  <a:cubicBezTo>
                    <a:pt x="214" y="510"/>
                    <a:pt x="217" y="509"/>
                    <a:pt x="215" y="508"/>
                  </a:cubicBezTo>
                  <a:cubicBezTo>
                    <a:pt x="212" y="506"/>
                    <a:pt x="215" y="508"/>
                    <a:pt x="212" y="509"/>
                  </a:cubicBezTo>
                  <a:cubicBezTo>
                    <a:pt x="210" y="510"/>
                    <a:pt x="209" y="510"/>
                    <a:pt x="205" y="510"/>
                  </a:cubicBezTo>
                  <a:cubicBezTo>
                    <a:pt x="201" y="510"/>
                    <a:pt x="203" y="513"/>
                    <a:pt x="203" y="515"/>
                  </a:cubicBezTo>
                  <a:cubicBezTo>
                    <a:pt x="203" y="516"/>
                    <a:pt x="203" y="520"/>
                    <a:pt x="201" y="519"/>
                  </a:cubicBezTo>
                  <a:cubicBezTo>
                    <a:pt x="199" y="517"/>
                    <a:pt x="201" y="519"/>
                    <a:pt x="201" y="514"/>
                  </a:cubicBezTo>
                  <a:cubicBezTo>
                    <a:pt x="201" y="510"/>
                    <a:pt x="196" y="508"/>
                    <a:pt x="195" y="507"/>
                  </a:cubicBezTo>
                  <a:cubicBezTo>
                    <a:pt x="194" y="505"/>
                    <a:pt x="195" y="505"/>
                    <a:pt x="199" y="505"/>
                  </a:cubicBezTo>
                  <a:cubicBezTo>
                    <a:pt x="202" y="504"/>
                    <a:pt x="209" y="500"/>
                    <a:pt x="212" y="499"/>
                  </a:cubicBezTo>
                  <a:cubicBezTo>
                    <a:pt x="214" y="499"/>
                    <a:pt x="218" y="493"/>
                    <a:pt x="219" y="492"/>
                  </a:cubicBezTo>
                  <a:cubicBezTo>
                    <a:pt x="220" y="491"/>
                    <a:pt x="225" y="491"/>
                    <a:pt x="225" y="491"/>
                  </a:cubicBezTo>
                  <a:cubicBezTo>
                    <a:pt x="225" y="491"/>
                    <a:pt x="227" y="489"/>
                    <a:pt x="229" y="486"/>
                  </a:cubicBezTo>
                  <a:cubicBezTo>
                    <a:pt x="231" y="484"/>
                    <a:pt x="231" y="485"/>
                    <a:pt x="240" y="478"/>
                  </a:cubicBezTo>
                  <a:cubicBezTo>
                    <a:pt x="250" y="471"/>
                    <a:pt x="244" y="475"/>
                    <a:pt x="245" y="473"/>
                  </a:cubicBezTo>
                  <a:cubicBezTo>
                    <a:pt x="246" y="471"/>
                    <a:pt x="245" y="473"/>
                    <a:pt x="250" y="473"/>
                  </a:cubicBezTo>
                  <a:cubicBezTo>
                    <a:pt x="254" y="473"/>
                    <a:pt x="253" y="471"/>
                    <a:pt x="255" y="470"/>
                  </a:cubicBezTo>
                  <a:cubicBezTo>
                    <a:pt x="257" y="469"/>
                    <a:pt x="259" y="464"/>
                    <a:pt x="262" y="464"/>
                  </a:cubicBezTo>
                  <a:cubicBezTo>
                    <a:pt x="265" y="464"/>
                    <a:pt x="270" y="462"/>
                    <a:pt x="271" y="460"/>
                  </a:cubicBezTo>
                  <a:cubicBezTo>
                    <a:pt x="272" y="459"/>
                    <a:pt x="274" y="460"/>
                    <a:pt x="275" y="462"/>
                  </a:cubicBezTo>
                  <a:cubicBezTo>
                    <a:pt x="276" y="463"/>
                    <a:pt x="275" y="465"/>
                    <a:pt x="279" y="465"/>
                  </a:cubicBezTo>
                  <a:cubicBezTo>
                    <a:pt x="282" y="465"/>
                    <a:pt x="280" y="466"/>
                    <a:pt x="284" y="467"/>
                  </a:cubicBezTo>
                  <a:cubicBezTo>
                    <a:pt x="287" y="468"/>
                    <a:pt x="287" y="469"/>
                    <a:pt x="289" y="474"/>
                  </a:cubicBezTo>
                  <a:cubicBezTo>
                    <a:pt x="291" y="479"/>
                    <a:pt x="291" y="478"/>
                    <a:pt x="294" y="482"/>
                  </a:cubicBezTo>
                  <a:cubicBezTo>
                    <a:pt x="296" y="487"/>
                    <a:pt x="299" y="487"/>
                    <a:pt x="300" y="488"/>
                  </a:cubicBezTo>
                  <a:cubicBezTo>
                    <a:pt x="301" y="490"/>
                    <a:pt x="306" y="495"/>
                    <a:pt x="309" y="498"/>
                  </a:cubicBezTo>
                  <a:cubicBezTo>
                    <a:pt x="312" y="501"/>
                    <a:pt x="311" y="502"/>
                    <a:pt x="311" y="502"/>
                  </a:cubicBezTo>
                  <a:cubicBezTo>
                    <a:pt x="313" y="506"/>
                    <a:pt x="313" y="506"/>
                    <a:pt x="313" y="506"/>
                  </a:cubicBezTo>
                  <a:cubicBezTo>
                    <a:pt x="315" y="505"/>
                    <a:pt x="315" y="505"/>
                    <a:pt x="315" y="505"/>
                  </a:cubicBezTo>
                  <a:cubicBezTo>
                    <a:pt x="321" y="512"/>
                    <a:pt x="321" y="512"/>
                    <a:pt x="321" y="512"/>
                  </a:cubicBezTo>
                  <a:cubicBezTo>
                    <a:pt x="321" y="512"/>
                    <a:pt x="327" y="518"/>
                    <a:pt x="329" y="518"/>
                  </a:cubicBezTo>
                  <a:cubicBezTo>
                    <a:pt x="330" y="518"/>
                    <a:pt x="330" y="516"/>
                    <a:pt x="330" y="516"/>
                  </a:cubicBezTo>
                  <a:cubicBezTo>
                    <a:pt x="330" y="516"/>
                    <a:pt x="326" y="510"/>
                    <a:pt x="325" y="508"/>
                  </a:cubicBezTo>
                  <a:cubicBezTo>
                    <a:pt x="325" y="507"/>
                    <a:pt x="323" y="501"/>
                    <a:pt x="322" y="499"/>
                  </a:cubicBezTo>
                  <a:cubicBezTo>
                    <a:pt x="322" y="497"/>
                    <a:pt x="320" y="492"/>
                    <a:pt x="319" y="490"/>
                  </a:cubicBezTo>
                  <a:cubicBezTo>
                    <a:pt x="319" y="488"/>
                    <a:pt x="310" y="472"/>
                    <a:pt x="309" y="470"/>
                  </a:cubicBezTo>
                  <a:cubicBezTo>
                    <a:pt x="308" y="468"/>
                    <a:pt x="301" y="455"/>
                    <a:pt x="299" y="453"/>
                  </a:cubicBezTo>
                  <a:cubicBezTo>
                    <a:pt x="297" y="451"/>
                    <a:pt x="295" y="451"/>
                    <a:pt x="293" y="450"/>
                  </a:cubicBezTo>
                  <a:cubicBezTo>
                    <a:pt x="291" y="450"/>
                    <a:pt x="297" y="447"/>
                    <a:pt x="297" y="447"/>
                  </a:cubicBezTo>
                  <a:cubicBezTo>
                    <a:pt x="297" y="447"/>
                    <a:pt x="301" y="452"/>
                    <a:pt x="301" y="453"/>
                  </a:cubicBezTo>
                  <a:cubicBezTo>
                    <a:pt x="301" y="454"/>
                    <a:pt x="305" y="457"/>
                    <a:pt x="306" y="457"/>
                  </a:cubicBezTo>
                  <a:cubicBezTo>
                    <a:pt x="307" y="457"/>
                    <a:pt x="310" y="460"/>
                    <a:pt x="314" y="460"/>
                  </a:cubicBezTo>
                  <a:cubicBezTo>
                    <a:pt x="317" y="460"/>
                    <a:pt x="316" y="463"/>
                    <a:pt x="318" y="464"/>
                  </a:cubicBezTo>
                  <a:cubicBezTo>
                    <a:pt x="320" y="466"/>
                    <a:pt x="323" y="467"/>
                    <a:pt x="325" y="468"/>
                  </a:cubicBezTo>
                  <a:cubicBezTo>
                    <a:pt x="328" y="469"/>
                    <a:pt x="328" y="468"/>
                    <a:pt x="337" y="475"/>
                  </a:cubicBezTo>
                  <a:cubicBezTo>
                    <a:pt x="346" y="481"/>
                    <a:pt x="343" y="480"/>
                    <a:pt x="344" y="481"/>
                  </a:cubicBezTo>
                  <a:cubicBezTo>
                    <a:pt x="345" y="483"/>
                    <a:pt x="350" y="483"/>
                    <a:pt x="352" y="484"/>
                  </a:cubicBezTo>
                  <a:cubicBezTo>
                    <a:pt x="353" y="485"/>
                    <a:pt x="355" y="484"/>
                    <a:pt x="356" y="485"/>
                  </a:cubicBezTo>
                  <a:cubicBezTo>
                    <a:pt x="357" y="487"/>
                    <a:pt x="362" y="486"/>
                    <a:pt x="364" y="486"/>
                  </a:cubicBezTo>
                  <a:cubicBezTo>
                    <a:pt x="366" y="486"/>
                    <a:pt x="367" y="491"/>
                    <a:pt x="367" y="493"/>
                  </a:cubicBezTo>
                  <a:cubicBezTo>
                    <a:pt x="368" y="494"/>
                    <a:pt x="371" y="493"/>
                    <a:pt x="373" y="495"/>
                  </a:cubicBezTo>
                  <a:cubicBezTo>
                    <a:pt x="374" y="496"/>
                    <a:pt x="375" y="497"/>
                    <a:pt x="376" y="499"/>
                  </a:cubicBezTo>
                  <a:cubicBezTo>
                    <a:pt x="378" y="500"/>
                    <a:pt x="381" y="499"/>
                    <a:pt x="381" y="499"/>
                  </a:cubicBezTo>
                  <a:cubicBezTo>
                    <a:pt x="381" y="499"/>
                    <a:pt x="382" y="499"/>
                    <a:pt x="385" y="499"/>
                  </a:cubicBezTo>
                  <a:cubicBezTo>
                    <a:pt x="388" y="499"/>
                    <a:pt x="385" y="499"/>
                    <a:pt x="387" y="502"/>
                  </a:cubicBezTo>
                  <a:cubicBezTo>
                    <a:pt x="390" y="505"/>
                    <a:pt x="391" y="501"/>
                    <a:pt x="391" y="501"/>
                  </a:cubicBezTo>
                  <a:cubicBezTo>
                    <a:pt x="391" y="501"/>
                    <a:pt x="398" y="501"/>
                    <a:pt x="399" y="499"/>
                  </a:cubicBezTo>
                  <a:cubicBezTo>
                    <a:pt x="400" y="496"/>
                    <a:pt x="395" y="496"/>
                    <a:pt x="395" y="495"/>
                  </a:cubicBezTo>
                  <a:cubicBezTo>
                    <a:pt x="395" y="494"/>
                    <a:pt x="394" y="493"/>
                    <a:pt x="392" y="491"/>
                  </a:cubicBezTo>
                  <a:cubicBezTo>
                    <a:pt x="390" y="489"/>
                    <a:pt x="388" y="490"/>
                    <a:pt x="386" y="488"/>
                  </a:cubicBezTo>
                  <a:cubicBezTo>
                    <a:pt x="384" y="487"/>
                    <a:pt x="381" y="482"/>
                    <a:pt x="379" y="481"/>
                  </a:cubicBezTo>
                  <a:cubicBezTo>
                    <a:pt x="377" y="481"/>
                    <a:pt x="371" y="477"/>
                    <a:pt x="370" y="475"/>
                  </a:cubicBezTo>
                  <a:cubicBezTo>
                    <a:pt x="368" y="473"/>
                    <a:pt x="365" y="472"/>
                    <a:pt x="362" y="470"/>
                  </a:cubicBezTo>
                  <a:cubicBezTo>
                    <a:pt x="359" y="469"/>
                    <a:pt x="351" y="464"/>
                    <a:pt x="351" y="461"/>
                  </a:cubicBezTo>
                  <a:cubicBezTo>
                    <a:pt x="351" y="458"/>
                    <a:pt x="355" y="461"/>
                    <a:pt x="356" y="461"/>
                  </a:cubicBezTo>
                  <a:cubicBezTo>
                    <a:pt x="357" y="461"/>
                    <a:pt x="362" y="465"/>
                    <a:pt x="368" y="463"/>
                  </a:cubicBezTo>
                  <a:cubicBezTo>
                    <a:pt x="374" y="462"/>
                    <a:pt x="371" y="464"/>
                    <a:pt x="375" y="465"/>
                  </a:cubicBezTo>
                  <a:cubicBezTo>
                    <a:pt x="378" y="465"/>
                    <a:pt x="377" y="466"/>
                    <a:pt x="379" y="466"/>
                  </a:cubicBezTo>
                  <a:cubicBezTo>
                    <a:pt x="380" y="466"/>
                    <a:pt x="380" y="469"/>
                    <a:pt x="384" y="473"/>
                  </a:cubicBezTo>
                  <a:cubicBezTo>
                    <a:pt x="388" y="477"/>
                    <a:pt x="384" y="473"/>
                    <a:pt x="387" y="473"/>
                  </a:cubicBezTo>
                  <a:cubicBezTo>
                    <a:pt x="390" y="473"/>
                    <a:pt x="392" y="473"/>
                    <a:pt x="394" y="472"/>
                  </a:cubicBezTo>
                  <a:cubicBezTo>
                    <a:pt x="395" y="471"/>
                    <a:pt x="399" y="474"/>
                    <a:pt x="399" y="474"/>
                  </a:cubicBezTo>
                  <a:cubicBezTo>
                    <a:pt x="407" y="479"/>
                    <a:pt x="407" y="479"/>
                    <a:pt x="407" y="479"/>
                  </a:cubicBezTo>
                  <a:cubicBezTo>
                    <a:pt x="407" y="479"/>
                    <a:pt x="410" y="479"/>
                    <a:pt x="413" y="478"/>
                  </a:cubicBezTo>
                  <a:cubicBezTo>
                    <a:pt x="415" y="478"/>
                    <a:pt x="416" y="477"/>
                    <a:pt x="419" y="476"/>
                  </a:cubicBezTo>
                  <a:cubicBezTo>
                    <a:pt x="421" y="476"/>
                    <a:pt x="422" y="479"/>
                    <a:pt x="424" y="478"/>
                  </a:cubicBezTo>
                  <a:cubicBezTo>
                    <a:pt x="426" y="477"/>
                    <a:pt x="427" y="478"/>
                    <a:pt x="431" y="477"/>
                  </a:cubicBezTo>
                  <a:cubicBezTo>
                    <a:pt x="435" y="476"/>
                    <a:pt x="435" y="478"/>
                    <a:pt x="435" y="479"/>
                  </a:cubicBezTo>
                  <a:cubicBezTo>
                    <a:pt x="435" y="480"/>
                    <a:pt x="441" y="479"/>
                    <a:pt x="444" y="479"/>
                  </a:cubicBezTo>
                  <a:cubicBezTo>
                    <a:pt x="448" y="479"/>
                    <a:pt x="452" y="478"/>
                    <a:pt x="456" y="477"/>
                  </a:cubicBezTo>
                  <a:cubicBezTo>
                    <a:pt x="460" y="477"/>
                    <a:pt x="463" y="477"/>
                    <a:pt x="463" y="477"/>
                  </a:cubicBezTo>
                  <a:cubicBezTo>
                    <a:pt x="463" y="477"/>
                    <a:pt x="468" y="481"/>
                    <a:pt x="469" y="482"/>
                  </a:cubicBezTo>
                  <a:cubicBezTo>
                    <a:pt x="471" y="483"/>
                    <a:pt x="472" y="485"/>
                    <a:pt x="475" y="488"/>
                  </a:cubicBezTo>
                  <a:cubicBezTo>
                    <a:pt x="478" y="491"/>
                    <a:pt x="481" y="492"/>
                    <a:pt x="481" y="492"/>
                  </a:cubicBezTo>
                  <a:cubicBezTo>
                    <a:pt x="484" y="493"/>
                    <a:pt x="484" y="493"/>
                    <a:pt x="484" y="493"/>
                  </a:cubicBezTo>
                  <a:cubicBezTo>
                    <a:pt x="484" y="493"/>
                    <a:pt x="487" y="497"/>
                    <a:pt x="487" y="499"/>
                  </a:cubicBezTo>
                  <a:cubicBezTo>
                    <a:pt x="487" y="501"/>
                    <a:pt x="490" y="514"/>
                    <a:pt x="490" y="516"/>
                  </a:cubicBezTo>
                  <a:cubicBezTo>
                    <a:pt x="490" y="518"/>
                    <a:pt x="494" y="530"/>
                    <a:pt x="494" y="530"/>
                  </a:cubicBezTo>
                  <a:cubicBezTo>
                    <a:pt x="494" y="530"/>
                    <a:pt x="497" y="537"/>
                    <a:pt x="498" y="537"/>
                  </a:cubicBezTo>
                  <a:cubicBezTo>
                    <a:pt x="500" y="537"/>
                    <a:pt x="502" y="557"/>
                    <a:pt x="502" y="557"/>
                  </a:cubicBezTo>
                  <a:cubicBezTo>
                    <a:pt x="502" y="557"/>
                    <a:pt x="503" y="565"/>
                    <a:pt x="505" y="568"/>
                  </a:cubicBezTo>
                  <a:cubicBezTo>
                    <a:pt x="507" y="572"/>
                    <a:pt x="512" y="575"/>
                    <a:pt x="512" y="575"/>
                  </a:cubicBezTo>
                  <a:cubicBezTo>
                    <a:pt x="512" y="575"/>
                    <a:pt x="513" y="582"/>
                    <a:pt x="510" y="584"/>
                  </a:cubicBezTo>
                  <a:cubicBezTo>
                    <a:pt x="508" y="586"/>
                    <a:pt x="509" y="584"/>
                    <a:pt x="506" y="591"/>
                  </a:cubicBezTo>
                  <a:cubicBezTo>
                    <a:pt x="504" y="598"/>
                    <a:pt x="506" y="599"/>
                    <a:pt x="507" y="602"/>
                  </a:cubicBezTo>
                  <a:cubicBezTo>
                    <a:pt x="508" y="604"/>
                    <a:pt x="508" y="600"/>
                    <a:pt x="509" y="598"/>
                  </a:cubicBezTo>
                  <a:cubicBezTo>
                    <a:pt x="510" y="597"/>
                    <a:pt x="514" y="593"/>
                    <a:pt x="514" y="593"/>
                  </a:cubicBezTo>
                  <a:cubicBezTo>
                    <a:pt x="514" y="593"/>
                    <a:pt x="520" y="591"/>
                    <a:pt x="524" y="589"/>
                  </a:cubicBezTo>
                  <a:cubicBezTo>
                    <a:pt x="528" y="587"/>
                    <a:pt x="528" y="587"/>
                    <a:pt x="533" y="585"/>
                  </a:cubicBezTo>
                  <a:cubicBezTo>
                    <a:pt x="537" y="583"/>
                    <a:pt x="537" y="584"/>
                    <a:pt x="537" y="584"/>
                  </a:cubicBezTo>
                  <a:cubicBezTo>
                    <a:pt x="537" y="584"/>
                    <a:pt x="534" y="586"/>
                    <a:pt x="535" y="588"/>
                  </a:cubicBezTo>
                  <a:cubicBezTo>
                    <a:pt x="536" y="590"/>
                    <a:pt x="540" y="587"/>
                    <a:pt x="540" y="587"/>
                  </a:cubicBezTo>
                  <a:cubicBezTo>
                    <a:pt x="540" y="587"/>
                    <a:pt x="544" y="583"/>
                    <a:pt x="546" y="580"/>
                  </a:cubicBezTo>
                  <a:cubicBezTo>
                    <a:pt x="548" y="578"/>
                    <a:pt x="548" y="584"/>
                    <a:pt x="552" y="583"/>
                  </a:cubicBezTo>
                  <a:cubicBezTo>
                    <a:pt x="555" y="582"/>
                    <a:pt x="555" y="583"/>
                    <a:pt x="558" y="583"/>
                  </a:cubicBezTo>
                  <a:cubicBezTo>
                    <a:pt x="561" y="583"/>
                    <a:pt x="567" y="574"/>
                    <a:pt x="567" y="574"/>
                  </a:cubicBezTo>
                  <a:cubicBezTo>
                    <a:pt x="569" y="580"/>
                    <a:pt x="569" y="580"/>
                    <a:pt x="569" y="580"/>
                  </a:cubicBezTo>
                  <a:cubicBezTo>
                    <a:pt x="569" y="580"/>
                    <a:pt x="566" y="591"/>
                    <a:pt x="566" y="594"/>
                  </a:cubicBezTo>
                  <a:cubicBezTo>
                    <a:pt x="566" y="597"/>
                    <a:pt x="563" y="610"/>
                    <a:pt x="563" y="615"/>
                  </a:cubicBezTo>
                  <a:cubicBezTo>
                    <a:pt x="563" y="620"/>
                    <a:pt x="563" y="621"/>
                    <a:pt x="561" y="625"/>
                  </a:cubicBezTo>
                  <a:cubicBezTo>
                    <a:pt x="559" y="629"/>
                    <a:pt x="555" y="648"/>
                    <a:pt x="555" y="650"/>
                  </a:cubicBezTo>
                  <a:cubicBezTo>
                    <a:pt x="555" y="651"/>
                    <a:pt x="553" y="658"/>
                    <a:pt x="553" y="658"/>
                  </a:cubicBezTo>
                  <a:cubicBezTo>
                    <a:pt x="554" y="666"/>
                    <a:pt x="554" y="666"/>
                    <a:pt x="554" y="666"/>
                  </a:cubicBezTo>
                  <a:cubicBezTo>
                    <a:pt x="554" y="666"/>
                    <a:pt x="551" y="672"/>
                    <a:pt x="550" y="673"/>
                  </a:cubicBezTo>
                  <a:cubicBezTo>
                    <a:pt x="550" y="674"/>
                    <a:pt x="547" y="684"/>
                    <a:pt x="546" y="699"/>
                  </a:cubicBezTo>
                  <a:cubicBezTo>
                    <a:pt x="545" y="714"/>
                    <a:pt x="549" y="715"/>
                    <a:pt x="549" y="715"/>
                  </a:cubicBezTo>
                  <a:cubicBezTo>
                    <a:pt x="549" y="715"/>
                    <a:pt x="552" y="714"/>
                    <a:pt x="552" y="713"/>
                  </a:cubicBezTo>
                  <a:cubicBezTo>
                    <a:pt x="553" y="712"/>
                    <a:pt x="554" y="708"/>
                    <a:pt x="555" y="707"/>
                  </a:cubicBezTo>
                  <a:cubicBezTo>
                    <a:pt x="556" y="706"/>
                    <a:pt x="564" y="700"/>
                    <a:pt x="564" y="700"/>
                  </a:cubicBezTo>
                  <a:cubicBezTo>
                    <a:pt x="564" y="700"/>
                    <a:pt x="565" y="693"/>
                    <a:pt x="565" y="690"/>
                  </a:cubicBezTo>
                  <a:cubicBezTo>
                    <a:pt x="565" y="688"/>
                    <a:pt x="574" y="681"/>
                    <a:pt x="574" y="678"/>
                  </a:cubicBezTo>
                  <a:cubicBezTo>
                    <a:pt x="574" y="675"/>
                    <a:pt x="575" y="676"/>
                    <a:pt x="576" y="674"/>
                  </a:cubicBezTo>
                  <a:cubicBezTo>
                    <a:pt x="577" y="671"/>
                    <a:pt x="580" y="666"/>
                    <a:pt x="581" y="663"/>
                  </a:cubicBezTo>
                  <a:cubicBezTo>
                    <a:pt x="582" y="660"/>
                    <a:pt x="583" y="647"/>
                    <a:pt x="586" y="639"/>
                  </a:cubicBezTo>
                  <a:cubicBezTo>
                    <a:pt x="589" y="630"/>
                    <a:pt x="589" y="618"/>
                    <a:pt x="589" y="618"/>
                  </a:cubicBezTo>
                  <a:cubicBezTo>
                    <a:pt x="589" y="618"/>
                    <a:pt x="590" y="613"/>
                    <a:pt x="593" y="616"/>
                  </a:cubicBezTo>
                  <a:cubicBezTo>
                    <a:pt x="596" y="619"/>
                    <a:pt x="622" y="678"/>
                    <a:pt x="623" y="679"/>
                  </a:cubicBezTo>
                  <a:cubicBezTo>
                    <a:pt x="623" y="680"/>
                    <a:pt x="632" y="697"/>
                    <a:pt x="633" y="700"/>
                  </a:cubicBezTo>
                  <a:cubicBezTo>
                    <a:pt x="634" y="702"/>
                    <a:pt x="651" y="736"/>
                    <a:pt x="651" y="736"/>
                  </a:cubicBezTo>
                  <a:cubicBezTo>
                    <a:pt x="651" y="736"/>
                    <a:pt x="657" y="749"/>
                    <a:pt x="659" y="752"/>
                  </a:cubicBezTo>
                  <a:cubicBezTo>
                    <a:pt x="661" y="755"/>
                    <a:pt x="677" y="806"/>
                    <a:pt x="680" y="809"/>
                  </a:cubicBezTo>
                  <a:cubicBezTo>
                    <a:pt x="683" y="812"/>
                    <a:pt x="722" y="905"/>
                    <a:pt x="723" y="907"/>
                  </a:cubicBezTo>
                  <a:cubicBezTo>
                    <a:pt x="723" y="908"/>
                    <a:pt x="727" y="907"/>
                    <a:pt x="727" y="906"/>
                  </a:cubicBezTo>
                  <a:cubicBezTo>
                    <a:pt x="727" y="904"/>
                    <a:pt x="721" y="864"/>
                    <a:pt x="721" y="860"/>
                  </a:cubicBezTo>
                  <a:cubicBezTo>
                    <a:pt x="721" y="856"/>
                    <a:pt x="715" y="840"/>
                    <a:pt x="715" y="834"/>
                  </a:cubicBezTo>
                  <a:cubicBezTo>
                    <a:pt x="715" y="829"/>
                    <a:pt x="713" y="829"/>
                    <a:pt x="713" y="828"/>
                  </a:cubicBezTo>
                  <a:cubicBezTo>
                    <a:pt x="713" y="827"/>
                    <a:pt x="711" y="821"/>
                    <a:pt x="711" y="821"/>
                  </a:cubicBezTo>
                  <a:cubicBezTo>
                    <a:pt x="711" y="821"/>
                    <a:pt x="708" y="823"/>
                    <a:pt x="710" y="820"/>
                  </a:cubicBezTo>
                  <a:cubicBezTo>
                    <a:pt x="712" y="817"/>
                    <a:pt x="709" y="813"/>
                    <a:pt x="709" y="812"/>
                  </a:cubicBezTo>
                  <a:cubicBezTo>
                    <a:pt x="709" y="811"/>
                    <a:pt x="706" y="799"/>
                    <a:pt x="706" y="799"/>
                  </a:cubicBezTo>
                  <a:cubicBezTo>
                    <a:pt x="704" y="791"/>
                    <a:pt x="704" y="791"/>
                    <a:pt x="704" y="791"/>
                  </a:cubicBezTo>
                  <a:cubicBezTo>
                    <a:pt x="704" y="791"/>
                    <a:pt x="705" y="788"/>
                    <a:pt x="706" y="786"/>
                  </a:cubicBezTo>
                  <a:cubicBezTo>
                    <a:pt x="707" y="784"/>
                    <a:pt x="700" y="771"/>
                    <a:pt x="700" y="771"/>
                  </a:cubicBezTo>
                  <a:cubicBezTo>
                    <a:pt x="700" y="771"/>
                    <a:pt x="698" y="765"/>
                    <a:pt x="698" y="764"/>
                  </a:cubicBezTo>
                  <a:cubicBezTo>
                    <a:pt x="698" y="762"/>
                    <a:pt x="695" y="752"/>
                    <a:pt x="695" y="752"/>
                  </a:cubicBezTo>
                  <a:cubicBezTo>
                    <a:pt x="691" y="752"/>
                    <a:pt x="691" y="752"/>
                    <a:pt x="691" y="752"/>
                  </a:cubicBezTo>
                  <a:cubicBezTo>
                    <a:pt x="691" y="752"/>
                    <a:pt x="690" y="744"/>
                    <a:pt x="690" y="742"/>
                  </a:cubicBezTo>
                  <a:cubicBezTo>
                    <a:pt x="690" y="739"/>
                    <a:pt x="683" y="733"/>
                    <a:pt x="683" y="732"/>
                  </a:cubicBezTo>
                  <a:cubicBezTo>
                    <a:pt x="682" y="731"/>
                    <a:pt x="672" y="715"/>
                    <a:pt x="672" y="713"/>
                  </a:cubicBezTo>
                  <a:cubicBezTo>
                    <a:pt x="672" y="711"/>
                    <a:pt x="666" y="696"/>
                    <a:pt x="666" y="696"/>
                  </a:cubicBezTo>
                  <a:cubicBezTo>
                    <a:pt x="666" y="696"/>
                    <a:pt x="646" y="662"/>
                    <a:pt x="646" y="660"/>
                  </a:cubicBezTo>
                  <a:cubicBezTo>
                    <a:pt x="645" y="658"/>
                    <a:pt x="643" y="651"/>
                    <a:pt x="640" y="647"/>
                  </a:cubicBezTo>
                  <a:cubicBezTo>
                    <a:pt x="637" y="643"/>
                    <a:pt x="627" y="632"/>
                    <a:pt x="627" y="631"/>
                  </a:cubicBezTo>
                  <a:cubicBezTo>
                    <a:pt x="627" y="629"/>
                    <a:pt x="622" y="621"/>
                    <a:pt x="616" y="613"/>
                  </a:cubicBezTo>
                  <a:cubicBezTo>
                    <a:pt x="610" y="605"/>
                    <a:pt x="595" y="599"/>
                    <a:pt x="595" y="599"/>
                  </a:cubicBezTo>
                  <a:cubicBezTo>
                    <a:pt x="595" y="599"/>
                    <a:pt x="596" y="592"/>
                    <a:pt x="597" y="588"/>
                  </a:cubicBezTo>
                  <a:cubicBezTo>
                    <a:pt x="597" y="584"/>
                    <a:pt x="590" y="562"/>
                    <a:pt x="589" y="560"/>
                  </a:cubicBezTo>
                  <a:cubicBezTo>
                    <a:pt x="589" y="558"/>
                    <a:pt x="587" y="554"/>
                    <a:pt x="588" y="551"/>
                  </a:cubicBezTo>
                  <a:cubicBezTo>
                    <a:pt x="588" y="547"/>
                    <a:pt x="586" y="542"/>
                    <a:pt x="585" y="537"/>
                  </a:cubicBezTo>
                  <a:cubicBezTo>
                    <a:pt x="584" y="532"/>
                    <a:pt x="583" y="537"/>
                    <a:pt x="589" y="528"/>
                  </a:cubicBezTo>
                  <a:cubicBezTo>
                    <a:pt x="595" y="520"/>
                    <a:pt x="597" y="527"/>
                    <a:pt x="598" y="529"/>
                  </a:cubicBezTo>
                  <a:cubicBezTo>
                    <a:pt x="599" y="531"/>
                    <a:pt x="598" y="533"/>
                    <a:pt x="598" y="537"/>
                  </a:cubicBezTo>
                  <a:cubicBezTo>
                    <a:pt x="598" y="541"/>
                    <a:pt x="598" y="547"/>
                    <a:pt x="599" y="550"/>
                  </a:cubicBezTo>
                  <a:cubicBezTo>
                    <a:pt x="600" y="553"/>
                    <a:pt x="602" y="552"/>
                    <a:pt x="605" y="558"/>
                  </a:cubicBezTo>
                  <a:cubicBezTo>
                    <a:pt x="608" y="564"/>
                    <a:pt x="608" y="566"/>
                    <a:pt x="608" y="568"/>
                  </a:cubicBezTo>
                  <a:cubicBezTo>
                    <a:pt x="608" y="576"/>
                    <a:pt x="608" y="576"/>
                    <a:pt x="608" y="576"/>
                  </a:cubicBezTo>
                  <a:cubicBezTo>
                    <a:pt x="608" y="577"/>
                    <a:pt x="613" y="577"/>
                    <a:pt x="618" y="577"/>
                  </a:cubicBezTo>
                  <a:cubicBezTo>
                    <a:pt x="622" y="578"/>
                    <a:pt x="618" y="577"/>
                    <a:pt x="618" y="576"/>
                  </a:cubicBezTo>
                  <a:cubicBezTo>
                    <a:pt x="618" y="575"/>
                    <a:pt x="618" y="573"/>
                    <a:pt x="618" y="569"/>
                  </a:cubicBezTo>
                  <a:cubicBezTo>
                    <a:pt x="618" y="566"/>
                    <a:pt x="619" y="565"/>
                    <a:pt x="620" y="562"/>
                  </a:cubicBezTo>
                  <a:cubicBezTo>
                    <a:pt x="621" y="559"/>
                    <a:pt x="622" y="557"/>
                    <a:pt x="622" y="556"/>
                  </a:cubicBezTo>
                  <a:cubicBezTo>
                    <a:pt x="622" y="555"/>
                    <a:pt x="623" y="553"/>
                    <a:pt x="626" y="552"/>
                  </a:cubicBezTo>
                  <a:cubicBezTo>
                    <a:pt x="630" y="552"/>
                    <a:pt x="630" y="550"/>
                    <a:pt x="631" y="549"/>
                  </a:cubicBezTo>
                  <a:cubicBezTo>
                    <a:pt x="631" y="548"/>
                    <a:pt x="631" y="542"/>
                    <a:pt x="632" y="537"/>
                  </a:cubicBezTo>
                  <a:cubicBezTo>
                    <a:pt x="633" y="532"/>
                    <a:pt x="636" y="537"/>
                    <a:pt x="638" y="537"/>
                  </a:cubicBezTo>
                  <a:cubicBezTo>
                    <a:pt x="640" y="537"/>
                    <a:pt x="641" y="543"/>
                    <a:pt x="642" y="546"/>
                  </a:cubicBezTo>
                  <a:cubicBezTo>
                    <a:pt x="643" y="549"/>
                    <a:pt x="646" y="554"/>
                    <a:pt x="649" y="557"/>
                  </a:cubicBezTo>
                  <a:cubicBezTo>
                    <a:pt x="651" y="561"/>
                    <a:pt x="649" y="557"/>
                    <a:pt x="645" y="558"/>
                  </a:cubicBezTo>
                  <a:cubicBezTo>
                    <a:pt x="642" y="559"/>
                    <a:pt x="639" y="555"/>
                    <a:pt x="636" y="555"/>
                  </a:cubicBezTo>
                  <a:cubicBezTo>
                    <a:pt x="633" y="554"/>
                    <a:pt x="630" y="557"/>
                    <a:pt x="629" y="557"/>
                  </a:cubicBezTo>
                  <a:cubicBezTo>
                    <a:pt x="628" y="557"/>
                    <a:pt x="625" y="559"/>
                    <a:pt x="622" y="561"/>
                  </a:cubicBezTo>
                  <a:cubicBezTo>
                    <a:pt x="619" y="564"/>
                    <a:pt x="621" y="572"/>
                    <a:pt x="621" y="572"/>
                  </a:cubicBezTo>
                  <a:cubicBezTo>
                    <a:pt x="624" y="577"/>
                    <a:pt x="624" y="577"/>
                    <a:pt x="624" y="577"/>
                  </a:cubicBezTo>
                  <a:cubicBezTo>
                    <a:pt x="624" y="577"/>
                    <a:pt x="624" y="582"/>
                    <a:pt x="623" y="585"/>
                  </a:cubicBezTo>
                  <a:cubicBezTo>
                    <a:pt x="623" y="587"/>
                    <a:pt x="627" y="605"/>
                    <a:pt x="627" y="605"/>
                  </a:cubicBezTo>
                  <a:cubicBezTo>
                    <a:pt x="631" y="605"/>
                    <a:pt x="631" y="605"/>
                    <a:pt x="631" y="605"/>
                  </a:cubicBezTo>
                  <a:cubicBezTo>
                    <a:pt x="631" y="605"/>
                    <a:pt x="629" y="601"/>
                    <a:pt x="629" y="598"/>
                  </a:cubicBezTo>
                  <a:cubicBezTo>
                    <a:pt x="629" y="580"/>
                    <a:pt x="629" y="580"/>
                    <a:pt x="629" y="580"/>
                  </a:cubicBezTo>
                  <a:cubicBezTo>
                    <a:pt x="629" y="578"/>
                    <a:pt x="632" y="575"/>
                    <a:pt x="634" y="571"/>
                  </a:cubicBezTo>
                  <a:cubicBezTo>
                    <a:pt x="635" y="567"/>
                    <a:pt x="638" y="571"/>
                    <a:pt x="639" y="571"/>
                  </a:cubicBezTo>
                  <a:cubicBezTo>
                    <a:pt x="641" y="571"/>
                    <a:pt x="647" y="571"/>
                    <a:pt x="651" y="572"/>
                  </a:cubicBezTo>
                  <a:cubicBezTo>
                    <a:pt x="655" y="572"/>
                    <a:pt x="661" y="574"/>
                    <a:pt x="661" y="574"/>
                  </a:cubicBezTo>
                  <a:cubicBezTo>
                    <a:pt x="664" y="579"/>
                    <a:pt x="664" y="579"/>
                    <a:pt x="664" y="579"/>
                  </a:cubicBezTo>
                  <a:cubicBezTo>
                    <a:pt x="664" y="579"/>
                    <a:pt x="674" y="593"/>
                    <a:pt x="675" y="597"/>
                  </a:cubicBezTo>
                  <a:cubicBezTo>
                    <a:pt x="677" y="600"/>
                    <a:pt x="691" y="620"/>
                    <a:pt x="691" y="620"/>
                  </a:cubicBezTo>
                  <a:cubicBezTo>
                    <a:pt x="691" y="620"/>
                    <a:pt x="705" y="636"/>
                    <a:pt x="704" y="630"/>
                  </a:cubicBezTo>
                  <a:cubicBezTo>
                    <a:pt x="703" y="624"/>
                    <a:pt x="669" y="575"/>
                    <a:pt x="669" y="575"/>
                  </a:cubicBezTo>
                  <a:cubicBezTo>
                    <a:pt x="691" y="581"/>
                    <a:pt x="691" y="581"/>
                    <a:pt x="691" y="581"/>
                  </a:cubicBezTo>
                  <a:cubicBezTo>
                    <a:pt x="691" y="581"/>
                    <a:pt x="695" y="591"/>
                    <a:pt x="697" y="598"/>
                  </a:cubicBezTo>
                  <a:cubicBezTo>
                    <a:pt x="699" y="604"/>
                    <a:pt x="704" y="614"/>
                    <a:pt x="707" y="619"/>
                  </a:cubicBezTo>
                  <a:cubicBezTo>
                    <a:pt x="709" y="624"/>
                    <a:pt x="715" y="640"/>
                    <a:pt x="714" y="642"/>
                  </a:cubicBezTo>
                  <a:cubicBezTo>
                    <a:pt x="713" y="644"/>
                    <a:pt x="709" y="642"/>
                    <a:pt x="709" y="642"/>
                  </a:cubicBezTo>
                  <a:cubicBezTo>
                    <a:pt x="709" y="642"/>
                    <a:pt x="703" y="642"/>
                    <a:pt x="702" y="644"/>
                  </a:cubicBezTo>
                  <a:cubicBezTo>
                    <a:pt x="701" y="647"/>
                    <a:pt x="705" y="650"/>
                    <a:pt x="705" y="650"/>
                  </a:cubicBezTo>
                  <a:cubicBezTo>
                    <a:pt x="705" y="650"/>
                    <a:pt x="705" y="650"/>
                    <a:pt x="705" y="652"/>
                  </a:cubicBezTo>
                  <a:cubicBezTo>
                    <a:pt x="705" y="654"/>
                    <a:pt x="705" y="659"/>
                    <a:pt x="706" y="664"/>
                  </a:cubicBezTo>
                  <a:cubicBezTo>
                    <a:pt x="707" y="669"/>
                    <a:pt x="713" y="669"/>
                    <a:pt x="717" y="671"/>
                  </a:cubicBezTo>
                  <a:cubicBezTo>
                    <a:pt x="720" y="672"/>
                    <a:pt x="720" y="668"/>
                    <a:pt x="722" y="668"/>
                  </a:cubicBezTo>
                  <a:cubicBezTo>
                    <a:pt x="724" y="668"/>
                    <a:pt x="728" y="675"/>
                    <a:pt x="728" y="675"/>
                  </a:cubicBezTo>
                  <a:cubicBezTo>
                    <a:pt x="728" y="675"/>
                    <a:pt x="724" y="675"/>
                    <a:pt x="723" y="673"/>
                  </a:cubicBezTo>
                  <a:cubicBezTo>
                    <a:pt x="723" y="672"/>
                    <a:pt x="718" y="671"/>
                    <a:pt x="720" y="673"/>
                  </a:cubicBezTo>
                  <a:cubicBezTo>
                    <a:pt x="722" y="675"/>
                    <a:pt x="746" y="732"/>
                    <a:pt x="747" y="733"/>
                  </a:cubicBezTo>
                  <a:cubicBezTo>
                    <a:pt x="747" y="734"/>
                    <a:pt x="752" y="738"/>
                    <a:pt x="754" y="740"/>
                  </a:cubicBezTo>
                  <a:cubicBezTo>
                    <a:pt x="756" y="742"/>
                    <a:pt x="757" y="746"/>
                    <a:pt x="757" y="746"/>
                  </a:cubicBezTo>
                  <a:cubicBezTo>
                    <a:pt x="757" y="746"/>
                    <a:pt x="761" y="746"/>
                    <a:pt x="762" y="745"/>
                  </a:cubicBezTo>
                  <a:cubicBezTo>
                    <a:pt x="763" y="744"/>
                    <a:pt x="762" y="738"/>
                    <a:pt x="762" y="738"/>
                  </a:cubicBezTo>
                  <a:cubicBezTo>
                    <a:pt x="762" y="738"/>
                    <a:pt x="765" y="735"/>
                    <a:pt x="767" y="733"/>
                  </a:cubicBezTo>
                  <a:cubicBezTo>
                    <a:pt x="769" y="732"/>
                    <a:pt x="770" y="729"/>
                    <a:pt x="770" y="729"/>
                  </a:cubicBezTo>
                  <a:cubicBezTo>
                    <a:pt x="770" y="729"/>
                    <a:pt x="771" y="723"/>
                    <a:pt x="770" y="722"/>
                  </a:cubicBezTo>
                  <a:cubicBezTo>
                    <a:pt x="769" y="721"/>
                    <a:pt x="768" y="709"/>
                    <a:pt x="768" y="709"/>
                  </a:cubicBezTo>
                  <a:cubicBezTo>
                    <a:pt x="768" y="709"/>
                    <a:pt x="762" y="692"/>
                    <a:pt x="760" y="683"/>
                  </a:cubicBezTo>
                  <a:cubicBezTo>
                    <a:pt x="759" y="673"/>
                    <a:pt x="760" y="676"/>
                    <a:pt x="760" y="664"/>
                  </a:cubicBezTo>
                  <a:cubicBezTo>
                    <a:pt x="760" y="652"/>
                    <a:pt x="768" y="608"/>
                    <a:pt x="768" y="608"/>
                  </a:cubicBezTo>
                  <a:cubicBezTo>
                    <a:pt x="770" y="609"/>
                    <a:pt x="770" y="609"/>
                    <a:pt x="770" y="609"/>
                  </a:cubicBezTo>
                  <a:cubicBezTo>
                    <a:pt x="770" y="609"/>
                    <a:pt x="774" y="611"/>
                    <a:pt x="777" y="613"/>
                  </a:cubicBezTo>
                  <a:cubicBezTo>
                    <a:pt x="780" y="615"/>
                    <a:pt x="782" y="616"/>
                    <a:pt x="782" y="616"/>
                  </a:cubicBezTo>
                  <a:cubicBezTo>
                    <a:pt x="782" y="616"/>
                    <a:pt x="787" y="620"/>
                    <a:pt x="789" y="623"/>
                  </a:cubicBezTo>
                  <a:cubicBezTo>
                    <a:pt x="792" y="626"/>
                    <a:pt x="804" y="635"/>
                    <a:pt x="804" y="636"/>
                  </a:cubicBezTo>
                  <a:cubicBezTo>
                    <a:pt x="804" y="637"/>
                    <a:pt x="808" y="641"/>
                    <a:pt x="810" y="642"/>
                  </a:cubicBezTo>
                  <a:cubicBezTo>
                    <a:pt x="812" y="643"/>
                    <a:pt x="814" y="644"/>
                    <a:pt x="816" y="645"/>
                  </a:cubicBezTo>
                  <a:cubicBezTo>
                    <a:pt x="819" y="646"/>
                    <a:pt x="820" y="649"/>
                    <a:pt x="821" y="650"/>
                  </a:cubicBezTo>
                  <a:cubicBezTo>
                    <a:pt x="822" y="652"/>
                    <a:pt x="829" y="658"/>
                    <a:pt x="829" y="658"/>
                  </a:cubicBezTo>
                  <a:cubicBezTo>
                    <a:pt x="829" y="658"/>
                    <a:pt x="831" y="661"/>
                    <a:pt x="833" y="663"/>
                  </a:cubicBezTo>
                  <a:cubicBezTo>
                    <a:pt x="836" y="666"/>
                    <a:pt x="838" y="668"/>
                    <a:pt x="837" y="672"/>
                  </a:cubicBezTo>
                  <a:cubicBezTo>
                    <a:pt x="836" y="676"/>
                    <a:pt x="841" y="677"/>
                    <a:pt x="841" y="677"/>
                  </a:cubicBezTo>
                  <a:cubicBezTo>
                    <a:pt x="841" y="677"/>
                    <a:pt x="841" y="679"/>
                    <a:pt x="840" y="681"/>
                  </a:cubicBezTo>
                  <a:cubicBezTo>
                    <a:pt x="838" y="683"/>
                    <a:pt x="837" y="687"/>
                    <a:pt x="835" y="687"/>
                  </a:cubicBezTo>
                  <a:cubicBezTo>
                    <a:pt x="833" y="688"/>
                    <a:pt x="828" y="690"/>
                    <a:pt x="827" y="691"/>
                  </a:cubicBezTo>
                  <a:cubicBezTo>
                    <a:pt x="826" y="692"/>
                    <a:pt x="825" y="694"/>
                    <a:pt x="820" y="696"/>
                  </a:cubicBezTo>
                  <a:cubicBezTo>
                    <a:pt x="815" y="699"/>
                    <a:pt x="816" y="700"/>
                    <a:pt x="815" y="700"/>
                  </a:cubicBezTo>
                  <a:cubicBezTo>
                    <a:pt x="814" y="700"/>
                    <a:pt x="807" y="705"/>
                    <a:pt x="806" y="706"/>
                  </a:cubicBezTo>
                  <a:cubicBezTo>
                    <a:pt x="805" y="708"/>
                    <a:pt x="802" y="709"/>
                    <a:pt x="802" y="710"/>
                  </a:cubicBezTo>
                  <a:cubicBezTo>
                    <a:pt x="801" y="711"/>
                    <a:pt x="797" y="713"/>
                    <a:pt x="795" y="714"/>
                  </a:cubicBezTo>
                  <a:cubicBezTo>
                    <a:pt x="792" y="716"/>
                    <a:pt x="795" y="719"/>
                    <a:pt x="795" y="719"/>
                  </a:cubicBezTo>
                  <a:cubicBezTo>
                    <a:pt x="795" y="719"/>
                    <a:pt x="799" y="717"/>
                    <a:pt x="800" y="715"/>
                  </a:cubicBezTo>
                  <a:cubicBezTo>
                    <a:pt x="802" y="714"/>
                    <a:pt x="802" y="713"/>
                    <a:pt x="805" y="712"/>
                  </a:cubicBezTo>
                  <a:cubicBezTo>
                    <a:pt x="807" y="710"/>
                    <a:pt x="808" y="711"/>
                    <a:pt x="812" y="711"/>
                  </a:cubicBezTo>
                  <a:cubicBezTo>
                    <a:pt x="816" y="711"/>
                    <a:pt x="817" y="707"/>
                    <a:pt x="818" y="705"/>
                  </a:cubicBezTo>
                  <a:cubicBezTo>
                    <a:pt x="820" y="702"/>
                    <a:pt x="824" y="704"/>
                    <a:pt x="826" y="702"/>
                  </a:cubicBezTo>
                  <a:cubicBezTo>
                    <a:pt x="828" y="701"/>
                    <a:pt x="829" y="699"/>
                    <a:pt x="830" y="698"/>
                  </a:cubicBezTo>
                  <a:cubicBezTo>
                    <a:pt x="832" y="697"/>
                    <a:pt x="836" y="697"/>
                    <a:pt x="836" y="697"/>
                  </a:cubicBezTo>
                  <a:cubicBezTo>
                    <a:pt x="836" y="697"/>
                    <a:pt x="839" y="693"/>
                    <a:pt x="840" y="695"/>
                  </a:cubicBezTo>
                  <a:cubicBezTo>
                    <a:pt x="840" y="696"/>
                    <a:pt x="846" y="699"/>
                    <a:pt x="846" y="699"/>
                  </a:cubicBezTo>
                  <a:cubicBezTo>
                    <a:pt x="846" y="699"/>
                    <a:pt x="848" y="705"/>
                    <a:pt x="849" y="706"/>
                  </a:cubicBezTo>
                  <a:cubicBezTo>
                    <a:pt x="850" y="707"/>
                    <a:pt x="871" y="758"/>
                    <a:pt x="872" y="760"/>
                  </a:cubicBezTo>
                  <a:cubicBezTo>
                    <a:pt x="872" y="761"/>
                    <a:pt x="884" y="784"/>
                    <a:pt x="883" y="785"/>
                  </a:cubicBezTo>
                  <a:cubicBezTo>
                    <a:pt x="882" y="786"/>
                    <a:pt x="879" y="787"/>
                    <a:pt x="877" y="787"/>
                  </a:cubicBezTo>
                  <a:cubicBezTo>
                    <a:pt x="875" y="787"/>
                    <a:pt x="872" y="789"/>
                    <a:pt x="870" y="792"/>
                  </a:cubicBezTo>
                  <a:cubicBezTo>
                    <a:pt x="868" y="795"/>
                    <a:pt x="863" y="797"/>
                    <a:pt x="862" y="799"/>
                  </a:cubicBezTo>
                  <a:cubicBezTo>
                    <a:pt x="861" y="801"/>
                    <a:pt x="863" y="801"/>
                    <a:pt x="867" y="801"/>
                  </a:cubicBezTo>
                  <a:cubicBezTo>
                    <a:pt x="871" y="800"/>
                    <a:pt x="869" y="799"/>
                    <a:pt x="872" y="799"/>
                  </a:cubicBezTo>
                  <a:cubicBezTo>
                    <a:pt x="874" y="798"/>
                    <a:pt x="876" y="798"/>
                    <a:pt x="877" y="796"/>
                  </a:cubicBezTo>
                  <a:cubicBezTo>
                    <a:pt x="877" y="795"/>
                    <a:pt x="884" y="796"/>
                    <a:pt x="885" y="796"/>
                  </a:cubicBezTo>
                  <a:cubicBezTo>
                    <a:pt x="886" y="796"/>
                    <a:pt x="884" y="797"/>
                    <a:pt x="881" y="799"/>
                  </a:cubicBezTo>
                  <a:cubicBezTo>
                    <a:pt x="879" y="801"/>
                    <a:pt x="873" y="812"/>
                    <a:pt x="873" y="813"/>
                  </a:cubicBezTo>
                  <a:cubicBezTo>
                    <a:pt x="873" y="814"/>
                    <a:pt x="875" y="816"/>
                    <a:pt x="877" y="816"/>
                  </a:cubicBezTo>
                  <a:cubicBezTo>
                    <a:pt x="879" y="816"/>
                    <a:pt x="890" y="799"/>
                    <a:pt x="890" y="799"/>
                  </a:cubicBezTo>
                  <a:cubicBezTo>
                    <a:pt x="894" y="806"/>
                    <a:pt x="894" y="806"/>
                    <a:pt x="894" y="806"/>
                  </a:cubicBezTo>
                  <a:cubicBezTo>
                    <a:pt x="894" y="806"/>
                    <a:pt x="896" y="804"/>
                    <a:pt x="891" y="811"/>
                  </a:cubicBezTo>
                  <a:cubicBezTo>
                    <a:pt x="887" y="818"/>
                    <a:pt x="876" y="851"/>
                    <a:pt x="876" y="851"/>
                  </a:cubicBezTo>
                  <a:cubicBezTo>
                    <a:pt x="876" y="851"/>
                    <a:pt x="876" y="860"/>
                    <a:pt x="875" y="862"/>
                  </a:cubicBezTo>
                  <a:cubicBezTo>
                    <a:pt x="875" y="864"/>
                    <a:pt x="873" y="871"/>
                    <a:pt x="873" y="873"/>
                  </a:cubicBezTo>
                  <a:cubicBezTo>
                    <a:pt x="873" y="876"/>
                    <a:pt x="864" y="879"/>
                    <a:pt x="864" y="880"/>
                  </a:cubicBezTo>
                  <a:cubicBezTo>
                    <a:pt x="863" y="882"/>
                    <a:pt x="861" y="895"/>
                    <a:pt x="861" y="895"/>
                  </a:cubicBezTo>
                  <a:cubicBezTo>
                    <a:pt x="861" y="895"/>
                    <a:pt x="864" y="895"/>
                    <a:pt x="867" y="895"/>
                  </a:cubicBezTo>
                  <a:cubicBezTo>
                    <a:pt x="870" y="895"/>
                    <a:pt x="869" y="894"/>
                    <a:pt x="874" y="893"/>
                  </a:cubicBezTo>
                  <a:cubicBezTo>
                    <a:pt x="880" y="892"/>
                    <a:pt x="881" y="889"/>
                    <a:pt x="885" y="888"/>
                  </a:cubicBezTo>
                  <a:cubicBezTo>
                    <a:pt x="888" y="888"/>
                    <a:pt x="890" y="884"/>
                    <a:pt x="894" y="879"/>
                  </a:cubicBezTo>
                  <a:cubicBezTo>
                    <a:pt x="897" y="874"/>
                    <a:pt x="895" y="873"/>
                    <a:pt x="897" y="871"/>
                  </a:cubicBezTo>
                  <a:cubicBezTo>
                    <a:pt x="899" y="868"/>
                    <a:pt x="900" y="871"/>
                    <a:pt x="901" y="870"/>
                  </a:cubicBezTo>
                  <a:cubicBezTo>
                    <a:pt x="903" y="869"/>
                    <a:pt x="905" y="867"/>
                    <a:pt x="907" y="862"/>
                  </a:cubicBezTo>
                  <a:cubicBezTo>
                    <a:pt x="910" y="857"/>
                    <a:pt x="912" y="862"/>
                    <a:pt x="913" y="862"/>
                  </a:cubicBezTo>
                  <a:cubicBezTo>
                    <a:pt x="914" y="862"/>
                    <a:pt x="919" y="857"/>
                    <a:pt x="919" y="857"/>
                  </a:cubicBezTo>
                  <a:cubicBezTo>
                    <a:pt x="919" y="857"/>
                    <a:pt x="919" y="862"/>
                    <a:pt x="921" y="866"/>
                  </a:cubicBezTo>
                  <a:cubicBezTo>
                    <a:pt x="922" y="869"/>
                    <a:pt x="925" y="881"/>
                    <a:pt x="925" y="883"/>
                  </a:cubicBezTo>
                  <a:cubicBezTo>
                    <a:pt x="925" y="884"/>
                    <a:pt x="920" y="891"/>
                    <a:pt x="924" y="904"/>
                  </a:cubicBezTo>
                  <a:cubicBezTo>
                    <a:pt x="928" y="917"/>
                    <a:pt x="927" y="924"/>
                    <a:pt x="927" y="925"/>
                  </a:cubicBezTo>
                  <a:cubicBezTo>
                    <a:pt x="928" y="927"/>
                    <a:pt x="929" y="934"/>
                    <a:pt x="930" y="939"/>
                  </a:cubicBezTo>
                  <a:cubicBezTo>
                    <a:pt x="931" y="944"/>
                    <a:pt x="930" y="948"/>
                    <a:pt x="930" y="951"/>
                  </a:cubicBezTo>
                  <a:cubicBezTo>
                    <a:pt x="930" y="954"/>
                    <a:pt x="930" y="960"/>
                    <a:pt x="930" y="962"/>
                  </a:cubicBezTo>
                  <a:cubicBezTo>
                    <a:pt x="931" y="964"/>
                    <a:pt x="936" y="976"/>
                    <a:pt x="937" y="978"/>
                  </a:cubicBezTo>
                  <a:cubicBezTo>
                    <a:pt x="937" y="980"/>
                    <a:pt x="937" y="984"/>
                    <a:pt x="937" y="985"/>
                  </a:cubicBezTo>
                  <a:cubicBezTo>
                    <a:pt x="937" y="987"/>
                    <a:pt x="941" y="989"/>
                    <a:pt x="944" y="990"/>
                  </a:cubicBezTo>
                  <a:cubicBezTo>
                    <a:pt x="947" y="990"/>
                    <a:pt x="945" y="986"/>
                    <a:pt x="946" y="982"/>
                  </a:cubicBezTo>
                  <a:cubicBezTo>
                    <a:pt x="948" y="977"/>
                    <a:pt x="949" y="968"/>
                    <a:pt x="950" y="966"/>
                  </a:cubicBezTo>
                  <a:cubicBezTo>
                    <a:pt x="950" y="964"/>
                    <a:pt x="953" y="938"/>
                    <a:pt x="954" y="935"/>
                  </a:cubicBezTo>
                  <a:cubicBezTo>
                    <a:pt x="955" y="933"/>
                    <a:pt x="954" y="923"/>
                    <a:pt x="954" y="920"/>
                  </a:cubicBezTo>
                  <a:cubicBezTo>
                    <a:pt x="954" y="917"/>
                    <a:pt x="953" y="905"/>
                    <a:pt x="953" y="904"/>
                  </a:cubicBezTo>
                  <a:cubicBezTo>
                    <a:pt x="953" y="897"/>
                    <a:pt x="953" y="897"/>
                    <a:pt x="953" y="897"/>
                  </a:cubicBezTo>
                  <a:cubicBezTo>
                    <a:pt x="953" y="896"/>
                    <a:pt x="948" y="883"/>
                    <a:pt x="948" y="883"/>
                  </a:cubicBezTo>
                  <a:cubicBezTo>
                    <a:pt x="947" y="863"/>
                    <a:pt x="947" y="863"/>
                    <a:pt x="947" y="863"/>
                  </a:cubicBezTo>
                  <a:cubicBezTo>
                    <a:pt x="947" y="863"/>
                    <a:pt x="941" y="858"/>
                    <a:pt x="947" y="858"/>
                  </a:cubicBezTo>
                  <a:cubicBezTo>
                    <a:pt x="953" y="858"/>
                    <a:pt x="994" y="883"/>
                    <a:pt x="994" y="883"/>
                  </a:cubicBezTo>
                  <a:cubicBezTo>
                    <a:pt x="994" y="883"/>
                    <a:pt x="996" y="890"/>
                    <a:pt x="996" y="891"/>
                  </a:cubicBezTo>
                  <a:cubicBezTo>
                    <a:pt x="996" y="893"/>
                    <a:pt x="996" y="893"/>
                    <a:pt x="996" y="898"/>
                  </a:cubicBezTo>
                  <a:cubicBezTo>
                    <a:pt x="996" y="904"/>
                    <a:pt x="996" y="901"/>
                    <a:pt x="997" y="906"/>
                  </a:cubicBezTo>
                  <a:cubicBezTo>
                    <a:pt x="998" y="912"/>
                    <a:pt x="998" y="912"/>
                    <a:pt x="999" y="918"/>
                  </a:cubicBezTo>
                  <a:cubicBezTo>
                    <a:pt x="1000" y="923"/>
                    <a:pt x="1001" y="924"/>
                    <a:pt x="1003" y="927"/>
                  </a:cubicBezTo>
                  <a:cubicBezTo>
                    <a:pt x="1004" y="930"/>
                    <a:pt x="1003" y="941"/>
                    <a:pt x="1003" y="943"/>
                  </a:cubicBezTo>
                  <a:cubicBezTo>
                    <a:pt x="1003" y="946"/>
                    <a:pt x="1002" y="957"/>
                    <a:pt x="1002" y="957"/>
                  </a:cubicBezTo>
                  <a:cubicBezTo>
                    <a:pt x="1006" y="961"/>
                    <a:pt x="1006" y="961"/>
                    <a:pt x="1006" y="961"/>
                  </a:cubicBezTo>
                  <a:cubicBezTo>
                    <a:pt x="1006" y="961"/>
                    <a:pt x="1007" y="963"/>
                    <a:pt x="1006" y="966"/>
                  </a:cubicBezTo>
                  <a:cubicBezTo>
                    <a:pt x="1006" y="969"/>
                    <a:pt x="1008" y="979"/>
                    <a:pt x="1008" y="980"/>
                  </a:cubicBezTo>
                  <a:cubicBezTo>
                    <a:pt x="1009" y="981"/>
                    <a:pt x="1008" y="984"/>
                    <a:pt x="1006" y="987"/>
                  </a:cubicBezTo>
                  <a:cubicBezTo>
                    <a:pt x="1005" y="990"/>
                    <a:pt x="1008" y="993"/>
                    <a:pt x="1008" y="993"/>
                  </a:cubicBezTo>
                  <a:cubicBezTo>
                    <a:pt x="1008" y="993"/>
                    <a:pt x="1007" y="998"/>
                    <a:pt x="1008" y="1001"/>
                  </a:cubicBezTo>
                  <a:cubicBezTo>
                    <a:pt x="1008" y="1004"/>
                    <a:pt x="1011" y="1010"/>
                    <a:pt x="1011" y="1012"/>
                  </a:cubicBezTo>
                  <a:cubicBezTo>
                    <a:pt x="1011" y="1013"/>
                    <a:pt x="1009" y="1015"/>
                    <a:pt x="1009" y="1019"/>
                  </a:cubicBezTo>
                  <a:cubicBezTo>
                    <a:pt x="1008" y="1023"/>
                    <a:pt x="1007" y="1025"/>
                    <a:pt x="1007" y="1025"/>
                  </a:cubicBezTo>
                  <a:cubicBezTo>
                    <a:pt x="1007" y="1025"/>
                    <a:pt x="1013" y="1051"/>
                    <a:pt x="1014" y="1064"/>
                  </a:cubicBezTo>
                  <a:cubicBezTo>
                    <a:pt x="1015" y="1076"/>
                    <a:pt x="1017" y="1119"/>
                    <a:pt x="1017" y="1120"/>
                  </a:cubicBezTo>
                  <a:cubicBezTo>
                    <a:pt x="1018" y="1122"/>
                    <a:pt x="1019" y="1120"/>
                    <a:pt x="1020" y="1118"/>
                  </a:cubicBezTo>
                  <a:cubicBezTo>
                    <a:pt x="1021" y="1116"/>
                    <a:pt x="1021" y="1109"/>
                    <a:pt x="1021" y="1106"/>
                  </a:cubicBezTo>
                  <a:cubicBezTo>
                    <a:pt x="1021" y="1103"/>
                    <a:pt x="1023" y="1095"/>
                    <a:pt x="1023" y="1092"/>
                  </a:cubicBezTo>
                  <a:cubicBezTo>
                    <a:pt x="1023" y="1090"/>
                    <a:pt x="1023" y="1084"/>
                    <a:pt x="1023" y="1076"/>
                  </a:cubicBezTo>
                  <a:cubicBezTo>
                    <a:pt x="1024" y="1069"/>
                    <a:pt x="1026" y="1063"/>
                    <a:pt x="1026" y="1058"/>
                  </a:cubicBezTo>
                  <a:cubicBezTo>
                    <a:pt x="1026" y="1053"/>
                    <a:pt x="1027" y="1048"/>
                    <a:pt x="1027" y="1045"/>
                  </a:cubicBezTo>
                  <a:cubicBezTo>
                    <a:pt x="1026" y="1043"/>
                    <a:pt x="1029" y="1044"/>
                    <a:pt x="1030" y="1042"/>
                  </a:cubicBezTo>
                  <a:cubicBezTo>
                    <a:pt x="1031" y="1040"/>
                    <a:pt x="1030" y="1036"/>
                    <a:pt x="1031" y="1033"/>
                  </a:cubicBezTo>
                  <a:cubicBezTo>
                    <a:pt x="1032" y="1030"/>
                    <a:pt x="1033" y="1030"/>
                    <a:pt x="1032" y="1029"/>
                  </a:cubicBezTo>
                  <a:cubicBezTo>
                    <a:pt x="1030" y="1029"/>
                    <a:pt x="1031" y="1026"/>
                    <a:pt x="1031" y="1025"/>
                  </a:cubicBezTo>
                  <a:cubicBezTo>
                    <a:pt x="1031" y="1024"/>
                    <a:pt x="1036" y="1021"/>
                    <a:pt x="1036" y="1021"/>
                  </a:cubicBezTo>
                  <a:cubicBezTo>
                    <a:pt x="1036" y="1021"/>
                    <a:pt x="1036" y="1008"/>
                    <a:pt x="1036" y="1005"/>
                  </a:cubicBezTo>
                  <a:cubicBezTo>
                    <a:pt x="1036" y="1002"/>
                    <a:pt x="1036" y="999"/>
                    <a:pt x="1036" y="999"/>
                  </a:cubicBezTo>
                  <a:cubicBezTo>
                    <a:pt x="1036" y="999"/>
                    <a:pt x="1039" y="998"/>
                    <a:pt x="1042" y="995"/>
                  </a:cubicBezTo>
                  <a:cubicBezTo>
                    <a:pt x="1044" y="993"/>
                    <a:pt x="1039" y="984"/>
                    <a:pt x="1040" y="984"/>
                  </a:cubicBezTo>
                  <a:cubicBezTo>
                    <a:pt x="1041" y="983"/>
                    <a:pt x="1043" y="980"/>
                    <a:pt x="1043" y="979"/>
                  </a:cubicBezTo>
                  <a:cubicBezTo>
                    <a:pt x="1042" y="978"/>
                    <a:pt x="1037" y="977"/>
                    <a:pt x="1037" y="975"/>
                  </a:cubicBezTo>
                  <a:cubicBezTo>
                    <a:pt x="1037" y="973"/>
                    <a:pt x="1040" y="975"/>
                    <a:pt x="1041" y="974"/>
                  </a:cubicBezTo>
                  <a:cubicBezTo>
                    <a:pt x="1042" y="974"/>
                    <a:pt x="1043" y="969"/>
                    <a:pt x="1043" y="967"/>
                  </a:cubicBezTo>
                  <a:cubicBezTo>
                    <a:pt x="1043" y="965"/>
                    <a:pt x="1043" y="949"/>
                    <a:pt x="1043" y="946"/>
                  </a:cubicBezTo>
                  <a:cubicBezTo>
                    <a:pt x="1042" y="943"/>
                    <a:pt x="1043" y="940"/>
                    <a:pt x="1043" y="937"/>
                  </a:cubicBezTo>
                  <a:cubicBezTo>
                    <a:pt x="1042" y="935"/>
                    <a:pt x="1044" y="932"/>
                    <a:pt x="1044" y="930"/>
                  </a:cubicBezTo>
                  <a:cubicBezTo>
                    <a:pt x="1044" y="928"/>
                    <a:pt x="1045" y="923"/>
                    <a:pt x="1048" y="926"/>
                  </a:cubicBezTo>
                  <a:cubicBezTo>
                    <a:pt x="1051" y="929"/>
                    <a:pt x="1064" y="945"/>
                    <a:pt x="1064" y="945"/>
                  </a:cubicBezTo>
                  <a:cubicBezTo>
                    <a:pt x="1070" y="947"/>
                    <a:pt x="1070" y="947"/>
                    <a:pt x="1070" y="947"/>
                  </a:cubicBezTo>
                  <a:cubicBezTo>
                    <a:pt x="1070" y="947"/>
                    <a:pt x="1071" y="951"/>
                    <a:pt x="1072" y="952"/>
                  </a:cubicBezTo>
                  <a:cubicBezTo>
                    <a:pt x="1073" y="953"/>
                    <a:pt x="1082" y="961"/>
                    <a:pt x="1082" y="961"/>
                  </a:cubicBezTo>
                  <a:cubicBezTo>
                    <a:pt x="1077" y="966"/>
                    <a:pt x="1077" y="966"/>
                    <a:pt x="1077" y="966"/>
                  </a:cubicBezTo>
                  <a:cubicBezTo>
                    <a:pt x="1077" y="966"/>
                    <a:pt x="1075" y="969"/>
                    <a:pt x="1076" y="970"/>
                  </a:cubicBezTo>
                  <a:cubicBezTo>
                    <a:pt x="1078" y="971"/>
                    <a:pt x="1076" y="974"/>
                    <a:pt x="1075" y="976"/>
                  </a:cubicBezTo>
                  <a:cubicBezTo>
                    <a:pt x="1073" y="978"/>
                    <a:pt x="1072" y="979"/>
                    <a:pt x="1071" y="980"/>
                  </a:cubicBezTo>
                  <a:cubicBezTo>
                    <a:pt x="1069" y="981"/>
                    <a:pt x="1067" y="984"/>
                    <a:pt x="1067" y="984"/>
                  </a:cubicBezTo>
                  <a:cubicBezTo>
                    <a:pt x="1067" y="984"/>
                    <a:pt x="1072" y="985"/>
                    <a:pt x="1071" y="986"/>
                  </a:cubicBezTo>
                  <a:cubicBezTo>
                    <a:pt x="1070" y="988"/>
                    <a:pt x="1065" y="991"/>
                    <a:pt x="1063" y="993"/>
                  </a:cubicBezTo>
                  <a:cubicBezTo>
                    <a:pt x="1061" y="994"/>
                    <a:pt x="1059" y="1001"/>
                    <a:pt x="1059" y="1005"/>
                  </a:cubicBezTo>
                  <a:cubicBezTo>
                    <a:pt x="1059" y="1008"/>
                    <a:pt x="1056" y="1013"/>
                    <a:pt x="1055" y="1015"/>
                  </a:cubicBezTo>
                  <a:cubicBezTo>
                    <a:pt x="1054" y="1018"/>
                    <a:pt x="1054" y="1024"/>
                    <a:pt x="1052" y="1026"/>
                  </a:cubicBezTo>
                  <a:cubicBezTo>
                    <a:pt x="1049" y="1028"/>
                    <a:pt x="1050" y="1038"/>
                    <a:pt x="1049" y="1041"/>
                  </a:cubicBezTo>
                  <a:cubicBezTo>
                    <a:pt x="1048" y="1044"/>
                    <a:pt x="1050" y="1046"/>
                    <a:pt x="1050" y="1046"/>
                  </a:cubicBezTo>
                  <a:cubicBezTo>
                    <a:pt x="1050" y="1046"/>
                    <a:pt x="1055" y="1043"/>
                    <a:pt x="1056" y="1041"/>
                  </a:cubicBezTo>
                  <a:cubicBezTo>
                    <a:pt x="1057" y="1040"/>
                    <a:pt x="1063" y="1035"/>
                    <a:pt x="1065" y="1032"/>
                  </a:cubicBezTo>
                  <a:cubicBezTo>
                    <a:pt x="1067" y="1029"/>
                    <a:pt x="1068" y="1028"/>
                    <a:pt x="1070" y="1025"/>
                  </a:cubicBezTo>
                  <a:cubicBezTo>
                    <a:pt x="1072" y="1023"/>
                    <a:pt x="1073" y="1018"/>
                    <a:pt x="1076" y="1015"/>
                  </a:cubicBezTo>
                  <a:cubicBezTo>
                    <a:pt x="1078" y="1012"/>
                    <a:pt x="1082" y="1005"/>
                    <a:pt x="1082" y="1002"/>
                  </a:cubicBezTo>
                  <a:cubicBezTo>
                    <a:pt x="1083" y="1000"/>
                    <a:pt x="1087" y="998"/>
                    <a:pt x="1087" y="997"/>
                  </a:cubicBezTo>
                  <a:cubicBezTo>
                    <a:pt x="1086" y="996"/>
                    <a:pt x="1091" y="987"/>
                    <a:pt x="1091" y="985"/>
                  </a:cubicBezTo>
                  <a:cubicBezTo>
                    <a:pt x="1091" y="983"/>
                    <a:pt x="1096" y="979"/>
                    <a:pt x="1096" y="979"/>
                  </a:cubicBezTo>
                  <a:cubicBezTo>
                    <a:pt x="1096" y="979"/>
                    <a:pt x="1099" y="981"/>
                    <a:pt x="1102" y="986"/>
                  </a:cubicBezTo>
                  <a:cubicBezTo>
                    <a:pt x="1105" y="991"/>
                    <a:pt x="1110" y="995"/>
                    <a:pt x="1112" y="997"/>
                  </a:cubicBezTo>
                  <a:cubicBezTo>
                    <a:pt x="1115" y="999"/>
                    <a:pt x="1129" y="1019"/>
                    <a:pt x="1130" y="1021"/>
                  </a:cubicBezTo>
                  <a:cubicBezTo>
                    <a:pt x="1131" y="1023"/>
                    <a:pt x="1133" y="1022"/>
                    <a:pt x="1134" y="1021"/>
                  </a:cubicBezTo>
                  <a:cubicBezTo>
                    <a:pt x="1136" y="1019"/>
                    <a:pt x="1133" y="1018"/>
                    <a:pt x="1132" y="1015"/>
                  </a:cubicBezTo>
                  <a:cubicBezTo>
                    <a:pt x="1130" y="1012"/>
                    <a:pt x="1128" y="1009"/>
                    <a:pt x="1123" y="1002"/>
                  </a:cubicBezTo>
                  <a:cubicBezTo>
                    <a:pt x="1118" y="995"/>
                    <a:pt x="1110" y="975"/>
                    <a:pt x="1107" y="973"/>
                  </a:cubicBezTo>
                  <a:cubicBezTo>
                    <a:pt x="1104" y="970"/>
                    <a:pt x="1106" y="968"/>
                    <a:pt x="1105" y="964"/>
                  </a:cubicBezTo>
                  <a:cubicBezTo>
                    <a:pt x="1105" y="960"/>
                    <a:pt x="1111" y="950"/>
                    <a:pt x="1116" y="953"/>
                  </a:cubicBezTo>
                  <a:cubicBezTo>
                    <a:pt x="1121" y="955"/>
                    <a:pt x="1132" y="986"/>
                    <a:pt x="1133" y="990"/>
                  </a:cubicBezTo>
                  <a:cubicBezTo>
                    <a:pt x="1134" y="994"/>
                    <a:pt x="1138" y="999"/>
                    <a:pt x="1141" y="1006"/>
                  </a:cubicBezTo>
                  <a:cubicBezTo>
                    <a:pt x="1143" y="1012"/>
                    <a:pt x="1149" y="1029"/>
                    <a:pt x="1156" y="1040"/>
                  </a:cubicBezTo>
                  <a:cubicBezTo>
                    <a:pt x="1162" y="1050"/>
                    <a:pt x="1172" y="1069"/>
                    <a:pt x="1173" y="1070"/>
                  </a:cubicBezTo>
                  <a:cubicBezTo>
                    <a:pt x="1174" y="1071"/>
                    <a:pt x="1178" y="1078"/>
                    <a:pt x="1181" y="1082"/>
                  </a:cubicBezTo>
                  <a:cubicBezTo>
                    <a:pt x="1184" y="1086"/>
                    <a:pt x="1187" y="1099"/>
                    <a:pt x="1190" y="1103"/>
                  </a:cubicBezTo>
                  <a:cubicBezTo>
                    <a:pt x="1193" y="1107"/>
                    <a:pt x="1192" y="1107"/>
                    <a:pt x="1195" y="1113"/>
                  </a:cubicBezTo>
                  <a:cubicBezTo>
                    <a:pt x="1198" y="1119"/>
                    <a:pt x="1212" y="1134"/>
                    <a:pt x="1214" y="1134"/>
                  </a:cubicBezTo>
                  <a:cubicBezTo>
                    <a:pt x="1216" y="1134"/>
                    <a:pt x="1208" y="1125"/>
                    <a:pt x="1208" y="1122"/>
                  </a:cubicBezTo>
                  <a:cubicBezTo>
                    <a:pt x="1208" y="1118"/>
                    <a:pt x="1204" y="1112"/>
                    <a:pt x="1203" y="1107"/>
                  </a:cubicBezTo>
                  <a:cubicBezTo>
                    <a:pt x="1202" y="1102"/>
                    <a:pt x="1203" y="1103"/>
                    <a:pt x="1203" y="1097"/>
                  </a:cubicBezTo>
                  <a:cubicBezTo>
                    <a:pt x="1203" y="1090"/>
                    <a:pt x="1201" y="1085"/>
                    <a:pt x="1200" y="1076"/>
                  </a:cubicBezTo>
                  <a:cubicBezTo>
                    <a:pt x="1198" y="1067"/>
                    <a:pt x="1189" y="1033"/>
                    <a:pt x="1188" y="1030"/>
                  </a:cubicBezTo>
                  <a:cubicBezTo>
                    <a:pt x="1188" y="1026"/>
                    <a:pt x="1184" y="1015"/>
                    <a:pt x="1184" y="1014"/>
                  </a:cubicBezTo>
                  <a:cubicBezTo>
                    <a:pt x="1184" y="1013"/>
                    <a:pt x="1177" y="1002"/>
                    <a:pt x="1177" y="1000"/>
                  </a:cubicBezTo>
                  <a:cubicBezTo>
                    <a:pt x="1177" y="998"/>
                    <a:pt x="1172" y="987"/>
                    <a:pt x="1170" y="984"/>
                  </a:cubicBezTo>
                  <a:cubicBezTo>
                    <a:pt x="1168" y="981"/>
                    <a:pt x="1170" y="981"/>
                    <a:pt x="1170" y="977"/>
                  </a:cubicBezTo>
                  <a:cubicBezTo>
                    <a:pt x="1170" y="973"/>
                    <a:pt x="1164" y="959"/>
                    <a:pt x="1164" y="959"/>
                  </a:cubicBezTo>
                  <a:cubicBezTo>
                    <a:pt x="1164" y="959"/>
                    <a:pt x="1159" y="952"/>
                    <a:pt x="1159" y="951"/>
                  </a:cubicBezTo>
                  <a:cubicBezTo>
                    <a:pt x="1158" y="949"/>
                    <a:pt x="1154" y="940"/>
                    <a:pt x="1154" y="940"/>
                  </a:cubicBezTo>
                  <a:cubicBezTo>
                    <a:pt x="1165" y="943"/>
                    <a:pt x="1288" y="1041"/>
                    <a:pt x="1307" y="1059"/>
                  </a:cubicBezTo>
                  <a:cubicBezTo>
                    <a:pt x="1325" y="1077"/>
                    <a:pt x="1376" y="1116"/>
                    <a:pt x="1380" y="1119"/>
                  </a:cubicBezTo>
                  <a:cubicBezTo>
                    <a:pt x="1383" y="1122"/>
                    <a:pt x="1385" y="1121"/>
                    <a:pt x="1387" y="1124"/>
                  </a:cubicBezTo>
                  <a:cubicBezTo>
                    <a:pt x="1388" y="1128"/>
                    <a:pt x="1391" y="1129"/>
                    <a:pt x="1394" y="1129"/>
                  </a:cubicBezTo>
                  <a:cubicBezTo>
                    <a:pt x="1397" y="1129"/>
                    <a:pt x="1398" y="1130"/>
                    <a:pt x="1398" y="1130"/>
                  </a:cubicBezTo>
                  <a:cubicBezTo>
                    <a:pt x="1398" y="1130"/>
                    <a:pt x="1396" y="1130"/>
                    <a:pt x="1396" y="1132"/>
                  </a:cubicBezTo>
                  <a:cubicBezTo>
                    <a:pt x="1396" y="1133"/>
                    <a:pt x="1401" y="1135"/>
                    <a:pt x="1404" y="1136"/>
                  </a:cubicBezTo>
                  <a:cubicBezTo>
                    <a:pt x="1406" y="1137"/>
                    <a:pt x="1412" y="1145"/>
                    <a:pt x="1414" y="1146"/>
                  </a:cubicBezTo>
                  <a:cubicBezTo>
                    <a:pt x="1416" y="1147"/>
                    <a:pt x="1417" y="1147"/>
                    <a:pt x="1417" y="1145"/>
                  </a:cubicBezTo>
                  <a:cubicBezTo>
                    <a:pt x="1417" y="1144"/>
                    <a:pt x="1416" y="1144"/>
                    <a:pt x="1415" y="1140"/>
                  </a:cubicBezTo>
                  <a:cubicBezTo>
                    <a:pt x="1414" y="1137"/>
                    <a:pt x="1414" y="1135"/>
                    <a:pt x="1414" y="1133"/>
                  </a:cubicBezTo>
                  <a:cubicBezTo>
                    <a:pt x="1414" y="1130"/>
                    <a:pt x="1412" y="1124"/>
                    <a:pt x="1412" y="1122"/>
                  </a:cubicBezTo>
                  <a:cubicBezTo>
                    <a:pt x="1412" y="1121"/>
                    <a:pt x="1405" y="1113"/>
                    <a:pt x="1405" y="1109"/>
                  </a:cubicBezTo>
                  <a:cubicBezTo>
                    <a:pt x="1405" y="1105"/>
                    <a:pt x="1399" y="1103"/>
                    <a:pt x="1395" y="1097"/>
                  </a:cubicBezTo>
                  <a:cubicBezTo>
                    <a:pt x="1391" y="1091"/>
                    <a:pt x="1384" y="1085"/>
                    <a:pt x="1382" y="1080"/>
                  </a:cubicBezTo>
                  <a:cubicBezTo>
                    <a:pt x="1380" y="1074"/>
                    <a:pt x="1372" y="1064"/>
                    <a:pt x="1366" y="1055"/>
                  </a:cubicBezTo>
                  <a:cubicBezTo>
                    <a:pt x="1361" y="1046"/>
                    <a:pt x="1342" y="1033"/>
                    <a:pt x="1340" y="1030"/>
                  </a:cubicBezTo>
                  <a:cubicBezTo>
                    <a:pt x="1338" y="1027"/>
                    <a:pt x="1337" y="1026"/>
                    <a:pt x="1337" y="1022"/>
                  </a:cubicBezTo>
                  <a:cubicBezTo>
                    <a:pt x="1337" y="1019"/>
                    <a:pt x="1329" y="1019"/>
                    <a:pt x="1329" y="1018"/>
                  </a:cubicBezTo>
                  <a:cubicBezTo>
                    <a:pt x="1328" y="1016"/>
                    <a:pt x="1320" y="1008"/>
                    <a:pt x="1315" y="1006"/>
                  </a:cubicBezTo>
                  <a:cubicBezTo>
                    <a:pt x="1311" y="1004"/>
                    <a:pt x="1315" y="1003"/>
                    <a:pt x="1315" y="1001"/>
                  </a:cubicBezTo>
                  <a:cubicBezTo>
                    <a:pt x="1315" y="999"/>
                    <a:pt x="1309" y="996"/>
                    <a:pt x="1307" y="995"/>
                  </a:cubicBezTo>
                  <a:cubicBezTo>
                    <a:pt x="1304" y="993"/>
                    <a:pt x="1298" y="989"/>
                    <a:pt x="1297" y="986"/>
                  </a:cubicBezTo>
                  <a:cubicBezTo>
                    <a:pt x="1295" y="983"/>
                    <a:pt x="1295" y="981"/>
                    <a:pt x="1285" y="976"/>
                  </a:cubicBezTo>
                  <a:cubicBezTo>
                    <a:pt x="1275" y="971"/>
                    <a:pt x="1278" y="969"/>
                    <a:pt x="1266" y="963"/>
                  </a:cubicBezTo>
                  <a:cubicBezTo>
                    <a:pt x="1255" y="956"/>
                    <a:pt x="1240" y="945"/>
                    <a:pt x="1234" y="942"/>
                  </a:cubicBezTo>
                  <a:cubicBezTo>
                    <a:pt x="1228" y="940"/>
                    <a:pt x="1227" y="941"/>
                    <a:pt x="1203" y="931"/>
                  </a:cubicBezTo>
                  <a:cubicBezTo>
                    <a:pt x="1179" y="921"/>
                    <a:pt x="1168" y="922"/>
                    <a:pt x="1158" y="922"/>
                  </a:cubicBezTo>
                  <a:cubicBezTo>
                    <a:pt x="1149" y="923"/>
                    <a:pt x="1143" y="919"/>
                    <a:pt x="1141" y="915"/>
                  </a:cubicBezTo>
                  <a:cubicBezTo>
                    <a:pt x="1138" y="911"/>
                    <a:pt x="1143" y="914"/>
                    <a:pt x="1143" y="907"/>
                  </a:cubicBezTo>
                  <a:cubicBezTo>
                    <a:pt x="1143" y="900"/>
                    <a:pt x="1145" y="904"/>
                    <a:pt x="1150" y="892"/>
                  </a:cubicBezTo>
                  <a:cubicBezTo>
                    <a:pt x="1154" y="879"/>
                    <a:pt x="1143" y="875"/>
                    <a:pt x="1142" y="873"/>
                  </a:cubicBezTo>
                  <a:cubicBezTo>
                    <a:pt x="1140" y="870"/>
                    <a:pt x="1134" y="870"/>
                    <a:pt x="1133" y="874"/>
                  </a:cubicBezTo>
                  <a:cubicBezTo>
                    <a:pt x="1132" y="877"/>
                    <a:pt x="1127" y="883"/>
                    <a:pt x="1125" y="882"/>
                  </a:cubicBezTo>
                  <a:cubicBezTo>
                    <a:pt x="1123" y="881"/>
                    <a:pt x="1104" y="842"/>
                    <a:pt x="1104" y="842"/>
                  </a:cubicBezTo>
                  <a:cubicBezTo>
                    <a:pt x="1104" y="842"/>
                    <a:pt x="1098" y="842"/>
                    <a:pt x="1096" y="840"/>
                  </a:cubicBezTo>
                  <a:cubicBezTo>
                    <a:pt x="1094" y="838"/>
                    <a:pt x="1098" y="838"/>
                    <a:pt x="1097" y="836"/>
                  </a:cubicBezTo>
                  <a:cubicBezTo>
                    <a:pt x="1096" y="833"/>
                    <a:pt x="1099" y="832"/>
                    <a:pt x="1099" y="832"/>
                  </a:cubicBezTo>
                  <a:cubicBezTo>
                    <a:pt x="1107" y="828"/>
                    <a:pt x="1137" y="842"/>
                    <a:pt x="1142" y="845"/>
                  </a:cubicBezTo>
                  <a:cubicBezTo>
                    <a:pt x="1148" y="847"/>
                    <a:pt x="1149" y="849"/>
                    <a:pt x="1154" y="850"/>
                  </a:cubicBezTo>
                  <a:cubicBezTo>
                    <a:pt x="1160" y="851"/>
                    <a:pt x="1158" y="851"/>
                    <a:pt x="1162" y="856"/>
                  </a:cubicBezTo>
                  <a:cubicBezTo>
                    <a:pt x="1166" y="861"/>
                    <a:pt x="1171" y="861"/>
                    <a:pt x="1173" y="861"/>
                  </a:cubicBezTo>
                  <a:cubicBezTo>
                    <a:pt x="1175" y="861"/>
                    <a:pt x="1172" y="858"/>
                    <a:pt x="1170" y="857"/>
                  </a:cubicBezTo>
                  <a:cubicBezTo>
                    <a:pt x="1168" y="855"/>
                    <a:pt x="1169" y="855"/>
                    <a:pt x="1169" y="849"/>
                  </a:cubicBezTo>
                  <a:cubicBezTo>
                    <a:pt x="1168" y="842"/>
                    <a:pt x="1168" y="845"/>
                    <a:pt x="1164" y="844"/>
                  </a:cubicBezTo>
                  <a:cubicBezTo>
                    <a:pt x="1160" y="843"/>
                    <a:pt x="1161" y="840"/>
                    <a:pt x="1159" y="837"/>
                  </a:cubicBezTo>
                  <a:cubicBezTo>
                    <a:pt x="1156" y="835"/>
                    <a:pt x="1152" y="835"/>
                    <a:pt x="1149" y="834"/>
                  </a:cubicBezTo>
                  <a:cubicBezTo>
                    <a:pt x="1145" y="834"/>
                    <a:pt x="1143" y="827"/>
                    <a:pt x="1139" y="824"/>
                  </a:cubicBezTo>
                  <a:cubicBezTo>
                    <a:pt x="1136" y="822"/>
                    <a:pt x="1127" y="823"/>
                    <a:pt x="1125" y="822"/>
                  </a:cubicBezTo>
                  <a:cubicBezTo>
                    <a:pt x="1123" y="822"/>
                    <a:pt x="1111" y="817"/>
                    <a:pt x="1107" y="817"/>
                  </a:cubicBezTo>
                  <a:cubicBezTo>
                    <a:pt x="1095" y="817"/>
                    <a:pt x="1095" y="817"/>
                    <a:pt x="1095" y="817"/>
                  </a:cubicBezTo>
                  <a:cubicBezTo>
                    <a:pt x="1090" y="817"/>
                    <a:pt x="1089" y="819"/>
                    <a:pt x="1089" y="819"/>
                  </a:cubicBezTo>
                  <a:cubicBezTo>
                    <a:pt x="1090" y="825"/>
                    <a:pt x="1090" y="825"/>
                    <a:pt x="1090" y="825"/>
                  </a:cubicBezTo>
                  <a:cubicBezTo>
                    <a:pt x="1090" y="825"/>
                    <a:pt x="1087" y="825"/>
                    <a:pt x="1087" y="823"/>
                  </a:cubicBezTo>
                  <a:cubicBezTo>
                    <a:pt x="1087" y="822"/>
                    <a:pt x="1085" y="819"/>
                    <a:pt x="1086" y="819"/>
                  </a:cubicBezTo>
                  <a:cubicBezTo>
                    <a:pt x="1087" y="819"/>
                    <a:pt x="1089" y="812"/>
                    <a:pt x="1089" y="811"/>
                  </a:cubicBezTo>
                  <a:cubicBezTo>
                    <a:pt x="1089" y="809"/>
                    <a:pt x="1090" y="807"/>
                    <a:pt x="1091" y="807"/>
                  </a:cubicBezTo>
                  <a:cubicBezTo>
                    <a:pt x="1093" y="807"/>
                    <a:pt x="1094" y="806"/>
                    <a:pt x="1089" y="800"/>
                  </a:cubicBezTo>
                  <a:cubicBezTo>
                    <a:pt x="1085" y="794"/>
                    <a:pt x="1078" y="801"/>
                    <a:pt x="1078" y="801"/>
                  </a:cubicBezTo>
                  <a:cubicBezTo>
                    <a:pt x="1076" y="810"/>
                    <a:pt x="1076" y="810"/>
                    <a:pt x="1076" y="810"/>
                  </a:cubicBezTo>
                  <a:cubicBezTo>
                    <a:pt x="1076" y="810"/>
                    <a:pt x="1076" y="810"/>
                    <a:pt x="1062" y="797"/>
                  </a:cubicBezTo>
                  <a:cubicBezTo>
                    <a:pt x="1048" y="784"/>
                    <a:pt x="1040" y="787"/>
                    <a:pt x="1037" y="787"/>
                  </a:cubicBezTo>
                  <a:cubicBezTo>
                    <a:pt x="1033" y="787"/>
                    <a:pt x="1013" y="794"/>
                    <a:pt x="1013" y="793"/>
                  </a:cubicBezTo>
                  <a:cubicBezTo>
                    <a:pt x="1013" y="792"/>
                    <a:pt x="1005" y="789"/>
                    <a:pt x="1003" y="787"/>
                  </a:cubicBezTo>
                  <a:cubicBezTo>
                    <a:pt x="1002" y="785"/>
                    <a:pt x="992" y="780"/>
                    <a:pt x="990" y="779"/>
                  </a:cubicBezTo>
                  <a:cubicBezTo>
                    <a:pt x="988" y="778"/>
                    <a:pt x="990" y="776"/>
                    <a:pt x="988" y="774"/>
                  </a:cubicBezTo>
                  <a:cubicBezTo>
                    <a:pt x="987" y="771"/>
                    <a:pt x="977" y="768"/>
                    <a:pt x="979" y="766"/>
                  </a:cubicBezTo>
                  <a:cubicBezTo>
                    <a:pt x="981" y="764"/>
                    <a:pt x="983" y="762"/>
                    <a:pt x="983" y="759"/>
                  </a:cubicBezTo>
                  <a:cubicBezTo>
                    <a:pt x="984" y="756"/>
                    <a:pt x="985" y="753"/>
                    <a:pt x="986" y="749"/>
                  </a:cubicBezTo>
                  <a:cubicBezTo>
                    <a:pt x="986" y="745"/>
                    <a:pt x="989" y="742"/>
                    <a:pt x="992" y="739"/>
                  </a:cubicBezTo>
                  <a:cubicBezTo>
                    <a:pt x="994" y="736"/>
                    <a:pt x="998" y="719"/>
                    <a:pt x="998" y="711"/>
                  </a:cubicBezTo>
                  <a:cubicBezTo>
                    <a:pt x="998" y="703"/>
                    <a:pt x="983" y="700"/>
                    <a:pt x="983" y="700"/>
                  </a:cubicBezTo>
                  <a:cubicBezTo>
                    <a:pt x="983" y="700"/>
                    <a:pt x="985" y="699"/>
                    <a:pt x="989" y="697"/>
                  </a:cubicBezTo>
                  <a:cubicBezTo>
                    <a:pt x="992" y="695"/>
                    <a:pt x="993" y="685"/>
                    <a:pt x="993" y="682"/>
                  </a:cubicBezTo>
                  <a:cubicBezTo>
                    <a:pt x="993" y="679"/>
                    <a:pt x="984" y="664"/>
                    <a:pt x="979" y="673"/>
                  </a:cubicBezTo>
                  <a:cubicBezTo>
                    <a:pt x="973" y="682"/>
                    <a:pt x="935" y="719"/>
                    <a:pt x="935" y="718"/>
                  </a:cubicBezTo>
                  <a:cubicBezTo>
                    <a:pt x="935" y="717"/>
                    <a:pt x="934" y="713"/>
                    <a:pt x="933" y="712"/>
                  </a:cubicBezTo>
                  <a:cubicBezTo>
                    <a:pt x="932" y="710"/>
                    <a:pt x="928" y="708"/>
                    <a:pt x="927" y="707"/>
                  </a:cubicBezTo>
                  <a:cubicBezTo>
                    <a:pt x="925" y="705"/>
                    <a:pt x="922" y="700"/>
                    <a:pt x="921" y="699"/>
                  </a:cubicBezTo>
                  <a:cubicBezTo>
                    <a:pt x="920" y="698"/>
                    <a:pt x="918" y="696"/>
                    <a:pt x="918" y="696"/>
                  </a:cubicBezTo>
                  <a:cubicBezTo>
                    <a:pt x="918" y="696"/>
                    <a:pt x="914" y="693"/>
                    <a:pt x="914" y="693"/>
                  </a:cubicBezTo>
                  <a:cubicBezTo>
                    <a:pt x="913" y="693"/>
                    <a:pt x="911" y="690"/>
                    <a:pt x="909" y="688"/>
                  </a:cubicBezTo>
                  <a:cubicBezTo>
                    <a:pt x="908" y="686"/>
                    <a:pt x="906" y="685"/>
                    <a:pt x="903" y="684"/>
                  </a:cubicBezTo>
                  <a:cubicBezTo>
                    <a:pt x="901" y="682"/>
                    <a:pt x="900" y="677"/>
                    <a:pt x="900" y="677"/>
                  </a:cubicBezTo>
                  <a:cubicBezTo>
                    <a:pt x="900" y="677"/>
                    <a:pt x="903" y="677"/>
                    <a:pt x="904" y="676"/>
                  </a:cubicBezTo>
                  <a:cubicBezTo>
                    <a:pt x="905" y="675"/>
                    <a:pt x="906" y="675"/>
                    <a:pt x="908" y="674"/>
                  </a:cubicBezTo>
                  <a:cubicBezTo>
                    <a:pt x="910" y="673"/>
                    <a:pt x="911" y="673"/>
                    <a:pt x="911" y="673"/>
                  </a:cubicBezTo>
                  <a:cubicBezTo>
                    <a:pt x="911" y="673"/>
                    <a:pt x="916" y="669"/>
                    <a:pt x="922" y="666"/>
                  </a:cubicBezTo>
                  <a:cubicBezTo>
                    <a:pt x="928" y="664"/>
                    <a:pt x="924" y="666"/>
                    <a:pt x="927" y="665"/>
                  </a:cubicBezTo>
                  <a:cubicBezTo>
                    <a:pt x="929" y="664"/>
                    <a:pt x="927" y="665"/>
                    <a:pt x="932" y="665"/>
                  </a:cubicBezTo>
                  <a:cubicBezTo>
                    <a:pt x="937" y="665"/>
                    <a:pt x="935" y="662"/>
                    <a:pt x="937" y="662"/>
                  </a:cubicBezTo>
                  <a:cubicBezTo>
                    <a:pt x="939" y="661"/>
                    <a:pt x="937" y="662"/>
                    <a:pt x="941" y="662"/>
                  </a:cubicBezTo>
                  <a:cubicBezTo>
                    <a:pt x="946" y="663"/>
                    <a:pt x="943" y="660"/>
                    <a:pt x="946" y="659"/>
                  </a:cubicBezTo>
                  <a:cubicBezTo>
                    <a:pt x="950" y="659"/>
                    <a:pt x="947" y="662"/>
                    <a:pt x="950" y="662"/>
                  </a:cubicBezTo>
                  <a:cubicBezTo>
                    <a:pt x="952" y="662"/>
                    <a:pt x="951" y="660"/>
                    <a:pt x="953" y="659"/>
                  </a:cubicBezTo>
                  <a:cubicBezTo>
                    <a:pt x="955" y="657"/>
                    <a:pt x="956" y="657"/>
                    <a:pt x="958" y="657"/>
                  </a:cubicBezTo>
                  <a:cubicBezTo>
                    <a:pt x="961" y="657"/>
                    <a:pt x="963" y="658"/>
                    <a:pt x="963" y="657"/>
                  </a:cubicBezTo>
                  <a:cubicBezTo>
                    <a:pt x="963" y="656"/>
                    <a:pt x="969" y="656"/>
                    <a:pt x="971" y="656"/>
                  </a:cubicBezTo>
                  <a:cubicBezTo>
                    <a:pt x="974" y="656"/>
                    <a:pt x="973" y="657"/>
                    <a:pt x="972" y="659"/>
                  </a:cubicBezTo>
                  <a:cubicBezTo>
                    <a:pt x="972" y="661"/>
                    <a:pt x="970" y="661"/>
                    <a:pt x="971" y="664"/>
                  </a:cubicBezTo>
                  <a:cubicBezTo>
                    <a:pt x="972" y="667"/>
                    <a:pt x="973" y="664"/>
                    <a:pt x="975" y="663"/>
                  </a:cubicBezTo>
                  <a:cubicBezTo>
                    <a:pt x="977" y="662"/>
                    <a:pt x="977" y="660"/>
                    <a:pt x="977" y="658"/>
                  </a:cubicBezTo>
                  <a:cubicBezTo>
                    <a:pt x="978" y="656"/>
                    <a:pt x="981" y="657"/>
                    <a:pt x="981" y="655"/>
                  </a:cubicBezTo>
                  <a:cubicBezTo>
                    <a:pt x="981" y="653"/>
                    <a:pt x="984" y="654"/>
                    <a:pt x="985" y="653"/>
                  </a:cubicBezTo>
                  <a:cubicBezTo>
                    <a:pt x="987" y="653"/>
                    <a:pt x="987" y="653"/>
                    <a:pt x="989" y="653"/>
                  </a:cubicBezTo>
                  <a:cubicBezTo>
                    <a:pt x="991" y="652"/>
                    <a:pt x="992" y="652"/>
                    <a:pt x="994" y="650"/>
                  </a:cubicBezTo>
                  <a:cubicBezTo>
                    <a:pt x="996" y="649"/>
                    <a:pt x="994" y="648"/>
                    <a:pt x="995" y="646"/>
                  </a:cubicBezTo>
                  <a:cubicBezTo>
                    <a:pt x="996" y="644"/>
                    <a:pt x="995" y="643"/>
                    <a:pt x="991" y="641"/>
                  </a:cubicBezTo>
                  <a:cubicBezTo>
                    <a:pt x="987" y="640"/>
                    <a:pt x="990" y="640"/>
                    <a:pt x="989" y="639"/>
                  </a:cubicBezTo>
                  <a:cubicBezTo>
                    <a:pt x="989" y="638"/>
                    <a:pt x="989" y="639"/>
                    <a:pt x="981" y="639"/>
                  </a:cubicBezTo>
                  <a:cubicBezTo>
                    <a:pt x="973" y="639"/>
                    <a:pt x="978" y="639"/>
                    <a:pt x="973" y="640"/>
                  </a:cubicBezTo>
                  <a:cubicBezTo>
                    <a:pt x="969" y="641"/>
                    <a:pt x="970" y="642"/>
                    <a:pt x="964" y="644"/>
                  </a:cubicBezTo>
                  <a:cubicBezTo>
                    <a:pt x="957" y="645"/>
                    <a:pt x="955" y="647"/>
                    <a:pt x="953" y="647"/>
                  </a:cubicBezTo>
                  <a:cubicBezTo>
                    <a:pt x="951" y="647"/>
                    <a:pt x="946" y="649"/>
                    <a:pt x="945" y="651"/>
                  </a:cubicBezTo>
                  <a:cubicBezTo>
                    <a:pt x="943" y="652"/>
                    <a:pt x="941" y="651"/>
                    <a:pt x="937" y="651"/>
                  </a:cubicBezTo>
                  <a:cubicBezTo>
                    <a:pt x="933" y="652"/>
                    <a:pt x="931" y="655"/>
                    <a:pt x="928" y="656"/>
                  </a:cubicBezTo>
                  <a:cubicBezTo>
                    <a:pt x="925" y="656"/>
                    <a:pt x="924" y="660"/>
                    <a:pt x="921" y="660"/>
                  </a:cubicBezTo>
                  <a:cubicBezTo>
                    <a:pt x="918" y="660"/>
                    <a:pt x="916" y="662"/>
                    <a:pt x="915" y="663"/>
                  </a:cubicBezTo>
                  <a:cubicBezTo>
                    <a:pt x="914" y="664"/>
                    <a:pt x="912" y="665"/>
                    <a:pt x="909" y="665"/>
                  </a:cubicBezTo>
                  <a:cubicBezTo>
                    <a:pt x="906" y="665"/>
                    <a:pt x="907" y="666"/>
                    <a:pt x="902" y="668"/>
                  </a:cubicBezTo>
                  <a:cubicBezTo>
                    <a:pt x="898" y="670"/>
                    <a:pt x="893" y="674"/>
                    <a:pt x="893" y="674"/>
                  </a:cubicBezTo>
                  <a:cubicBezTo>
                    <a:pt x="893" y="674"/>
                    <a:pt x="891" y="674"/>
                    <a:pt x="890" y="673"/>
                  </a:cubicBezTo>
                  <a:cubicBezTo>
                    <a:pt x="889" y="672"/>
                    <a:pt x="884" y="667"/>
                    <a:pt x="884" y="666"/>
                  </a:cubicBezTo>
                  <a:cubicBezTo>
                    <a:pt x="884" y="665"/>
                    <a:pt x="871" y="658"/>
                    <a:pt x="869" y="657"/>
                  </a:cubicBezTo>
                  <a:cubicBezTo>
                    <a:pt x="867" y="656"/>
                    <a:pt x="862" y="654"/>
                    <a:pt x="861" y="653"/>
                  </a:cubicBezTo>
                  <a:cubicBezTo>
                    <a:pt x="860" y="653"/>
                    <a:pt x="859" y="649"/>
                    <a:pt x="854" y="648"/>
                  </a:cubicBezTo>
                  <a:cubicBezTo>
                    <a:pt x="848" y="647"/>
                    <a:pt x="844" y="639"/>
                    <a:pt x="841" y="636"/>
                  </a:cubicBezTo>
                  <a:cubicBezTo>
                    <a:pt x="839" y="633"/>
                    <a:pt x="837" y="633"/>
                    <a:pt x="832" y="627"/>
                  </a:cubicBezTo>
                  <a:cubicBezTo>
                    <a:pt x="826" y="621"/>
                    <a:pt x="821" y="621"/>
                    <a:pt x="818" y="620"/>
                  </a:cubicBezTo>
                  <a:cubicBezTo>
                    <a:pt x="814" y="619"/>
                    <a:pt x="807" y="613"/>
                    <a:pt x="802" y="610"/>
                  </a:cubicBezTo>
                  <a:cubicBezTo>
                    <a:pt x="796" y="607"/>
                    <a:pt x="770" y="588"/>
                    <a:pt x="770" y="588"/>
                  </a:cubicBezTo>
                  <a:cubicBezTo>
                    <a:pt x="770" y="588"/>
                    <a:pt x="768" y="586"/>
                    <a:pt x="768" y="584"/>
                  </a:cubicBezTo>
                  <a:cubicBezTo>
                    <a:pt x="767" y="581"/>
                    <a:pt x="762" y="573"/>
                    <a:pt x="761" y="571"/>
                  </a:cubicBezTo>
                  <a:cubicBezTo>
                    <a:pt x="761" y="570"/>
                    <a:pt x="754" y="548"/>
                    <a:pt x="752" y="546"/>
                  </a:cubicBezTo>
                  <a:cubicBezTo>
                    <a:pt x="751" y="545"/>
                    <a:pt x="749" y="537"/>
                    <a:pt x="746" y="537"/>
                  </a:cubicBezTo>
                  <a:cubicBezTo>
                    <a:pt x="743" y="537"/>
                    <a:pt x="741" y="531"/>
                    <a:pt x="740" y="528"/>
                  </a:cubicBezTo>
                  <a:cubicBezTo>
                    <a:pt x="738" y="525"/>
                    <a:pt x="730" y="503"/>
                    <a:pt x="728" y="501"/>
                  </a:cubicBezTo>
                  <a:cubicBezTo>
                    <a:pt x="726" y="498"/>
                    <a:pt x="719" y="491"/>
                    <a:pt x="719" y="488"/>
                  </a:cubicBezTo>
                  <a:cubicBezTo>
                    <a:pt x="719" y="484"/>
                    <a:pt x="714" y="484"/>
                    <a:pt x="713" y="482"/>
                  </a:cubicBezTo>
                  <a:cubicBezTo>
                    <a:pt x="713" y="480"/>
                    <a:pt x="707" y="475"/>
                    <a:pt x="707" y="474"/>
                  </a:cubicBezTo>
                  <a:cubicBezTo>
                    <a:pt x="707" y="473"/>
                    <a:pt x="696" y="461"/>
                    <a:pt x="696" y="461"/>
                  </a:cubicBezTo>
                  <a:cubicBezTo>
                    <a:pt x="696" y="461"/>
                    <a:pt x="691" y="455"/>
                    <a:pt x="691" y="452"/>
                  </a:cubicBezTo>
                  <a:cubicBezTo>
                    <a:pt x="690" y="450"/>
                    <a:pt x="688" y="445"/>
                    <a:pt x="687" y="442"/>
                  </a:cubicBezTo>
                  <a:cubicBezTo>
                    <a:pt x="687" y="439"/>
                    <a:pt x="686" y="431"/>
                    <a:pt x="686" y="429"/>
                  </a:cubicBezTo>
                  <a:cubicBezTo>
                    <a:pt x="686" y="428"/>
                    <a:pt x="687" y="427"/>
                    <a:pt x="691" y="428"/>
                  </a:cubicBezTo>
                  <a:cubicBezTo>
                    <a:pt x="694" y="428"/>
                    <a:pt x="699" y="429"/>
                    <a:pt x="703" y="430"/>
                  </a:cubicBezTo>
                  <a:cubicBezTo>
                    <a:pt x="707" y="431"/>
                    <a:pt x="713" y="431"/>
                    <a:pt x="718" y="433"/>
                  </a:cubicBezTo>
                  <a:cubicBezTo>
                    <a:pt x="723" y="435"/>
                    <a:pt x="734" y="439"/>
                    <a:pt x="743" y="443"/>
                  </a:cubicBezTo>
                  <a:cubicBezTo>
                    <a:pt x="753" y="447"/>
                    <a:pt x="749" y="448"/>
                    <a:pt x="753" y="450"/>
                  </a:cubicBezTo>
                  <a:cubicBezTo>
                    <a:pt x="757" y="451"/>
                    <a:pt x="764" y="455"/>
                    <a:pt x="768" y="456"/>
                  </a:cubicBezTo>
                  <a:cubicBezTo>
                    <a:pt x="771" y="458"/>
                    <a:pt x="773" y="462"/>
                    <a:pt x="776" y="464"/>
                  </a:cubicBezTo>
                  <a:cubicBezTo>
                    <a:pt x="778" y="467"/>
                    <a:pt x="800" y="477"/>
                    <a:pt x="802" y="479"/>
                  </a:cubicBezTo>
                  <a:cubicBezTo>
                    <a:pt x="805" y="481"/>
                    <a:pt x="812" y="479"/>
                    <a:pt x="814" y="481"/>
                  </a:cubicBezTo>
                  <a:cubicBezTo>
                    <a:pt x="817" y="483"/>
                    <a:pt x="816" y="484"/>
                    <a:pt x="821" y="486"/>
                  </a:cubicBezTo>
                  <a:cubicBezTo>
                    <a:pt x="825" y="488"/>
                    <a:pt x="827" y="487"/>
                    <a:pt x="829" y="488"/>
                  </a:cubicBezTo>
                  <a:cubicBezTo>
                    <a:pt x="832" y="489"/>
                    <a:pt x="835" y="492"/>
                    <a:pt x="836" y="494"/>
                  </a:cubicBezTo>
                  <a:cubicBezTo>
                    <a:pt x="838" y="496"/>
                    <a:pt x="853" y="501"/>
                    <a:pt x="853" y="501"/>
                  </a:cubicBezTo>
                  <a:cubicBezTo>
                    <a:pt x="853" y="501"/>
                    <a:pt x="854" y="502"/>
                    <a:pt x="858" y="505"/>
                  </a:cubicBezTo>
                  <a:cubicBezTo>
                    <a:pt x="861" y="508"/>
                    <a:pt x="862" y="507"/>
                    <a:pt x="865" y="508"/>
                  </a:cubicBezTo>
                  <a:cubicBezTo>
                    <a:pt x="867" y="510"/>
                    <a:pt x="869" y="512"/>
                    <a:pt x="871" y="514"/>
                  </a:cubicBezTo>
                  <a:cubicBezTo>
                    <a:pt x="874" y="516"/>
                    <a:pt x="879" y="517"/>
                    <a:pt x="882" y="518"/>
                  </a:cubicBezTo>
                  <a:cubicBezTo>
                    <a:pt x="884" y="520"/>
                    <a:pt x="887" y="521"/>
                    <a:pt x="890" y="524"/>
                  </a:cubicBezTo>
                  <a:cubicBezTo>
                    <a:pt x="892" y="527"/>
                    <a:pt x="897" y="527"/>
                    <a:pt x="899" y="528"/>
                  </a:cubicBezTo>
                  <a:cubicBezTo>
                    <a:pt x="902" y="530"/>
                    <a:pt x="906" y="532"/>
                    <a:pt x="907" y="533"/>
                  </a:cubicBezTo>
                  <a:cubicBezTo>
                    <a:pt x="907" y="533"/>
                    <a:pt x="909" y="537"/>
                    <a:pt x="912" y="537"/>
                  </a:cubicBezTo>
                  <a:cubicBezTo>
                    <a:pt x="916" y="537"/>
                    <a:pt x="914" y="537"/>
                    <a:pt x="915" y="537"/>
                  </a:cubicBezTo>
                  <a:cubicBezTo>
                    <a:pt x="917" y="537"/>
                    <a:pt x="923" y="537"/>
                    <a:pt x="924" y="542"/>
                  </a:cubicBezTo>
                  <a:cubicBezTo>
                    <a:pt x="926" y="547"/>
                    <a:pt x="928" y="545"/>
                    <a:pt x="934" y="546"/>
                  </a:cubicBezTo>
                  <a:cubicBezTo>
                    <a:pt x="940" y="548"/>
                    <a:pt x="934" y="550"/>
                    <a:pt x="942" y="550"/>
                  </a:cubicBezTo>
                  <a:cubicBezTo>
                    <a:pt x="950" y="550"/>
                    <a:pt x="944" y="551"/>
                    <a:pt x="946" y="552"/>
                  </a:cubicBezTo>
                  <a:cubicBezTo>
                    <a:pt x="949" y="554"/>
                    <a:pt x="950" y="554"/>
                    <a:pt x="953" y="555"/>
                  </a:cubicBezTo>
                  <a:cubicBezTo>
                    <a:pt x="957" y="555"/>
                    <a:pt x="956" y="556"/>
                    <a:pt x="957" y="557"/>
                  </a:cubicBezTo>
                  <a:cubicBezTo>
                    <a:pt x="958" y="558"/>
                    <a:pt x="958" y="558"/>
                    <a:pt x="961" y="561"/>
                  </a:cubicBezTo>
                  <a:cubicBezTo>
                    <a:pt x="964" y="563"/>
                    <a:pt x="964" y="561"/>
                    <a:pt x="965" y="561"/>
                  </a:cubicBezTo>
                  <a:cubicBezTo>
                    <a:pt x="966" y="561"/>
                    <a:pt x="967" y="561"/>
                    <a:pt x="970" y="563"/>
                  </a:cubicBezTo>
                  <a:cubicBezTo>
                    <a:pt x="973" y="565"/>
                    <a:pt x="974" y="564"/>
                    <a:pt x="976" y="565"/>
                  </a:cubicBezTo>
                  <a:cubicBezTo>
                    <a:pt x="979" y="566"/>
                    <a:pt x="979" y="564"/>
                    <a:pt x="979" y="564"/>
                  </a:cubicBezTo>
                  <a:cubicBezTo>
                    <a:pt x="979" y="564"/>
                    <a:pt x="983" y="565"/>
                    <a:pt x="983" y="563"/>
                  </a:cubicBezTo>
                  <a:cubicBezTo>
                    <a:pt x="983" y="560"/>
                    <a:pt x="982" y="561"/>
                    <a:pt x="981" y="561"/>
                  </a:cubicBezTo>
                  <a:cubicBezTo>
                    <a:pt x="980" y="560"/>
                    <a:pt x="977" y="559"/>
                    <a:pt x="976" y="558"/>
                  </a:cubicBezTo>
                  <a:cubicBezTo>
                    <a:pt x="976" y="557"/>
                    <a:pt x="974" y="554"/>
                    <a:pt x="972" y="552"/>
                  </a:cubicBezTo>
                  <a:cubicBezTo>
                    <a:pt x="970" y="550"/>
                    <a:pt x="963" y="547"/>
                    <a:pt x="962" y="546"/>
                  </a:cubicBezTo>
                  <a:cubicBezTo>
                    <a:pt x="962" y="546"/>
                    <a:pt x="958" y="537"/>
                    <a:pt x="957" y="537"/>
                  </a:cubicBezTo>
                  <a:cubicBezTo>
                    <a:pt x="956" y="537"/>
                    <a:pt x="951" y="537"/>
                    <a:pt x="949" y="531"/>
                  </a:cubicBezTo>
                  <a:cubicBezTo>
                    <a:pt x="947" y="526"/>
                    <a:pt x="943" y="526"/>
                    <a:pt x="940" y="524"/>
                  </a:cubicBezTo>
                  <a:cubicBezTo>
                    <a:pt x="936" y="521"/>
                    <a:pt x="937" y="524"/>
                    <a:pt x="932" y="523"/>
                  </a:cubicBezTo>
                  <a:cubicBezTo>
                    <a:pt x="928" y="521"/>
                    <a:pt x="930" y="519"/>
                    <a:pt x="925" y="515"/>
                  </a:cubicBezTo>
                  <a:cubicBezTo>
                    <a:pt x="921" y="512"/>
                    <a:pt x="919" y="511"/>
                    <a:pt x="917" y="508"/>
                  </a:cubicBezTo>
                  <a:cubicBezTo>
                    <a:pt x="916" y="505"/>
                    <a:pt x="910" y="502"/>
                    <a:pt x="908" y="500"/>
                  </a:cubicBezTo>
                  <a:cubicBezTo>
                    <a:pt x="906" y="499"/>
                    <a:pt x="897" y="495"/>
                    <a:pt x="896" y="493"/>
                  </a:cubicBezTo>
                  <a:cubicBezTo>
                    <a:pt x="895" y="491"/>
                    <a:pt x="893" y="488"/>
                    <a:pt x="886" y="485"/>
                  </a:cubicBezTo>
                  <a:cubicBezTo>
                    <a:pt x="879" y="482"/>
                    <a:pt x="870" y="471"/>
                    <a:pt x="870" y="471"/>
                  </a:cubicBezTo>
                  <a:cubicBezTo>
                    <a:pt x="870" y="471"/>
                    <a:pt x="863" y="470"/>
                    <a:pt x="860" y="468"/>
                  </a:cubicBezTo>
                  <a:cubicBezTo>
                    <a:pt x="857" y="465"/>
                    <a:pt x="850" y="461"/>
                    <a:pt x="844" y="458"/>
                  </a:cubicBezTo>
                  <a:cubicBezTo>
                    <a:pt x="839" y="454"/>
                    <a:pt x="833" y="449"/>
                    <a:pt x="828" y="448"/>
                  </a:cubicBezTo>
                  <a:cubicBezTo>
                    <a:pt x="823" y="447"/>
                    <a:pt x="819" y="446"/>
                    <a:pt x="816" y="444"/>
                  </a:cubicBezTo>
                  <a:cubicBezTo>
                    <a:pt x="814" y="443"/>
                    <a:pt x="791" y="434"/>
                    <a:pt x="789" y="433"/>
                  </a:cubicBezTo>
                  <a:cubicBezTo>
                    <a:pt x="786" y="431"/>
                    <a:pt x="774" y="427"/>
                    <a:pt x="769" y="424"/>
                  </a:cubicBezTo>
                  <a:cubicBezTo>
                    <a:pt x="764" y="422"/>
                    <a:pt x="743" y="417"/>
                    <a:pt x="736" y="416"/>
                  </a:cubicBezTo>
                  <a:cubicBezTo>
                    <a:pt x="730" y="415"/>
                    <a:pt x="715" y="416"/>
                    <a:pt x="714" y="416"/>
                  </a:cubicBezTo>
                  <a:cubicBezTo>
                    <a:pt x="713" y="416"/>
                    <a:pt x="701" y="416"/>
                    <a:pt x="698" y="416"/>
                  </a:cubicBezTo>
                  <a:cubicBezTo>
                    <a:pt x="696" y="417"/>
                    <a:pt x="692" y="414"/>
                    <a:pt x="692" y="413"/>
                  </a:cubicBezTo>
                  <a:cubicBezTo>
                    <a:pt x="692" y="412"/>
                    <a:pt x="692" y="412"/>
                    <a:pt x="688" y="409"/>
                  </a:cubicBezTo>
                  <a:cubicBezTo>
                    <a:pt x="685" y="406"/>
                    <a:pt x="687" y="407"/>
                    <a:pt x="686" y="405"/>
                  </a:cubicBezTo>
                  <a:cubicBezTo>
                    <a:pt x="686" y="402"/>
                    <a:pt x="683" y="401"/>
                    <a:pt x="683" y="400"/>
                  </a:cubicBezTo>
                  <a:cubicBezTo>
                    <a:pt x="682" y="398"/>
                    <a:pt x="682" y="396"/>
                    <a:pt x="680" y="392"/>
                  </a:cubicBezTo>
                  <a:cubicBezTo>
                    <a:pt x="677" y="389"/>
                    <a:pt x="677" y="392"/>
                    <a:pt x="676" y="390"/>
                  </a:cubicBezTo>
                  <a:cubicBezTo>
                    <a:pt x="675" y="388"/>
                    <a:pt x="674" y="388"/>
                    <a:pt x="673" y="385"/>
                  </a:cubicBezTo>
                  <a:cubicBezTo>
                    <a:pt x="672" y="382"/>
                    <a:pt x="669" y="381"/>
                    <a:pt x="667" y="379"/>
                  </a:cubicBezTo>
                  <a:cubicBezTo>
                    <a:pt x="664" y="378"/>
                    <a:pt x="658" y="372"/>
                    <a:pt x="657" y="371"/>
                  </a:cubicBezTo>
                  <a:cubicBezTo>
                    <a:pt x="656" y="370"/>
                    <a:pt x="652" y="370"/>
                    <a:pt x="651" y="369"/>
                  </a:cubicBezTo>
                  <a:cubicBezTo>
                    <a:pt x="649" y="369"/>
                    <a:pt x="649" y="366"/>
                    <a:pt x="649" y="365"/>
                  </a:cubicBezTo>
                  <a:cubicBezTo>
                    <a:pt x="649" y="364"/>
                    <a:pt x="656" y="362"/>
                    <a:pt x="658" y="362"/>
                  </a:cubicBezTo>
                  <a:cubicBezTo>
                    <a:pt x="661" y="362"/>
                    <a:pt x="664" y="361"/>
                    <a:pt x="667" y="361"/>
                  </a:cubicBezTo>
                  <a:cubicBezTo>
                    <a:pt x="681" y="361"/>
                    <a:pt x="681" y="361"/>
                    <a:pt x="681" y="361"/>
                  </a:cubicBezTo>
                  <a:cubicBezTo>
                    <a:pt x="683" y="361"/>
                    <a:pt x="691" y="360"/>
                    <a:pt x="692" y="360"/>
                  </a:cubicBezTo>
                  <a:cubicBezTo>
                    <a:pt x="694" y="359"/>
                    <a:pt x="701" y="360"/>
                    <a:pt x="706" y="359"/>
                  </a:cubicBezTo>
                  <a:cubicBezTo>
                    <a:pt x="712" y="357"/>
                    <a:pt x="711" y="358"/>
                    <a:pt x="714" y="358"/>
                  </a:cubicBezTo>
                  <a:cubicBezTo>
                    <a:pt x="717" y="357"/>
                    <a:pt x="717" y="357"/>
                    <a:pt x="720" y="357"/>
                  </a:cubicBezTo>
                  <a:cubicBezTo>
                    <a:pt x="722" y="357"/>
                    <a:pt x="723" y="357"/>
                    <a:pt x="727" y="357"/>
                  </a:cubicBezTo>
                  <a:cubicBezTo>
                    <a:pt x="730" y="356"/>
                    <a:pt x="732" y="356"/>
                    <a:pt x="736" y="356"/>
                  </a:cubicBezTo>
                  <a:cubicBezTo>
                    <a:pt x="739" y="356"/>
                    <a:pt x="741" y="355"/>
                    <a:pt x="743" y="356"/>
                  </a:cubicBezTo>
                  <a:cubicBezTo>
                    <a:pt x="745" y="356"/>
                    <a:pt x="746" y="356"/>
                    <a:pt x="751" y="356"/>
                  </a:cubicBezTo>
                  <a:cubicBezTo>
                    <a:pt x="755" y="356"/>
                    <a:pt x="754" y="356"/>
                    <a:pt x="757" y="356"/>
                  </a:cubicBezTo>
                  <a:cubicBezTo>
                    <a:pt x="760" y="356"/>
                    <a:pt x="763" y="355"/>
                    <a:pt x="765" y="355"/>
                  </a:cubicBezTo>
                  <a:cubicBezTo>
                    <a:pt x="767" y="355"/>
                    <a:pt x="770" y="355"/>
                    <a:pt x="777" y="357"/>
                  </a:cubicBezTo>
                  <a:cubicBezTo>
                    <a:pt x="785" y="359"/>
                    <a:pt x="800" y="357"/>
                    <a:pt x="803" y="357"/>
                  </a:cubicBezTo>
                  <a:cubicBezTo>
                    <a:pt x="805" y="357"/>
                    <a:pt x="808" y="356"/>
                    <a:pt x="810" y="356"/>
                  </a:cubicBezTo>
                  <a:cubicBezTo>
                    <a:pt x="812" y="356"/>
                    <a:pt x="824" y="357"/>
                    <a:pt x="828" y="358"/>
                  </a:cubicBezTo>
                  <a:cubicBezTo>
                    <a:pt x="831" y="358"/>
                    <a:pt x="833" y="358"/>
                    <a:pt x="835" y="357"/>
                  </a:cubicBezTo>
                  <a:cubicBezTo>
                    <a:pt x="837" y="357"/>
                    <a:pt x="838" y="357"/>
                    <a:pt x="843" y="357"/>
                  </a:cubicBezTo>
                  <a:cubicBezTo>
                    <a:pt x="847" y="356"/>
                    <a:pt x="846" y="357"/>
                    <a:pt x="854" y="356"/>
                  </a:cubicBezTo>
                  <a:cubicBezTo>
                    <a:pt x="862" y="356"/>
                    <a:pt x="854" y="356"/>
                    <a:pt x="857" y="356"/>
                  </a:cubicBezTo>
                  <a:cubicBezTo>
                    <a:pt x="859" y="355"/>
                    <a:pt x="860" y="357"/>
                    <a:pt x="868" y="355"/>
                  </a:cubicBezTo>
                  <a:cubicBezTo>
                    <a:pt x="876" y="353"/>
                    <a:pt x="870" y="357"/>
                    <a:pt x="873" y="356"/>
                  </a:cubicBezTo>
                  <a:cubicBezTo>
                    <a:pt x="876" y="356"/>
                    <a:pt x="877" y="355"/>
                    <a:pt x="878" y="357"/>
                  </a:cubicBezTo>
                  <a:cubicBezTo>
                    <a:pt x="879" y="358"/>
                    <a:pt x="888" y="357"/>
                    <a:pt x="889" y="357"/>
                  </a:cubicBezTo>
                  <a:cubicBezTo>
                    <a:pt x="890" y="357"/>
                    <a:pt x="889" y="357"/>
                    <a:pt x="888" y="356"/>
                  </a:cubicBezTo>
                  <a:cubicBezTo>
                    <a:pt x="888" y="356"/>
                    <a:pt x="889" y="357"/>
                    <a:pt x="890" y="357"/>
                  </a:cubicBezTo>
                  <a:cubicBezTo>
                    <a:pt x="896" y="357"/>
                    <a:pt x="901" y="356"/>
                    <a:pt x="901" y="356"/>
                  </a:cubicBezTo>
                  <a:cubicBezTo>
                    <a:pt x="901" y="352"/>
                    <a:pt x="890" y="351"/>
                    <a:pt x="890" y="351"/>
                  </a:cubicBezTo>
                  <a:cubicBezTo>
                    <a:pt x="890" y="351"/>
                    <a:pt x="886" y="354"/>
                    <a:pt x="888" y="356"/>
                  </a:cubicBezTo>
                  <a:cubicBezTo>
                    <a:pt x="887" y="355"/>
                    <a:pt x="886" y="354"/>
                    <a:pt x="886" y="352"/>
                  </a:cubicBezTo>
                  <a:cubicBezTo>
                    <a:pt x="885" y="347"/>
                    <a:pt x="889" y="350"/>
                    <a:pt x="892" y="349"/>
                  </a:cubicBezTo>
                  <a:cubicBezTo>
                    <a:pt x="894" y="348"/>
                    <a:pt x="891" y="347"/>
                    <a:pt x="889" y="346"/>
                  </a:cubicBezTo>
                  <a:cubicBezTo>
                    <a:pt x="887" y="344"/>
                    <a:pt x="885" y="345"/>
                    <a:pt x="881" y="344"/>
                  </a:cubicBezTo>
                  <a:cubicBezTo>
                    <a:pt x="877" y="343"/>
                    <a:pt x="877" y="342"/>
                    <a:pt x="875" y="341"/>
                  </a:cubicBezTo>
                  <a:cubicBezTo>
                    <a:pt x="873" y="340"/>
                    <a:pt x="868" y="340"/>
                    <a:pt x="863" y="340"/>
                  </a:cubicBezTo>
                  <a:cubicBezTo>
                    <a:pt x="859" y="340"/>
                    <a:pt x="856" y="338"/>
                    <a:pt x="854" y="338"/>
                  </a:cubicBezTo>
                  <a:cubicBezTo>
                    <a:pt x="853" y="338"/>
                    <a:pt x="847" y="336"/>
                    <a:pt x="841" y="335"/>
                  </a:cubicBezTo>
                  <a:cubicBezTo>
                    <a:pt x="836" y="335"/>
                    <a:pt x="832" y="332"/>
                    <a:pt x="829" y="332"/>
                  </a:cubicBezTo>
                  <a:cubicBezTo>
                    <a:pt x="827" y="332"/>
                    <a:pt x="818" y="330"/>
                    <a:pt x="810" y="331"/>
                  </a:cubicBezTo>
                  <a:cubicBezTo>
                    <a:pt x="803" y="332"/>
                    <a:pt x="799" y="328"/>
                    <a:pt x="797" y="326"/>
                  </a:cubicBezTo>
                  <a:cubicBezTo>
                    <a:pt x="796" y="324"/>
                    <a:pt x="792" y="325"/>
                    <a:pt x="791" y="325"/>
                  </a:cubicBezTo>
                  <a:cubicBezTo>
                    <a:pt x="789" y="325"/>
                    <a:pt x="764" y="319"/>
                    <a:pt x="761" y="319"/>
                  </a:cubicBezTo>
                  <a:cubicBezTo>
                    <a:pt x="758" y="319"/>
                    <a:pt x="757" y="319"/>
                    <a:pt x="757" y="319"/>
                  </a:cubicBezTo>
                  <a:cubicBezTo>
                    <a:pt x="757" y="319"/>
                    <a:pt x="752" y="317"/>
                    <a:pt x="749" y="317"/>
                  </a:cubicBezTo>
                  <a:cubicBezTo>
                    <a:pt x="746" y="317"/>
                    <a:pt x="749" y="320"/>
                    <a:pt x="745" y="320"/>
                  </a:cubicBezTo>
                  <a:cubicBezTo>
                    <a:pt x="742" y="320"/>
                    <a:pt x="739" y="320"/>
                    <a:pt x="736" y="321"/>
                  </a:cubicBezTo>
                  <a:cubicBezTo>
                    <a:pt x="733" y="323"/>
                    <a:pt x="732" y="323"/>
                    <a:pt x="731" y="323"/>
                  </a:cubicBezTo>
                  <a:cubicBezTo>
                    <a:pt x="730" y="323"/>
                    <a:pt x="724" y="323"/>
                    <a:pt x="721" y="324"/>
                  </a:cubicBezTo>
                  <a:cubicBezTo>
                    <a:pt x="717" y="324"/>
                    <a:pt x="714" y="326"/>
                    <a:pt x="711" y="326"/>
                  </a:cubicBezTo>
                  <a:cubicBezTo>
                    <a:pt x="707" y="326"/>
                    <a:pt x="696" y="328"/>
                    <a:pt x="696" y="328"/>
                  </a:cubicBezTo>
                  <a:cubicBezTo>
                    <a:pt x="696" y="328"/>
                    <a:pt x="688" y="329"/>
                    <a:pt x="687" y="329"/>
                  </a:cubicBezTo>
                  <a:cubicBezTo>
                    <a:pt x="686" y="329"/>
                    <a:pt x="678" y="331"/>
                    <a:pt x="676" y="332"/>
                  </a:cubicBezTo>
                  <a:cubicBezTo>
                    <a:pt x="674" y="333"/>
                    <a:pt x="661" y="336"/>
                    <a:pt x="661" y="336"/>
                  </a:cubicBezTo>
                  <a:cubicBezTo>
                    <a:pt x="661" y="336"/>
                    <a:pt x="655" y="337"/>
                    <a:pt x="653" y="338"/>
                  </a:cubicBezTo>
                  <a:cubicBezTo>
                    <a:pt x="651" y="339"/>
                    <a:pt x="648" y="341"/>
                    <a:pt x="648" y="341"/>
                  </a:cubicBezTo>
                  <a:cubicBezTo>
                    <a:pt x="641" y="344"/>
                    <a:pt x="641" y="344"/>
                    <a:pt x="641" y="344"/>
                  </a:cubicBezTo>
                  <a:cubicBezTo>
                    <a:pt x="632" y="356"/>
                    <a:pt x="632" y="356"/>
                    <a:pt x="632" y="356"/>
                  </a:cubicBezTo>
                  <a:cubicBezTo>
                    <a:pt x="632" y="356"/>
                    <a:pt x="632" y="358"/>
                    <a:pt x="632" y="360"/>
                  </a:cubicBezTo>
                  <a:cubicBezTo>
                    <a:pt x="632" y="361"/>
                    <a:pt x="627" y="362"/>
                    <a:pt x="625" y="362"/>
                  </a:cubicBezTo>
                  <a:cubicBezTo>
                    <a:pt x="623" y="362"/>
                    <a:pt x="617" y="360"/>
                    <a:pt x="616" y="360"/>
                  </a:cubicBezTo>
                  <a:cubicBezTo>
                    <a:pt x="616" y="360"/>
                    <a:pt x="614" y="360"/>
                    <a:pt x="612" y="359"/>
                  </a:cubicBezTo>
                  <a:cubicBezTo>
                    <a:pt x="609" y="358"/>
                    <a:pt x="608" y="357"/>
                    <a:pt x="607" y="355"/>
                  </a:cubicBezTo>
                  <a:cubicBezTo>
                    <a:pt x="607" y="352"/>
                    <a:pt x="606" y="352"/>
                    <a:pt x="603" y="352"/>
                  </a:cubicBezTo>
                  <a:cubicBezTo>
                    <a:pt x="600" y="351"/>
                    <a:pt x="598" y="345"/>
                    <a:pt x="598" y="343"/>
                  </a:cubicBezTo>
                  <a:cubicBezTo>
                    <a:pt x="599" y="341"/>
                    <a:pt x="602" y="342"/>
                    <a:pt x="604" y="342"/>
                  </a:cubicBezTo>
                  <a:cubicBezTo>
                    <a:pt x="605" y="342"/>
                    <a:pt x="607" y="341"/>
                    <a:pt x="608" y="341"/>
                  </a:cubicBezTo>
                  <a:cubicBezTo>
                    <a:pt x="609" y="340"/>
                    <a:pt x="614" y="337"/>
                    <a:pt x="615" y="336"/>
                  </a:cubicBezTo>
                  <a:cubicBezTo>
                    <a:pt x="615" y="335"/>
                    <a:pt x="622" y="335"/>
                    <a:pt x="622" y="335"/>
                  </a:cubicBezTo>
                  <a:cubicBezTo>
                    <a:pt x="622" y="335"/>
                    <a:pt x="646" y="324"/>
                    <a:pt x="679" y="315"/>
                  </a:cubicBezTo>
                  <a:cubicBezTo>
                    <a:pt x="712" y="307"/>
                    <a:pt x="785" y="290"/>
                    <a:pt x="788" y="289"/>
                  </a:cubicBezTo>
                  <a:cubicBezTo>
                    <a:pt x="791" y="289"/>
                    <a:pt x="819" y="283"/>
                    <a:pt x="819" y="283"/>
                  </a:cubicBezTo>
                  <a:cubicBezTo>
                    <a:pt x="819" y="283"/>
                    <a:pt x="880" y="273"/>
                    <a:pt x="886" y="271"/>
                  </a:cubicBezTo>
                  <a:cubicBezTo>
                    <a:pt x="892" y="269"/>
                    <a:pt x="890" y="271"/>
                    <a:pt x="892" y="271"/>
                  </a:cubicBezTo>
                  <a:cubicBezTo>
                    <a:pt x="895" y="271"/>
                    <a:pt x="899" y="271"/>
                    <a:pt x="901" y="270"/>
                  </a:cubicBezTo>
                  <a:cubicBezTo>
                    <a:pt x="904" y="269"/>
                    <a:pt x="907" y="268"/>
                    <a:pt x="909" y="268"/>
                  </a:cubicBezTo>
                  <a:cubicBezTo>
                    <a:pt x="912" y="267"/>
                    <a:pt x="917" y="267"/>
                    <a:pt x="919" y="267"/>
                  </a:cubicBezTo>
                  <a:cubicBezTo>
                    <a:pt x="921" y="267"/>
                    <a:pt x="941" y="263"/>
                    <a:pt x="943" y="263"/>
                  </a:cubicBezTo>
                  <a:cubicBezTo>
                    <a:pt x="946" y="263"/>
                    <a:pt x="946" y="264"/>
                    <a:pt x="949" y="264"/>
                  </a:cubicBezTo>
                  <a:cubicBezTo>
                    <a:pt x="952" y="265"/>
                    <a:pt x="957" y="266"/>
                    <a:pt x="961" y="266"/>
                  </a:cubicBezTo>
                  <a:cubicBezTo>
                    <a:pt x="965" y="266"/>
                    <a:pt x="966" y="267"/>
                    <a:pt x="966" y="268"/>
                  </a:cubicBezTo>
                  <a:cubicBezTo>
                    <a:pt x="966" y="269"/>
                    <a:pt x="969" y="271"/>
                    <a:pt x="970" y="271"/>
                  </a:cubicBezTo>
                  <a:cubicBezTo>
                    <a:pt x="971" y="272"/>
                    <a:pt x="974" y="274"/>
                    <a:pt x="974" y="274"/>
                  </a:cubicBezTo>
                  <a:cubicBezTo>
                    <a:pt x="974" y="274"/>
                    <a:pt x="977" y="278"/>
                    <a:pt x="975" y="281"/>
                  </a:cubicBezTo>
                  <a:cubicBezTo>
                    <a:pt x="972" y="285"/>
                    <a:pt x="969" y="293"/>
                    <a:pt x="968" y="295"/>
                  </a:cubicBezTo>
                  <a:cubicBezTo>
                    <a:pt x="968" y="296"/>
                    <a:pt x="969" y="296"/>
                    <a:pt x="969" y="298"/>
                  </a:cubicBezTo>
                  <a:cubicBezTo>
                    <a:pt x="969" y="299"/>
                    <a:pt x="966" y="300"/>
                    <a:pt x="966" y="301"/>
                  </a:cubicBezTo>
                  <a:cubicBezTo>
                    <a:pt x="966" y="303"/>
                    <a:pt x="971" y="304"/>
                    <a:pt x="971" y="303"/>
                  </a:cubicBezTo>
                  <a:cubicBezTo>
                    <a:pt x="972" y="302"/>
                    <a:pt x="972" y="302"/>
                    <a:pt x="972" y="301"/>
                  </a:cubicBezTo>
                  <a:cubicBezTo>
                    <a:pt x="973" y="299"/>
                    <a:pt x="972" y="299"/>
                    <a:pt x="974" y="296"/>
                  </a:cubicBezTo>
                  <a:cubicBezTo>
                    <a:pt x="975" y="293"/>
                    <a:pt x="975" y="293"/>
                    <a:pt x="975" y="291"/>
                  </a:cubicBezTo>
                  <a:cubicBezTo>
                    <a:pt x="976" y="289"/>
                    <a:pt x="978" y="289"/>
                    <a:pt x="979" y="288"/>
                  </a:cubicBezTo>
                  <a:cubicBezTo>
                    <a:pt x="980" y="286"/>
                    <a:pt x="980" y="284"/>
                    <a:pt x="982" y="285"/>
                  </a:cubicBezTo>
                  <a:cubicBezTo>
                    <a:pt x="983" y="286"/>
                    <a:pt x="987" y="285"/>
                    <a:pt x="987" y="285"/>
                  </a:cubicBezTo>
                  <a:cubicBezTo>
                    <a:pt x="987" y="285"/>
                    <a:pt x="1046" y="319"/>
                    <a:pt x="1048" y="321"/>
                  </a:cubicBezTo>
                  <a:cubicBezTo>
                    <a:pt x="1049" y="322"/>
                    <a:pt x="1050" y="322"/>
                    <a:pt x="1052" y="323"/>
                  </a:cubicBezTo>
                  <a:cubicBezTo>
                    <a:pt x="1054" y="324"/>
                    <a:pt x="1054" y="326"/>
                    <a:pt x="1053" y="327"/>
                  </a:cubicBezTo>
                  <a:cubicBezTo>
                    <a:pt x="1052" y="328"/>
                    <a:pt x="1052" y="329"/>
                    <a:pt x="1052" y="330"/>
                  </a:cubicBezTo>
                  <a:cubicBezTo>
                    <a:pt x="1052" y="331"/>
                    <a:pt x="1049" y="332"/>
                    <a:pt x="1049" y="334"/>
                  </a:cubicBezTo>
                  <a:cubicBezTo>
                    <a:pt x="1048" y="335"/>
                    <a:pt x="1049" y="335"/>
                    <a:pt x="1049" y="339"/>
                  </a:cubicBezTo>
                  <a:cubicBezTo>
                    <a:pt x="1049" y="342"/>
                    <a:pt x="1047" y="341"/>
                    <a:pt x="1047" y="343"/>
                  </a:cubicBezTo>
                  <a:cubicBezTo>
                    <a:pt x="1047" y="345"/>
                    <a:pt x="1049" y="346"/>
                    <a:pt x="1049" y="346"/>
                  </a:cubicBezTo>
                  <a:cubicBezTo>
                    <a:pt x="1050" y="346"/>
                    <a:pt x="1050" y="346"/>
                    <a:pt x="1050" y="346"/>
                  </a:cubicBezTo>
                  <a:cubicBezTo>
                    <a:pt x="1050" y="346"/>
                    <a:pt x="1051" y="344"/>
                    <a:pt x="1053" y="342"/>
                  </a:cubicBezTo>
                  <a:cubicBezTo>
                    <a:pt x="1055" y="340"/>
                    <a:pt x="1054" y="341"/>
                    <a:pt x="1054" y="339"/>
                  </a:cubicBezTo>
                  <a:cubicBezTo>
                    <a:pt x="1055" y="337"/>
                    <a:pt x="1056" y="338"/>
                    <a:pt x="1056" y="338"/>
                  </a:cubicBezTo>
                  <a:cubicBezTo>
                    <a:pt x="1056" y="338"/>
                    <a:pt x="1056" y="339"/>
                    <a:pt x="1056" y="340"/>
                  </a:cubicBezTo>
                  <a:cubicBezTo>
                    <a:pt x="1057" y="342"/>
                    <a:pt x="1056" y="340"/>
                    <a:pt x="1058" y="341"/>
                  </a:cubicBezTo>
                  <a:cubicBezTo>
                    <a:pt x="1061" y="341"/>
                    <a:pt x="1058" y="340"/>
                    <a:pt x="1058" y="338"/>
                  </a:cubicBezTo>
                  <a:cubicBezTo>
                    <a:pt x="1058" y="335"/>
                    <a:pt x="1058" y="335"/>
                    <a:pt x="1059" y="333"/>
                  </a:cubicBezTo>
                  <a:cubicBezTo>
                    <a:pt x="1060" y="331"/>
                    <a:pt x="1061" y="333"/>
                    <a:pt x="1061" y="333"/>
                  </a:cubicBezTo>
                  <a:cubicBezTo>
                    <a:pt x="1061" y="333"/>
                    <a:pt x="1061" y="338"/>
                    <a:pt x="1061" y="340"/>
                  </a:cubicBezTo>
                  <a:cubicBezTo>
                    <a:pt x="1061" y="341"/>
                    <a:pt x="1061" y="345"/>
                    <a:pt x="1062" y="347"/>
                  </a:cubicBezTo>
                  <a:cubicBezTo>
                    <a:pt x="1063" y="349"/>
                    <a:pt x="1064" y="347"/>
                    <a:pt x="1066" y="346"/>
                  </a:cubicBezTo>
                  <a:cubicBezTo>
                    <a:pt x="1068" y="345"/>
                    <a:pt x="1065" y="344"/>
                    <a:pt x="1065" y="341"/>
                  </a:cubicBezTo>
                  <a:cubicBezTo>
                    <a:pt x="1065" y="333"/>
                    <a:pt x="1065" y="333"/>
                    <a:pt x="1065" y="333"/>
                  </a:cubicBezTo>
                  <a:cubicBezTo>
                    <a:pt x="1065" y="331"/>
                    <a:pt x="1067" y="332"/>
                    <a:pt x="1067" y="332"/>
                  </a:cubicBezTo>
                  <a:cubicBezTo>
                    <a:pt x="1067" y="332"/>
                    <a:pt x="1074" y="336"/>
                    <a:pt x="1074" y="337"/>
                  </a:cubicBezTo>
                  <a:cubicBezTo>
                    <a:pt x="1074" y="339"/>
                    <a:pt x="1076" y="344"/>
                    <a:pt x="1076" y="346"/>
                  </a:cubicBezTo>
                  <a:cubicBezTo>
                    <a:pt x="1077" y="347"/>
                    <a:pt x="1076" y="351"/>
                    <a:pt x="1078" y="354"/>
                  </a:cubicBezTo>
                  <a:cubicBezTo>
                    <a:pt x="1079" y="357"/>
                    <a:pt x="1079" y="366"/>
                    <a:pt x="1080" y="368"/>
                  </a:cubicBezTo>
                  <a:cubicBezTo>
                    <a:pt x="1081" y="369"/>
                    <a:pt x="1082" y="371"/>
                    <a:pt x="1082" y="372"/>
                  </a:cubicBezTo>
                  <a:cubicBezTo>
                    <a:pt x="1082" y="374"/>
                    <a:pt x="1085" y="377"/>
                    <a:pt x="1085" y="377"/>
                  </a:cubicBezTo>
                  <a:cubicBezTo>
                    <a:pt x="1085" y="377"/>
                    <a:pt x="1085" y="378"/>
                    <a:pt x="1087" y="382"/>
                  </a:cubicBezTo>
                  <a:cubicBezTo>
                    <a:pt x="1089" y="385"/>
                    <a:pt x="1089" y="387"/>
                    <a:pt x="1089" y="388"/>
                  </a:cubicBezTo>
                  <a:cubicBezTo>
                    <a:pt x="1089" y="392"/>
                    <a:pt x="1089" y="392"/>
                    <a:pt x="1089" y="392"/>
                  </a:cubicBezTo>
                  <a:cubicBezTo>
                    <a:pt x="1089" y="393"/>
                    <a:pt x="1089" y="395"/>
                    <a:pt x="1091" y="400"/>
                  </a:cubicBezTo>
                  <a:cubicBezTo>
                    <a:pt x="1092" y="405"/>
                    <a:pt x="1091" y="403"/>
                    <a:pt x="1091" y="406"/>
                  </a:cubicBezTo>
                  <a:cubicBezTo>
                    <a:pt x="1091" y="410"/>
                    <a:pt x="1092" y="410"/>
                    <a:pt x="1094" y="409"/>
                  </a:cubicBezTo>
                  <a:cubicBezTo>
                    <a:pt x="1096" y="409"/>
                    <a:pt x="1105" y="401"/>
                    <a:pt x="1106" y="399"/>
                  </a:cubicBezTo>
                  <a:cubicBezTo>
                    <a:pt x="1107" y="397"/>
                    <a:pt x="1106" y="397"/>
                    <a:pt x="1107" y="393"/>
                  </a:cubicBezTo>
                  <a:cubicBezTo>
                    <a:pt x="1108" y="389"/>
                    <a:pt x="1108" y="392"/>
                    <a:pt x="1109" y="390"/>
                  </a:cubicBezTo>
                  <a:cubicBezTo>
                    <a:pt x="1109" y="388"/>
                    <a:pt x="1109" y="386"/>
                    <a:pt x="1109" y="384"/>
                  </a:cubicBezTo>
                  <a:cubicBezTo>
                    <a:pt x="1109" y="381"/>
                    <a:pt x="1108" y="380"/>
                    <a:pt x="1109" y="376"/>
                  </a:cubicBezTo>
                  <a:cubicBezTo>
                    <a:pt x="1110" y="372"/>
                    <a:pt x="1109" y="373"/>
                    <a:pt x="1109" y="371"/>
                  </a:cubicBezTo>
                  <a:cubicBezTo>
                    <a:pt x="1109" y="368"/>
                    <a:pt x="1109" y="369"/>
                    <a:pt x="1109" y="365"/>
                  </a:cubicBezTo>
                  <a:cubicBezTo>
                    <a:pt x="1108" y="360"/>
                    <a:pt x="1110" y="364"/>
                    <a:pt x="1111" y="363"/>
                  </a:cubicBezTo>
                  <a:cubicBezTo>
                    <a:pt x="1112" y="362"/>
                    <a:pt x="1113" y="359"/>
                    <a:pt x="1115" y="359"/>
                  </a:cubicBezTo>
                  <a:cubicBezTo>
                    <a:pt x="1117" y="359"/>
                    <a:pt x="1118" y="360"/>
                    <a:pt x="1119" y="360"/>
                  </a:cubicBezTo>
                  <a:cubicBezTo>
                    <a:pt x="1120" y="360"/>
                    <a:pt x="1121" y="363"/>
                    <a:pt x="1122" y="366"/>
                  </a:cubicBezTo>
                  <a:cubicBezTo>
                    <a:pt x="1124" y="369"/>
                    <a:pt x="1124" y="367"/>
                    <a:pt x="1127" y="367"/>
                  </a:cubicBezTo>
                  <a:cubicBezTo>
                    <a:pt x="1130" y="367"/>
                    <a:pt x="1129" y="368"/>
                    <a:pt x="1129" y="370"/>
                  </a:cubicBezTo>
                  <a:cubicBezTo>
                    <a:pt x="1130" y="372"/>
                    <a:pt x="1129" y="370"/>
                    <a:pt x="1134" y="378"/>
                  </a:cubicBezTo>
                  <a:cubicBezTo>
                    <a:pt x="1138" y="385"/>
                    <a:pt x="1137" y="381"/>
                    <a:pt x="1139" y="385"/>
                  </a:cubicBezTo>
                  <a:cubicBezTo>
                    <a:pt x="1141" y="388"/>
                    <a:pt x="1143" y="389"/>
                    <a:pt x="1145" y="391"/>
                  </a:cubicBezTo>
                  <a:cubicBezTo>
                    <a:pt x="1146" y="393"/>
                    <a:pt x="1149" y="394"/>
                    <a:pt x="1151" y="396"/>
                  </a:cubicBezTo>
                  <a:cubicBezTo>
                    <a:pt x="1153" y="398"/>
                    <a:pt x="1155" y="400"/>
                    <a:pt x="1156" y="402"/>
                  </a:cubicBezTo>
                  <a:cubicBezTo>
                    <a:pt x="1157" y="403"/>
                    <a:pt x="1162" y="405"/>
                    <a:pt x="1163" y="407"/>
                  </a:cubicBezTo>
                  <a:cubicBezTo>
                    <a:pt x="1165" y="409"/>
                    <a:pt x="1166" y="411"/>
                    <a:pt x="1168" y="414"/>
                  </a:cubicBezTo>
                  <a:cubicBezTo>
                    <a:pt x="1170" y="416"/>
                    <a:pt x="1182" y="426"/>
                    <a:pt x="1184" y="427"/>
                  </a:cubicBezTo>
                  <a:cubicBezTo>
                    <a:pt x="1187" y="428"/>
                    <a:pt x="1186" y="430"/>
                    <a:pt x="1188" y="430"/>
                  </a:cubicBezTo>
                  <a:cubicBezTo>
                    <a:pt x="1189" y="430"/>
                    <a:pt x="1189" y="430"/>
                    <a:pt x="1191" y="431"/>
                  </a:cubicBezTo>
                  <a:cubicBezTo>
                    <a:pt x="1194" y="431"/>
                    <a:pt x="1191" y="431"/>
                    <a:pt x="1193" y="433"/>
                  </a:cubicBezTo>
                  <a:cubicBezTo>
                    <a:pt x="1194" y="434"/>
                    <a:pt x="1194" y="433"/>
                    <a:pt x="1196" y="432"/>
                  </a:cubicBezTo>
                  <a:cubicBezTo>
                    <a:pt x="1199" y="432"/>
                    <a:pt x="1196" y="432"/>
                    <a:pt x="1196" y="431"/>
                  </a:cubicBezTo>
                  <a:cubicBezTo>
                    <a:pt x="1195" y="429"/>
                    <a:pt x="1196" y="428"/>
                    <a:pt x="1194" y="428"/>
                  </a:cubicBezTo>
                  <a:cubicBezTo>
                    <a:pt x="1192" y="428"/>
                    <a:pt x="1192" y="426"/>
                    <a:pt x="1192" y="426"/>
                  </a:cubicBezTo>
                  <a:cubicBezTo>
                    <a:pt x="1192" y="426"/>
                    <a:pt x="1194" y="425"/>
                    <a:pt x="1195" y="423"/>
                  </a:cubicBezTo>
                  <a:cubicBezTo>
                    <a:pt x="1196" y="422"/>
                    <a:pt x="1194" y="422"/>
                    <a:pt x="1192" y="421"/>
                  </a:cubicBezTo>
                  <a:cubicBezTo>
                    <a:pt x="1190" y="419"/>
                    <a:pt x="1192" y="419"/>
                    <a:pt x="1192" y="417"/>
                  </a:cubicBezTo>
                  <a:cubicBezTo>
                    <a:pt x="1191" y="415"/>
                    <a:pt x="1191" y="415"/>
                    <a:pt x="1190" y="414"/>
                  </a:cubicBezTo>
                  <a:cubicBezTo>
                    <a:pt x="1189" y="412"/>
                    <a:pt x="1189" y="411"/>
                    <a:pt x="1186" y="406"/>
                  </a:cubicBezTo>
                  <a:cubicBezTo>
                    <a:pt x="1184" y="401"/>
                    <a:pt x="1181" y="399"/>
                    <a:pt x="1180" y="397"/>
                  </a:cubicBezTo>
                  <a:cubicBezTo>
                    <a:pt x="1179" y="394"/>
                    <a:pt x="1172" y="384"/>
                    <a:pt x="1172" y="382"/>
                  </a:cubicBezTo>
                  <a:cubicBezTo>
                    <a:pt x="1172" y="380"/>
                    <a:pt x="1166" y="377"/>
                    <a:pt x="1164" y="376"/>
                  </a:cubicBezTo>
                  <a:cubicBezTo>
                    <a:pt x="1163" y="375"/>
                    <a:pt x="1156" y="370"/>
                    <a:pt x="1156" y="369"/>
                  </a:cubicBezTo>
                  <a:cubicBezTo>
                    <a:pt x="1156" y="368"/>
                    <a:pt x="1150" y="362"/>
                    <a:pt x="1149" y="360"/>
                  </a:cubicBezTo>
                  <a:cubicBezTo>
                    <a:pt x="1149" y="358"/>
                    <a:pt x="1144" y="358"/>
                    <a:pt x="1143" y="355"/>
                  </a:cubicBezTo>
                  <a:cubicBezTo>
                    <a:pt x="1142" y="352"/>
                    <a:pt x="1137" y="347"/>
                    <a:pt x="1134" y="345"/>
                  </a:cubicBezTo>
                  <a:cubicBezTo>
                    <a:pt x="1131" y="343"/>
                    <a:pt x="1137" y="341"/>
                    <a:pt x="1139" y="341"/>
                  </a:cubicBezTo>
                  <a:cubicBezTo>
                    <a:pt x="1141" y="341"/>
                    <a:pt x="1141" y="340"/>
                    <a:pt x="1146" y="340"/>
                  </a:cubicBezTo>
                  <a:cubicBezTo>
                    <a:pt x="1150" y="339"/>
                    <a:pt x="1149" y="340"/>
                    <a:pt x="1151" y="340"/>
                  </a:cubicBezTo>
                  <a:cubicBezTo>
                    <a:pt x="1154" y="340"/>
                    <a:pt x="1159" y="339"/>
                    <a:pt x="1161" y="338"/>
                  </a:cubicBezTo>
                  <a:cubicBezTo>
                    <a:pt x="1163" y="338"/>
                    <a:pt x="1169" y="338"/>
                    <a:pt x="1174" y="337"/>
                  </a:cubicBezTo>
                  <a:cubicBezTo>
                    <a:pt x="1179" y="337"/>
                    <a:pt x="1181" y="339"/>
                    <a:pt x="1181" y="339"/>
                  </a:cubicBezTo>
                  <a:cubicBezTo>
                    <a:pt x="1181" y="339"/>
                    <a:pt x="1181" y="339"/>
                    <a:pt x="1182" y="342"/>
                  </a:cubicBezTo>
                  <a:cubicBezTo>
                    <a:pt x="1182" y="346"/>
                    <a:pt x="1184" y="345"/>
                    <a:pt x="1186" y="347"/>
                  </a:cubicBezTo>
                  <a:cubicBezTo>
                    <a:pt x="1188" y="349"/>
                    <a:pt x="1191" y="350"/>
                    <a:pt x="1194" y="353"/>
                  </a:cubicBezTo>
                  <a:cubicBezTo>
                    <a:pt x="1197" y="356"/>
                    <a:pt x="1197" y="357"/>
                    <a:pt x="1199" y="360"/>
                  </a:cubicBezTo>
                  <a:cubicBezTo>
                    <a:pt x="1200" y="363"/>
                    <a:pt x="1204" y="365"/>
                    <a:pt x="1206" y="366"/>
                  </a:cubicBezTo>
                  <a:cubicBezTo>
                    <a:pt x="1208" y="367"/>
                    <a:pt x="1209" y="369"/>
                    <a:pt x="1209" y="369"/>
                  </a:cubicBezTo>
                  <a:cubicBezTo>
                    <a:pt x="1209" y="369"/>
                    <a:pt x="1213" y="372"/>
                    <a:pt x="1213" y="373"/>
                  </a:cubicBezTo>
                  <a:cubicBezTo>
                    <a:pt x="1214" y="374"/>
                    <a:pt x="1218" y="379"/>
                    <a:pt x="1219" y="381"/>
                  </a:cubicBezTo>
                  <a:cubicBezTo>
                    <a:pt x="1220" y="382"/>
                    <a:pt x="1220" y="385"/>
                    <a:pt x="1225" y="385"/>
                  </a:cubicBezTo>
                  <a:cubicBezTo>
                    <a:pt x="1230" y="385"/>
                    <a:pt x="1226" y="389"/>
                    <a:pt x="1231" y="394"/>
                  </a:cubicBezTo>
                  <a:cubicBezTo>
                    <a:pt x="1236" y="400"/>
                    <a:pt x="1234" y="398"/>
                    <a:pt x="1236" y="400"/>
                  </a:cubicBezTo>
                  <a:cubicBezTo>
                    <a:pt x="1237" y="402"/>
                    <a:pt x="1236" y="401"/>
                    <a:pt x="1239" y="404"/>
                  </a:cubicBezTo>
                  <a:cubicBezTo>
                    <a:pt x="1242" y="407"/>
                    <a:pt x="1241" y="406"/>
                    <a:pt x="1243" y="408"/>
                  </a:cubicBezTo>
                  <a:cubicBezTo>
                    <a:pt x="1245" y="410"/>
                    <a:pt x="1247" y="412"/>
                    <a:pt x="1248" y="413"/>
                  </a:cubicBezTo>
                  <a:cubicBezTo>
                    <a:pt x="1250" y="414"/>
                    <a:pt x="1250" y="414"/>
                    <a:pt x="1252" y="417"/>
                  </a:cubicBezTo>
                  <a:cubicBezTo>
                    <a:pt x="1254" y="419"/>
                    <a:pt x="1256" y="421"/>
                    <a:pt x="1256" y="423"/>
                  </a:cubicBezTo>
                  <a:cubicBezTo>
                    <a:pt x="1257" y="425"/>
                    <a:pt x="1256" y="423"/>
                    <a:pt x="1259" y="427"/>
                  </a:cubicBezTo>
                  <a:cubicBezTo>
                    <a:pt x="1262" y="431"/>
                    <a:pt x="1265" y="434"/>
                    <a:pt x="1267" y="436"/>
                  </a:cubicBezTo>
                  <a:cubicBezTo>
                    <a:pt x="1270" y="437"/>
                    <a:pt x="1270" y="438"/>
                    <a:pt x="1270" y="438"/>
                  </a:cubicBezTo>
                  <a:cubicBezTo>
                    <a:pt x="1270" y="438"/>
                    <a:pt x="1270" y="438"/>
                    <a:pt x="1270" y="440"/>
                  </a:cubicBezTo>
                  <a:cubicBezTo>
                    <a:pt x="1270" y="442"/>
                    <a:pt x="1271" y="442"/>
                    <a:pt x="1278" y="446"/>
                  </a:cubicBezTo>
                  <a:cubicBezTo>
                    <a:pt x="1285" y="451"/>
                    <a:pt x="1278" y="446"/>
                    <a:pt x="1280" y="448"/>
                  </a:cubicBezTo>
                  <a:cubicBezTo>
                    <a:pt x="1282" y="450"/>
                    <a:pt x="1282" y="451"/>
                    <a:pt x="1283" y="452"/>
                  </a:cubicBezTo>
                  <a:cubicBezTo>
                    <a:pt x="1284" y="453"/>
                    <a:pt x="1284" y="453"/>
                    <a:pt x="1286" y="456"/>
                  </a:cubicBezTo>
                  <a:cubicBezTo>
                    <a:pt x="1289" y="459"/>
                    <a:pt x="1289" y="458"/>
                    <a:pt x="1289" y="459"/>
                  </a:cubicBezTo>
                  <a:cubicBezTo>
                    <a:pt x="1289" y="459"/>
                    <a:pt x="1291" y="463"/>
                    <a:pt x="1295" y="465"/>
                  </a:cubicBezTo>
                  <a:cubicBezTo>
                    <a:pt x="1298" y="467"/>
                    <a:pt x="1295" y="465"/>
                    <a:pt x="1295" y="466"/>
                  </a:cubicBezTo>
                  <a:cubicBezTo>
                    <a:pt x="1295" y="467"/>
                    <a:pt x="1297" y="469"/>
                    <a:pt x="1298" y="471"/>
                  </a:cubicBezTo>
                  <a:cubicBezTo>
                    <a:pt x="1300" y="473"/>
                    <a:pt x="1310" y="484"/>
                    <a:pt x="1310" y="485"/>
                  </a:cubicBezTo>
                  <a:cubicBezTo>
                    <a:pt x="1310" y="486"/>
                    <a:pt x="1310" y="483"/>
                    <a:pt x="1310" y="481"/>
                  </a:cubicBezTo>
                  <a:cubicBezTo>
                    <a:pt x="1310" y="479"/>
                    <a:pt x="1306" y="474"/>
                    <a:pt x="1304" y="471"/>
                  </a:cubicBezTo>
                  <a:cubicBezTo>
                    <a:pt x="1302" y="468"/>
                    <a:pt x="1303" y="470"/>
                    <a:pt x="1302" y="469"/>
                  </a:cubicBezTo>
                  <a:cubicBezTo>
                    <a:pt x="1300" y="468"/>
                    <a:pt x="1302" y="466"/>
                    <a:pt x="1302" y="465"/>
                  </a:cubicBezTo>
                  <a:cubicBezTo>
                    <a:pt x="1302" y="463"/>
                    <a:pt x="1298" y="460"/>
                    <a:pt x="1297" y="458"/>
                  </a:cubicBezTo>
                  <a:cubicBezTo>
                    <a:pt x="1295" y="456"/>
                    <a:pt x="1295" y="456"/>
                    <a:pt x="1294" y="454"/>
                  </a:cubicBezTo>
                  <a:cubicBezTo>
                    <a:pt x="1293" y="452"/>
                    <a:pt x="1291" y="451"/>
                    <a:pt x="1290" y="449"/>
                  </a:cubicBezTo>
                  <a:cubicBezTo>
                    <a:pt x="1289" y="447"/>
                    <a:pt x="1288" y="444"/>
                    <a:pt x="1286" y="444"/>
                  </a:cubicBezTo>
                  <a:cubicBezTo>
                    <a:pt x="1284" y="443"/>
                    <a:pt x="1286" y="437"/>
                    <a:pt x="1286" y="437"/>
                  </a:cubicBezTo>
                  <a:cubicBezTo>
                    <a:pt x="1285" y="430"/>
                    <a:pt x="1281" y="433"/>
                    <a:pt x="1281" y="433"/>
                  </a:cubicBezTo>
                  <a:cubicBezTo>
                    <a:pt x="1281" y="433"/>
                    <a:pt x="1280" y="434"/>
                    <a:pt x="1280" y="432"/>
                  </a:cubicBezTo>
                  <a:cubicBezTo>
                    <a:pt x="1280" y="430"/>
                    <a:pt x="1280" y="429"/>
                    <a:pt x="1278" y="426"/>
                  </a:cubicBezTo>
                  <a:cubicBezTo>
                    <a:pt x="1277" y="424"/>
                    <a:pt x="1276" y="423"/>
                    <a:pt x="1276" y="421"/>
                  </a:cubicBezTo>
                  <a:cubicBezTo>
                    <a:pt x="1276" y="419"/>
                    <a:pt x="1277" y="421"/>
                    <a:pt x="1278" y="420"/>
                  </a:cubicBezTo>
                  <a:cubicBezTo>
                    <a:pt x="1278" y="418"/>
                    <a:pt x="1277" y="418"/>
                    <a:pt x="1275" y="418"/>
                  </a:cubicBezTo>
                  <a:cubicBezTo>
                    <a:pt x="1273" y="418"/>
                    <a:pt x="1274" y="418"/>
                    <a:pt x="1274" y="417"/>
                  </a:cubicBezTo>
                  <a:cubicBezTo>
                    <a:pt x="1274" y="415"/>
                    <a:pt x="1274" y="415"/>
                    <a:pt x="1274" y="415"/>
                  </a:cubicBezTo>
                  <a:cubicBezTo>
                    <a:pt x="1274" y="414"/>
                    <a:pt x="1276" y="412"/>
                    <a:pt x="1276" y="411"/>
                  </a:cubicBezTo>
                  <a:cubicBezTo>
                    <a:pt x="1276" y="410"/>
                    <a:pt x="1274" y="409"/>
                    <a:pt x="1274" y="409"/>
                  </a:cubicBezTo>
                  <a:cubicBezTo>
                    <a:pt x="1274" y="409"/>
                    <a:pt x="1273" y="408"/>
                    <a:pt x="1271" y="404"/>
                  </a:cubicBezTo>
                  <a:cubicBezTo>
                    <a:pt x="1269" y="402"/>
                    <a:pt x="1269" y="401"/>
                    <a:pt x="1269" y="401"/>
                  </a:cubicBezTo>
                  <a:cubicBezTo>
                    <a:pt x="1268" y="401"/>
                    <a:pt x="1267" y="401"/>
                    <a:pt x="1265" y="400"/>
                  </a:cubicBezTo>
                  <a:cubicBezTo>
                    <a:pt x="1264" y="399"/>
                    <a:pt x="1262" y="397"/>
                    <a:pt x="1262" y="396"/>
                  </a:cubicBezTo>
                  <a:cubicBezTo>
                    <a:pt x="1262" y="395"/>
                    <a:pt x="1265" y="396"/>
                    <a:pt x="1265" y="396"/>
                  </a:cubicBezTo>
                  <a:cubicBezTo>
                    <a:pt x="1269" y="394"/>
                    <a:pt x="1264" y="389"/>
                    <a:pt x="1264" y="389"/>
                  </a:cubicBezTo>
                  <a:cubicBezTo>
                    <a:pt x="1264" y="389"/>
                    <a:pt x="1258" y="385"/>
                    <a:pt x="1258" y="384"/>
                  </a:cubicBezTo>
                  <a:cubicBezTo>
                    <a:pt x="1258" y="382"/>
                    <a:pt x="1259" y="383"/>
                    <a:pt x="1261" y="383"/>
                  </a:cubicBezTo>
                  <a:cubicBezTo>
                    <a:pt x="1263" y="382"/>
                    <a:pt x="1260" y="378"/>
                    <a:pt x="1257" y="380"/>
                  </a:cubicBezTo>
                  <a:cubicBezTo>
                    <a:pt x="1254" y="382"/>
                    <a:pt x="1253" y="378"/>
                    <a:pt x="1253" y="378"/>
                  </a:cubicBezTo>
                  <a:cubicBezTo>
                    <a:pt x="1256" y="374"/>
                    <a:pt x="1253" y="372"/>
                    <a:pt x="1251" y="370"/>
                  </a:cubicBezTo>
                  <a:cubicBezTo>
                    <a:pt x="1250" y="368"/>
                    <a:pt x="1248" y="366"/>
                    <a:pt x="1248" y="364"/>
                  </a:cubicBezTo>
                  <a:cubicBezTo>
                    <a:pt x="1248" y="361"/>
                    <a:pt x="1239" y="353"/>
                    <a:pt x="1239" y="353"/>
                  </a:cubicBezTo>
                  <a:cubicBezTo>
                    <a:pt x="1239" y="351"/>
                    <a:pt x="1236" y="347"/>
                    <a:pt x="1236" y="345"/>
                  </a:cubicBezTo>
                  <a:cubicBezTo>
                    <a:pt x="1235" y="343"/>
                    <a:pt x="1232" y="341"/>
                    <a:pt x="1233" y="341"/>
                  </a:cubicBezTo>
                  <a:cubicBezTo>
                    <a:pt x="1234" y="341"/>
                    <a:pt x="1239" y="342"/>
                    <a:pt x="1240" y="342"/>
                  </a:cubicBezTo>
                  <a:cubicBezTo>
                    <a:pt x="1241" y="343"/>
                    <a:pt x="1242" y="343"/>
                    <a:pt x="1246" y="343"/>
                  </a:cubicBezTo>
                  <a:cubicBezTo>
                    <a:pt x="1249" y="344"/>
                    <a:pt x="1254" y="346"/>
                    <a:pt x="1257" y="345"/>
                  </a:cubicBezTo>
                  <a:cubicBezTo>
                    <a:pt x="1260" y="345"/>
                    <a:pt x="1257" y="345"/>
                    <a:pt x="1258" y="344"/>
                  </a:cubicBezTo>
                  <a:cubicBezTo>
                    <a:pt x="1259" y="344"/>
                    <a:pt x="1261" y="344"/>
                    <a:pt x="1261" y="344"/>
                  </a:cubicBezTo>
                  <a:cubicBezTo>
                    <a:pt x="1261" y="344"/>
                    <a:pt x="1264" y="347"/>
                    <a:pt x="1266" y="348"/>
                  </a:cubicBezTo>
                  <a:cubicBezTo>
                    <a:pt x="1267" y="349"/>
                    <a:pt x="1269" y="348"/>
                    <a:pt x="1269" y="348"/>
                  </a:cubicBezTo>
                  <a:cubicBezTo>
                    <a:pt x="1275" y="348"/>
                    <a:pt x="1275" y="348"/>
                    <a:pt x="1275" y="348"/>
                  </a:cubicBezTo>
                  <a:cubicBezTo>
                    <a:pt x="1275" y="348"/>
                    <a:pt x="1275" y="352"/>
                    <a:pt x="1275" y="354"/>
                  </a:cubicBezTo>
                  <a:cubicBezTo>
                    <a:pt x="1275" y="356"/>
                    <a:pt x="1275" y="357"/>
                    <a:pt x="1277" y="358"/>
                  </a:cubicBezTo>
                  <a:cubicBezTo>
                    <a:pt x="1279" y="359"/>
                    <a:pt x="1279" y="359"/>
                    <a:pt x="1279" y="360"/>
                  </a:cubicBezTo>
                  <a:cubicBezTo>
                    <a:pt x="1279" y="361"/>
                    <a:pt x="1279" y="363"/>
                    <a:pt x="1277" y="364"/>
                  </a:cubicBezTo>
                  <a:cubicBezTo>
                    <a:pt x="1276" y="365"/>
                    <a:pt x="1276" y="372"/>
                    <a:pt x="1276" y="372"/>
                  </a:cubicBezTo>
                  <a:cubicBezTo>
                    <a:pt x="1277" y="371"/>
                    <a:pt x="1277" y="371"/>
                    <a:pt x="1277" y="371"/>
                  </a:cubicBezTo>
                  <a:cubicBezTo>
                    <a:pt x="1281" y="370"/>
                    <a:pt x="1281" y="370"/>
                    <a:pt x="1281" y="370"/>
                  </a:cubicBezTo>
                  <a:cubicBezTo>
                    <a:pt x="1281" y="370"/>
                    <a:pt x="1281" y="374"/>
                    <a:pt x="1281" y="376"/>
                  </a:cubicBezTo>
                  <a:cubicBezTo>
                    <a:pt x="1281" y="378"/>
                    <a:pt x="1280" y="381"/>
                    <a:pt x="1280" y="383"/>
                  </a:cubicBezTo>
                  <a:cubicBezTo>
                    <a:pt x="1280" y="385"/>
                    <a:pt x="1283" y="387"/>
                    <a:pt x="1283" y="387"/>
                  </a:cubicBezTo>
                  <a:cubicBezTo>
                    <a:pt x="1283" y="387"/>
                    <a:pt x="1283" y="387"/>
                    <a:pt x="1283" y="390"/>
                  </a:cubicBezTo>
                  <a:cubicBezTo>
                    <a:pt x="1284" y="393"/>
                    <a:pt x="1286" y="394"/>
                    <a:pt x="1286" y="395"/>
                  </a:cubicBezTo>
                  <a:cubicBezTo>
                    <a:pt x="1286" y="397"/>
                    <a:pt x="1286" y="399"/>
                    <a:pt x="1288" y="405"/>
                  </a:cubicBezTo>
                  <a:cubicBezTo>
                    <a:pt x="1290" y="411"/>
                    <a:pt x="1294" y="421"/>
                    <a:pt x="1294" y="421"/>
                  </a:cubicBezTo>
                  <a:cubicBezTo>
                    <a:pt x="1297" y="419"/>
                    <a:pt x="1297" y="419"/>
                    <a:pt x="1297" y="419"/>
                  </a:cubicBezTo>
                  <a:cubicBezTo>
                    <a:pt x="1301" y="406"/>
                    <a:pt x="1295" y="353"/>
                    <a:pt x="1295" y="353"/>
                  </a:cubicBezTo>
                  <a:cubicBezTo>
                    <a:pt x="1295" y="353"/>
                    <a:pt x="1295" y="353"/>
                    <a:pt x="1299" y="353"/>
                  </a:cubicBezTo>
                  <a:cubicBezTo>
                    <a:pt x="1303" y="354"/>
                    <a:pt x="1308" y="356"/>
                    <a:pt x="1311" y="357"/>
                  </a:cubicBezTo>
                  <a:cubicBezTo>
                    <a:pt x="1314" y="358"/>
                    <a:pt x="1313" y="357"/>
                    <a:pt x="1315" y="357"/>
                  </a:cubicBezTo>
                  <a:cubicBezTo>
                    <a:pt x="1317" y="357"/>
                    <a:pt x="1317" y="358"/>
                    <a:pt x="1317" y="358"/>
                  </a:cubicBezTo>
                  <a:cubicBezTo>
                    <a:pt x="1317" y="358"/>
                    <a:pt x="1321" y="361"/>
                    <a:pt x="1324" y="361"/>
                  </a:cubicBezTo>
                  <a:cubicBezTo>
                    <a:pt x="1327" y="361"/>
                    <a:pt x="1327" y="361"/>
                    <a:pt x="1327" y="361"/>
                  </a:cubicBezTo>
                  <a:cubicBezTo>
                    <a:pt x="1327" y="361"/>
                    <a:pt x="1334" y="362"/>
                    <a:pt x="1338" y="365"/>
                  </a:cubicBezTo>
                  <a:cubicBezTo>
                    <a:pt x="1342" y="367"/>
                    <a:pt x="1342" y="363"/>
                    <a:pt x="1342" y="363"/>
                  </a:cubicBezTo>
                  <a:cubicBezTo>
                    <a:pt x="1333" y="359"/>
                    <a:pt x="1303" y="347"/>
                    <a:pt x="1302" y="346"/>
                  </a:cubicBezTo>
                  <a:cubicBezTo>
                    <a:pt x="1301" y="346"/>
                    <a:pt x="1299" y="345"/>
                    <a:pt x="1299" y="345"/>
                  </a:cubicBezTo>
                  <a:cubicBezTo>
                    <a:pt x="1299" y="345"/>
                    <a:pt x="1294" y="342"/>
                    <a:pt x="1296" y="342"/>
                  </a:cubicBezTo>
                  <a:cubicBezTo>
                    <a:pt x="1297" y="341"/>
                    <a:pt x="1296" y="341"/>
                    <a:pt x="1296" y="339"/>
                  </a:cubicBezTo>
                  <a:cubicBezTo>
                    <a:pt x="1296" y="337"/>
                    <a:pt x="1293" y="338"/>
                    <a:pt x="1293" y="338"/>
                  </a:cubicBezTo>
                  <a:cubicBezTo>
                    <a:pt x="1293" y="338"/>
                    <a:pt x="1293" y="335"/>
                    <a:pt x="1293" y="334"/>
                  </a:cubicBezTo>
                  <a:cubicBezTo>
                    <a:pt x="1293" y="333"/>
                    <a:pt x="1293" y="332"/>
                    <a:pt x="1295" y="332"/>
                  </a:cubicBezTo>
                  <a:cubicBezTo>
                    <a:pt x="1296" y="331"/>
                    <a:pt x="1296" y="329"/>
                    <a:pt x="1296" y="329"/>
                  </a:cubicBezTo>
                  <a:cubicBezTo>
                    <a:pt x="1293" y="327"/>
                    <a:pt x="1293" y="327"/>
                    <a:pt x="1293" y="327"/>
                  </a:cubicBezTo>
                  <a:cubicBezTo>
                    <a:pt x="1293" y="327"/>
                    <a:pt x="1296" y="327"/>
                    <a:pt x="1297" y="327"/>
                  </a:cubicBezTo>
                  <a:cubicBezTo>
                    <a:pt x="1298" y="327"/>
                    <a:pt x="1298" y="327"/>
                    <a:pt x="1300" y="327"/>
                  </a:cubicBezTo>
                  <a:cubicBezTo>
                    <a:pt x="1302" y="327"/>
                    <a:pt x="1304" y="330"/>
                    <a:pt x="1305" y="330"/>
                  </a:cubicBezTo>
                  <a:cubicBezTo>
                    <a:pt x="1306" y="330"/>
                    <a:pt x="1309" y="332"/>
                    <a:pt x="1310" y="333"/>
                  </a:cubicBezTo>
                  <a:cubicBezTo>
                    <a:pt x="1311" y="334"/>
                    <a:pt x="1314" y="335"/>
                    <a:pt x="1316" y="336"/>
                  </a:cubicBezTo>
                  <a:cubicBezTo>
                    <a:pt x="1319" y="337"/>
                    <a:pt x="1320" y="338"/>
                    <a:pt x="1320" y="338"/>
                  </a:cubicBezTo>
                  <a:cubicBezTo>
                    <a:pt x="1320" y="338"/>
                    <a:pt x="1319" y="339"/>
                    <a:pt x="1317" y="339"/>
                  </a:cubicBezTo>
                  <a:cubicBezTo>
                    <a:pt x="1316" y="339"/>
                    <a:pt x="1319" y="341"/>
                    <a:pt x="1320" y="342"/>
                  </a:cubicBezTo>
                  <a:cubicBezTo>
                    <a:pt x="1322" y="343"/>
                    <a:pt x="1325" y="342"/>
                    <a:pt x="1325" y="342"/>
                  </a:cubicBezTo>
                  <a:cubicBezTo>
                    <a:pt x="1322" y="340"/>
                    <a:pt x="1322" y="340"/>
                    <a:pt x="1322" y="340"/>
                  </a:cubicBezTo>
                  <a:cubicBezTo>
                    <a:pt x="1322" y="340"/>
                    <a:pt x="1323" y="341"/>
                    <a:pt x="1327" y="342"/>
                  </a:cubicBezTo>
                  <a:cubicBezTo>
                    <a:pt x="1330" y="342"/>
                    <a:pt x="1331" y="346"/>
                    <a:pt x="1331" y="346"/>
                  </a:cubicBezTo>
                  <a:cubicBezTo>
                    <a:pt x="1331" y="346"/>
                    <a:pt x="1333" y="348"/>
                    <a:pt x="1334" y="348"/>
                  </a:cubicBezTo>
                  <a:cubicBezTo>
                    <a:pt x="1334" y="348"/>
                    <a:pt x="1336" y="348"/>
                    <a:pt x="1337" y="348"/>
                  </a:cubicBezTo>
                  <a:cubicBezTo>
                    <a:pt x="1338" y="348"/>
                    <a:pt x="1340" y="349"/>
                    <a:pt x="1340" y="350"/>
                  </a:cubicBezTo>
                  <a:cubicBezTo>
                    <a:pt x="1340" y="350"/>
                    <a:pt x="1336" y="349"/>
                    <a:pt x="1335" y="350"/>
                  </a:cubicBezTo>
                  <a:cubicBezTo>
                    <a:pt x="1334" y="350"/>
                    <a:pt x="1337" y="351"/>
                    <a:pt x="1338" y="353"/>
                  </a:cubicBezTo>
                  <a:cubicBezTo>
                    <a:pt x="1340" y="355"/>
                    <a:pt x="1345" y="356"/>
                    <a:pt x="1347" y="359"/>
                  </a:cubicBezTo>
                  <a:cubicBezTo>
                    <a:pt x="1350" y="361"/>
                    <a:pt x="1351" y="357"/>
                    <a:pt x="1351" y="357"/>
                  </a:cubicBezTo>
                  <a:cubicBezTo>
                    <a:pt x="1351" y="357"/>
                    <a:pt x="1353" y="359"/>
                    <a:pt x="1355" y="361"/>
                  </a:cubicBezTo>
                  <a:cubicBezTo>
                    <a:pt x="1357" y="363"/>
                    <a:pt x="1359" y="364"/>
                    <a:pt x="1359" y="364"/>
                  </a:cubicBezTo>
                  <a:cubicBezTo>
                    <a:pt x="1365" y="367"/>
                    <a:pt x="1365" y="367"/>
                    <a:pt x="1365" y="367"/>
                  </a:cubicBezTo>
                  <a:cubicBezTo>
                    <a:pt x="1371" y="369"/>
                    <a:pt x="1371" y="369"/>
                    <a:pt x="1371" y="369"/>
                  </a:cubicBezTo>
                  <a:cubicBezTo>
                    <a:pt x="1376" y="373"/>
                    <a:pt x="1376" y="373"/>
                    <a:pt x="1376" y="373"/>
                  </a:cubicBezTo>
                  <a:cubicBezTo>
                    <a:pt x="1381" y="377"/>
                    <a:pt x="1381" y="377"/>
                    <a:pt x="1381" y="377"/>
                  </a:cubicBezTo>
                  <a:cubicBezTo>
                    <a:pt x="1381" y="377"/>
                    <a:pt x="1383" y="375"/>
                    <a:pt x="1385" y="377"/>
                  </a:cubicBezTo>
                  <a:cubicBezTo>
                    <a:pt x="1388" y="378"/>
                    <a:pt x="1388" y="377"/>
                    <a:pt x="1389" y="376"/>
                  </a:cubicBezTo>
                  <a:cubicBezTo>
                    <a:pt x="1389" y="375"/>
                    <a:pt x="1389" y="377"/>
                    <a:pt x="1390" y="378"/>
                  </a:cubicBezTo>
                  <a:cubicBezTo>
                    <a:pt x="1392" y="378"/>
                    <a:pt x="1394" y="380"/>
                    <a:pt x="1394" y="380"/>
                  </a:cubicBezTo>
                  <a:cubicBezTo>
                    <a:pt x="1397" y="381"/>
                    <a:pt x="1397" y="381"/>
                    <a:pt x="1397" y="381"/>
                  </a:cubicBezTo>
                  <a:cubicBezTo>
                    <a:pt x="1397" y="381"/>
                    <a:pt x="1399" y="382"/>
                    <a:pt x="1404" y="387"/>
                  </a:cubicBezTo>
                  <a:cubicBezTo>
                    <a:pt x="1410" y="391"/>
                    <a:pt x="1404" y="384"/>
                    <a:pt x="1404" y="384"/>
                  </a:cubicBezTo>
                  <a:cubicBezTo>
                    <a:pt x="1404" y="384"/>
                    <a:pt x="1408" y="387"/>
                    <a:pt x="1410" y="388"/>
                  </a:cubicBezTo>
                  <a:cubicBezTo>
                    <a:pt x="1412" y="389"/>
                    <a:pt x="1420" y="394"/>
                    <a:pt x="1424" y="396"/>
                  </a:cubicBezTo>
                  <a:cubicBezTo>
                    <a:pt x="1427" y="398"/>
                    <a:pt x="1436" y="397"/>
                    <a:pt x="1439" y="401"/>
                  </a:cubicBezTo>
                  <a:cubicBezTo>
                    <a:pt x="1442" y="404"/>
                    <a:pt x="1446" y="399"/>
                    <a:pt x="1442" y="397"/>
                  </a:cubicBezTo>
                  <a:cubicBezTo>
                    <a:pt x="1437" y="395"/>
                    <a:pt x="1425" y="383"/>
                    <a:pt x="1424" y="381"/>
                  </a:cubicBezTo>
                  <a:cubicBezTo>
                    <a:pt x="1422" y="378"/>
                    <a:pt x="1416" y="372"/>
                    <a:pt x="1413" y="370"/>
                  </a:cubicBezTo>
                  <a:cubicBezTo>
                    <a:pt x="1410" y="368"/>
                    <a:pt x="1404" y="363"/>
                    <a:pt x="1393" y="354"/>
                  </a:cubicBezTo>
                  <a:cubicBezTo>
                    <a:pt x="1382" y="344"/>
                    <a:pt x="1359" y="330"/>
                    <a:pt x="1359" y="329"/>
                  </a:cubicBezTo>
                  <a:cubicBezTo>
                    <a:pt x="1358" y="328"/>
                    <a:pt x="1355" y="322"/>
                    <a:pt x="1353" y="322"/>
                  </a:cubicBezTo>
                  <a:cubicBezTo>
                    <a:pt x="1352" y="322"/>
                    <a:pt x="1348" y="323"/>
                    <a:pt x="1346" y="321"/>
                  </a:cubicBezTo>
                  <a:cubicBezTo>
                    <a:pt x="1344" y="320"/>
                    <a:pt x="1339" y="312"/>
                    <a:pt x="1339" y="311"/>
                  </a:cubicBezTo>
                  <a:cubicBezTo>
                    <a:pt x="1338" y="310"/>
                    <a:pt x="1334" y="308"/>
                    <a:pt x="1332" y="308"/>
                  </a:cubicBezTo>
                  <a:cubicBezTo>
                    <a:pt x="1329" y="308"/>
                    <a:pt x="1328" y="305"/>
                    <a:pt x="1323" y="304"/>
                  </a:cubicBezTo>
                  <a:cubicBezTo>
                    <a:pt x="1317" y="304"/>
                    <a:pt x="1316" y="301"/>
                    <a:pt x="1316" y="300"/>
                  </a:cubicBezTo>
                  <a:cubicBezTo>
                    <a:pt x="1315" y="299"/>
                    <a:pt x="1318" y="300"/>
                    <a:pt x="1320" y="300"/>
                  </a:cubicBezTo>
                  <a:cubicBezTo>
                    <a:pt x="1322" y="300"/>
                    <a:pt x="1326" y="299"/>
                    <a:pt x="1329" y="298"/>
                  </a:cubicBezTo>
                  <a:cubicBezTo>
                    <a:pt x="1332" y="297"/>
                    <a:pt x="1332" y="298"/>
                    <a:pt x="1335" y="300"/>
                  </a:cubicBezTo>
                  <a:cubicBezTo>
                    <a:pt x="1337" y="301"/>
                    <a:pt x="1342" y="300"/>
                    <a:pt x="1346" y="300"/>
                  </a:cubicBezTo>
                  <a:cubicBezTo>
                    <a:pt x="1349" y="300"/>
                    <a:pt x="1352" y="299"/>
                    <a:pt x="1353" y="299"/>
                  </a:cubicBezTo>
                  <a:cubicBezTo>
                    <a:pt x="1353" y="298"/>
                    <a:pt x="1355" y="299"/>
                    <a:pt x="1360" y="300"/>
                  </a:cubicBezTo>
                  <a:cubicBezTo>
                    <a:pt x="1365" y="301"/>
                    <a:pt x="1363" y="300"/>
                    <a:pt x="1364" y="298"/>
                  </a:cubicBezTo>
                  <a:cubicBezTo>
                    <a:pt x="1366" y="296"/>
                    <a:pt x="1368" y="300"/>
                    <a:pt x="1372" y="300"/>
                  </a:cubicBezTo>
                  <a:cubicBezTo>
                    <a:pt x="1376" y="300"/>
                    <a:pt x="1379" y="300"/>
                    <a:pt x="1383" y="300"/>
                  </a:cubicBezTo>
                  <a:cubicBezTo>
                    <a:pt x="1387" y="300"/>
                    <a:pt x="1393" y="302"/>
                    <a:pt x="1395" y="302"/>
                  </a:cubicBezTo>
                  <a:cubicBezTo>
                    <a:pt x="1396" y="301"/>
                    <a:pt x="1404" y="302"/>
                    <a:pt x="1405" y="302"/>
                  </a:cubicBezTo>
                  <a:cubicBezTo>
                    <a:pt x="1406" y="302"/>
                    <a:pt x="1410" y="302"/>
                    <a:pt x="1412" y="302"/>
                  </a:cubicBezTo>
                  <a:cubicBezTo>
                    <a:pt x="1413" y="303"/>
                    <a:pt x="1417" y="303"/>
                    <a:pt x="1421" y="303"/>
                  </a:cubicBezTo>
                  <a:cubicBezTo>
                    <a:pt x="1424" y="303"/>
                    <a:pt x="1423" y="303"/>
                    <a:pt x="1426" y="303"/>
                  </a:cubicBezTo>
                  <a:cubicBezTo>
                    <a:pt x="1428" y="303"/>
                    <a:pt x="1431" y="303"/>
                    <a:pt x="1432" y="302"/>
                  </a:cubicBezTo>
                  <a:cubicBezTo>
                    <a:pt x="1434" y="302"/>
                    <a:pt x="1440" y="304"/>
                    <a:pt x="1443" y="303"/>
                  </a:cubicBezTo>
                  <a:cubicBezTo>
                    <a:pt x="1445" y="303"/>
                    <a:pt x="1446" y="304"/>
                    <a:pt x="1447" y="305"/>
                  </a:cubicBezTo>
                  <a:cubicBezTo>
                    <a:pt x="1449" y="305"/>
                    <a:pt x="1450" y="305"/>
                    <a:pt x="1452" y="305"/>
                  </a:cubicBezTo>
                  <a:cubicBezTo>
                    <a:pt x="1457" y="305"/>
                    <a:pt x="1457" y="305"/>
                    <a:pt x="1457" y="305"/>
                  </a:cubicBezTo>
                  <a:cubicBezTo>
                    <a:pt x="1460" y="305"/>
                    <a:pt x="1459" y="305"/>
                    <a:pt x="1459" y="305"/>
                  </a:cubicBezTo>
                  <a:cubicBezTo>
                    <a:pt x="1459" y="305"/>
                    <a:pt x="1463" y="305"/>
                    <a:pt x="1466" y="305"/>
                  </a:cubicBezTo>
                  <a:cubicBezTo>
                    <a:pt x="1469" y="305"/>
                    <a:pt x="1468" y="306"/>
                    <a:pt x="1470" y="306"/>
                  </a:cubicBezTo>
                  <a:cubicBezTo>
                    <a:pt x="1471" y="306"/>
                    <a:pt x="1474" y="306"/>
                    <a:pt x="1476" y="306"/>
                  </a:cubicBezTo>
                  <a:cubicBezTo>
                    <a:pt x="1479" y="306"/>
                    <a:pt x="1481" y="307"/>
                    <a:pt x="1483" y="307"/>
                  </a:cubicBezTo>
                  <a:cubicBezTo>
                    <a:pt x="1484" y="306"/>
                    <a:pt x="1487" y="308"/>
                    <a:pt x="1488" y="308"/>
                  </a:cubicBezTo>
                  <a:cubicBezTo>
                    <a:pt x="1490" y="308"/>
                    <a:pt x="1491" y="308"/>
                    <a:pt x="1492" y="308"/>
                  </a:cubicBezTo>
                  <a:cubicBezTo>
                    <a:pt x="1494" y="308"/>
                    <a:pt x="1495" y="309"/>
                    <a:pt x="1497" y="309"/>
                  </a:cubicBezTo>
                  <a:cubicBezTo>
                    <a:pt x="1498" y="310"/>
                    <a:pt x="1498" y="309"/>
                    <a:pt x="1502" y="309"/>
                  </a:cubicBezTo>
                  <a:cubicBezTo>
                    <a:pt x="1506" y="309"/>
                    <a:pt x="1503" y="310"/>
                    <a:pt x="1505" y="309"/>
                  </a:cubicBezTo>
                  <a:cubicBezTo>
                    <a:pt x="1508" y="309"/>
                    <a:pt x="1508" y="309"/>
                    <a:pt x="1510" y="310"/>
                  </a:cubicBezTo>
                  <a:cubicBezTo>
                    <a:pt x="1511" y="311"/>
                    <a:pt x="1516" y="312"/>
                    <a:pt x="1519" y="312"/>
                  </a:cubicBezTo>
                  <a:cubicBezTo>
                    <a:pt x="1521" y="312"/>
                    <a:pt x="1522" y="311"/>
                    <a:pt x="1524" y="311"/>
                  </a:cubicBezTo>
                  <a:cubicBezTo>
                    <a:pt x="1526" y="311"/>
                    <a:pt x="1531" y="311"/>
                    <a:pt x="1533" y="311"/>
                  </a:cubicBezTo>
                  <a:cubicBezTo>
                    <a:pt x="1535" y="311"/>
                    <a:pt x="1534" y="312"/>
                    <a:pt x="1536" y="313"/>
                  </a:cubicBezTo>
                  <a:cubicBezTo>
                    <a:pt x="1538" y="315"/>
                    <a:pt x="1539" y="313"/>
                    <a:pt x="1540" y="312"/>
                  </a:cubicBezTo>
                  <a:cubicBezTo>
                    <a:pt x="1542" y="311"/>
                    <a:pt x="1541" y="312"/>
                    <a:pt x="1544" y="311"/>
                  </a:cubicBezTo>
                  <a:cubicBezTo>
                    <a:pt x="1547" y="310"/>
                    <a:pt x="1546" y="312"/>
                    <a:pt x="1549" y="312"/>
                  </a:cubicBezTo>
                  <a:cubicBezTo>
                    <a:pt x="1552" y="312"/>
                    <a:pt x="1553" y="310"/>
                    <a:pt x="1555" y="311"/>
                  </a:cubicBezTo>
                  <a:cubicBezTo>
                    <a:pt x="1557" y="311"/>
                    <a:pt x="1558" y="313"/>
                    <a:pt x="1559" y="313"/>
                  </a:cubicBezTo>
                  <a:cubicBezTo>
                    <a:pt x="1559" y="312"/>
                    <a:pt x="1560" y="311"/>
                    <a:pt x="1560" y="311"/>
                  </a:cubicBezTo>
                  <a:cubicBezTo>
                    <a:pt x="1562" y="312"/>
                    <a:pt x="1562" y="312"/>
                    <a:pt x="1562" y="312"/>
                  </a:cubicBezTo>
                  <a:cubicBezTo>
                    <a:pt x="1562" y="312"/>
                    <a:pt x="1562" y="309"/>
                    <a:pt x="1567" y="313"/>
                  </a:cubicBezTo>
                  <a:cubicBezTo>
                    <a:pt x="1571" y="316"/>
                    <a:pt x="1570" y="313"/>
                    <a:pt x="1569" y="312"/>
                  </a:cubicBezTo>
                  <a:cubicBezTo>
                    <a:pt x="1568" y="311"/>
                    <a:pt x="1569" y="311"/>
                    <a:pt x="1570" y="310"/>
                  </a:cubicBezTo>
                  <a:cubicBezTo>
                    <a:pt x="1572" y="308"/>
                    <a:pt x="1574" y="309"/>
                    <a:pt x="1573" y="311"/>
                  </a:cubicBezTo>
                  <a:cubicBezTo>
                    <a:pt x="1573" y="312"/>
                    <a:pt x="1572" y="312"/>
                    <a:pt x="1572" y="312"/>
                  </a:cubicBezTo>
                  <a:cubicBezTo>
                    <a:pt x="1572" y="313"/>
                    <a:pt x="1573" y="313"/>
                    <a:pt x="1576" y="313"/>
                  </a:cubicBezTo>
                  <a:cubicBezTo>
                    <a:pt x="1579" y="313"/>
                    <a:pt x="1579" y="313"/>
                    <a:pt x="1581" y="312"/>
                  </a:cubicBezTo>
                  <a:cubicBezTo>
                    <a:pt x="1582" y="311"/>
                    <a:pt x="1582" y="312"/>
                    <a:pt x="1584" y="312"/>
                  </a:cubicBezTo>
                  <a:cubicBezTo>
                    <a:pt x="1586" y="312"/>
                    <a:pt x="1587" y="312"/>
                    <a:pt x="1590" y="313"/>
                  </a:cubicBezTo>
                  <a:cubicBezTo>
                    <a:pt x="1593" y="314"/>
                    <a:pt x="1594" y="315"/>
                    <a:pt x="1595" y="312"/>
                  </a:cubicBezTo>
                  <a:cubicBezTo>
                    <a:pt x="1596" y="309"/>
                    <a:pt x="1591" y="309"/>
                    <a:pt x="1589" y="307"/>
                  </a:cubicBezTo>
                  <a:close/>
                  <a:moveTo>
                    <a:pt x="787" y="41"/>
                  </a:moveTo>
                  <a:cubicBezTo>
                    <a:pt x="787" y="41"/>
                    <a:pt x="787" y="41"/>
                    <a:pt x="787" y="41"/>
                  </a:cubicBezTo>
                  <a:cubicBezTo>
                    <a:pt x="787" y="41"/>
                    <a:pt x="786" y="41"/>
                    <a:pt x="787" y="41"/>
                  </a:cubicBezTo>
                  <a:close/>
                  <a:moveTo>
                    <a:pt x="181" y="457"/>
                  </a:moveTo>
                  <a:cubicBezTo>
                    <a:pt x="181" y="459"/>
                    <a:pt x="172" y="467"/>
                    <a:pt x="171" y="468"/>
                  </a:cubicBezTo>
                  <a:cubicBezTo>
                    <a:pt x="170" y="469"/>
                    <a:pt x="174" y="472"/>
                    <a:pt x="174" y="472"/>
                  </a:cubicBezTo>
                  <a:cubicBezTo>
                    <a:pt x="174" y="472"/>
                    <a:pt x="170" y="474"/>
                    <a:pt x="169" y="474"/>
                  </a:cubicBezTo>
                  <a:cubicBezTo>
                    <a:pt x="169" y="474"/>
                    <a:pt x="163" y="477"/>
                    <a:pt x="161" y="478"/>
                  </a:cubicBezTo>
                  <a:cubicBezTo>
                    <a:pt x="159" y="478"/>
                    <a:pt x="154" y="483"/>
                    <a:pt x="154" y="483"/>
                  </a:cubicBezTo>
                  <a:cubicBezTo>
                    <a:pt x="154" y="483"/>
                    <a:pt x="149" y="485"/>
                    <a:pt x="147" y="486"/>
                  </a:cubicBezTo>
                  <a:cubicBezTo>
                    <a:pt x="146" y="487"/>
                    <a:pt x="143" y="489"/>
                    <a:pt x="142" y="491"/>
                  </a:cubicBezTo>
                  <a:cubicBezTo>
                    <a:pt x="140" y="494"/>
                    <a:pt x="133" y="495"/>
                    <a:pt x="132" y="495"/>
                  </a:cubicBezTo>
                  <a:cubicBezTo>
                    <a:pt x="131" y="494"/>
                    <a:pt x="129" y="492"/>
                    <a:pt x="127" y="492"/>
                  </a:cubicBezTo>
                  <a:cubicBezTo>
                    <a:pt x="125" y="493"/>
                    <a:pt x="119" y="490"/>
                    <a:pt x="118" y="488"/>
                  </a:cubicBezTo>
                  <a:cubicBezTo>
                    <a:pt x="117" y="487"/>
                    <a:pt x="112" y="487"/>
                    <a:pt x="111" y="487"/>
                  </a:cubicBezTo>
                  <a:cubicBezTo>
                    <a:pt x="111" y="487"/>
                    <a:pt x="106" y="485"/>
                    <a:pt x="106" y="484"/>
                  </a:cubicBezTo>
                  <a:cubicBezTo>
                    <a:pt x="105" y="482"/>
                    <a:pt x="109" y="485"/>
                    <a:pt x="110" y="485"/>
                  </a:cubicBezTo>
                  <a:cubicBezTo>
                    <a:pt x="111" y="485"/>
                    <a:pt x="117" y="486"/>
                    <a:pt x="119" y="486"/>
                  </a:cubicBezTo>
                  <a:cubicBezTo>
                    <a:pt x="120" y="486"/>
                    <a:pt x="125" y="487"/>
                    <a:pt x="129" y="487"/>
                  </a:cubicBezTo>
                  <a:cubicBezTo>
                    <a:pt x="133" y="487"/>
                    <a:pt x="133" y="486"/>
                    <a:pt x="137" y="486"/>
                  </a:cubicBezTo>
                  <a:cubicBezTo>
                    <a:pt x="141" y="486"/>
                    <a:pt x="140" y="482"/>
                    <a:pt x="140" y="482"/>
                  </a:cubicBezTo>
                  <a:cubicBezTo>
                    <a:pt x="140" y="482"/>
                    <a:pt x="138" y="481"/>
                    <a:pt x="134" y="482"/>
                  </a:cubicBezTo>
                  <a:cubicBezTo>
                    <a:pt x="129" y="482"/>
                    <a:pt x="116" y="480"/>
                    <a:pt x="116" y="480"/>
                  </a:cubicBezTo>
                  <a:cubicBezTo>
                    <a:pt x="111" y="480"/>
                    <a:pt x="111" y="480"/>
                    <a:pt x="111" y="480"/>
                  </a:cubicBezTo>
                  <a:cubicBezTo>
                    <a:pt x="110" y="480"/>
                    <a:pt x="105" y="479"/>
                    <a:pt x="102" y="478"/>
                  </a:cubicBezTo>
                  <a:cubicBezTo>
                    <a:pt x="99" y="478"/>
                    <a:pt x="93" y="478"/>
                    <a:pt x="92" y="478"/>
                  </a:cubicBezTo>
                  <a:cubicBezTo>
                    <a:pt x="91" y="478"/>
                    <a:pt x="90" y="478"/>
                    <a:pt x="88" y="477"/>
                  </a:cubicBezTo>
                  <a:cubicBezTo>
                    <a:pt x="86" y="476"/>
                    <a:pt x="89" y="474"/>
                    <a:pt x="89" y="474"/>
                  </a:cubicBezTo>
                  <a:cubicBezTo>
                    <a:pt x="89" y="474"/>
                    <a:pt x="94" y="473"/>
                    <a:pt x="94" y="470"/>
                  </a:cubicBezTo>
                  <a:cubicBezTo>
                    <a:pt x="94" y="467"/>
                    <a:pt x="96" y="468"/>
                    <a:pt x="98" y="465"/>
                  </a:cubicBezTo>
                  <a:cubicBezTo>
                    <a:pt x="99" y="462"/>
                    <a:pt x="100" y="465"/>
                    <a:pt x="102" y="465"/>
                  </a:cubicBezTo>
                  <a:cubicBezTo>
                    <a:pt x="104" y="465"/>
                    <a:pt x="105" y="463"/>
                    <a:pt x="107" y="462"/>
                  </a:cubicBezTo>
                  <a:cubicBezTo>
                    <a:pt x="109" y="460"/>
                    <a:pt x="116" y="459"/>
                    <a:pt x="117" y="459"/>
                  </a:cubicBezTo>
                  <a:cubicBezTo>
                    <a:pt x="119" y="458"/>
                    <a:pt x="121" y="457"/>
                    <a:pt x="122" y="455"/>
                  </a:cubicBezTo>
                  <a:cubicBezTo>
                    <a:pt x="122" y="453"/>
                    <a:pt x="125" y="455"/>
                    <a:pt x="128" y="455"/>
                  </a:cubicBezTo>
                  <a:cubicBezTo>
                    <a:pt x="131" y="454"/>
                    <a:pt x="135" y="453"/>
                    <a:pt x="136" y="453"/>
                  </a:cubicBezTo>
                  <a:cubicBezTo>
                    <a:pt x="138" y="453"/>
                    <a:pt x="141" y="451"/>
                    <a:pt x="143" y="451"/>
                  </a:cubicBezTo>
                  <a:cubicBezTo>
                    <a:pt x="146" y="451"/>
                    <a:pt x="150" y="451"/>
                    <a:pt x="154" y="450"/>
                  </a:cubicBezTo>
                  <a:cubicBezTo>
                    <a:pt x="159" y="448"/>
                    <a:pt x="157" y="450"/>
                    <a:pt x="159" y="450"/>
                  </a:cubicBezTo>
                  <a:cubicBezTo>
                    <a:pt x="162" y="450"/>
                    <a:pt x="166" y="449"/>
                    <a:pt x="170" y="448"/>
                  </a:cubicBezTo>
                  <a:cubicBezTo>
                    <a:pt x="173" y="447"/>
                    <a:pt x="174" y="448"/>
                    <a:pt x="178" y="447"/>
                  </a:cubicBezTo>
                  <a:cubicBezTo>
                    <a:pt x="181" y="447"/>
                    <a:pt x="179" y="448"/>
                    <a:pt x="180" y="451"/>
                  </a:cubicBezTo>
                  <a:cubicBezTo>
                    <a:pt x="182" y="454"/>
                    <a:pt x="181" y="456"/>
                    <a:pt x="181" y="457"/>
                  </a:cubicBezTo>
                  <a:close/>
                  <a:moveTo>
                    <a:pt x="178" y="344"/>
                  </a:moveTo>
                  <a:cubicBezTo>
                    <a:pt x="178" y="347"/>
                    <a:pt x="180" y="346"/>
                    <a:pt x="178" y="349"/>
                  </a:cubicBezTo>
                  <a:cubicBezTo>
                    <a:pt x="176" y="351"/>
                    <a:pt x="176" y="352"/>
                    <a:pt x="176" y="352"/>
                  </a:cubicBezTo>
                  <a:cubicBezTo>
                    <a:pt x="176" y="352"/>
                    <a:pt x="178" y="354"/>
                    <a:pt x="178" y="358"/>
                  </a:cubicBezTo>
                  <a:cubicBezTo>
                    <a:pt x="178" y="362"/>
                    <a:pt x="179" y="362"/>
                    <a:pt x="179" y="364"/>
                  </a:cubicBezTo>
                  <a:cubicBezTo>
                    <a:pt x="179" y="365"/>
                    <a:pt x="181" y="367"/>
                    <a:pt x="181" y="367"/>
                  </a:cubicBezTo>
                  <a:cubicBezTo>
                    <a:pt x="181" y="367"/>
                    <a:pt x="180" y="373"/>
                    <a:pt x="179" y="374"/>
                  </a:cubicBezTo>
                  <a:cubicBezTo>
                    <a:pt x="179" y="376"/>
                    <a:pt x="179" y="373"/>
                    <a:pt x="179" y="376"/>
                  </a:cubicBezTo>
                  <a:cubicBezTo>
                    <a:pt x="178" y="378"/>
                    <a:pt x="181" y="379"/>
                    <a:pt x="180" y="382"/>
                  </a:cubicBezTo>
                  <a:cubicBezTo>
                    <a:pt x="179" y="384"/>
                    <a:pt x="177" y="386"/>
                    <a:pt x="177" y="386"/>
                  </a:cubicBezTo>
                  <a:cubicBezTo>
                    <a:pt x="177" y="386"/>
                    <a:pt x="175" y="380"/>
                    <a:pt x="175" y="385"/>
                  </a:cubicBezTo>
                  <a:cubicBezTo>
                    <a:pt x="176" y="391"/>
                    <a:pt x="178" y="390"/>
                    <a:pt x="179" y="393"/>
                  </a:cubicBezTo>
                  <a:cubicBezTo>
                    <a:pt x="179" y="395"/>
                    <a:pt x="179" y="395"/>
                    <a:pt x="177" y="398"/>
                  </a:cubicBezTo>
                  <a:cubicBezTo>
                    <a:pt x="174" y="401"/>
                    <a:pt x="174" y="403"/>
                    <a:pt x="174" y="404"/>
                  </a:cubicBezTo>
                  <a:cubicBezTo>
                    <a:pt x="174" y="405"/>
                    <a:pt x="174" y="404"/>
                    <a:pt x="175" y="408"/>
                  </a:cubicBezTo>
                  <a:cubicBezTo>
                    <a:pt x="176" y="411"/>
                    <a:pt x="176" y="411"/>
                    <a:pt x="175" y="414"/>
                  </a:cubicBezTo>
                  <a:cubicBezTo>
                    <a:pt x="175" y="416"/>
                    <a:pt x="175" y="419"/>
                    <a:pt x="176" y="420"/>
                  </a:cubicBezTo>
                  <a:cubicBezTo>
                    <a:pt x="177" y="422"/>
                    <a:pt x="177" y="425"/>
                    <a:pt x="177" y="428"/>
                  </a:cubicBezTo>
                  <a:cubicBezTo>
                    <a:pt x="177" y="431"/>
                    <a:pt x="176" y="433"/>
                    <a:pt x="177" y="435"/>
                  </a:cubicBezTo>
                  <a:cubicBezTo>
                    <a:pt x="179" y="438"/>
                    <a:pt x="177" y="439"/>
                    <a:pt x="177" y="439"/>
                  </a:cubicBezTo>
                  <a:cubicBezTo>
                    <a:pt x="177" y="439"/>
                    <a:pt x="161" y="437"/>
                    <a:pt x="154" y="441"/>
                  </a:cubicBezTo>
                  <a:cubicBezTo>
                    <a:pt x="146" y="446"/>
                    <a:pt x="141" y="441"/>
                    <a:pt x="141" y="441"/>
                  </a:cubicBezTo>
                  <a:cubicBezTo>
                    <a:pt x="141" y="441"/>
                    <a:pt x="135" y="445"/>
                    <a:pt x="132" y="444"/>
                  </a:cubicBezTo>
                  <a:cubicBezTo>
                    <a:pt x="129" y="444"/>
                    <a:pt x="125" y="445"/>
                    <a:pt x="124" y="445"/>
                  </a:cubicBezTo>
                  <a:cubicBezTo>
                    <a:pt x="124" y="445"/>
                    <a:pt x="117" y="447"/>
                    <a:pt x="116" y="448"/>
                  </a:cubicBezTo>
                  <a:cubicBezTo>
                    <a:pt x="115" y="448"/>
                    <a:pt x="109" y="450"/>
                    <a:pt x="107" y="451"/>
                  </a:cubicBezTo>
                  <a:cubicBezTo>
                    <a:pt x="104" y="452"/>
                    <a:pt x="95" y="453"/>
                    <a:pt x="95" y="453"/>
                  </a:cubicBezTo>
                  <a:cubicBezTo>
                    <a:pt x="95" y="453"/>
                    <a:pt x="86" y="459"/>
                    <a:pt x="83" y="455"/>
                  </a:cubicBezTo>
                  <a:cubicBezTo>
                    <a:pt x="81" y="451"/>
                    <a:pt x="87" y="451"/>
                    <a:pt x="85" y="449"/>
                  </a:cubicBezTo>
                  <a:cubicBezTo>
                    <a:pt x="84" y="447"/>
                    <a:pt x="81" y="447"/>
                    <a:pt x="81" y="446"/>
                  </a:cubicBezTo>
                  <a:cubicBezTo>
                    <a:pt x="81" y="445"/>
                    <a:pt x="78" y="441"/>
                    <a:pt x="77" y="443"/>
                  </a:cubicBezTo>
                  <a:cubicBezTo>
                    <a:pt x="76" y="446"/>
                    <a:pt x="73" y="449"/>
                    <a:pt x="73" y="451"/>
                  </a:cubicBezTo>
                  <a:cubicBezTo>
                    <a:pt x="73" y="452"/>
                    <a:pt x="73" y="455"/>
                    <a:pt x="73" y="458"/>
                  </a:cubicBezTo>
                  <a:cubicBezTo>
                    <a:pt x="73" y="461"/>
                    <a:pt x="72" y="463"/>
                    <a:pt x="73" y="463"/>
                  </a:cubicBezTo>
                  <a:cubicBezTo>
                    <a:pt x="74" y="463"/>
                    <a:pt x="76" y="465"/>
                    <a:pt x="76" y="468"/>
                  </a:cubicBezTo>
                  <a:cubicBezTo>
                    <a:pt x="76" y="470"/>
                    <a:pt x="76" y="472"/>
                    <a:pt x="77" y="473"/>
                  </a:cubicBezTo>
                  <a:cubicBezTo>
                    <a:pt x="79" y="474"/>
                    <a:pt x="80" y="475"/>
                    <a:pt x="81" y="477"/>
                  </a:cubicBezTo>
                  <a:cubicBezTo>
                    <a:pt x="82" y="478"/>
                    <a:pt x="83" y="478"/>
                    <a:pt x="83" y="478"/>
                  </a:cubicBezTo>
                  <a:cubicBezTo>
                    <a:pt x="82" y="478"/>
                    <a:pt x="78" y="479"/>
                    <a:pt x="77" y="477"/>
                  </a:cubicBezTo>
                  <a:cubicBezTo>
                    <a:pt x="75" y="476"/>
                    <a:pt x="74" y="476"/>
                    <a:pt x="73" y="476"/>
                  </a:cubicBezTo>
                  <a:cubicBezTo>
                    <a:pt x="72" y="476"/>
                    <a:pt x="70" y="477"/>
                    <a:pt x="69" y="476"/>
                  </a:cubicBezTo>
                  <a:cubicBezTo>
                    <a:pt x="68" y="476"/>
                    <a:pt x="65" y="476"/>
                    <a:pt x="67" y="472"/>
                  </a:cubicBezTo>
                  <a:cubicBezTo>
                    <a:pt x="69" y="468"/>
                    <a:pt x="70" y="469"/>
                    <a:pt x="71" y="468"/>
                  </a:cubicBezTo>
                  <a:cubicBezTo>
                    <a:pt x="72" y="468"/>
                    <a:pt x="74" y="464"/>
                    <a:pt x="73" y="464"/>
                  </a:cubicBezTo>
                  <a:cubicBezTo>
                    <a:pt x="71" y="464"/>
                    <a:pt x="71" y="465"/>
                    <a:pt x="70" y="462"/>
                  </a:cubicBezTo>
                  <a:cubicBezTo>
                    <a:pt x="69" y="458"/>
                    <a:pt x="70" y="456"/>
                    <a:pt x="70" y="456"/>
                  </a:cubicBezTo>
                  <a:cubicBezTo>
                    <a:pt x="70" y="456"/>
                    <a:pt x="70" y="453"/>
                    <a:pt x="69" y="452"/>
                  </a:cubicBezTo>
                  <a:cubicBezTo>
                    <a:pt x="69" y="452"/>
                    <a:pt x="69" y="447"/>
                    <a:pt x="69" y="447"/>
                  </a:cubicBezTo>
                  <a:cubicBezTo>
                    <a:pt x="69" y="447"/>
                    <a:pt x="67" y="444"/>
                    <a:pt x="66" y="447"/>
                  </a:cubicBezTo>
                  <a:cubicBezTo>
                    <a:pt x="65" y="449"/>
                    <a:pt x="64" y="451"/>
                    <a:pt x="64" y="453"/>
                  </a:cubicBezTo>
                  <a:cubicBezTo>
                    <a:pt x="64" y="454"/>
                    <a:pt x="61" y="459"/>
                    <a:pt x="60" y="460"/>
                  </a:cubicBezTo>
                  <a:cubicBezTo>
                    <a:pt x="59" y="461"/>
                    <a:pt x="60" y="463"/>
                    <a:pt x="59" y="463"/>
                  </a:cubicBezTo>
                  <a:cubicBezTo>
                    <a:pt x="57" y="464"/>
                    <a:pt x="57" y="461"/>
                    <a:pt x="54" y="464"/>
                  </a:cubicBezTo>
                  <a:cubicBezTo>
                    <a:pt x="52" y="467"/>
                    <a:pt x="52" y="467"/>
                    <a:pt x="48" y="468"/>
                  </a:cubicBezTo>
                  <a:cubicBezTo>
                    <a:pt x="44" y="468"/>
                    <a:pt x="45" y="469"/>
                    <a:pt x="42" y="470"/>
                  </a:cubicBezTo>
                  <a:cubicBezTo>
                    <a:pt x="39" y="472"/>
                    <a:pt x="34" y="472"/>
                    <a:pt x="34" y="474"/>
                  </a:cubicBezTo>
                  <a:cubicBezTo>
                    <a:pt x="33" y="475"/>
                    <a:pt x="32" y="473"/>
                    <a:pt x="31" y="474"/>
                  </a:cubicBezTo>
                  <a:cubicBezTo>
                    <a:pt x="30" y="475"/>
                    <a:pt x="29" y="476"/>
                    <a:pt x="27" y="476"/>
                  </a:cubicBezTo>
                  <a:cubicBezTo>
                    <a:pt x="26" y="477"/>
                    <a:pt x="22" y="480"/>
                    <a:pt x="23" y="477"/>
                  </a:cubicBezTo>
                  <a:cubicBezTo>
                    <a:pt x="23" y="477"/>
                    <a:pt x="28" y="473"/>
                    <a:pt x="30" y="471"/>
                  </a:cubicBezTo>
                  <a:cubicBezTo>
                    <a:pt x="31" y="470"/>
                    <a:pt x="31" y="464"/>
                    <a:pt x="31" y="464"/>
                  </a:cubicBezTo>
                  <a:cubicBezTo>
                    <a:pt x="31" y="464"/>
                    <a:pt x="38" y="458"/>
                    <a:pt x="41" y="455"/>
                  </a:cubicBezTo>
                  <a:cubicBezTo>
                    <a:pt x="44" y="453"/>
                    <a:pt x="54" y="443"/>
                    <a:pt x="54" y="441"/>
                  </a:cubicBezTo>
                  <a:cubicBezTo>
                    <a:pt x="55" y="438"/>
                    <a:pt x="60" y="434"/>
                    <a:pt x="60" y="434"/>
                  </a:cubicBezTo>
                  <a:cubicBezTo>
                    <a:pt x="60" y="434"/>
                    <a:pt x="64" y="431"/>
                    <a:pt x="65" y="428"/>
                  </a:cubicBezTo>
                  <a:cubicBezTo>
                    <a:pt x="66" y="426"/>
                    <a:pt x="70" y="424"/>
                    <a:pt x="70" y="424"/>
                  </a:cubicBezTo>
                  <a:cubicBezTo>
                    <a:pt x="70" y="423"/>
                    <a:pt x="70" y="419"/>
                    <a:pt x="71" y="419"/>
                  </a:cubicBezTo>
                  <a:cubicBezTo>
                    <a:pt x="72" y="418"/>
                    <a:pt x="79" y="413"/>
                    <a:pt x="80" y="411"/>
                  </a:cubicBezTo>
                  <a:cubicBezTo>
                    <a:pt x="82" y="410"/>
                    <a:pt x="85" y="405"/>
                    <a:pt x="86" y="405"/>
                  </a:cubicBezTo>
                  <a:cubicBezTo>
                    <a:pt x="87" y="405"/>
                    <a:pt x="89" y="403"/>
                    <a:pt x="89" y="403"/>
                  </a:cubicBezTo>
                  <a:cubicBezTo>
                    <a:pt x="89" y="403"/>
                    <a:pt x="94" y="406"/>
                    <a:pt x="96" y="406"/>
                  </a:cubicBezTo>
                  <a:cubicBezTo>
                    <a:pt x="97" y="406"/>
                    <a:pt x="100" y="402"/>
                    <a:pt x="100" y="400"/>
                  </a:cubicBezTo>
                  <a:cubicBezTo>
                    <a:pt x="100" y="398"/>
                    <a:pt x="110" y="392"/>
                    <a:pt x="112" y="391"/>
                  </a:cubicBezTo>
                  <a:cubicBezTo>
                    <a:pt x="114" y="389"/>
                    <a:pt x="120" y="386"/>
                    <a:pt x="120" y="384"/>
                  </a:cubicBezTo>
                  <a:cubicBezTo>
                    <a:pt x="120" y="382"/>
                    <a:pt x="124" y="376"/>
                    <a:pt x="124" y="376"/>
                  </a:cubicBezTo>
                  <a:cubicBezTo>
                    <a:pt x="124" y="376"/>
                    <a:pt x="133" y="369"/>
                    <a:pt x="139" y="366"/>
                  </a:cubicBezTo>
                  <a:cubicBezTo>
                    <a:pt x="144" y="363"/>
                    <a:pt x="148" y="359"/>
                    <a:pt x="149" y="358"/>
                  </a:cubicBezTo>
                  <a:cubicBezTo>
                    <a:pt x="150" y="357"/>
                    <a:pt x="156" y="354"/>
                    <a:pt x="157" y="353"/>
                  </a:cubicBezTo>
                  <a:cubicBezTo>
                    <a:pt x="158" y="352"/>
                    <a:pt x="162" y="348"/>
                    <a:pt x="167" y="346"/>
                  </a:cubicBezTo>
                  <a:cubicBezTo>
                    <a:pt x="171" y="343"/>
                    <a:pt x="176" y="339"/>
                    <a:pt x="177" y="339"/>
                  </a:cubicBezTo>
                  <a:cubicBezTo>
                    <a:pt x="179" y="339"/>
                    <a:pt x="182" y="337"/>
                    <a:pt x="181" y="339"/>
                  </a:cubicBezTo>
                  <a:cubicBezTo>
                    <a:pt x="181" y="341"/>
                    <a:pt x="178" y="341"/>
                    <a:pt x="178" y="344"/>
                  </a:cubicBezTo>
                  <a:close/>
                  <a:moveTo>
                    <a:pt x="1062" y="872"/>
                  </a:moveTo>
                  <a:cubicBezTo>
                    <a:pt x="1064" y="873"/>
                    <a:pt x="1065" y="875"/>
                    <a:pt x="1065" y="873"/>
                  </a:cubicBezTo>
                  <a:cubicBezTo>
                    <a:pt x="1065" y="870"/>
                    <a:pt x="1065" y="872"/>
                    <a:pt x="1065" y="870"/>
                  </a:cubicBezTo>
                  <a:cubicBezTo>
                    <a:pt x="1065" y="867"/>
                    <a:pt x="1066" y="867"/>
                    <a:pt x="1067" y="867"/>
                  </a:cubicBezTo>
                  <a:cubicBezTo>
                    <a:pt x="1067" y="866"/>
                    <a:pt x="1066" y="863"/>
                    <a:pt x="1068" y="865"/>
                  </a:cubicBezTo>
                  <a:cubicBezTo>
                    <a:pt x="1069" y="867"/>
                    <a:pt x="1075" y="878"/>
                    <a:pt x="1075" y="880"/>
                  </a:cubicBezTo>
                  <a:cubicBezTo>
                    <a:pt x="1075" y="881"/>
                    <a:pt x="1077" y="886"/>
                    <a:pt x="1078" y="889"/>
                  </a:cubicBezTo>
                  <a:cubicBezTo>
                    <a:pt x="1080" y="891"/>
                    <a:pt x="1087" y="901"/>
                    <a:pt x="1087" y="902"/>
                  </a:cubicBezTo>
                  <a:cubicBezTo>
                    <a:pt x="1087" y="904"/>
                    <a:pt x="1092" y="911"/>
                    <a:pt x="1093" y="913"/>
                  </a:cubicBezTo>
                  <a:cubicBezTo>
                    <a:pt x="1095" y="915"/>
                    <a:pt x="1098" y="921"/>
                    <a:pt x="1098" y="922"/>
                  </a:cubicBezTo>
                  <a:cubicBezTo>
                    <a:pt x="1098" y="923"/>
                    <a:pt x="1100" y="921"/>
                    <a:pt x="1098" y="926"/>
                  </a:cubicBezTo>
                  <a:cubicBezTo>
                    <a:pt x="1097" y="930"/>
                    <a:pt x="1092" y="931"/>
                    <a:pt x="1093" y="934"/>
                  </a:cubicBezTo>
                  <a:cubicBezTo>
                    <a:pt x="1094" y="937"/>
                    <a:pt x="1096" y="939"/>
                    <a:pt x="1094" y="939"/>
                  </a:cubicBezTo>
                  <a:cubicBezTo>
                    <a:pt x="1091" y="939"/>
                    <a:pt x="1091" y="936"/>
                    <a:pt x="1090" y="939"/>
                  </a:cubicBezTo>
                  <a:cubicBezTo>
                    <a:pt x="1090" y="942"/>
                    <a:pt x="1091" y="940"/>
                    <a:pt x="1090" y="944"/>
                  </a:cubicBezTo>
                  <a:cubicBezTo>
                    <a:pt x="1088" y="947"/>
                    <a:pt x="1089" y="951"/>
                    <a:pt x="1088" y="948"/>
                  </a:cubicBezTo>
                  <a:cubicBezTo>
                    <a:pt x="1087" y="946"/>
                    <a:pt x="1088" y="945"/>
                    <a:pt x="1087" y="943"/>
                  </a:cubicBezTo>
                  <a:cubicBezTo>
                    <a:pt x="1085" y="941"/>
                    <a:pt x="1084" y="941"/>
                    <a:pt x="1082" y="940"/>
                  </a:cubicBezTo>
                  <a:cubicBezTo>
                    <a:pt x="1081" y="940"/>
                    <a:pt x="1083" y="945"/>
                    <a:pt x="1079" y="939"/>
                  </a:cubicBezTo>
                  <a:cubicBezTo>
                    <a:pt x="1076" y="933"/>
                    <a:pt x="1075" y="929"/>
                    <a:pt x="1074" y="928"/>
                  </a:cubicBezTo>
                  <a:cubicBezTo>
                    <a:pt x="1073" y="926"/>
                    <a:pt x="1073" y="925"/>
                    <a:pt x="1070" y="925"/>
                  </a:cubicBezTo>
                  <a:cubicBezTo>
                    <a:pt x="1068" y="925"/>
                    <a:pt x="1068" y="924"/>
                    <a:pt x="1068" y="923"/>
                  </a:cubicBezTo>
                  <a:cubicBezTo>
                    <a:pt x="1068" y="923"/>
                    <a:pt x="1066" y="921"/>
                    <a:pt x="1065" y="920"/>
                  </a:cubicBezTo>
                  <a:cubicBezTo>
                    <a:pt x="1064" y="919"/>
                    <a:pt x="1064" y="917"/>
                    <a:pt x="1062" y="916"/>
                  </a:cubicBezTo>
                  <a:cubicBezTo>
                    <a:pt x="1060" y="915"/>
                    <a:pt x="1061" y="916"/>
                    <a:pt x="1059" y="913"/>
                  </a:cubicBezTo>
                  <a:cubicBezTo>
                    <a:pt x="1057" y="910"/>
                    <a:pt x="1057" y="910"/>
                    <a:pt x="1055" y="908"/>
                  </a:cubicBezTo>
                  <a:cubicBezTo>
                    <a:pt x="1052" y="906"/>
                    <a:pt x="1051" y="906"/>
                    <a:pt x="1051" y="906"/>
                  </a:cubicBezTo>
                  <a:cubicBezTo>
                    <a:pt x="1051" y="906"/>
                    <a:pt x="1054" y="901"/>
                    <a:pt x="1051" y="900"/>
                  </a:cubicBezTo>
                  <a:cubicBezTo>
                    <a:pt x="1048" y="899"/>
                    <a:pt x="1045" y="898"/>
                    <a:pt x="1045" y="898"/>
                  </a:cubicBezTo>
                  <a:cubicBezTo>
                    <a:pt x="1045" y="896"/>
                    <a:pt x="1045" y="896"/>
                    <a:pt x="1045" y="896"/>
                  </a:cubicBezTo>
                  <a:cubicBezTo>
                    <a:pt x="1045" y="896"/>
                    <a:pt x="1045" y="896"/>
                    <a:pt x="1047" y="893"/>
                  </a:cubicBezTo>
                  <a:cubicBezTo>
                    <a:pt x="1048" y="889"/>
                    <a:pt x="1048" y="889"/>
                    <a:pt x="1050" y="887"/>
                  </a:cubicBezTo>
                  <a:cubicBezTo>
                    <a:pt x="1051" y="886"/>
                    <a:pt x="1050" y="886"/>
                    <a:pt x="1051" y="884"/>
                  </a:cubicBezTo>
                  <a:cubicBezTo>
                    <a:pt x="1052" y="883"/>
                    <a:pt x="1053" y="882"/>
                    <a:pt x="1053" y="881"/>
                  </a:cubicBezTo>
                  <a:cubicBezTo>
                    <a:pt x="1053" y="880"/>
                    <a:pt x="1054" y="879"/>
                    <a:pt x="1056" y="879"/>
                  </a:cubicBezTo>
                  <a:cubicBezTo>
                    <a:pt x="1058" y="880"/>
                    <a:pt x="1058" y="880"/>
                    <a:pt x="1060" y="879"/>
                  </a:cubicBezTo>
                  <a:cubicBezTo>
                    <a:pt x="1061" y="877"/>
                    <a:pt x="1061" y="876"/>
                    <a:pt x="1061" y="874"/>
                  </a:cubicBezTo>
                  <a:cubicBezTo>
                    <a:pt x="1061" y="872"/>
                    <a:pt x="1060" y="872"/>
                    <a:pt x="1059" y="871"/>
                  </a:cubicBezTo>
                  <a:cubicBezTo>
                    <a:pt x="1058" y="870"/>
                    <a:pt x="1057" y="868"/>
                    <a:pt x="1059" y="868"/>
                  </a:cubicBezTo>
                  <a:cubicBezTo>
                    <a:pt x="1061" y="869"/>
                    <a:pt x="1061" y="870"/>
                    <a:pt x="1062" y="872"/>
                  </a:cubicBezTo>
                  <a:close/>
                  <a:moveTo>
                    <a:pt x="1036" y="802"/>
                  </a:moveTo>
                  <a:cubicBezTo>
                    <a:pt x="1038" y="806"/>
                    <a:pt x="1042" y="809"/>
                    <a:pt x="1042" y="810"/>
                  </a:cubicBezTo>
                  <a:cubicBezTo>
                    <a:pt x="1042" y="811"/>
                    <a:pt x="1045" y="816"/>
                    <a:pt x="1047" y="820"/>
                  </a:cubicBezTo>
                  <a:cubicBezTo>
                    <a:pt x="1048" y="823"/>
                    <a:pt x="1052" y="827"/>
                    <a:pt x="1052" y="830"/>
                  </a:cubicBezTo>
                  <a:cubicBezTo>
                    <a:pt x="1052" y="833"/>
                    <a:pt x="1054" y="837"/>
                    <a:pt x="1055" y="840"/>
                  </a:cubicBezTo>
                  <a:cubicBezTo>
                    <a:pt x="1055" y="843"/>
                    <a:pt x="1058" y="849"/>
                    <a:pt x="1058" y="850"/>
                  </a:cubicBezTo>
                  <a:cubicBezTo>
                    <a:pt x="1058" y="851"/>
                    <a:pt x="1054" y="867"/>
                    <a:pt x="1054" y="869"/>
                  </a:cubicBezTo>
                  <a:cubicBezTo>
                    <a:pt x="1053" y="871"/>
                    <a:pt x="1052" y="874"/>
                    <a:pt x="1050" y="876"/>
                  </a:cubicBezTo>
                  <a:cubicBezTo>
                    <a:pt x="1049" y="878"/>
                    <a:pt x="1048" y="880"/>
                    <a:pt x="1047" y="882"/>
                  </a:cubicBezTo>
                  <a:cubicBezTo>
                    <a:pt x="1046" y="884"/>
                    <a:pt x="1044" y="888"/>
                    <a:pt x="1044" y="889"/>
                  </a:cubicBezTo>
                  <a:cubicBezTo>
                    <a:pt x="1043" y="890"/>
                    <a:pt x="1041" y="891"/>
                    <a:pt x="1041" y="889"/>
                  </a:cubicBezTo>
                  <a:cubicBezTo>
                    <a:pt x="1041" y="888"/>
                    <a:pt x="1043" y="883"/>
                    <a:pt x="1042" y="883"/>
                  </a:cubicBezTo>
                  <a:cubicBezTo>
                    <a:pt x="1041" y="883"/>
                    <a:pt x="1041" y="886"/>
                    <a:pt x="1040" y="883"/>
                  </a:cubicBezTo>
                  <a:cubicBezTo>
                    <a:pt x="1038" y="879"/>
                    <a:pt x="1038" y="878"/>
                    <a:pt x="1038" y="875"/>
                  </a:cubicBezTo>
                  <a:cubicBezTo>
                    <a:pt x="1038" y="871"/>
                    <a:pt x="1040" y="872"/>
                    <a:pt x="1038" y="868"/>
                  </a:cubicBezTo>
                  <a:cubicBezTo>
                    <a:pt x="1036" y="863"/>
                    <a:pt x="1035" y="864"/>
                    <a:pt x="1036" y="862"/>
                  </a:cubicBezTo>
                  <a:cubicBezTo>
                    <a:pt x="1036" y="859"/>
                    <a:pt x="1036" y="857"/>
                    <a:pt x="1035" y="854"/>
                  </a:cubicBezTo>
                  <a:cubicBezTo>
                    <a:pt x="1034" y="851"/>
                    <a:pt x="1039" y="844"/>
                    <a:pt x="1037" y="840"/>
                  </a:cubicBezTo>
                  <a:cubicBezTo>
                    <a:pt x="1034" y="836"/>
                    <a:pt x="1034" y="832"/>
                    <a:pt x="1034" y="831"/>
                  </a:cubicBezTo>
                  <a:cubicBezTo>
                    <a:pt x="1034" y="830"/>
                    <a:pt x="1039" y="837"/>
                    <a:pt x="1039" y="837"/>
                  </a:cubicBezTo>
                  <a:cubicBezTo>
                    <a:pt x="1039" y="837"/>
                    <a:pt x="1044" y="839"/>
                    <a:pt x="1042" y="836"/>
                  </a:cubicBezTo>
                  <a:cubicBezTo>
                    <a:pt x="1040" y="832"/>
                    <a:pt x="1036" y="829"/>
                    <a:pt x="1035" y="827"/>
                  </a:cubicBezTo>
                  <a:cubicBezTo>
                    <a:pt x="1035" y="824"/>
                    <a:pt x="1033" y="825"/>
                    <a:pt x="1033" y="822"/>
                  </a:cubicBezTo>
                  <a:cubicBezTo>
                    <a:pt x="1033" y="819"/>
                    <a:pt x="1037" y="819"/>
                    <a:pt x="1038" y="817"/>
                  </a:cubicBezTo>
                  <a:cubicBezTo>
                    <a:pt x="1040" y="814"/>
                    <a:pt x="1038" y="812"/>
                    <a:pt x="1038" y="809"/>
                  </a:cubicBezTo>
                  <a:cubicBezTo>
                    <a:pt x="1037" y="807"/>
                    <a:pt x="1033" y="804"/>
                    <a:pt x="1033" y="804"/>
                  </a:cubicBezTo>
                  <a:cubicBezTo>
                    <a:pt x="1033" y="804"/>
                    <a:pt x="1034" y="798"/>
                    <a:pt x="1036" y="802"/>
                  </a:cubicBezTo>
                  <a:close/>
                  <a:moveTo>
                    <a:pt x="894" y="778"/>
                  </a:moveTo>
                  <a:cubicBezTo>
                    <a:pt x="893" y="779"/>
                    <a:pt x="891" y="780"/>
                    <a:pt x="889" y="780"/>
                  </a:cubicBezTo>
                  <a:cubicBezTo>
                    <a:pt x="888" y="781"/>
                    <a:pt x="886" y="775"/>
                    <a:pt x="884" y="772"/>
                  </a:cubicBezTo>
                  <a:cubicBezTo>
                    <a:pt x="883" y="769"/>
                    <a:pt x="878" y="762"/>
                    <a:pt x="878" y="760"/>
                  </a:cubicBezTo>
                  <a:cubicBezTo>
                    <a:pt x="877" y="757"/>
                    <a:pt x="873" y="748"/>
                    <a:pt x="872" y="746"/>
                  </a:cubicBezTo>
                  <a:cubicBezTo>
                    <a:pt x="872" y="743"/>
                    <a:pt x="868" y="737"/>
                    <a:pt x="867" y="736"/>
                  </a:cubicBezTo>
                  <a:cubicBezTo>
                    <a:pt x="867" y="734"/>
                    <a:pt x="865" y="726"/>
                    <a:pt x="864" y="725"/>
                  </a:cubicBezTo>
                  <a:cubicBezTo>
                    <a:pt x="864" y="723"/>
                    <a:pt x="861" y="718"/>
                    <a:pt x="860" y="716"/>
                  </a:cubicBezTo>
                  <a:cubicBezTo>
                    <a:pt x="859" y="715"/>
                    <a:pt x="856" y="708"/>
                    <a:pt x="855" y="706"/>
                  </a:cubicBezTo>
                  <a:cubicBezTo>
                    <a:pt x="855" y="706"/>
                    <a:pt x="854" y="703"/>
                    <a:pt x="854" y="702"/>
                  </a:cubicBezTo>
                  <a:cubicBezTo>
                    <a:pt x="853" y="702"/>
                    <a:pt x="853" y="702"/>
                    <a:pt x="853" y="702"/>
                  </a:cubicBezTo>
                  <a:cubicBezTo>
                    <a:pt x="853" y="701"/>
                    <a:pt x="853" y="701"/>
                    <a:pt x="853" y="701"/>
                  </a:cubicBezTo>
                  <a:cubicBezTo>
                    <a:pt x="853" y="701"/>
                    <a:pt x="853" y="701"/>
                    <a:pt x="854" y="702"/>
                  </a:cubicBezTo>
                  <a:cubicBezTo>
                    <a:pt x="857" y="702"/>
                    <a:pt x="857" y="702"/>
                    <a:pt x="857" y="702"/>
                  </a:cubicBezTo>
                  <a:cubicBezTo>
                    <a:pt x="859" y="700"/>
                    <a:pt x="859" y="700"/>
                    <a:pt x="859" y="700"/>
                  </a:cubicBezTo>
                  <a:cubicBezTo>
                    <a:pt x="859" y="700"/>
                    <a:pt x="885" y="739"/>
                    <a:pt x="892" y="750"/>
                  </a:cubicBezTo>
                  <a:cubicBezTo>
                    <a:pt x="899" y="757"/>
                    <a:pt x="899" y="756"/>
                    <a:pt x="899" y="756"/>
                  </a:cubicBezTo>
                  <a:cubicBezTo>
                    <a:pt x="899" y="756"/>
                    <a:pt x="905" y="758"/>
                    <a:pt x="902" y="750"/>
                  </a:cubicBezTo>
                  <a:cubicBezTo>
                    <a:pt x="900" y="742"/>
                    <a:pt x="896" y="737"/>
                    <a:pt x="896" y="737"/>
                  </a:cubicBezTo>
                  <a:cubicBezTo>
                    <a:pt x="896" y="737"/>
                    <a:pt x="883" y="722"/>
                    <a:pt x="883" y="722"/>
                  </a:cubicBezTo>
                  <a:cubicBezTo>
                    <a:pt x="883" y="721"/>
                    <a:pt x="885" y="717"/>
                    <a:pt x="881" y="715"/>
                  </a:cubicBezTo>
                  <a:cubicBezTo>
                    <a:pt x="877" y="712"/>
                    <a:pt x="875" y="710"/>
                    <a:pt x="875" y="710"/>
                  </a:cubicBezTo>
                  <a:cubicBezTo>
                    <a:pt x="873" y="705"/>
                    <a:pt x="873" y="705"/>
                    <a:pt x="873" y="705"/>
                  </a:cubicBezTo>
                  <a:cubicBezTo>
                    <a:pt x="873" y="705"/>
                    <a:pt x="893" y="713"/>
                    <a:pt x="900" y="718"/>
                  </a:cubicBezTo>
                  <a:cubicBezTo>
                    <a:pt x="908" y="722"/>
                    <a:pt x="914" y="726"/>
                    <a:pt x="914" y="726"/>
                  </a:cubicBezTo>
                  <a:cubicBezTo>
                    <a:pt x="914" y="726"/>
                    <a:pt x="919" y="733"/>
                    <a:pt x="923" y="733"/>
                  </a:cubicBezTo>
                  <a:cubicBezTo>
                    <a:pt x="923" y="733"/>
                    <a:pt x="915" y="747"/>
                    <a:pt x="914" y="748"/>
                  </a:cubicBezTo>
                  <a:cubicBezTo>
                    <a:pt x="914" y="749"/>
                    <a:pt x="912" y="751"/>
                    <a:pt x="910" y="753"/>
                  </a:cubicBezTo>
                  <a:cubicBezTo>
                    <a:pt x="909" y="755"/>
                    <a:pt x="908" y="757"/>
                    <a:pt x="906" y="759"/>
                  </a:cubicBezTo>
                  <a:cubicBezTo>
                    <a:pt x="905" y="761"/>
                    <a:pt x="904" y="765"/>
                    <a:pt x="904" y="765"/>
                  </a:cubicBezTo>
                  <a:cubicBezTo>
                    <a:pt x="904" y="765"/>
                    <a:pt x="902" y="767"/>
                    <a:pt x="901" y="768"/>
                  </a:cubicBezTo>
                  <a:cubicBezTo>
                    <a:pt x="899" y="769"/>
                    <a:pt x="899" y="773"/>
                    <a:pt x="898" y="774"/>
                  </a:cubicBezTo>
                  <a:cubicBezTo>
                    <a:pt x="897" y="775"/>
                    <a:pt x="894" y="777"/>
                    <a:pt x="894" y="778"/>
                  </a:cubicBezTo>
                  <a:close/>
                  <a:moveTo>
                    <a:pt x="983" y="808"/>
                  </a:moveTo>
                  <a:cubicBezTo>
                    <a:pt x="984" y="811"/>
                    <a:pt x="982" y="812"/>
                    <a:pt x="982" y="815"/>
                  </a:cubicBezTo>
                  <a:cubicBezTo>
                    <a:pt x="983" y="819"/>
                    <a:pt x="985" y="824"/>
                    <a:pt x="985" y="825"/>
                  </a:cubicBezTo>
                  <a:cubicBezTo>
                    <a:pt x="985" y="826"/>
                    <a:pt x="984" y="828"/>
                    <a:pt x="984" y="831"/>
                  </a:cubicBezTo>
                  <a:cubicBezTo>
                    <a:pt x="984" y="833"/>
                    <a:pt x="987" y="844"/>
                    <a:pt x="989" y="845"/>
                  </a:cubicBezTo>
                  <a:cubicBezTo>
                    <a:pt x="990" y="847"/>
                    <a:pt x="989" y="848"/>
                    <a:pt x="988" y="851"/>
                  </a:cubicBezTo>
                  <a:cubicBezTo>
                    <a:pt x="988" y="855"/>
                    <a:pt x="988" y="859"/>
                    <a:pt x="988" y="859"/>
                  </a:cubicBezTo>
                  <a:cubicBezTo>
                    <a:pt x="988" y="859"/>
                    <a:pt x="988" y="860"/>
                    <a:pt x="986" y="860"/>
                  </a:cubicBezTo>
                  <a:cubicBezTo>
                    <a:pt x="984" y="860"/>
                    <a:pt x="979" y="857"/>
                    <a:pt x="978" y="857"/>
                  </a:cubicBezTo>
                  <a:cubicBezTo>
                    <a:pt x="977" y="857"/>
                    <a:pt x="973" y="857"/>
                    <a:pt x="971" y="855"/>
                  </a:cubicBezTo>
                  <a:cubicBezTo>
                    <a:pt x="968" y="853"/>
                    <a:pt x="966" y="853"/>
                    <a:pt x="963" y="852"/>
                  </a:cubicBezTo>
                  <a:cubicBezTo>
                    <a:pt x="960" y="851"/>
                    <a:pt x="961" y="852"/>
                    <a:pt x="958" y="850"/>
                  </a:cubicBezTo>
                  <a:cubicBezTo>
                    <a:pt x="955" y="847"/>
                    <a:pt x="956" y="848"/>
                    <a:pt x="953" y="847"/>
                  </a:cubicBezTo>
                  <a:cubicBezTo>
                    <a:pt x="950" y="845"/>
                    <a:pt x="948" y="842"/>
                    <a:pt x="948" y="842"/>
                  </a:cubicBezTo>
                  <a:cubicBezTo>
                    <a:pt x="945" y="841"/>
                    <a:pt x="945" y="841"/>
                    <a:pt x="945" y="841"/>
                  </a:cubicBezTo>
                  <a:cubicBezTo>
                    <a:pt x="945" y="841"/>
                    <a:pt x="952" y="837"/>
                    <a:pt x="952" y="836"/>
                  </a:cubicBezTo>
                  <a:cubicBezTo>
                    <a:pt x="951" y="834"/>
                    <a:pt x="947" y="834"/>
                    <a:pt x="947" y="834"/>
                  </a:cubicBezTo>
                  <a:cubicBezTo>
                    <a:pt x="947" y="834"/>
                    <a:pt x="955" y="834"/>
                    <a:pt x="956" y="833"/>
                  </a:cubicBezTo>
                  <a:cubicBezTo>
                    <a:pt x="956" y="831"/>
                    <a:pt x="956" y="829"/>
                    <a:pt x="954" y="829"/>
                  </a:cubicBezTo>
                  <a:cubicBezTo>
                    <a:pt x="952" y="828"/>
                    <a:pt x="951" y="827"/>
                    <a:pt x="953" y="827"/>
                  </a:cubicBezTo>
                  <a:cubicBezTo>
                    <a:pt x="954" y="827"/>
                    <a:pt x="957" y="824"/>
                    <a:pt x="958" y="823"/>
                  </a:cubicBezTo>
                  <a:cubicBezTo>
                    <a:pt x="958" y="822"/>
                    <a:pt x="958" y="821"/>
                    <a:pt x="957" y="821"/>
                  </a:cubicBezTo>
                  <a:cubicBezTo>
                    <a:pt x="956" y="820"/>
                    <a:pt x="960" y="817"/>
                    <a:pt x="963" y="814"/>
                  </a:cubicBezTo>
                  <a:cubicBezTo>
                    <a:pt x="966" y="811"/>
                    <a:pt x="966" y="810"/>
                    <a:pt x="966" y="808"/>
                  </a:cubicBezTo>
                  <a:cubicBezTo>
                    <a:pt x="966" y="805"/>
                    <a:pt x="967" y="805"/>
                    <a:pt x="965" y="802"/>
                  </a:cubicBezTo>
                  <a:cubicBezTo>
                    <a:pt x="963" y="799"/>
                    <a:pt x="960" y="800"/>
                    <a:pt x="963" y="799"/>
                  </a:cubicBezTo>
                  <a:cubicBezTo>
                    <a:pt x="966" y="798"/>
                    <a:pt x="968" y="798"/>
                    <a:pt x="969" y="797"/>
                  </a:cubicBezTo>
                  <a:cubicBezTo>
                    <a:pt x="969" y="795"/>
                    <a:pt x="969" y="793"/>
                    <a:pt x="969" y="793"/>
                  </a:cubicBezTo>
                  <a:cubicBezTo>
                    <a:pt x="969" y="793"/>
                    <a:pt x="965" y="794"/>
                    <a:pt x="968" y="792"/>
                  </a:cubicBezTo>
                  <a:cubicBezTo>
                    <a:pt x="971" y="790"/>
                    <a:pt x="973" y="787"/>
                    <a:pt x="973" y="787"/>
                  </a:cubicBezTo>
                  <a:cubicBezTo>
                    <a:pt x="972" y="784"/>
                    <a:pt x="972" y="784"/>
                    <a:pt x="972" y="784"/>
                  </a:cubicBezTo>
                  <a:cubicBezTo>
                    <a:pt x="974" y="784"/>
                    <a:pt x="974" y="784"/>
                    <a:pt x="974" y="784"/>
                  </a:cubicBezTo>
                  <a:cubicBezTo>
                    <a:pt x="976" y="786"/>
                    <a:pt x="976" y="786"/>
                    <a:pt x="976" y="786"/>
                  </a:cubicBezTo>
                  <a:cubicBezTo>
                    <a:pt x="976" y="786"/>
                    <a:pt x="976" y="785"/>
                    <a:pt x="976" y="788"/>
                  </a:cubicBezTo>
                  <a:cubicBezTo>
                    <a:pt x="976" y="790"/>
                    <a:pt x="977" y="789"/>
                    <a:pt x="977" y="793"/>
                  </a:cubicBezTo>
                  <a:cubicBezTo>
                    <a:pt x="977" y="796"/>
                    <a:pt x="982" y="806"/>
                    <a:pt x="983" y="808"/>
                  </a:cubicBezTo>
                  <a:close/>
                  <a:moveTo>
                    <a:pt x="950" y="727"/>
                  </a:moveTo>
                  <a:cubicBezTo>
                    <a:pt x="950" y="726"/>
                    <a:pt x="953" y="726"/>
                    <a:pt x="953" y="726"/>
                  </a:cubicBezTo>
                  <a:cubicBezTo>
                    <a:pt x="956" y="725"/>
                    <a:pt x="956" y="725"/>
                    <a:pt x="956" y="725"/>
                  </a:cubicBezTo>
                  <a:cubicBezTo>
                    <a:pt x="956" y="725"/>
                    <a:pt x="960" y="728"/>
                    <a:pt x="961" y="728"/>
                  </a:cubicBezTo>
                  <a:cubicBezTo>
                    <a:pt x="962" y="729"/>
                    <a:pt x="965" y="730"/>
                    <a:pt x="965" y="731"/>
                  </a:cubicBezTo>
                  <a:cubicBezTo>
                    <a:pt x="965" y="732"/>
                    <a:pt x="964" y="736"/>
                    <a:pt x="966" y="736"/>
                  </a:cubicBezTo>
                  <a:cubicBezTo>
                    <a:pt x="968" y="737"/>
                    <a:pt x="973" y="734"/>
                    <a:pt x="973" y="734"/>
                  </a:cubicBezTo>
                  <a:cubicBezTo>
                    <a:pt x="973" y="734"/>
                    <a:pt x="973" y="729"/>
                    <a:pt x="972" y="728"/>
                  </a:cubicBezTo>
                  <a:cubicBezTo>
                    <a:pt x="971" y="727"/>
                    <a:pt x="968" y="724"/>
                    <a:pt x="967" y="723"/>
                  </a:cubicBezTo>
                  <a:cubicBezTo>
                    <a:pt x="966" y="722"/>
                    <a:pt x="962" y="719"/>
                    <a:pt x="962" y="719"/>
                  </a:cubicBezTo>
                  <a:cubicBezTo>
                    <a:pt x="962" y="719"/>
                    <a:pt x="966" y="716"/>
                    <a:pt x="968" y="715"/>
                  </a:cubicBezTo>
                  <a:cubicBezTo>
                    <a:pt x="970" y="714"/>
                    <a:pt x="972" y="714"/>
                    <a:pt x="972" y="713"/>
                  </a:cubicBezTo>
                  <a:cubicBezTo>
                    <a:pt x="972" y="712"/>
                    <a:pt x="972" y="709"/>
                    <a:pt x="972" y="709"/>
                  </a:cubicBezTo>
                  <a:cubicBezTo>
                    <a:pt x="972" y="709"/>
                    <a:pt x="972" y="707"/>
                    <a:pt x="973" y="707"/>
                  </a:cubicBezTo>
                  <a:cubicBezTo>
                    <a:pt x="974" y="707"/>
                    <a:pt x="976" y="710"/>
                    <a:pt x="978" y="710"/>
                  </a:cubicBezTo>
                  <a:cubicBezTo>
                    <a:pt x="980" y="711"/>
                    <a:pt x="980" y="713"/>
                    <a:pt x="980" y="714"/>
                  </a:cubicBezTo>
                  <a:cubicBezTo>
                    <a:pt x="980" y="719"/>
                    <a:pt x="980" y="719"/>
                    <a:pt x="980" y="719"/>
                  </a:cubicBezTo>
                  <a:cubicBezTo>
                    <a:pt x="980" y="721"/>
                    <a:pt x="978" y="723"/>
                    <a:pt x="978" y="726"/>
                  </a:cubicBezTo>
                  <a:cubicBezTo>
                    <a:pt x="977" y="729"/>
                    <a:pt x="976" y="730"/>
                    <a:pt x="975" y="733"/>
                  </a:cubicBezTo>
                  <a:cubicBezTo>
                    <a:pt x="975" y="735"/>
                    <a:pt x="975" y="737"/>
                    <a:pt x="975" y="738"/>
                  </a:cubicBezTo>
                  <a:cubicBezTo>
                    <a:pt x="975" y="740"/>
                    <a:pt x="972" y="743"/>
                    <a:pt x="971" y="744"/>
                  </a:cubicBezTo>
                  <a:cubicBezTo>
                    <a:pt x="971" y="746"/>
                    <a:pt x="968" y="750"/>
                    <a:pt x="968" y="751"/>
                  </a:cubicBezTo>
                  <a:cubicBezTo>
                    <a:pt x="968" y="753"/>
                    <a:pt x="968" y="753"/>
                    <a:pt x="968" y="753"/>
                  </a:cubicBezTo>
                  <a:cubicBezTo>
                    <a:pt x="968" y="753"/>
                    <a:pt x="966" y="754"/>
                    <a:pt x="964" y="751"/>
                  </a:cubicBezTo>
                  <a:cubicBezTo>
                    <a:pt x="962" y="748"/>
                    <a:pt x="960" y="743"/>
                    <a:pt x="959" y="742"/>
                  </a:cubicBezTo>
                  <a:cubicBezTo>
                    <a:pt x="958" y="742"/>
                    <a:pt x="955" y="739"/>
                    <a:pt x="955" y="739"/>
                  </a:cubicBezTo>
                  <a:cubicBezTo>
                    <a:pt x="955" y="739"/>
                    <a:pt x="952" y="737"/>
                    <a:pt x="952" y="735"/>
                  </a:cubicBezTo>
                  <a:cubicBezTo>
                    <a:pt x="951" y="734"/>
                    <a:pt x="949" y="733"/>
                    <a:pt x="949" y="733"/>
                  </a:cubicBezTo>
                  <a:cubicBezTo>
                    <a:pt x="951" y="730"/>
                    <a:pt x="951" y="730"/>
                    <a:pt x="951" y="730"/>
                  </a:cubicBezTo>
                  <a:cubicBezTo>
                    <a:pt x="951" y="730"/>
                    <a:pt x="950" y="727"/>
                    <a:pt x="950" y="727"/>
                  </a:cubicBezTo>
                  <a:close/>
                  <a:moveTo>
                    <a:pt x="938" y="735"/>
                  </a:moveTo>
                  <a:cubicBezTo>
                    <a:pt x="938" y="735"/>
                    <a:pt x="942" y="735"/>
                    <a:pt x="944" y="735"/>
                  </a:cubicBezTo>
                  <a:cubicBezTo>
                    <a:pt x="945" y="735"/>
                    <a:pt x="946" y="738"/>
                    <a:pt x="948" y="740"/>
                  </a:cubicBezTo>
                  <a:cubicBezTo>
                    <a:pt x="950" y="743"/>
                    <a:pt x="952" y="742"/>
                    <a:pt x="953" y="742"/>
                  </a:cubicBezTo>
                  <a:cubicBezTo>
                    <a:pt x="953" y="743"/>
                    <a:pt x="958" y="749"/>
                    <a:pt x="960" y="752"/>
                  </a:cubicBezTo>
                  <a:cubicBezTo>
                    <a:pt x="961" y="754"/>
                    <a:pt x="964" y="757"/>
                    <a:pt x="966" y="758"/>
                  </a:cubicBezTo>
                  <a:cubicBezTo>
                    <a:pt x="967" y="760"/>
                    <a:pt x="964" y="763"/>
                    <a:pt x="962" y="761"/>
                  </a:cubicBezTo>
                  <a:cubicBezTo>
                    <a:pt x="960" y="760"/>
                    <a:pt x="943" y="746"/>
                    <a:pt x="942" y="745"/>
                  </a:cubicBezTo>
                  <a:cubicBezTo>
                    <a:pt x="941" y="743"/>
                    <a:pt x="938" y="739"/>
                    <a:pt x="938" y="739"/>
                  </a:cubicBezTo>
                  <a:lnTo>
                    <a:pt x="938" y="735"/>
                  </a:lnTo>
                  <a:close/>
                  <a:moveTo>
                    <a:pt x="937" y="747"/>
                  </a:moveTo>
                  <a:cubicBezTo>
                    <a:pt x="940" y="749"/>
                    <a:pt x="961" y="765"/>
                    <a:pt x="962" y="766"/>
                  </a:cubicBezTo>
                  <a:cubicBezTo>
                    <a:pt x="962" y="767"/>
                    <a:pt x="962" y="772"/>
                    <a:pt x="962" y="772"/>
                  </a:cubicBezTo>
                  <a:cubicBezTo>
                    <a:pt x="961" y="773"/>
                    <a:pt x="960" y="778"/>
                    <a:pt x="959" y="780"/>
                  </a:cubicBezTo>
                  <a:cubicBezTo>
                    <a:pt x="957" y="781"/>
                    <a:pt x="955" y="782"/>
                    <a:pt x="955" y="784"/>
                  </a:cubicBezTo>
                  <a:cubicBezTo>
                    <a:pt x="955" y="785"/>
                    <a:pt x="956" y="787"/>
                    <a:pt x="955" y="789"/>
                  </a:cubicBezTo>
                  <a:cubicBezTo>
                    <a:pt x="954" y="791"/>
                    <a:pt x="952" y="796"/>
                    <a:pt x="952" y="796"/>
                  </a:cubicBezTo>
                  <a:cubicBezTo>
                    <a:pt x="952" y="796"/>
                    <a:pt x="946" y="796"/>
                    <a:pt x="944" y="796"/>
                  </a:cubicBezTo>
                  <a:cubicBezTo>
                    <a:pt x="942" y="797"/>
                    <a:pt x="941" y="800"/>
                    <a:pt x="941" y="800"/>
                  </a:cubicBezTo>
                  <a:cubicBezTo>
                    <a:pt x="941" y="800"/>
                    <a:pt x="946" y="807"/>
                    <a:pt x="948" y="809"/>
                  </a:cubicBezTo>
                  <a:cubicBezTo>
                    <a:pt x="949" y="812"/>
                    <a:pt x="949" y="812"/>
                    <a:pt x="947" y="814"/>
                  </a:cubicBezTo>
                  <a:cubicBezTo>
                    <a:pt x="945" y="816"/>
                    <a:pt x="944" y="811"/>
                    <a:pt x="943" y="817"/>
                  </a:cubicBezTo>
                  <a:cubicBezTo>
                    <a:pt x="942" y="822"/>
                    <a:pt x="942" y="821"/>
                    <a:pt x="942" y="823"/>
                  </a:cubicBezTo>
                  <a:cubicBezTo>
                    <a:pt x="942" y="825"/>
                    <a:pt x="942" y="824"/>
                    <a:pt x="940" y="827"/>
                  </a:cubicBezTo>
                  <a:cubicBezTo>
                    <a:pt x="939" y="830"/>
                    <a:pt x="939" y="832"/>
                    <a:pt x="939" y="831"/>
                  </a:cubicBezTo>
                  <a:cubicBezTo>
                    <a:pt x="939" y="830"/>
                    <a:pt x="935" y="829"/>
                    <a:pt x="937" y="823"/>
                  </a:cubicBezTo>
                  <a:cubicBezTo>
                    <a:pt x="940" y="817"/>
                    <a:pt x="941" y="817"/>
                    <a:pt x="941" y="816"/>
                  </a:cubicBezTo>
                  <a:cubicBezTo>
                    <a:pt x="940" y="815"/>
                    <a:pt x="939" y="816"/>
                    <a:pt x="938" y="813"/>
                  </a:cubicBezTo>
                  <a:cubicBezTo>
                    <a:pt x="936" y="809"/>
                    <a:pt x="937" y="805"/>
                    <a:pt x="937" y="804"/>
                  </a:cubicBezTo>
                  <a:cubicBezTo>
                    <a:pt x="937" y="803"/>
                    <a:pt x="934" y="794"/>
                    <a:pt x="932" y="791"/>
                  </a:cubicBezTo>
                  <a:cubicBezTo>
                    <a:pt x="931" y="789"/>
                    <a:pt x="932" y="787"/>
                    <a:pt x="930" y="787"/>
                  </a:cubicBezTo>
                  <a:cubicBezTo>
                    <a:pt x="928" y="788"/>
                    <a:pt x="925" y="788"/>
                    <a:pt x="922" y="788"/>
                  </a:cubicBezTo>
                  <a:cubicBezTo>
                    <a:pt x="920" y="787"/>
                    <a:pt x="920" y="786"/>
                    <a:pt x="916" y="787"/>
                  </a:cubicBezTo>
                  <a:cubicBezTo>
                    <a:pt x="912" y="789"/>
                    <a:pt x="909" y="789"/>
                    <a:pt x="909" y="789"/>
                  </a:cubicBezTo>
                  <a:cubicBezTo>
                    <a:pt x="909" y="789"/>
                    <a:pt x="909" y="788"/>
                    <a:pt x="908" y="788"/>
                  </a:cubicBezTo>
                  <a:cubicBezTo>
                    <a:pt x="906" y="789"/>
                    <a:pt x="905" y="791"/>
                    <a:pt x="905" y="792"/>
                  </a:cubicBezTo>
                  <a:cubicBezTo>
                    <a:pt x="905" y="793"/>
                    <a:pt x="902" y="793"/>
                    <a:pt x="900" y="795"/>
                  </a:cubicBezTo>
                  <a:cubicBezTo>
                    <a:pt x="898" y="797"/>
                    <a:pt x="896" y="798"/>
                    <a:pt x="896" y="798"/>
                  </a:cubicBezTo>
                  <a:cubicBezTo>
                    <a:pt x="896" y="798"/>
                    <a:pt x="898" y="793"/>
                    <a:pt x="896" y="792"/>
                  </a:cubicBezTo>
                  <a:cubicBezTo>
                    <a:pt x="895" y="791"/>
                    <a:pt x="899" y="788"/>
                    <a:pt x="900" y="788"/>
                  </a:cubicBezTo>
                  <a:cubicBezTo>
                    <a:pt x="901" y="788"/>
                    <a:pt x="904" y="787"/>
                    <a:pt x="907" y="786"/>
                  </a:cubicBezTo>
                  <a:cubicBezTo>
                    <a:pt x="909" y="785"/>
                    <a:pt x="912" y="784"/>
                    <a:pt x="913" y="784"/>
                  </a:cubicBezTo>
                  <a:cubicBezTo>
                    <a:pt x="915" y="784"/>
                    <a:pt x="915" y="785"/>
                    <a:pt x="919" y="784"/>
                  </a:cubicBezTo>
                  <a:cubicBezTo>
                    <a:pt x="922" y="784"/>
                    <a:pt x="924" y="781"/>
                    <a:pt x="924" y="781"/>
                  </a:cubicBezTo>
                  <a:cubicBezTo>
                    <a:pt x="924" y="781"/>
                    <a:pt x="925" y="781"/>
                    <a:pt x="928" y="781"/>
                  </a:cubicBezTo>
                  <a:cubicBezTo>
                    <a:pt x="930" y="781"/>
                    <a:pt x="938" y="781"/>
                    <a:pt x="940" y="779"/>
                  </a:cubicBezTo>
                  <a:cubicBezTo>
                    <a:pt x="942" y="778"/>
                    <a:pt x="945" y="778"/>
                    <a:pt x="945" y="776"/>
                  </a:cubicBezTo>
                  <a:cubicBezTo>
                    <a:pt x="945" y="769"/>
                    <a:pt x="945" y="769"/>
                    <a:pt x="945" y="769"/>
                  </a:cubicBezTo>
                  <a:cubicBezTo>
                    <a:pt x="945" y="768"/>
                    <a:pt x="942" y="767"/>
                    <a:pt x="941" y="765"/>
                  </a:cubicBezTo>
                  <a:cubicBezTo>
                    <a:pt x="939" y="764"/>
                    <a:pt x="938" y="762"/>
                    <a:pt x="938" y="760"/>
                  </a:cubicBezTo>
                  <a:cubicBezTo>
                    <a:pt x="937" y="759"/>
                    <a:pt x="936" y="759"/>
                    <a:pt x="934" y="758"/>
                  </a:cubicBezTo>
                  <a:cubicBezTo>
                    <a:pt x="932" y="757"/>
                    <a:pt x="932" y="756"/>
                    <a:pt x="930" y="755"/>
                  </a:cubicBezTo>
                  <a:cubicBezTo>
                    <a:pt x="928" y="753"/>
                    <a:pt x="927" y="754"/>
                    <a:pt x="927" y="753"/>
                  </a:cubicBezTo>
                  <a:cubicBezTo>
                    <a:pt x="926" y="751"/>
                    <a:pt x="930" y="748"/>
                    <a:pt x="930" y="748"/>
                  </a:cubicBezTo>
                  <a:cubicBezTo>
                    <a:pt x="930" y="746"/>
                    <a:pt x="930" y="746"/>
                    <a:pt x="930" y="746"/>
                  </a:cubicBezTo>
                  <a:cubicBezTo>
                    <a:pt x="930" y="746"/>
                    <a:pt x="932" y="746"/>
                    <a:pt x="934" y="745"/>
                  </a:cubicBezTo>
                  <a:cubicBezTo>
                    <a:pt x="935" y="743"/>
                    <a:pt x="935" y="746"/>
                    <a:pt x="937" y="747"/>
                  </a:cubicBezTo>
                  <a:close/>
                  <a:moveTo>
                    <a:pt x="837" y="641"/>
                  </a:moveTo>
                  <a:cubicBezTo>
                    <a:pt x="857" y="660"/>
                    <a:pt x="885" y="675"/>
                    <a:pt x="886" y="676"/>
                  </a:cubicBezTo>
                  <a:cubicBezTo>
                    <a:pt x="886" y="677"/>
                    <a:pt x="879" y="683"/>
                    <a:pt x="871" y="685"/>
                  </a:cubicBezTo>
                  <a:cubicBezTo>
                    <a:pt x="864" y="686"/>
                    <a:pt x="865" y="691"/>
                    <a:pt x="865" y="691"/>
                  </a:cubicBezTo>
                  <a:cubicBezTo>
                    <a:pt x="865" y="691"/>
                    <a:pt x="869" y="692"/>
                    <a:pt x="872" y="689"/>
                  </a:cubicBezTo>
                  <a:cubicBezTo>
                    <a:pt x="876" y="688"/>
                    <a:pt x="890" y="684"/>
                    <a:pt x="892" y="679"/>
                  </a:cubicBezTo>
                  <a:cubicBezTo>
                    <a:pt x="894" y="675"/>
                    <a:pt x="925" y="714"/>
                    <a:pt x="930" y="719"/>
                  </a:cubicBezTo>
                  <a:cubicBezTo>
                    <a:pt x="932" y="720"/>
                    <a:pt x="933" y="721"/>
                    <a:pt x="933" y="721"/>
                  </a:cubicBezTo>
                  <a:cubicBezTo>
                    <a:pt x="933" y="721"/>
                    <a:pt x="933" y="721"/>
                    <a:pt x="933" y="721"/>
                  </a:cubicBezTo>
                  <a:cubicBezTo>
                    <a:pt x="933" y="721"/>
                    <a:pt x="934" y="722"/>
                    <a:pt x="933" y="721"/>
                  </a:cubicBezTo>
                  <a:cubicBezTo>
                    <a:pt x="932" y="723"/>
                    <a:pt x="926" y="730"/>
                    <a:pt x="925" y="730"/>
                  </a:cubicBezTo>
                  <a:cubicBezTo>
                    <a:pt x="924" y="730"/>
                    <a:pt x="922" y="727"/>
                    <a:pt x="921" y="726"/>
                  </a:cubicBezTo>
                  <a:cubicBezTo>
                    <a:pt x="920" y="726"/>
                    <a:pt x="914" y="722"/>
                    <a:pt x="912" y="721"/>
                  </a:cubicBezTo>
                  <a:cubicBezTo>
                    <a:pt x="911" y="720"/>
                    <a:pt x="884" y="705"/>
                    <a:pt x="876" y="702"/>
                  </a:cubicBezTo>
                  <a:cubicBezTo>
                    <a:pt x="868" y="699"/>
                    <a:pt x="865" y="696"/>
                    <a:pt x="865" y="696"/>
                  </a:cubicBezTo>
                  <a:cubicBezTo>
                    <a:pt x="865" y="696"/>
                    <a:pt x="860" y="688"/>
                    <a:pt x="859" y="685"/>
                  </a:cubicBezTo>
                  <a:cubicBezTo>
                    <a:pt x="859" y="682"/>
                    <a:pt x="866" y="685"/>
                    <a:pt x="866" y="682"/>
                  </a:cubicBezTo>
                  <a:cubicBezTo>
                    <a:pt x="867" y="679"/>
                    <a:pt x="868" y="677"/>
                    <a:pt x="866" y="677"/>
                  </a:cubicBezTo>
                  <a:cubicBezTo>
                    <a:pt x="865" y="677"/>
                    <a:pt x="860" y="674"/>
                    <a:pt x="860" y="674"/>
                  </a:cubicBezTo>
                  <a:cubicBezTo>
                    <a:pt x="860" y="674"/>
                    <a:pt x="853" y="675"/>
                    <a:pt x="852" y="676"/>
                  </a:cubicBezTo>
                  <a:cubicBezTo>
                    <a:pt x="852" y="677"/>
                    <a:pt x="850" y="676"/>
                    <a:pt x="849" y="674"/>
                  </a:cubicBezTo>
                  <a:cubicBezTo>
                    <a:pt x="848" y="673"/>
                    <a:pt x="832" y="652"/>
                    <a:pt x="831" y="648"/>
                  </a:cubicBezTo>
                  <a:cubicBezTo>
                    <a:pt x="830" y="644"/>
                    <a:pt x="827" y="643"/>
                    <a:pt x="825" y="642"/>
                  </a:cubicBezTo>
                  <a:cubicBezTo>
                    <a:pt x="823" y="641"/>
                    <a:pt x="819" y="635"/>
                    <a:pt x="819" y="635"/>
                  </a:cubicBezTo>
                  <a:cubicBezTo>
                    <a:pt x="812" y="630"/>
                    <a:pt x="812" y="630"/>
                    <a:pt x="812" y="630"/>
                  </a:cubicBezTo>
                  <a:cubicBezTo>
                    <a:pt x="812" y="630"/>
                    <a:pt x="806" y="626"/>
                    <a:pt x="805" y="625"/>
                  </a:cubicBezTo>
                  <a:cubicBezTo>
                    <a:pt x="803" y="624"/>
                    <a:pt x="798" y="619"/>
                    <a:pt x="798" y="619"/>
                  </a:cubicBezTo>
                  <a:cubicBezTo>
                    <a:pt x="794" y="618"/>
                    <a:pt x="794" y="618"/>
                    <a:pt x="794" y="618"/>
                  </a:cubicBezTo>
                  <a:cubicBezTo>
                    <a:pt x="790" y="614"/>
                    <a:pt x="790" y="614"/>
                    <a:pt x="790" y="614"/>
                  </a:cubicBezTo>
                  <a:cubicBezTo>
                    <a:pt x="790" y="614"/>
                    <a:pt x="817" y="622"/>
                    <a:pt x="837" y="641"/>
                  </a:cubicBezTo>
                  <a:close/>
                  <a:moveTo>
                    <a:pt x="683" y="562"/>
                  </a:moveTo>
                  <a:cubicBezTo>
                    <a:pt x="679" y="562"/>
                    <a:pt x="674" y="560"/>
                    <a:pt x="673" y="560"/>
                  </a:cubicBezTo>
                  <a:cubicBezTo>
                    <a:pt x="672" y="559"/>
                    <a:pt x="667" y="558"/>
                    <a:pt x="663" y="559"/>
                  </a:cubicBezTo>
                  <a:cubicBezTo>
                    <a:pt x="658" y="561"/>
                    <a:pt x="656" y="559"/>
                    <a:pt x="655" y="557"/>
                  </a:cubicBezTo>
                  <a:cubicBezTo>
                    <a:pt x="654" y="555"/>
                    <a:pt x="651" y="551"/>
                    <a:pt x="648" y="544"/>
                  </a:cubicBezTo>
                  <a:cubicBezTo>
                    <a:pt x="646" y="537"/>
                    <a:pt x="643" y="537"/>
                    <a:pt x="641" y="532"/>
                  </a:cubicBezTo>
                  <a:cubicBezTo>
                    <a:pt x="638" y="527"/>
                    <a:pt x="635" y="529"/>
                    <a:pt x="635" y="523"/>
                  </a:cubicBezTo>
                  <a:cubicBezTo>
                    <a:pt x="635" y="523"/>
                    <a:pt x="635" y="523"/>
                    <a:pt x="636" y="522"/>
                  </a:cubicBezTo>
                  <a:cubicBezTo>
                    <a:pt x="636" y="520"/>
                    <a:pt x="638" y="518"/>
                    <a:pt x="639" y="518"/>
                  </a:cubicBezTo>
                  <a:cubicBezTo>
                    <a:pt x="642" y="519"/>
                    <a:pt x="657" y="525"/>
                    <a:pt x="659" y="526"/>
                  </a:cubicBezTo>
                  <a:cubicBezTo>
                    <a:pt x="660" y="527"/>
                    <a:pt x="669" y="528"/>
                    <a:pt x="669" y="528"/>
                  </a:cubicBezTo>
                  <a:cubicBezTo>
                    <a:pt x="673" y="533"/>
                    <a:pt x="673" y="533"/>
                    <a:pt x="673" y="533"/>
                  </a:cubicBezTo>
                  <a:cubicBezTo>
                    <a:pt x="673" y="533"/>
                    <a:pt x="680" y="550"/>
                    <a:pt x="680" y="553"/>
                  </a:cubicBezTo>
                  <a:cubicBezTo>
                    <a:pt x="680" y="555"/>
                    <a:pt x="687" y="561"/>
                    <a:pt x="683" y="562"/>
                  </a:cubicBezTo>
                  <a:close/>
                  <a:moveTo>
                    <a:pt x="639" y="462"/>
                  </a:moveTo>
                  <a:cubicBezTo>
                    <a:pt x="639" y="460"/>
                    <a:pt x="641" y="457"/>
                    <a:pt x="641" y="457"/>
                  </a:cubicBezTo>
                  <a:cubicBezTo>
                    <a:pt x="644" y="459"/>
                    <a:pt x="644" y="459"/>
                    <a:pt x="644" y="459"/>
                  </a:cubicBezTo>
                  <a:cubicBezTo>
                    <a:pt x="644" y="459"/>
                    <a:pt x="647" y="466"/>
                    <a:pt x="647" y="468"/>
                  </a:cubicBezTo>
                  <a:cubicBezTo>
                    <a:pt x="648" y="470"/>
                    <a:pt x="651" y="476"/>
                    <a:pt x="653" y="478"/>
                  </a:cubicBezTo>
                  <a:cubicBezTo>
                    <a:pt x="654" y="480"/>
                    <a:pt x="653" y="484"/>
                    <a:pt x="653" y="484"/>
                  </a:cubicBezTo>
                  <a:cubicBezTo>
                    <a:pt x="653" y="484"/>
                    <a:pt x="645" y="479"/>
                    <a:pt x="642" y="477"/>
                  </a:cubicBezTo>
                  <a:cubicBezTo>
                    <a:pt x="638" y="475"/>
                    <a:pt x="641" y="472"/>
                    <a:pt x="641" y="471"/>
                  </a:cubicBezTo>
                  <a:cubicBezTo>
                    <a:pt x="641" y="470"/>
                    <a:pt x="639" y="463"/>
                    <a:pt x="639" y="462"/>
                  </a:cubicBezTo>
                  <a:close/>
                  <a:moveTo>
                    <a:pt x="642" y="486"/>
                  </a:moveTo>
                  <a:cubicBezTo>
                    <a:pt x="642" y="486"/>
                    <a:pt x="648" y="489"/>
                    <a:pt x="652" y="491"/>
                  </a:cubicBezTo>
                  <a:cubicBezTo>
                    <a:pt x="655" y="492"/>
                    <a:pt x="659" y="496"/>
                    <a:pt x="659" y="497"/>
                  </a:cubicBezTo>
                  <a:cubicBezTo>
                    <a:pt x="659" y="499"/>
                    <a:pt x="659" y="501"/>
                    <a:pt x="661" y="504"/>
                  </a:cubicBezTo>
                  <a:cubicBezTo>
                    <a:pt x="662" y="507"/>
                    <a:pt x="665" y="509"/>
                    <a:pt x="665" y="512"/>
                  </a:cubicBezTo>
                  <a:cubicBezTo>
                    <a:pt x="665" y="514"/>
                    <a:pt x="665" y="516"/>
                    <a:pt x="665" y="516"/>
                  </a:cubicBezTo>
                  <a:cubicBezTo>
                    <a:pt x="665" y="516"/>
                    <a:pt x="661" y="514"/>
                    <a:pt x="655" y="512"/>
                  </a:cubicBezTo>
                  <a:cubicBezTo>
                    <a:pt x="649" y="509"/>
                    <a:pt x="649" y="508"/>
                    <a:pt x="647" y="508"/>
                  </a:cubicBezTo>
                  <a:cubicBezTo>
                    <a:pt x="644" y="508"/>
                    <a:pt x="641" y="508"/>
                    <a:pt x="641" y="508"/>
                  </a:cubicBezTo>
                  <a:cubicBezTo>
                    <a:pt x="638" y="506"/>
                    <a:pt x="638" y="506"/>
                    <a:pt x="638" y="506"/>
                  </a:cubicBezTo>
                  <a:cubicBezTo>
                    <a:pt x="638" y="506"/>
                    <a:pt x="637" y="495"/>
                    <a:pt x="638" y="493"/>
                  </a:cubicBezTo>
                  <a:cubicBezTo>
                    <a:pt x="639" y="490"/>
                    <a:pt x="642" y="486"/>
                    <a:pt x="642" y="486"/>
                  </a:cubicBezTo>
                  <a:close/>
                  <a:moveTo>
                    <a:pt x="683" y="412"/>
                  </a:moveTo>
                  <a:cubicBezTo>
                    <a:pt x="683" y="413"/>
                    <a:pt x="690" y="416"/>
                    <a:pt x="680" y="419"/>
                  </a:cubicBezTo>
                  <a:cubicBezTo>
                    <a:pt x="680" y="419"/>
                    <a:pt x="677" y="437"/>
                    <a:pt x="677" y="439"/>
                  </a:cubicBezTo>
                  <a:cubicBezTo>
                    <a:pt x="677" y="441"/>
                    <a:pt x="674" y="444"/>
                    <a:pt x="673" y="443"/>
                  </a:cubicBezTo>
                  <a:cubicBezTo>
                    <a:pt x="672" y="443"/>
                    <a:pt x="665" y="440"/>
                    <a:pt x="662" y="440"/>
                  </a:cubicBezTo>
                  <a:cubicBezTo>
                    <a:pt x="659" y="440"/>
                    <a:pt x="658" y="440"/>
                    <a:pt x="655" y="440"/>
                  </a:cubicBezTo>
                  <a:cubicBezTo>
                    <a:pt x="652" y="440"/>
                    <a:pt x="645" y="437"/>
                    <a:pt x="645" y="437"/>
                  </a:cubicBezTo>
                  <a:cubicBezTo>
                    <a:pt x="645" y="437"/>
                    <a:pt x="645" y="439"/>
                    <a:pt x="641" y="436"/>
                  </a:cubicBezTo>
                  <a:cubicBezTo>
                    <a:pt x="637" y="433"/>
                    <a:pt x="636" y="430"/>
                    <a:pt x="636" y="428"/>
                  </a:cubicBezTo>
                  <a:cubicBezTo>
                    <a:pt x="636" y="426"/>
                    <a:pt x="634" y="416"/>
                    <a:pt x="634" y="412"/>
                  </a:cubicBezTo>
                  <a:cubicBezTo>
                    <a:pt x="634" y="409"/>
                    <a:pt x="633" y="400"/>
                    <a:pt x="632" y="397"/>
                  </a:cubicBezTo>
                  <a:cubicBezTo>
                    <a:pt x="632" y="395"/>
                    <a:pt x="631" y="387"/>
                    <a:pt x="631" y="387"/>
                  </a:cubicBezTo>
                  <a:cubicBezTo>
                    <a:pt x="631" y="387"/>
                    <a:pt x="683" y="411"/>
                    <a:pt x="683" y="412"/>
                  </a:cubicBezTo>
                  <a:close/>
                  <a:moveTo>
                    <a:pt x="579" y="347"/>
                  </a:moveTo>
                  <a:cubicBezTo>
                    <a:pt x="579" y="345"/>
                    <a:pt x="582" y="346"/>
                    <a:pt x="583" y="346"/>
                  </a:cubicBezTo>
                  <a:cubicBezTo>
                    <a:pt x="585" y="346"/>
                    <a:pt x="589" y="348"/>
                    <a:pt x="589" y="348"/>
                  </a:cubicBezTo>
                  <a:cubicBezTo>
                    <a:pt x="589" y="348"/>
                    <a:pt x="592" y="351"/>
                    <a:pt x="592" y="353"/>
                  </a:cubicBezTo>
                  <a:cubicBezTo>
                    <a:pt x="592" y="354"/>
                    <a:pt x="592" y="358"/>
                    <a:pt x="592" y="358"/>
                  </a:cubicBezTo>
                  <a:cubicBezTo>
                    <a:pt x="592" y="358"/>
                    <a:pt x="593" y="360"/>
                    <a:pt x="590" y="360"/>
                  </a:cubicBezTo>
                  <a:cubicBezTo>
                    <a:pt x="587" y="360"/>
                    <a:pt x="582" y="359"/>
                    <a:pt x="581" y="358"/>
                  </a:cubicBezTo>
                  <a:cubicBezTo>
                    <a:pt x="580" y="357"/>
                    <a:pt x="577" y="358"/>
                    <a:pt x="577" y="356"/>
                  </a:cubicBezTo>
                  <a:cubicBezTo>
                    <a:pt x="576" y="355"/>
                    <a:pt x="575" y="353"/>
                    <a:pt x="575" y="353"/>
                  </a:cubicBezTo>
                  <a:cubicBezTo>
                    <a:pt x="575" y="353"/>
                    <a:pt x="579" y="350"/>
                    <a:pt x="579" y="347"/>
                  </a:cubicBezTo>
                  <a:close/>
                  <a:moveTo>
                    <a:pt x="545" y="324"/>
                  </a:moveTo>
                  <a:cubicBezTo>
                    <a:pt x="546" y="323"/>
                    <a:pt x="548" y="319"/>
                    <a:pt x="548" y="319"/>
                  </a:cubicBezTo>
                  <a:cubicBezTo>
                    <a:pt x="548" y="319"/>
                    <a:pt x="551" y="317"/>
                    <a:pt x="551" y="316"/>
                  </a:cubicBezTo>
                  <a:cubicBezTo>
                    <a:pt x="551" y="316"/>
                    <a:pt x="550" y="312"/>
                    <a:pt x="550" y="312"/>
                  </a:cubicBezTo>
                  <a:cubicBezTo>
                    <a:pt x="550" y="312"/>
                    <a:pt x="552" y="309"/>
                    <a:pt x="554" y="308"/>
                  </a:cubicBezTo>
                  <a:cubicBezTo>
                    <a:pt x="556" y="308"/>
                    <a:pt x="557" y="307"/>
                    <a:pt x="560" y="306"/>
                  </a:cubicBezTo>
                  <a:cubicBezTo>
                    <a:pt x="563" y="305"/>
                    <a:pt x="563" y="303"/>
                    <a:pt x="565" y="305"/>
                  </a:cubicBezTo>
                  <a:cubicBezTo>
                    <a:pt x="567" y="308"/>
                    <a:pt x="572" y="309"/>
                    <a:pt x="572" y="311"/>
                  </a:cubicBezTo>
                  <a:cubicBezTo>
                    <a:pt x="573" y="312"/>
                    <a:pt x="575" y="315"/>
                    <a:pt x="575" y="317"/>
                  </a:cubicBezTo>
                  <a:cubicBezTo>
                    <a:pt x="575" y="319"/>
                    <a:pt x="579" y="319"/>
                    <a:pt x="573" y="319"/>
                  </a:cubicBezTo>
                  <a:cubicBezTo>
                    <a:pt x="567" y="320"/>
                    <a:pt x="566" y="321"/>
                    <a:pt x="563" y="322"/>
                  </a:cubicBezTo>
                  <a:cubicBezTo>
                    <a:pt x="561" y="323"/>
                    <a:pt x="558" y="323"/>
                    <a:pt x="557" y="324"/>
                  </a:cubicBezTo>
                  <a:cubicBezTo>
                    <a:pt x="555" y="324"/>
                    <a:pt x="550" y="326"/>
                    <a:pt x="549" y="326"/>
                  </a:cubicBezTo>
                  <a:cubicBezTo>
                    <a:pt x="548" y="326"/>
                    <a:pt x="546" y="327"/>
                    <a:pt x="546" y="327"/>
                  </a:cubicBezTo>
                  <a:cubicBezTo>
                    <a:pt x="545" y="328"/>
                    <a:pt x="545" y="328"/>
                    <a:pt x="545" y="328"/>
                  </a:cubicBezTo>
                  <a:cubicBezTo>
                    <a:pt x="545" y="328"/>
                    <a:pt x="544" y="326"/>
                    <a:pt x="545" y="324"/>
                  </a:cubicBezTo>
                  <a:close/>
                  <a:moveTo>
                    <a:pt x="566" y="361"/>
                  </a:moveTo>
                  <a:cubicBezTo>
                    <a:pt x="564" y="363"/>
                    <a:pt x="563" y="363"/>
                    <a:pt x="562" y="363"/>
                  </a:cubicBezTo>
                  <a:cubicBezTo>
                    <a:pt x="561" y="363"/>
                    <a:pt x="558" y="363"/>
                    <a:pt x="557" y="363"/>
                  </a:cubicBezTo>
                  <a:cubicBezTo>
                    <a:pt x="556" y="363"/>
                    <a:pt x="554" y="362"/>
                    <a:pt x="554" y="362"/>
                  </a:cubicBezTo>
                  <a:cubicBezTo>
                    <a:pt x="554" y="362"/>
                    <a:pt x="555" y="359"/>
                    <a:pt x="557" y="359"/>
                  </a:cubicBezTo>
                  <a:cubicBezTo>
                    <a:pt x="559" y="359"/>
                    <a:pt x="559" y="360"/>
                    <a:pt x="561" y="360"/>
                  </a:cubicBezTo>
                  <a:cubicBezTo>
                    <a:pt x="563" y="360"/>
                    <a:pt x="565" y="359"/>
                    <a:pt x="565" y="359"/>
                  </a:cubicBezTo>
                  <a:cubicBezTo>
                    <a:pt x="565" y="359"/>
                    <a:pt x="567" y="360"/>
                    <a:pt x="566" y="361"/>
                  </a:cubicBezTo>
                  <a:close/>
                  <a:moveTo>
                    <a:pt x="549" y="365"/>
                  </a:moveTo>
                  <a:cubicBezTo>
                    <a:pt x="549" y="365"/>
                    <a:pt x="553" y="374"/>
                    <a:pt x="563" y="372"/>
                  </a:cubicBezTo>
                  <a:cubicBezTo>
                    <a:pt x="563" y="372"/>
                    <a:pt x="565" y="373"/>
                    <a:pt x="563" y="379"/>
                  </a:cubicBezTo>
                  <a:cubicBezTo>
                    <a:pt x="562" y="384"/>
                    <a:pt x="563" y="388"/>
                    <a:pt x="563" y="388"/>
                  </a:cubicBezTo>
                  <a:cubicBezTo>
                    <a:pt x="561" y="391"/>
                    <a:pt x="561" y="391"/>
                    <a:pt x="561" y="391"/>
                  </a:cubicBezTo>
                  <a:cubicBezTo>
                    <a:pt x="561" y="391"/>
                    <a:pt x="557" y="391"/>
                    <a:pt x="556" y="391"/>
                  </a:cubicBezTo>
                  <a:cubicBezTo>
                    <a:pt x="555" y="391"/>
                    <a:pt x="553" y="391"/>
                    <a:pt x="552" y="391"/>
                  </a:cubicBezTo>
                  <a:cubicBezTo>
                    <a:pt x="550" y="391"/>
                    <a:pt x="545" y="390"/>
                    <a:pt x="546" y="385"/>
                  </a:cubicBezTo>
                  <a:cubicBezTo>
                    <a:pt x="547" y="379"/>
                    <a:pt x="550" y="378"/>
                    <a:pt x="550" y="377"/>
                  </a:cubicBezTo>
                  <a:cubicBezTo>
                    <a:pt x="550" y="376"/>
                    <a:pt x="547" y="374"/>
                    <a:pt x="547" y="373"/>
                  </a:cubicBezTo>
                  <a:cubicBezTo>
                    <a:pt x="546" y="372"/>
                    <a:pt x="545" y="370"/>
                    <a:pt x="544" y="370"/>
                  </a:cubicBezTo>
                  <a:cubicBezTo>
                    <a:pt x="543" y="370"/>
                    <a:pt x="541" y="369"/>
                    <a:pt x="541" y="369"/>
                  </a:cubicBezTo>
                  <a:cubicBezTo>
                    <a:pt x="541" y="369"/>
                    <a:pt x="547" y="366"/>
                    <a:pt x="549" y="365"/>
                  </a:cubicBezTo>
                  <a:close/>
                  <a:moveTo>
                    <a:pt x="554" y="440"/>
                  </a:moveTo>
                  <a:cubicBezTo>
                    <a:pt x="555" y="441"/>
                    <a:pt x="555" y="441"/>
                    <a:pt x="555" y="441"/>
                  </a:cubicBezTo>
                  <a:cubicBezTo>
                    <a:pt x="555" y="441"/>
                    <a:pt x="554" y="442"/>
                    <a:pt x="553" y="442"/>
                  </a:cubicBezTo>
                  <a:cubicBezTo>
                    <a:pt x="551" y="442"/>
                    <a:pt x="549" y="441"/>
                    <a:pt x="547" y="441"/>
                  </a:cubicBezTo>
                  <a:cubicBezTo>
                    <a:pt x="545" y="440"/>
                    <a:pt x="543" y="438"/>
                    <a:pt x="540" y="438"/>
                  </a:cubicBezTo>
                  <a:cubicBezTo>
                    <a:pt x="537" y="438"/>
                    <a:pt x="533" y="438"/>
                    <a:pt x="532" y="437"/>
                  </a:cubicBezTo>
                  <a:cubicBezTo>
                    <a:pt x="531" y="436"/>
                    <a:pt x="536" y="434"/>
                    <a:pt x="538" y="433"/>
                  </a:cubicBezTo>
                  <a:cubicBezTo>
                    <a:pt x="540" y="432"/>
                    <a:pt x="541" y="433"/>
                    <a:pt x="544" y="432"/>
                  </a:cubicBezTo>
                  <a:cubicBezTo>
                    <a:pt x="546" y="431"/>
                    <a:pt x="547" y="431"/>
                    <a:pt x="547" y="431"/>
                  </a:cubicBezTo>
                  <a:cubicBezTo>
                    <a:pt x="555" y="427"/>
                    <a:pt x="555" y="427"/>
                    <a:pt x="555" y="427"/>
                  </a:cubicBezTo>
                  <a:cubicBezTo>
                    <a:pt x="557" y="428"/>
                    <a:pt x="557" y="428"/>
                    <a:pt x="557" y="428"/>
                  </a:cubicBezTo>
                  <a:cubicBezTo>
                    <a:pt x="557" y="428"/>
                    <a:pt x="556" y="431"/>
                    <a:pt x="555" y="434"/>
                  </a:cubicBezTo>
                  <a:cubicBezTo>
                    <a:pt x="554" y="436"/>
                    <a:pt x="554" y="440"/>
                    <a:pt x="554" y="440"/>
                  </a:cubicBezTo>
                  <a:close/>
                  <a:moveTo>
                    <a:pt x="554" y="409"/>
                  </a:moveTo>
                  <a:cubicBezTo>
                    <a:pt x="552" y="411"/>
                    <a:pt x="552" y="412"/>
                    <a:pt x="549" y="412"/>
                  </a:cubicBezTo>
                  <a:cubicBezTo>
                    <a:pt x="546" y="413"/>
                    <a:pt x="545" y="413"/>
                    <a:pt x="543" y="414"/>
                  </a:cubicBezTo>
                  <a:cubicBezTo>
                    <a:pt x="541" y="414"/>
                    <a:pt x="544" y="415"/>
                    <a:pt x="538" y="416"/>
                  </a:cubicBezTo>
                  <a:cubicBezTo>
                    <a:pt x="532" y="416"/>
                    <a:pt x="537" y="416"/>
                    <a:pt x="529" y="416"/>
                  </a:cubicBezTo>
                  <a:cubicBezTo>
                    <a:pt x="521" y="416"/>
                    <a:pt x="519" y="416"/>
                    <a:pt x="519" y="416"/>
                  </a:cubicBezTo>
                  <a:cubicBezTo>
                    <a:pt x="519" y="414"/>
                    <a:pt x="519" y="414"/>
                    <a:pt x="519" y="414"/>
                  </a:cubicBezTo>
                  <a:cubicBezTo>
                    <a:pt x="529" y="409"/>
                    <a:pt x="529" y="409"/>
                    <a:pt x="529" y="409"/>
                  </a:cubicBezTo>
                  <a:cubicBezTo>
                    <a:pt x="529" y="409"/>
                    <a:pt x="531" y="409"/>
                    <a:pt x="536" y="408"/>
                  </a:cubicBezTo>
                  <a:cubicBezTo>
                    <a:pt x="540" y="408"/>
                    <a:pt x="542" y="405"/>
                    <a:pt x="543" y="405"/>
                  </a:cubicBezTo>
                  <a:cubicBezTo>
                    <a:pt x="545" y="404"/>
                    <a:pt x="550" y="403"/>
                    <a:pt x="552" y="402"/>
                  </a:cubicBezTo>
                  <a:cubicBezTo>
                    <a:pt x="555" y="401"/>
                    <a:pt x="558" y="397"/>
                    <a:pt x="559" y="397"/>
                  </a:cubicBezTo>
                  <a:cubicBezTo>
                    <a:pt x="560" y="397"/>
                    <a:pt x="562" y="403"/>
                    <a:pt x="560" y="404"/>
                  </a:cubicBezTo>
                  <a:cubicBezTo>
                    <a:pt x="559" y="406"/>
                    <a:pt x="557" y="407"/>
                    <a:pt x="554" y="409"/>
                  </a:cubicBezTo>
                  <a:close/>
                  <a:moveTo>
                    <a:pt x="523" y="402"/>
                  </a:moveTo>
                  <a:cubicBezTo>
                    <a:pt x="523" y="402"/>
                    <a:pt x="528" y="401"/>
                    <a:pt x="528" y="396"/>
                  </a:cubicBezTo>
                  <a:cubicBezTo>
                    <a:pt x="528" y="396"/>
                    <a:pt x="526" y="395"/>
                    <a:pt x="531" y="396"/>
                  </a:cubicBezTo>
                  <a:cubicBezTo>
                    <a:pt x="536" y="397"/>
                    <a:pt x="536" y="390"/>
                    <a:pt x="536" y="390"/>
                  </a:cubicBezTo>
                  <a:cubicBezTo>
                    <a:pt x="536" y="390"/>
                    <a:pt x="539" y="393"/>
                    <a:pt x="541" y="394"/>
                  </a:cubicBezTo>
                  <a:cubicBezTo>
                    <a:pt x="542" y="394"/>
                    <a:pt x="548" y="395"/>
                    <a:pt x="549" y="395"/>
                  </a:cubicBezTo>
                  <a:cubicBezTo>
                    <a:pt x="550" y="395"/>
                    <a:pt x="550" y="395"/>
                    <a:pt x="550" y="395"/>
                  </a:cubicBezTo>
                  <a:cubicBezTo>
                    <a:pt x="550" y="395"/>
                    <a:pt x="550" y="395"/>
                    <a:pt x="549" y="395"/>
                  </a:cubicBezTo>
                  <a:cubicBezTo>
                    <a:pt x="549" y="396"/>
                    <a:pt x="547" y="396"/>
                    <a:pt x="547" y="397"/>
                  </a:cubicBezTo>
                  <a:cubicBezTo>
                    <a:pt x="545" y="398"/>
                    <a:pt x="531" y="404"/>
                    <a:pt x="531" y="404"/>
                  </a:cubicBezTo>
                  <a:cubicBezTo>
                    <a:pt x="531" y="404"/>
                    <a:pt x="527" y="405"/>
                    <a:pt x="525" y="406"/>
                  </a:cubicBezTo>
                  <a:cubicBezTo>
                    <a:pt x="523" y="407"/>
                    <a:pt x="520" y="408"/>
                    <a:pt x="519" y="408"/>
                  </a:cubicBezTo>
                  <a:cubicBezTo>
                    <a:pt x="518" y="408"/>
                    <a:pt x="515" y="410"/>
                    <a:pt x="515" y="408"/>
                  </a:cubicBezTo>
                  <a:cubicBezTo>
                    <a:pt x="515" y="408"/>
                    <a:pt x="523" y="406"/>
                    <a:pt x="523" y="402"/>
                  </a:cubicBezTo>
                  <a:close/>
                  <a:moveTo>
                    <a:pt x="510" y="387"/>
                  </a:moveTo>
                  <a:cubicBezTo>
                    <a:pt x="510" y="385"/>
                    <a:pt x="511" y="383"/>
                    <a:pt x="512" y="382"/>
                  </a:cubicBezTo>
                  <a:cubicBezTo>
                    <a:pt x="513" y="381"/>
                    <a:pt x="518" y="379"/>
                    <a:pt x="518" y="379"/>
                  </a:cubicBezTo>
                  <a:cubicBezTo>
                    <a:pt x="518" y="379"/>
                    <a:pt x="517" y="380"/>
                    <a:pt x="516" y="382"/>
                  </a:cubicBezTo>
                  <a:cubicBezTo>
                    <a:pt x="514" y="385"/>
                    <a:pt x="514" y="385"/>
                    <a:pt x="514" y="387"/>
                  </a:cubicBezTo>
                  <a:cubicBezTo>
                    <a:pt x="515" y="388"/>
                    <a:pt x="516" y="388"/>
                    <a:pt x="514" y="390"/>
                  </a:cubicBezTo>
                  <a:cubicBezTo>
                    <a:pt x="512" y="391"/>
                    <a:pt x="511" y="393"/>
                    <a:pt x="510" y="393"/>
                  </a:cubicBezTo>
                  <a:cubicBezTo>
                    <a:pt x="509" y="393"/>
                    <a:pt x="508" y="389"/>
                    <a:pt x="508" y="389"/>
                  </a:cubicBezTo>
                  <a:cubicBezTo>
                    <a:pt x="508" y="389"/>
                    <a:pt x="510" y="389"/>
                    <a:pt x="510" y="387"/>
                  </a:cubicBezTo>
                  <a:close/>
                  <a:moveTo>
                    <a:pt x="422" y="327"/>
                  </a:moveTo>
                  <a:cubicBezTo>
                    <a:pt x="425" y="326"/>
                    <a:pt x="426" y="325"/>
                    <a:pt x="428" y="325"/>
                  </a:cubicBezTo>
                  <a:cubicBezTo>
                    <a:pt x="430" y="324"/>
                    <a:pt x="432" y="322"/>
                    <a:pt x="434" y="323"/>
                  </a:cubicBezTo>
                  <a:cubicBezTo>
                    <a:pt x="435" y="324"/>
                    <a:pt x="440" y="326"/>
                    <a:pt x="441" y="329"/>
                  </a:cubicBezTo>
                  <a:cubicBezTo>
                    <a:pt x="442" y="332"/>
                    <a:pt x="443" y="336"/>
                    <a:pt x="445" y="337"/>
                  </a:cubicBezTo>
                  <a:cubicBezTo>
                    <a:pt x="448" y="337"/>
                    <a:pt x="450" y="337"/>
                    <a:pt x="450" y="337"/>
                  </a:cubicBezTo>
                  <a:cubicBezTo>
                    <a:pt x="450" y="338"/>
                    <a:pt x="446" y="342"/>
                    <a:pt x="445" y="343"/>
                  </a:cubicBezTo>
                  <a:cubicBezTo>
                    <a:pt x="444" y="345"/>
                    <a:pt x="444" y="347"/>
                    <a:pt x="444" y="349"/>
                  </a:cubicBezTo>
                  <a:cubicBezTo>
                    <a:pt x="444" y="352"/>
                    <a:pt x="443" y="351"/>
                    <a:pt x="444" y="354"/>
                  </a:cubicBezTo>
                  <a:cubicBezTo>
                    <a:pt x="445" y="356"/>
                    <a:pt x="445" y="357"/>
                    <a:pt x="446" y="357"/>
                  </a:cubicBezTo>
                  <a:cubicBezTo>
                    <a:pt x="447" y="357"/>
                    <a:pt x="447" y="353"/>
                    <a:pt x="447" y="357"/>
                  </a:cubicBezTo>
                  <a:cubicBezTo>
                    <a:pt x="446" y="360"/>
                    <a:pt x="446" y="360"/>
                    <a:pt x="445" y="363"/>
                  </a:cubicBezTo>
                  <a:cubicBezTo>
                    <a:pt x="443" y="366"/>
                    <a:pt x="443" y="368"/>
                    <a:pt x="441" y="369"/>
                  </a:cubicBezTo>
                  <a:cubicBezTo>
                    <a:pt x="439" y="371"/>
                    <a:pt x="439" y="370"/>
                    <a:pt x="438" y="372"/>
                  </a:cubicBezTo>
                  <a:cubicBezTo>
                    <a:pt x="437" y="374"/>
                    <a:pt x="430" y="373"/>
                    <a:pt x="426" y="377"/>
                  </a:cubicBezTo>
                  <a:cubicBezTo>
                    <a:pt x="421" y="380"/>
                    <a:pt x="423" y="380"/>
                    <a:pt x="415" y="379"/>
                  </a:cubicBezTo>
                  <a:cubicBezTo>
                    <a:pt x="408" y="378"/>
                    <a:pt x="414" y="379"/>
                    <a:pt x="405" y="381"/>
                  </a:cubicBezTo>
                  <a:cubicBezTo>
                    <a:pt x="396" y="383"/>
                    <a:pt x="397" y="381"/>
                    <a:pt x="395" y="383"/>
                  </a:cubicBezTo>
                  <a:cubicBezTo>
                    <a:pt x="392" y="386"/>
                    <a:pt x="388" y="384"/>
                    <a:pt x="386" y="385"/>
                  </a:cubicBezTo>
                  <a:cubicBezTo>
                    <a:pt x="383" y="387"/>
                    <a:pt x="384" y="388"/>
                    <a:pt x="376" y="388"/>
                  </a:cubicBezTo>
                  <a:cubicBezTo>
                    <a:pt x="369" y="389"/>
                    <a:pt x="363" y="391"/>
                    <a:pt x="361" y="392"/>
                  </a:cubicBezTo>
                  <a:cubicBezTo>
                    <a:pt x="359" y="393"/>
                    <a:pt x="359" y="392"/>
                    <a:pt x="356" y="394"/>
                  </a:cubicBezTo>
                  <a:cubicBezTo>
                    <a:pt x="354" y="395"/>
                    <a:pt x="360" y="394"/>
                    <a:pt x="353" y="395"/>
                  </a:cubicBezTo>
                  <a:cubicBezTo>
                    <a:pt x="346" y="396"/>
                    <a:pt x="345" y="394"/>
                    <a:pt x="343" y="396"/>
                  </a:cubicBezTo>
                  <a:cubicBezTo>
                    <a:pt x="341" y="397"/>
                    <a:pt x="339" y="398"/>
                    <a:pt x="338" y="397"/>
                  </a:cubicBezTo>
                  <a:cubicBezTo>
                    <a:pt x="338" y="396"/>
                    <a:pt x="325" y="384"/>
                    <a:pt x="326" y="381"/>
                  </a:cubicBezTo>
                  <a:cubicBezTo>
                    <a:pt x="326" y="381"/>
                    <a:pt x="334" y="378"/>
                    <a:pt x="335" y="376"/>
                  </a:cubicBezTo>
                  <a:cubicBezTo>
                    <a:pt x="336" y="374"/>
                    <a:pt x="346" y="371"/>
                    <a:pt x="348" y="369"/>
                  </a:cubicBezTo>
                  <a:cubicBezTo>
                    <a:pt x="350" y="368"/>
                    <a:pt x="354" y="362"/>
                    <a:pt x="357" y="361"/>
                  </a:cubicBezTo>
                  <a:cubicBezTo>
                    <a:pt x="360" y="360"/>
                    <a:pt x="374" y="355"/>
                    <a:pt x="375" y="355"/>
                  </a:cubicBezTo>
                  <a:cubicBezTo>
                    <a:pt x="376" y="355"/>
                    <a:pt x="380" y="356"/>
                    <a:pt x="382" y="355"/>
                  </a:cubicBezTo>
                  <a:cubicBezTo>
                    <a:pt x="385" y="355"/>
                    <a:pt x="385" y="353"/>
                    <a:pt x="385" y="351"/>
                  </a:cubicBezTo>
                  <a:cubicBezTo>
                    <a:pt x="384" y="350"/>
                    <a:pt x="378" y="350"/>
                    <a:pt x="384" y="347"/>
                  </a:cubicBezTo>
                  <a:cubicBezTo>
                    <a:pt x="389" y="345"/>
                    <a:pt x="395" y="341"/>
                    <a:pt x="395" y="341"/>
                  </a:cubicBezTo>
                  <a:cubicBezTo>
                    <a:pt x="395" y="341"/>
                    <a:pt x="398" y="339"/>
                    <a:pt x="399" y="339"/>
                  </a:cubicBezTo>
                  <a:cubicBezTo>
                    <a:pt x="401" y="339"/>
                    <a:pt x="402" y="339"/>
                    <a:pt x="404" y="339"/>
                  </a:cubicBezTo>
                  <a:cubicBezTo>
                    <a:pt x="405" y="339"/>
                    <a:pt x="407" y="340"/>
                    <a:pt x="408" y="337"/>
                  </a:cubicBezTo>
                  <a:cubicBezTo>
                    <a:pt x="410" y="335"/>
                    <a:pt x="409" y="332"/>
                    <a:pt x="412" y="331"/>
                  </a:cubicBezTo>
                  <a:cubicBezTo>
                    <a:pt x="415" y="329"/>
                    <a:pt x="419" y="329"/>
                    <a:pt x="422" y="327"/>
                  </a:cubicBezTo>
                  <a:close/>
                  <a:moveTo>
                    <a:pt x="342" y="285"/>
                  </a:moveTo>
                  <a:cubicBezTo>
                    <a:pt x="349" y="282"/>
                    <a:pt x="351" y="283"/>
                    <a:pt x="351" y="283"/>
                  </a:cubicBezTo>
                  <a:cubicBezTo>
                    <a:pt x="350" y="278"/>
                    <a:pt x="350" y="278"/>
                    <a:pt x="350" y="278"/>
                  </a:cubicBezTo>
                  <a:cubicBezTo>
                    <a:pt x="350" y="278"/>
                    <a:pt x="347" y="278"/>
                    <a:pt x="347" y="279"/>
                  </a:cubicBezTo>
                  <a:cubicBezTo>
                    <a:pt x="346" y="280"/>
                    <a:pt x="343" y="279"/>
                    <a:pt x="343" y="279"/>
                  </a:cubicBezTo>
                  <a:cubicBezTo>
                    <a:pt x="343" y="279"/>
                    <a:pt x="342" y="277"/>
                    <a:pt x="342" y="274"/>
                  </a:cubicBezTo>
                  <a:cubicBezTo>
                    <a:pt x="342" y="270"/>
                    <a:pt x="342" y="270"/>
                    <a:pt x="342" y="270"/>
                  </a:cubicBezTo>
                  <a:cubicBezTo>
                    <a:pt x="342" y="270"/>
                    <a:pt x="342" y="268"/>
                    <a:pt x="342" y="266"/>
                  </a:cubicBezTo>
                  <a:cubicBezTo>
                    <a:pt x="342" y="264"/>
                    <a:pt x="343" y="263"/>
                    <a:pt x="343" y="262"/>
                  </a:cubicBezTo>
                  <a:cubicBezTo>
                    <a:pt x="343" y="257"/>
                    <a:pt x="343" y="257"/>
                    <a:pt x="343" y="257"/>
                  </a:cubicBezTo>
                  <a:cubicBezTo>
                    <a:pt x="343" y="256"/>
                    <a:pt x="342" y="253"/>
                    <a:pt x="342" y="253"/>
                  </a:cubicBezTo>
                  <a:cubicBezTo>
                    <a:pt x="342" y="253"/>
                    <a:pt x="346" y="253"/>
                    <a:pt x="347" y="253"/>
                  </a:cubicBezTo>
                  <a:cubicBezTo>
                    <a:pt x="347" y="254"/>
                    <a:pt x="351" y="257"/>
                    <a:pt x="351" y="258"/>
                  </a:cubicBezTo>
                  <a:cubicBezTo>
                    <a:pt x="351" y="259"/>
                    <a:pt x="354" y="261"/>
                    <a:pt x="355" y="262"/>
                  </a:cubicBezTo>
                  <a:cubicBezTo>
                    <a:pt x="356" y="263"/>
                    <a:pt x="359" y="265"/>
                    <a:pt x="359" y="266"/>
                  </a:cubicBezTo>
                  <a:cubicBezTo>
                    <a:pt x="359" y="266"/>
                    <a:pt x="361" y="270"/>
                    <a:pt x="363" y="271"/>
                  </a:cubicBezTo>
                  <a:cubicBezTo>
                    <a:pt x="365" y="272"/>
                    <a:pt x="367" y="273"/>
                    <a:pt x="368" y="273"/>
                  </a:cubicBezTo>
                  <a:cubicBezTo>
                    <a:pt x="369" y="273"/>
                    <a:pt x="371" y="274"/>
                    <a:pt x="369" y="274"/>
                  </a:cubicBezTo>
                  <a:cubicBezTo>
                    <a:pt x="367" y="274"/>
                    <a:pt x="367" y="275"/>
                    <a:pt x="364" y="275"/>
                  </a:cubicBezTo>
                  <a:cubicBezTo>
                    <a:pt x="362" y="275"/>
                    <a:pt x="360" y="275"/>
                    <a:pt x="360" y="277"/>
                  </a:cubicBezTo>
                  <a:cubicBezTo>
                    <a:pt x="360" y="278"/>
                    <a:pt x="359" y="278"/>
                    <a:pt x="361" y="279"/>
                  </a:cubicBezTo>
                  <a:cubicBezTo>
                    <a:pt x="362" y="280"/>
                    <a:pt x="364" y="281"/>
                    <a:pt x="365" y="280"/>
                  </a:cubicBezTo>
                  <a:cubicBezTo>
                    <a:pt x="366" y="279"/>
                    <a:pt x="368" y="278"/>
                    <a:pt x="369" y="279"/>
                  </a:cubicBezTo>
                  <a:cubicBezTo>
                    <a:pt x="371" y="279"/>
                    <a:pt x="372" y="277"/>
                    <a:pt x="374" y="277"/>
                  </a:cubicBezTo>
                  <a:cubicBezTo>
                    <a:pt x="375" y="277"/>
                    <a:pt x="376" y="278"/>
                    <a:pt x="378" y="280"/>
                  </a:cubicBezTo>
                  <a:cubicBezTo>
                    <a:pt x="380" y="282"/>
                    <a:pt x="387" y="284"/>
                    <a:pt x="387" y="285"/>
                  </a:cubicBezTo>
                  <a:cubicBezTo>
                    <a:pt x="388" y="285"/>
                    <a:pt x="390" y="286"/>
                    <a:pt x="387" y="286"/>
                  </a:cubicBezTo>
                  <a:cubicBezTo>
                    <a:pt x="384" y="286"/>
                    <a:pt x="382" y="286"/>
                    <a:pt x="382" y="287"/>
                  </a:cubicBezTo>
                  <a:cubicBezTo>
                    <a:pt x="382" y="287"/>
                    <a:pt x="377" y="287"/>
                    <a:pt x="377" y="287"/>
                  </a:cubicBezTo>
                  <a:cubicBezTo>
                    <a:pt x="376" y="287"/>
                    <a:pt x="373" y="287"/>
                    <a:pt x="370" y="287"/>
                  </a:cubicBezTo>
                  <a:cubicBezTo>
                    <a:pt x="367" y="287"/>
                    <a:pt x="368" y="288"/>
                    <a:pt x="366" y="287"/>
                  </a:cubicBezTo>
                  <a:cubicBezTo>
                    <a:pt x="365" y="287"/>
                    <a:pt x="364" y="286"/>
                    <a:pt x="363" y="287"/>
                  </a:cubicBezTo>
                  <a:cubicBezTo>
                    <a:pt x="361" y="287"/>
                    <a:pt x="361" y="287"/>
                    <a:pt x="361" y="288"/>
                  </a:cubicBezTo>
                  <a:cubicBezTo>
                    <a:pt x="361" y="288"/>
                    <a:pt x="361" y="290"/>
                    <a:pt x="362" y="290"/>
                  </a:cubicBezTo>
                  <a:cubicBezTo>
                    <a:pt x="364" y="291"/>
                    <a:pt x="367" y="291"/>
                    <a:pt x="369" y="291"/>
                  </a:cubicBezTo>
                  <a:cubicBezTo>
                    <a:pt x="372" y="291"/>
                    <a:pt x="378" y="291"/>
                    <a:pt x="378" y="290"/>
                  </a:cubicBezTo>
                  <a:cubicBezTo>
                    <a:pt x="378" y="290"/>
                    <a:pt x="379" y="289"/>
                    <a:pt x="381" y="290"/>
                  </a:cubicBezTo>
                  <a:cubicBezTo>
                    <a:pt x="384" y="291"/>
                    <a:pt x="387" y="292"/>
                    <a:pt x="388" y="291"/>
                  </a:cubicBezTo>
                  <a:cubicBezTo>
                    <a:pt x="389" y="290"/>
                    <a:pt x="388" y="290"/>
                    <a:pt x="390" y="290"/>
                  </a:cubicBezTo>
                  <a:cubicBezTo>
                    <a:pt x="391" y="290"/>
                    <a:pt x="395" y="291"/>
                    <a:pt x="397" y="293"/>
                  </a:cubicBezTo>
                  <a:cubicBezTo>
                    <a:pt x="399" y="296"/>
                    <a:pt x="401" y="295"/>
                    <a:pt x="402" y="297"/>
                  </a:cubicBezTo>
                  <a:cubicBezTo>
                    <a:pt x="404" y="299"/>
                    <a:pt x="405" y="301"/>
                    <a:pt x="408" y="302"/>
                  </a:cubicBezTo>
                  <a:cubicBezTo>
                    <a:pt x="411" y="303"/>
                    <a:pt x="412" y="300"/>
                    <a:pt x="414" y="303"/>
                  </a:cubicBezTo>
                  <a:cubicBezTo>
                    <a:pt x="416" y="307"/>
                    <a:pt x="415" y="307"/>
                    <a:pt x="417" y="308"/>
                  </a:cubicBezTo>
                  <a:cubicBezTo>
                    <a:pt x="418" y="310"/>
                    <a:pt x="419" y="311"/>
                    <a:pt x="419" y="311"/>
                  </a:cubicBezTo>
                  <a:cubicBezTo>
                    <a:pt x="419" y="311"/>
                    <a:pt x="421" y="312"/>
                    <a:pt x="420" y="313"/>
                  </a:cubicBezTo>
                  <a:cubicBezTo>
                    <a:pt x="419" y="314"/>
                    <a:pt x="416" y="316"/>
                    <a:pt x="416" y="316"/>
                  </a:cubicBezTo>
                  <a:cubicBezTo>
                    <a:pt x="415" y="317"/>
                    <a:pt x="414" y="318"/>
                    <a:pt x="411" y="319"/>
                  </a:cubicBezTo>
                  <a:cubicBezTo>
                    <a:pt x="408" y="320"/>
                    <a:pt x="406" y="320"/>
                    <a:pt x="406" y="320"/>
                  </a:cubicBezTo>
                  <a:cubicBezTo>
                    <a:pt x="406" y="320"/>
                    <a:pt x="404" y="319"/>
                    <a:pt x="402" y="321"/>
                  </a:cubicBezTo>
                  <a:cubicBezTo>
                    <a:pt x="399" y="322"/>
                    <a:pt x="400" y="323"/>
                    <a:pt x="397" y="323"/>
                  </a:cubicBezTo>
                  <a:cubicBezTo>
                    <a:pt x="394" y="323"/>
                    <a:pt x="392" y="322"/>
                    <a:pt x="391" y="322"/>
                  </a:cubicBezTo>
                  <a:cubicBezTo>
                    <a:pt x="390" y="322"/>
                    <a:pt x="390" y="322"/>
                    <a:pt x="390" y="322"/>
                  </a:cubicBezTo>
                  <a:cubicBezTo>
                    <a:pt x="390" y="322"/>
                    <a:pt x="390" y="322"/>
                    <a:pt x="391" y="322"/>
                  </a:cubicBezTo>
                  <a:cubicBezTo>
                    <a:pt x="391" y="322"/>
                    <a:pt x="391" y="322"/>
                    <a:pt x="387" y="321"/>
                  </a:cubicBezTo>
                  <a:cubicBezTo>
                    <a:pt x="380" y="320"/>
                    <a:pt x="379" y="320"/>
                    <a:pt x="378" y="321"/>
                  </a:cubicBezTo>
                  <a:cubicBezTo>
                    <a:pt x="377" y="322"/>
                    <a:pt x="375" y="321"/>
                    <a:pt x="375" y="323"/>
                  </a:cubicBezTo>
                  <a:cubicBezTo>
                    <a:pt x="374" y="325"/>
                    <a:pt x="371" y="326"/>
                    <a:pt x="371" y="329"/>
                  </a:cubicBezTo>
                  <a:cubicBezTo>
                    <a:pt x="371" y="331"/>
                    <a:pt x="373" y="333"/>
                    <a:pt x="374" y="334"/>
                  </a:cubicBezTo>
                  <a:cubicBezTo>
                    <a:pt x="376" y="335"/>
                    <a:pt x="378" y="333"/>
                    <a:pt x="377" y="335"/>
                  </a:cubicBezTo>
                  <a:cubicBezTo>
                    <a:pt x="375" y="336"/>
                    <a:pt x="371" y="338"/>
                    <a:pt x="371" y="338"/>
                  </a:cubicBezTo>
                  <a:cubicBezTo>
                    <a:pt x="369" y="338"/>
                    <a:pt x="369" y="338"/>
                    <a:pt x="369" y="338"/>
                  </a:cubicBezTo>
                  <a:cubicBezTo>
                    <a:pt x="367" y="338"/>
                    <a:pt x="367" y="338"/>
                    <a:pt x="367" y="338"/>
                  </a:cubicBezTo>
                  <a:cubicBezTo>
                    <a:pt x="367" y="338"/>
                    <a:pt x="365" y="338"/>
                    <a:pt x="367" y="336"/>
                  </a:cubicBezTo>
                  <a:cubicBezTo>
                    <a:pt x="369" y="334"/>
                    <a:pt x="370" y="334"/>
                    <a:pt x="369" y="332"/>
                  </a:cubicBezTo>
                  <a:cubicBezTo>
                    <a:pt x="367" y="330"/>
                    <a:pt x="366" y="331"/>
                    <a:pt x="366" y="330"/>
                  </a:cubicBezTo>
                  <a:cubicBezTo>
                    <a:pt x="366" y="330"/>
                    <a:pt x="365" y="327"/>
                    <a:pt x="363" y="324"/>
                  </a:cubicBezTo>
                  <a:cubicBezTo>
                    <a:pt x="361" y="322"/>
                    <a:pt x="360" y="321"/>
                    <a:pt x="358" y="319"/>
                  </a:cubicBezTo>
                  <a:cubicBezTo>
                    <a:pt x="356" y="316"/>
                    <a:pt x="356" y="315"/>
                    <a:pt x="355" y="313"/>
                  </a:cubicBezTo>
                  <a:cubicBezTo>
                    <a:pt x="354" y="311"/>
                    <a:pt x="354" y="309"/>
                    <a:pt x="354" y="308"/>
                  </a:cubicBezTo>
                  <a:cubicBezTo>
                    <a:pt x="353" y="307"/>
                    <a:pt x="352" y="304"/>
                    <a:pt x="349" y="301"/>
                  </a:cubicBezTo>
                  <a:cubicBezTo>
                    <a:pt x="345" y="299"/>
                    <a:pt x="344" y="298"/>
                    <a:pt x="343" y="297"/>
                  </a:cubicBezTo>
                  <a:cubicBezTo>
                    <a:pt x="342" y="295"/>
                    <a:pt x="342" y="295"/>
                    <a:pt x="342" y="293"/>
                  </a:cubicBezTo>
                  <a:cubicBezTo>
                    <a:pt x="342" y="290"/>
                    <a:pt x="342" y="288"/>
                    <a:pt x="341" y="288"/>
                  </a:cubicBezTo>
                  <a:cubicBezTo>
                    <a:pt x="339" y="288"/>
                    <a:pt x="336" y="287"/>
                    <a:pt x="342" y="285"/>
                  </a:cubicBezTo>
                  <a:close/>
                  <a:moveTo>
                    <a:pt x="323" y="306"/>
                  </a:moveTo>
                  <a:cubicBezTo>
                    <a:pt x="326" y="304"/>
                    <a:pt x="324" y="302"/>
                    <a:pt x="324" y="302"/>
                  </a:cubicBezTo>
                  <a:cubicBezTo>
                    <a:pt x="325" y="299"/>
                    <a:pt x="325" y="299"/>
                    <a:pt x="325" y="299"/>
                  </a:cubicBezTo>
                  <a:cubicBezTo>
                    <a:pt x="325" y="299"/>
                    <a:pt x="325" y="297"/>
                    <a:pt x="327" y="297"/>
                  </a:cubicBezTo>
                  <a:cubicBezTo>
                    <a:pt x="327" y="297"/>
                    <a:pt x="328" y="299"/>
                    <a:pt x="329" y="300"/>
                  </a:cubicBezTo>
                  <a:cubicBezTo>
                    <a:pt x="330" y="301"/>
                    <a:pt x="331" y="302"/>
                    <a:pt x="332" y="303"/>
                  </a:cubicBezTo>
                  <a:cubicBezTo>
                    <a:pt x="333" y="303"/>
                    <a:pt x="335" y="307"/>
                    <a:pt x="336" y="309"/>
                  </a:cubicBezTo>
                  <a:cubicBezTo>
                    <a:pt x="338" y="311"/>
                    <a:pt x="340" y="315"/>
                    <a:pt x="341" y="316"/>
                  </a:cubicBezTo>
                  <a:cubicBezTo>
                    <a:pt x="342" y="317"/>
                    <a:pt x="343" y="317"/>
                    <a:pt x="343" y="317"/>
                  </a:cubicBezTo>
                  <a:cubicBezTo>
                    <a:pt x="343" y="317"/>
                    <a:pt x="341" y="319"/>
                    <a:pt x="342" y="320"/>
                  </a:cubicBezTo>
                  <a:cubicBezTo>
                    <a:pt x="343" y="322"/>
                    <a:pt x="343" y="319"/>
                    <a:pt x="346" y="322"/>
                  </a:cubicBezTo>
                  <a:cubicBezTo>
                    <a:pt x="349" y="325"/>
                    <a:pt x="350" y="326"/>
                    <a:pt x="350" y="327"/>
                  </a:cubicBezTo>
                  <a:cubicBezTo>
                    <a:pt x="350" y="328"/>
                    <a:pt x="350" y="328"/>
                    <a:pt x="350" y="329"/>
                  </a:cubicBezTo>
                  <a:cubicBezTo>
                    <a:pt x="349" y="331"/>
                    <a:pt x="351" y="332"/>
                    <a:pt x="348" y="332"/>
                  </a:cubicBezTo>
                  <a:cubicBezTo>
                    <a:pt x="346" y="332"/>
                    <a:pt x="344" y="332"/>
                    <a:pt x="343" y="332"/>
                  </a:cubicBezTo>
                  <a:cubicBezTo>
                    <a:pt x="342" y="333"/>
                    <a:pt x="345" y="334"/>
                    <a:pt x="341" y="334"/>
                  </a:cubicBezTo>
                  <a:cubicBezTo>
                    <a:pt x="338" y="333"/>
                    <a:pt x="338" y="332"/>
                    <a:pt x="336" y="333"/>
                  </a:cubicBezTo>
                  <a:cubicBezTo>
                    <a:pt x="335" y="334"/>
                    <a:pt x="336" y="335"/>
                    <a:pt x="336" y="335"/>
                  </a:cubicBezTo>
                  <a:cubicBezTo>
                    <a:pt x="338" y="337"/>
                    <a:pt x="338" y="337"/>
                    <a:pt x="338" y="337"/>
                  </a:cubicBezTo>
                  <a:cubicBezTo>
                    <a:pt x="338" y="337"/>
                    <a:pt x="341" y="342"/>
                    <a:pt x="343" y="342"/>
                  </a:cubicBezTo>
                  <a:cubicBezTo>
                    <a:pt x="344" y="342"/>
                    <a:pt x="346" y="341"/>
                    <a:pt x="347" y="342"/>
                  </a:cubicBezTo>
                  <a:cubicBezTo>
                    <a:pt x="348" y="342"/>
                    <a:pt x="346" y="346"/>
                    <a:pt x="345" y="346"/>
                  </a:cubicBezTo>
                  <a:cubicBezTo>
                    <a:pt x="344" y="346"/>
                    <a:pt x="342" y="345"/>
                    <a:pt x="340" y="347"/>
                  </a:cubicBezTo>
                  <a:cubicBezTo>
                    <a:pt x="339" y="349"/>
                    <a:pt x="340" y="348"/>
                    <a:pt x="337" y="350"/>
                  </a:cubicBezTo>
                  <a:cubicBezTo>
                    <a:pt x="334" y="353"/>
                    <a:pt x="332" y="353"/>
                    <a:pt x="331" y="355"/>
                  </a:cubicBezTo>
                  <a:cubicBezTo>
                    <a:pt x="329" y="357"/>
                    <a:pt x="327" y="358"/>
                    <a:pt x="327" y="358"/>
                  </a:cubicBezTo>
                  <a:cubicBezTo>
                    <a:pt x="327" y="358"/>
                    <a:pt x="327" y="360"/>
                    <a:pt x="324" y="361"/>
                  </a:cubicBezTo>
                  <a:cubicBezTo>
                    <a:pt x="321" y="362"/>
                    <a:pt x="321" y="361"/>
                    <a:pt x="319" y="362"/>
                  </a:cubicBezTo>
                  <a:cubicBezTo>
                    <a:pt x="318" y="363"/>
                    <a:pt x="318" y="364"/>
                    <a:pt x="316" y="364"/>
                  </a:cubicBezTo>
                  <a:cubicBezTo>
                    <a:pt x="314" y="364"/>
                    <a:pt x="313" y="363"/>
                    <a:pt x="313" y="362"/>
                  </a:cubicBezTo>
                  <a:cubicBezTo>
                    <a:pt x="313" y="360"/>
                    <a:pt x="310" y="359"/>
                    <a:pt x="310" y="357"/>
                  </a:cubicBezTo>
                  <a:cubicBezTo>
                    <a:pt x="310" y="356"/>
                    <a:pt x="310" y="354"/>
                    <a:pt x="310" y="352"/>
                  </a:cubicBezTo>
                  <a:cubicBezTo>
                    <a:pt x="311" y="350"/>
                    <a:pt x="312" y="333"/>
                    <a:pt x="313" y="332"/>
                  </a:cubicBezTo>
                  <a:cubicBezTo>
                    <a:pt x="315" y="330"/>
                    <a:pt x="317" y="329"/>
                    <a:pt x="317" y="325"/>
                  </a:cubicBezTo>
                  <a:cubicBezTo>
                    <a:pt x="317" y="322"/>
                    <a:pt x="316" y="323"/>
                    <a:pt x="317" y="321"/>
                  </a:cubicBezTo>
                  <a:cubicBezTo>
                    <a:pt x="317" y="320"/>
                    <a:pt x="318" y="320"/>
                    <a:pt x="318" y="319"/>
                  </a:cubicBezTo>
                  <a:cubicBezTo>
                    <a:pt x="319" y="317"/>
                    <a:pt x="318" y="315"/>
                    <a:pt x="319" y="314"/>
                  </a:cubicBezTo>
                  <a:cubicBezTo>
                    <a:pt x="319" y="313"/>
                    <a:pt x="319" y="313"/>
                    <a:pt x="320" y="312"/>
                  </a:cubicBezTo>
                  <a:cubicBezTo>
                    <a:pt x="321" y="310"/>
                    <a:pt x="321" y="308"/>
                    <a:pt x="323" y="306"/>
                  </a:cubicBezTo>
                  <a:close/>
                  <a:moveTo>
                    <a:pt x="313" y="257"/>
                  </a:moveTo>
                  <a:cubicBezTo>
                    <a:pt x="314" y="255"/>
                    <a:pt x="314" y="254"/>
                    <a:pt x="316" y="254"/>
                  </a:cubicBezTo>
                  <a:cubicBezTo>
                    <a:pt x="317" y="254"/>
                    <a:pt x="318" y="254"/>
                    <a:pt x="318" y="254"/>
                  </a:cubicBezTo>
                  <a:cubicBezTo>
                    <a:pt x="318" y="254"/>
                    <a:pt x="317" y="256"/>
                    <a:pt x="319" y="257"/>
                  </a:cubicBezTo>
                  <a:cubicBezTo>
                    <a:pt x="320" y="257"/>
                    <a:pt x="320" y="256"/>
                    <a:pt x="320" y="260"/>
                  </a:cubicBezTo>
                  <a:cubicBezTo>
                    <a:pt x="319" y="263"/>
                    <a:pt x="320" y="263"/>
                    <a:pt x="319" y="264"/>
                  </a:cubicBezTo>
                  <a:cubicBezTo>
                    <a:pt x="318" y="265"/>
                    <a:pt x="319" y="267"/>
                    <a:pt x="316" y="265"/>
                  </a:cubicBezTo>
                  <a:cubicBezTo>
                    <a:pt x="314" y="263"/>
                    <a:pt x="312" y="262"/>
                    <a:pt x="311" y="261"/>
                  </a:cubicBezTo>
                  <a:cubicBezTo>
                    <a:pt x="311" y="259"/>
                    <a:pt x="311" y="259"/>
                    <a:pt x="313" y="257"/>
                  </a:cubicBezTo>
                  <a:close/>
                  <a:moveTo>
                    <a:pt x="275" y="255"/>
                  </a:moveTo>
                  <a:cubicBezTo>
                    <a:pt x="276" y="255"/>
                    <a:pt x="280" y="255"/>
                    <a:pt x="280" y="256"/>
                  </a:cubicBezTo>
                  <a:cubicBezTo>
                    <a:pt x="280" y="256"/>
                    <a:pt x="283" y="257"/>
                    <a:pt x="285" y="258"/>
                  </a:cubicBezTo>
                  <a:cubicBezTo>
                    <a:pt x="286" y="259"/>
                    <a:pt x="292" y="265"/>
                    <a:pt x="293" y="266"/>
                  </a:cubicBezTo>
                  <a:cubicBezTo>
                    <a:pt x="293" y="267"/>
                    <a:pt x="303" y="273"/>
                    <a:pt x="304" y="274"/>
                  </a:cubicBezTo>
                  <a:cubicBezTo>
                    <a:pt x="305" y="275"/>
                    <a:pt x="308" y="277"/>
                    <a:pt x="309" y="280"/>
                  </a:cubicBezTo>
                  <a:cubicBezTo>
                    <a:pt x="310" y="282"/>
                    <a:pt x="313" y="286"/>
                    <a:pt x="313" y="286"/>
                  </a:cubicBezTo>
                  <a:cubicBezTo>
                    <a:pt x="314" y="290"/>
                    <a:pt x="314" y="290"/>
                    <a:pt x="314" y="290"/>
                  </a:cubicBezTo>
                  <a:cubicBezTo>
                    <a:pt x="314" y="290"/>
                    <a:pt x="314" y="300"/>
                    <a:pt x="313" y="304"/>
                  </a:cubicBezTo>
                  <a:cubicBezTo>
                    <a:pt x="312" y="307"/>
                    <a:pt x="312" y="309"/>
                    <a:pt x="312" y="312"/>
                  </a:cubicBezTo>
                  <a:cubicBezTo>
                    <a:pt x="311" y="314"/>
                    <a:pt x="305" y="349"/>
                    <a:pt x="305" y="350"/>
                  </a:cubicBezTo>
                  <a:cubicBezTo>
                    <a:pt x="305" y="351"/>
                    <a:pt x="301" y="346"/>
                    <a:pt x="300" y="344"/>
                  </a:cubicBezTo>
                  <a:cubicBezTo>
                    <a:pt x="299" y="343"/>
                    <a:pt x="294" y="338"/>
                    <a:pt x="293" y="337"/>
                  </a:cubicBezTo>
                  <a:cubicBezTo>
                    <a:pt x="292" y="335"/>
                    <a:pt x="291" y="334"/>
                    <a:pt x="290" y="333"/>
                  </a:cubicBezTo>
                  <a:cubicBezTo>
                    <a:pt x="289" y="332"/>
                    <a:pt x="290" y="331"/>
                    <a:pt x="289" y="331"/>
                  </a:cubicBezTo>
                  <a:cubicBezTo>
                    <a:pt x="287" y="330"/>
                    <a:pt x="285" y="330"/>
                    <a:pt x="283" y="328"/>
                  </a:cubicBezTo>
                  <a:cubicBezTo>
                    <a:pt x="282" y="326"/>
                    <a:pt x="283" y="325"/>
                    <a:pt x="280" y="324"/>
                  </a:cubicBezTo>
                  <a:cubicBezTo>
                    <a:pt x="277" y="323"/>
                    <a:pt x="275" y="320"/>
                    <a:pt x="274" y="320"/>
                  </a:cubicBezTo>
                  <a:cubicBezTo>
                    <a:pt x="274" y="319"/>
                    <a:pt x="273" y="320"/>
                    <a:pt x="273" y="318"/>
                  </a:cubicBezTo>
                  <a:cubicBezTo>
                    <a:pt x="272" y="316"/>
                    <a:pt x="273" y="313"/>
                    <a:pt x="273" y="311"/>
                  </a:cubicBezTo>
                  <a:cubicBezTo>
                    <a:pt x="272" y="310"/>
                    <a:pt x="273" y="309"/>
                    <a:pt x="273" y="308"/>
                  </a:cubicBezTo>
                  <a:cubicBezTo>
                    <a:pt x="274" y="307"/>
                    <a:pt x="274" y="301"/>
                    <a:pt x="274" y="301"/>
                  </a:cubicBezTo>
                  <a:cubicBezTo>
                    <a:pt x="274" y="301"/>
                    <a:pt x="278" y="300"/>
                    <a:pt x="279" y="299"/>
                  </a:cubicBezTo>
                  <a:cubicBezTo>
                    <a:pt x="280" y="299"/>
                    <a:pt x="285" y="296"/>
                    <a:pt x="287" y="297"/>
                  </a:cubicBezTo>
                  <a:cubicBezTo>
                    <a:pt x="289" y="297"/>
                    <a:pt x="290" y="298"/>
                    <a:pt x="291" y="297"/>
                  </a:cubicBezTo>
                  <a:cubicBezTo>
                    <a:pt x="292" y="297"/>
                    <a:pt x="294" y="295"/>
                    <a:pt x="295" y="295"/>
                  </a:cubicBezTo>
                  <a:cubicBezTo>
                    <a:pt x="297" y="295"/>
                    <a:pt x="299" y="294"/>
                    <a:pt x="300" y="293"/>
                  </a:cubicBezTo>
                  <a:cubicBezTo>
                    <a:pt x="301" y="292"/>
                    <a:pt x="301" y="292"/>
                    <a:pt x="304" y="292"/>
                  </a:cubicBezTo>
                  <a:cubicBezTo>
                    <a:pt x="307" y="292"/>
                    <a:pt x="307" y="291"/>
                    <a:pt x="308" y="291"/>
                  </a:cubicBezTo>
                  <a:cubicBezTo>
                    <a:pt x="308" y="290"/>
                    <a:pt x="311" y="291"/>
                    <a:pt x="312" y="290"/>
                  </a:cubicBezTo>
                  <a:cubicBezTo>
                    <a:pt x="312" y="289"/>
                    <a:pt x="311" y="286"/>
                    <a:pt x="310" y="286"/>
                  </a:cubicBezTo>
                  <a:cubicBezTo>
                    <a:pt x="309" y="287"/>
                    <a:pt x="308" y="287"/>
                    <a:pt x="306" y="288"/>
                  </a:cubicBezTo>
                  <a:cubicBezTo>
                    <a:pt x="304" y="288"/>
                    <a:pt x="303" y="288"/>
                    <a:pt x="302" y="289"/>
                  </a:cubicBezTo>
                  <a:cubicBezTo>
                    <a:pt x="301" y="290"/>
                    <a:pt x="299" y="291"/>
                    <a:pt x="297" y="291"/>
                  </a:cubicBezTo>
                  <a:cubicBezTo>
                    <a:pt x="295" y="291"/>
                    <a:pt x="294" y="291"/>
                    <a:pt x="293" y="292"/>
                  </a:cubicBezTo>
                  <a:cubicBezTo>
                    <a:pt x="293" y="293"/>
                    <a:pt x="290" y="293"/>
                    <a:pt x="287" y="294"/>
                  </a:cubicBezTo>
                  <a:cubicBezTo>
                    <a:pt x="284" y="294"/>
                    <a:pt x="283" y="293"/>
                    <a:pt x="280" y="294"/>
                  </a:cubicBezTo>
                  <a:cubicBezTo>
                    <a:pt x="278" y="296"/>
                    <a:pt x="277" y="296"/>
                    <a:pt x="277" y="296"/>
                  </a:cubicBezTo>
                  <a:cubicBezTo>
                    <a:pt x="277" y="296"/>
                    <a:pt x="274" y="265"/>
                    <a:pt x="269" y="259"/>
                  </a:cubicBezTo>
                  <a:cubicBezTo>
                    <a:pt x="269" y="259"/>
                    <a:pt x="273" y="255"/>
                    <a:pt x="275" y="255"/>
                  </a:cubicBezTo>
                  <a:close/>
                  <a:moveTo>
                    <a:pt x="243" y="404"/>
                  </a:moveTo>
                  <a:cubicBezTo>
                    <a:pt x="243" y="400"/>
                    <a:pt x="243" y="398"/>
                    <a:pt x="244" y="396"/>
                  </a:cubicBezTo>
                  <a:cubicBezTo>
                    <a:pt x="246" y="393"/>
                    <a:pt x="245" y="389"/>
                    <a:pt x="246" y="388"/>
                  </a:cubicBezTo>
                  <a:cubicBezTo>
                    <a:pt x="247" y="387"/>
                    <a:pt x="248" y="384"/>
                    <a:pt x="248" y="382"/>
                  </a:cubicBezTo>
                  <a:cubicBezTo>
                    <a:pt x="247" y="381"/>
                    <a:pt x="247" y="380"/>
                    <a:pt x="251" y="381"/>
                  </a:cubicBezTo>
                  <a:cubicBezTo>
                    <a:pt x="254" y="381"/>
                    <a:pt x="255" y="380"/>
                    <a:pt x="255" y="379"/>
                  </a:cubicBezTo>
                  <a:cubicBezTo>
                    <a:pt x="256" y="378"/>
                    <a:pt x="257" y="373"/>
                    <a:pt x="257" y="372"/>
                  </a:cubicBezTo>
                  <a:cubicBezTo>
                    <a:pt x="257" y="371"/>
                    <a:pt x="258" y="372"/>
                    <a:pt x="259" y="370"/>
                  </a:cubicBezTo>
                  <a:cubicBezTo>
                    <a:pt x="259" y="369"/>
                    <a:pt x="260" y="367"/>
                    <a:pt x="260" y="366"/>
                  </a:cubicBezTo>
                  <a:cubicBezTo>
                    <a:pt x="260" y="365"/>
                    <a:pt x="262" y="364"/>
                    <a:pt x="262" y="361"/>
                  </a:cubicBezTo>
                  <a:cubicBezTo>
                    <a:pt x="262" y="358"/>
                    <a:pt x="261" y="355"/>
                    <a:pt x="263" y="353"/>
                  </a:cubicBezTo>
                  <a:cubicBezTo>
                    <a:pt x="265" y="352"/>
                    <a:pt x="266" y="351"/>
                    <a:pt x="265" y="350"/>
                  </a:cubicBezTo>
                  <a:cubicBezTo>
                    <a:pt x="265" y="349"/>
                    <a:pt x="264" y="346"/>
                    <a:pt x="264" y="346"/>
                  </a:cubicBezTo>
                  <a:cubicBezTo>
                    <a:pt x="265" y="348"/>
                    <a:pt x="265" y="349"/>
                    <a:pt x="268" y="350"/>
                  </a:cubicBezTo>
                  <a:cubicBezTo>
                    <a:pt x="270" y="351"/>
                    <a:pt x="272" y="352"/>
                    <a:pt x="273" y="353"/>
                  </a:cubicBezTo>
                  <a:cubicBezTo>
                    <a:pt x="275" y="355"/>
                    <a:pt x="275" y="355"/>
                    <a:pt x="277" y="356"/>
                  </a:cubicBezTo>
                  <a:cubicBezTo>
                    <a:pt x="279" y="357"/>
                    <a:pt x="282" y="361"/>
                    <a:pt x="285" y="364"/>
                  </a:cubicBezTo>
                  <a:cubicBezTo>
                    <a:pt x="289" y="367"/>
                    <a:pt x="289" y="367"/>
                    <a:pt x="292" y="369"/>
                  </a:cubicBezTo>
                  <a:cubicBezTo>
                    <a:pt x="295" y="371"/>
                    <a:pt x="295" y="371"/>
                    <a:pt x="296" y="371"/>
                  </a:cubicBezTo>
                  <a:cubicBezTo>
                    <a:pt x="296" y="372"/>
                    <a:pt x="298" y="371"/>
                    <a:pt x="296" y="374"/>
                  </a:cubicBezTo>
                  <a:cubicBezTo>
                    <a:pt x="294" y="376"/>
                    <a:pt x="293" y="378"/>
                    <a:pt x="290" y="380"/>
                  </a:cubicBezTo>
                  <a:cubicBezTo>
                    <a:pt x="288" y="382"/>
                    <a:pt x="286" y="384"/>
                    <a:pt x="285" y="384"/>
                  </a:cubicBezTo>
                  <a:cubicBezTo>
                    <a:pt x="284" y="384"/>
                    <a:pt x="282" y="384"/>
                    <a:pt x="280" y="385"/>
                  </a:cubicBezTo>
                  <a:cubicBezTo>
                    <a:pt x="278" y="387"/>
                    <a:pt x="277" y="387"/>
                    <a:pt x="275" y="390"/>
                  </a:cubicBezTo>
                  <a:cubicBezTo>
                    <a:pt x="273" y="393"/>
                    <a:pt x="272" y="393"/>
                    <a:pt x="271" y="393"/>
                  </a:cubicBezTo>
                  <a:cubicBezTo>
                    <a:pt x="269" y="393"/>
                    <a:pt x="269" y="395"/>
                    <a:pt x="267" y="396"/>
                  </a:cubicBezTo>
                  <a:cubicBezTo>
                    <a:pt x="265" y="398"/>
                    <a:pt x="262" y="399"/>
                    <a:pt x="262" y="399"/>
                  </a:cubicBezTo>
                  <a:cubicBezTo>
                    <a:pt x="262" y="399"/>
                    <a:pt x="255" y="400"/>
                    <a:pt x="254" y="403"/>
                  </a:cubicBezTo>
                  <a:cubicBezTo>
                    <a:pt x="253" y="405"/>
                    <a:pt x="253" y="405"/>
                    <a:pt x="251" y="406"/>
                  </a:cubicBezTo>
                  <a:cubicBezTo>
                    <a:pt x="250" y="406"/>
                    <a:pt x="251" y="404"/>
                    <a:pt x="249" y="407"/>
                  </a:cubicBezTo>
                  <a:cubicBezTo>
                    <a:pt x="247" y="409"/>
                    <a:pt x="247" y="409"/>
                    <a:pt x="246" y="411"/>
                  </a:cubicBezTo>
                  <a:cubicBezTo>
                    <a:pt x="245" y="412"/>
                    <a:pt x="243" y="411"/>
                    <a:pt x="242" y="411"/>
                  </a:cubicBezTo>
                  <a:cubicBezTo>
                    <a:pt x="242" y="410"/>
                    <a:pt x="243" y="407"/>
                    <a:pt x="243" y="404"/>
                  </a:cubicBezTo>
                  <a:close/>
                  <a:moveTo>
                    <a:pt x="214" y="310"/>
                  </a:moveTo>
                  <a:cubicBezTo>
                    <a:pt x="215" y="308"/>
                    <a:pt x="215" y="307"/>
                    <a:pt x="217" y="306"/>
                  </a:cubicBezTo>
                  <a:cubicBezTo>
                    <a:pt x="219" y="305"/>
                    <a:pt x="223" y="302"/>
                    <a:pt x="225" y="302"/>
                  </a:cubicBezTo>
                  <a:cubicBezTo>
                    <a:pt x="227" y="302"/>
                    <a:pt x="228" y="300"/>
                    <a:pt x="228" y="300"/>
                  </a:cubicBezTo>
                  <a:cubicBezTo>
                    <a:pt x="228" y="299"/>
                    <a:pt x="228" y="297"/>
                    <a:pt x="228" y="297"/>
                  </a:cubicBezTo>
                  <a:cubicBezTo>
                    <a:pt x="228" y="297"/>
                    <a:pt x="231" y="296"/>
                    <a:pt x="232" y="295"/>
                  </a:cubicBezTo>
                  <a:cubicBezTo>
                    <a:pt x="233" y="294"/>
                    <a:pt x="234" y="292"/>
                    <a:pt x="235" y="291"/>
                  </a:cubicBezTo>
                  <a:cubicBezTo>
                    <a:pt x="236" y="291"/>
                    <a:pt x="237" y="294"/>
                    <a:pt x="237" y="294"/>
                  </a:cubicBezTo>
                  <a:cubicBezTo>
                    <a:pt x="237" y="295"/>
                    <a:pt x="238" y="299"/>
                    <a:pt x="238" y="299"/>
                  </a:cubicBezTo>
                  <a:cubicBezTo>
                    <a:pt x="238" y="300"/>
                    <a:pt x="237" y="301"/>
                    <a:pt x="235" y="301"/>
                  </a:cubicBezTo>
                  <a:cubicBezTo>
                    <a:pt x="234" y="301"/>
                    <a:pt x="233" y="300"/>
                    <a:pt x="231" y="302"/>
                  </a:cubicBezTo>
                  <a:cubicBezTo>
                    <a:pt x="229" y="304"/>
                    <a:pt x="228" y="304"/>
                    <a:pt x="227" y="305"/>
                  </a:cubicBezTo>
                  <a:cubicBezTo>
                    <a:pt x="226" y="306"/>
                    <a:pt x="226" y="307"/>
                    <a:pt x="224" y="308"/>
                  </a:cubicBezTo>
                  <a:cubicBezTo>
                    <a:pt x="222" y="310"/>
                    <a:pt x="222" y="309"/>
                    <a:pt x="220" y="310"/>
                  </a:cubicBezTo>
                  <a:cubicBezTo>
                    <a:pt x="219" y="311"/>
                    <a:pt x="217" y="311"/>
                    <a:pt x="216" y="313"/>
                  </a:cubicBezTo>
                  <a:cubicBezTo>
                    <a:pt x="215" y="315"/>
                    <a:pt x="215" y="316"/>
                    <a:pt x="214" y="316"/>
                  </a:cubicBezTo>
                  <a:cubicBezTo>
                    <a:pt x="213" y="317"/>
                    <a:pt x="207" y="318"/>
                    <a:pt x="207" y="314"/>
                  </a:cubicBezTo>
                  <a:cubicBezTo>
                    <a:pt x="207" y="314"/>
                    <a:pt x="213" y="312"/>
                    <a:pt x="214" y="310"/>
                  </a:cubicBezTo>
                  <a:close/>
                  <a:moveTo>
                    <a:pt x="226" y="417"/>
                  </a:moveTo>
                  <a:cubicBezTo>
                    <a:pt x="224" y="416"/>
                    <a:pt x="224" y="417"/>
                    <a:pt x="221" y="418"/>
                  </a:cubicBezTo>
                  <a:cubicBezTo>
                    <a:pt x="218" y="420"/>
                    <a:pt x="217" y="419"/>
                    <a:pt x="217" y="422"/>
                  </a:cubicBezTo>
                  <a:cubicBezTo>
                    <a:pt x="216" y="425"/>
                    <a:pt x="218" y="425"/>
                    <a:pt x="217" y="428"/>
                  </a:cubicBezTo>
                  <a:cubicBezTo>
                    <a:pt x="215" y="431"/>
                    <a:pt x="216" y="433"/>
                    <a:pt x="213" y="433"/>
                  </a:cubicBezTo>
                  <a:cubicBezTo>
                    <a:pt x="210" y="433"/>
                    <a:pt x="212" y="433"/>
                    <a:pt x="208" y="435"/>
                  </a:cubicBezTo>
                  <a:cubicBezTo>
                    <a:pt x="204" y="436"/>
                    <a:pt x="204" y="439"/>
                    <a:pt x="203" y="436"/>
                  </a:cubicBezTo>
                  <a:cubicBezTo>
                    <a:pt x="202" y="434"/>
                    <a:pt x="202" y="432"/>
                    <a:pt x="202" y="430"/>
                  </a:cubicBezTo>
                  <a:cubicBezTo>
                    <a:pt x="202" y="429"/>
                    <a:pt x="200" y="430"/>
                    <a:pt x="200" y="429"/>
                  </a:cubicBezTo>
                  <a:cubicBezTo>
                    <a:pt x="200" y="428"/>
                    <a:pt x="198" y="426"/>
                    <a:pt x="202" y="426"/>
                  </a:cubicBezTo>
                  <a:cubicBezTo>
                    <a:pt x="205" y="426"/>
                    <a:pt x="208" y="425"/>
                    <a:pt x="205" y="422"/>
                  </a:cubicBezTo>
                  <a:cubicBezTo>
                    <a:pt x="201" y="420"/>
                    <a:pt x="197" y="423"/>
                    <a:pt x="200" y="418"/>
                  </a:cubicBezTo>
                  <a:cubicBezTo>
                    <a:pt x="203" y="414"/>
                    <a:pt x="204" y="413"/>
                    <a:pt x="205" y="413"/>
                  </a:cubicBezTo>
                  <a:cubicBezTo>
                    <a:pt x="206" y="413"/>
                    <a:pt x="208" y="409"/>
                    <a:pt x="208" y="406"/>
                  </a:cubicBezTo>
                  <a:cubicBezTo>
                    <a:pt x="208" y="404"/>
                    <a:pt x="207" y="402"/>
                    <a:pt x="210" y="402"/>
                  </a:cubicBezTo>
                  <a:cubicBezTo>
                    <a:pt x="212" y="401"/>
                    <a:pt x="216" y="401"/>
                    <a:pt x="213" y="399"/>
                  </a:cubicBezTo>
                  <a:cubicBezTo>
                    <a:pt x="211" y="397"/>
                    <a:pt x="208" y="400"/>
                    <a:pt x="210" y="397"/>
                  </a:cubicBezTo>
                  <a:cubicBezTo>
                    <a:pt x="212" y="394"/>
                    <a:pt x="213" y="396"/>
                    <a:pt x="214" y="393"/>
                  </a:cubicBezTo>
                  <a:cubicBezTo>
                    <a:pt x="215" y="391"/>
                    <a:pt x="214" y="391"/>
                    <a:pt x="216" y="389"/>
                  </a:cubicBezTo>
                  <a:cubicBezTo>
                    <a:pt x="217" y="388"/>
                    <a:pt x="223" y="381"/>
                    <a:pt x="224" y="379"/>
                  </a:cubicBezTo>
                  <a:cubicBezTo>
                    <a:pt x="225" y="376"/>
                    <a:pt x="228" y="372"/>
                    <a:pt x="228" y="369"/>
                  </a:cubicBezTo>
                  <a:cubicBezTo>
                    <a:pt x="229" y="367"/>
                    <a:pt x="230" y="361"/>
                    <a:pt x="231" y="358"/>
                  </a:cubicBezTo>
                  <a:cubicBezTo>
                    <a:pt x="231" y="355"/>
                    <a:pt x="232" y="348"/>
                    <a:pt x="232" y="346"/>
                  </a:cubicBezTo>
                  <a:cubicBezTo>
                    <a:pt x="231" y="343"/>
                    <a:pt x="233" y="340"/>
                    <a:pt x="233" y="340"/>
                  </a:cubicBezTo>
                  <a:cubicBezTo>
                    <a:pt x="233" y="339"/>
                    <a:pt x="235" y="339"/>
                    <a:pt x="233" y="336"/>
                  </a:cubicBezTo>
                  <a:cubicBezTo>
                    <a:pt x="230" y="334"/>
                    <a:pt x="230" y="335"/>
                    <a:pt x="228" y="332"/>
                  </a:cubicBezTo>
                  <a:cubicBezTo>
                    <a:pt x="227" y="329"/>
                    <a:pt x="223" y="325"/>
                    <a:pt x="223" y="325"/>
                  </a:cubicBezTo>
                  <a:cubicBezTo>
                    <a:pt x="222" y="323"/>
                    <a:pt x="222" y="323"/>
                    <a:pt x="222" y="323"/>
                  </a:cubicBezTo>
                  <a:cubicBezTo>
                    <a:pt x="222" y="323"/>
                    <a:pt x="221" y="322"/>
                    <a:pt x="223" y="322"/>
                  </a:cubicBezTo>
                  <a:cubicBezTo>
                    <a:pt x="226" y="323"/>
                    <a:pt x="228" y="321"/>
                    <a:pt x="228" y="322"/>
                  </a:cubicBezTo>
                  <a:cubicBezTo>
                    <a:pt x="228" y="324"/>
                    <a:pt x="234" y="324"/>
                    <a:pt x="235" y="324"/>
                  </a:cubicBezTo>
                  <a:cubicBezTo>
                    <a:pt x="237" y="323"/>
                    <a:pt x="238" y="327"/>
                    <a:pt x="238" y="327"/>
                  </a:cubicBezTo>
                  <a:cubicBezTo>
                    <a:pt x="238" y="333"/>
                    <a:pt x="238" y="333"/>
                    <a:pt x="238" y="333"/>
                  </a:cubicBezTo>
                  <a:cubicBezTo>
                    <a:pt x="238" y="333"/>
                    <a:pt x="236" y="345"/>
                    <a:pt x="237" y="347"/>
                  </a:cubicBezTo>
                  <a:cubicBezTo>
                    <a:pt x="237" y="348"/>
                    <a:pt x="237" y="352"/>
                    <a:pt x="236" y="354"/>
                  </a:cubicBezTo>
                  <a:cubicBezTo>
                    <a:pt x="236" y="356"/>
                    <a:pt x="236" y="359"/>
                    <a:pt x="236" y="362"/>
                  </a:cubicBezTo>
                  <a:cubicBezTo>
                    <a:pt x="236" y="365"/>
                    <a:pt x="236" y="368"/>
                    <a:pt x="236" y="370"/>
                  </a:cubicBezTo>
                  <a:cubicBezTo>
                    <a:pt x="236" y="372"/>
                    <a:pt x="236" y="377"/>
                    <a:pt x="236" y="380"/>
                  </a:cubicBezTo>
                  <a:cubicBezTo>
                    <a:pt x="236" y="384"/>
                    <a:pt x="238" y="389"/>
                    <a:pt x="238" y="390"/>
                  </a:cubicBezTo>
                  <a:cubicBezTo>
                    <a:pt x="238" y="392"/>
                    <a:pt x="238" y="393"/>
                    <a:pt x="238" y="397"/>
                  </a:cubicBezTo>
                  <a:cubicBezTo>
                    <a:pt x="238" y="401"/>
                    <a:pt x="238" y="403"/>
                    <a:pt x="238" y="405"/>
                  </a:cubicBezTo>
                  <a:cubicBezTo>
                    <a:pt x="238" y="407"/>
                    <a:pt x="238" y="410"/>
                    <a:pt x="238" y="410"/>
                  </a:cubicBezTo>
                  <a:cubicBezTo>
                    <a:pt x="238" y="410"/>
                    <a:pt x="237" y="415"/>
                    <a:pt x="235" y="415"/>
                  </a:cubicBezTo>
                  <a:cubicBezTo>
                    <a:pt x="233" y="416"/>
                    <a:pt x="231" y="417"/>
                    <a:pt x="230" y="417"/>
                  </a:cubicBezTo>
                  <a:cubicBezTo>
                    <a:pt x="229" y="417"/>
                    <a:pt x="227" y="417"/>
                    <a:pt x="226" y="417"/>
                  </a:cubicBezTo>
                  <a:close/>
                  <a:moveTo>
                    <a:pt x="297" y="399"/>
                  </a:moveTo>
                  <a:cubicBezTo>
                    <a:pt x="296" y="400"/>
                    <a:pt x="295" y="400"/>
                    <a:pt x="295" y="403"/>
                  </a:cubicBezTo>
                  <a:cubicBezTo>
                    <a:pt x="295" y="406"/>
                    <a:pt x="296" y="407"/>
                    <a:pt x="296" y="408"/>
                  </a:cubicBezTo>
                  <a:cubicBezTo>
                    <a:pt x="296" y="410"/>
                    <a:pt x="297" y="413"/>
                    <a:pt x="294" y="413"/>
                  </a:cubicBezTo>
                  <a:cubicBezTo>
                    <a:pt x="291" y="413"/>
                    <a:pt x="289" y="413"/>
                    <a:pt x="288" y="413"/>
                  </a:cubicBezTo>
                  <a:cubicBezTo>
                    <a:pt x="287" y="414"/>
                    <a:pt x="286" y="416"/>
                    <a:pt x="284" y="416"/>
                  </a:cubicBezTo>
                  <a:cubicBezTo>
                    <a:pt x="282" y="416"/>
                    <a:pt x="280" y="414"/>
                    <a:pt x="280" y="416"/>
                  </a:cubicBezTo>
                  <a:cubicBezTo>
                    <a:pt x="279" y="418"/>
                    <a:pt x="282" y="419"/>
                    <a:pt x="280" y="420"/>
                  </a:cubicBezTo>
                  <a:cubicBezTo>
                    <a:pt x="277" y="421"/>
                    <a:pt x="275" y="421"/>
                    <a:pt x="275" y="421"/>
                  </a:cubicBezTo>
                  <a:cubicBezTo>
                    <a:pt x="275" y="421"/>
                    <a:pt x="273" y="420"/>
                    <a:pt x="272" y="420"/>
                  </a:cubicBezTo>
                  <a:cubicBezTo>
                    <a:pt x="270" y="420"/>
                    <a:pt x="265" y="422"/>
                    <a:pt x="264" y="424"/>
                  </a:cubicBezTo>
                  <a:cubicBezTo>
                    <a:pt x="263" y="425"/>
                    <a:pt x="263" y="426"/>
                    <a:pt x="261" y="426"/>
                  </a:cubicBezTo>
                  <a:cubicBezTo>
                    <a:pt x="259" y="426"/>
                    <a:pt x="261" y="425"/>
                    <a:pt x="257" y="426"/>
                  </a:cubicBezTo>
                  <a:cubicBezTo>
                    <a:pt x="253" y="427"/>
                    <a:pt x="254" y="429"/>
                    <a:pt x="252" y="431"/>
                  </a:cubicBezTo>
                  <a:cubicBezTo>
                    <a:pt x="249" y="432"/>
                    <a:pt x="249" y="432"/>
                    <a:pt x="247" y="432"/>
                  </a:cubicBezTo>
                  <a:cubicBezTo>
                    <a:pt x="245" y="432"/>
                    <a:pt x="244" y="434"/>
                    <a:pt x="242" y="435"/>
                  </a:cubicBezTo>
                  <a:cubicBezTo>
                    <a:pt x="240" y="436"/>
                    <a:pt x="237" y="437"/>
                    <a:pt x="236" y="437"/>
                  </a:cubicBezTo>
                  <a:cubicBezTo>
                    <a:pt x="236" y="437"/>
                    <a:pt x="233" y="437"/>
                    <a:pt x="234" y="435"/>
                  </a:cubicBezTo>
                  <a:cubicBezTo>
                    <a:pt x="234" y="435"/>
                    <a:pt x="238" y="433"/>
                    <a:pt x="240" y="429"/>
                  </a:cubicBezTo>
                  <a:cubicBezTo>
                    <a:pt x="242" y="426"/>
                    <a:pt x="247" y="423"/>
                    <a:pt x="247" y="423"/>
                  </a:cubicBezTo>
                  <a:cubicBezTo>
                    <a:pt x="248" y="422"/>
                    <a:pt x="254" y="419"/>
                    <a:pt x="256" y="418"/>
                  </a:cubicBezTo>
                  <a:cubicBezTo>
                    <a:pt x="258" y="417"/>
                    <a:pt x="266" y="416"/>
                    <a:pt x="270" y="411"/>
                  </a:cubicBezTo>
                  <a:cubicBezTo>
                    <a:pt x="275" y="406"/>
                    <a:pt x="278" y="408"/>
                    <a:pt x="280" y="405"/>
                  </a:cubicBezTo>
                  <a:cubicBezTo>
                    <a:pt x="283" y="403"/>
                    <a:pt x="290" y="400"/>
                    <a:pt x="290" y="400"/>
                  </a:cubicBezTo>
                  <a:cubicBezTo>
                    <a:pt x="290" y="400"/>
                    <a:pt x="294" y="397"/>
                    <a:pt x="297" y="396"/>
                  </a:cubicBezTo>
                  <a:cubicBezTo>
                    <a:pt x="301" y="394"/>
                    <a:pt x="304" y="392"/>
                    <a:pt x="306" y="391"/>
                  </a:cubicBezTo>
                  <a:cubicBezTo>
                    <a:pt x="308" y="391"/>
                    <a:pt x="311" y="389"/>
                    <a:pt x="313" y="389"/>
                  </a:cubicBezTo>
                  <a:cubicBezTo>
                    <a:pt x="314" y="389"/>
                    <a:pt x="318" y="390"/>
                    <a:pt x="319" y="392"/>
                  </a:cubicBezTo>
                  <a:cubicBezTo>
                    <a:pt x="320" y="393"/>
                    <a:pt x="324" y="396"/>
                    <a:pt x="324" y="397"/>
                  </a:cubicBezTo>
                  <a:cubicBezTo>
                    <a:pt x="324" y="398"/>
                    <a:pt x="327" y="398"/>
                    <a:pt x="327" y="400"/>
                  </a:cubicBezTo>
                  <a:cubicBezTo>
                    <a:pt x="326" y="401"/>
                    <a:pt x="324" y="402"/>
                    <a:pt x="322" y="403"/>
                  </a:cubicBezTo>
                  <a:cubicBezTo>
                    <a:pt x="320" y="403"/>
                    <a:pt x="317" y="404"/>
                    <a:pt x="315" y="405"/>
                  </a:cubicBezTo>
                  <a:cubicBezTo>
                    <a:pt x="313" y="406"/>
                    <a:pt x="312" y="405"/>
                    <a:pt x="310" y="407"/>
                  </a:cubicBezTo>
                  <a:cubicBezTo>
                    <a:pt x="309" y="408"/>
                    <a:pt x="308" y="409"/>
                    <a:pt x="308" y="409"/>
                  </a:cubicBezTo>
                  <a:cubicBezTo>
                    <a:pt x="308" y="404"/>
                    <a:pt x="308" y="404"/>
                    <a:pt x="308" y="404"/>
                  </a:cubicBezTo>
                  <a:cubicBezTo>
                    <a:pt x="308" y="404"/>
                    <a:pt x="309" y="403"/>
                    <a:pt x="306" y="402"/>
                  </a:cubicBezTo>
                  <a:cubicBezTo>
                    <a:pt x="304" y="401"/>
                    <a:pt x="303" y="401"/>
                    <a:pt x="302" y="399"/>
                  </a:cubicBezTo>
                  <a:cubicBezTo>
                    <a:pt x="301" y="398"/>
                    <a:pt x="297" y="398"/>
                    <a:pt x="297" y="399"/>
                  </a:cubicBezTo>
                  <a:close/>
                  <a:moveTo>
                    <a:pt x="430" y="460"/>
                  </a:moveTo>
                  <a:cubicBezTo>
                    <a:pt x="426" y="460"/>
                    <a:pt x="419" y="459"/>
                    <a:pt x="417" y="459"/>
                  </a:cubicBezTo>
                  <a:cubicBezTo>
                    <a:pt x="415" y="458"/>
                    <a:pt x="411" y="458"/>
                    <a:pt x="410" y="456"/>
                  </a:cubicBezTo>
                  <a:cubicBezTo>
                    <a:pt x="409" y="455"/>
                    <a:pt x="407" y="453"/>
                    <a:pt x="407" y="453"/>
                  </a:cubicBezTo>
                  <a:cubicBezTo>
                    <a:pt x="407" y="453"/>
                    <a:pt x="407" y="454"/>
                    <a:pt x="406" y="454"/>
                  </a:cubicBezTo>
                  <a:cubicBezTo>
                    <a:pt x="405" y="454"/>
                    <a:pt x="404" y="453"/>
                    <a:pt x="404" y="453"/>
                  </a:cubicBezTo>
                  <a:cubicBezTo>
                    <a:pt x="404" y="453"/>
                    <a:pt x="403" y="447"/>
                    <a:pt x="404" y="446"/>
                  </a:cubicBezTo>
                  <a:cubicBezTo>
                    <a:pt x="404" y="444"/>
                    <a:pt x="406" y="444"/>
                    <a:pt x="408" y="444"/>
                  </a:cubicBezTo>
                  <a:cubicBezTo>
                    <a:pt x="410" y="444"/>
                    <a:pt x="410" y="444"/>
                    <a:pt x="411" y="444"/>
                  </a:cubicBezTo>
                  <a:cubicBezTo>
                    <a:pt x="413" y="444"/>
                    <a:pt x="417" y="447"/>
                    <a:pt x="419" y="448"/>
                  </a:cubicBezTo>
                  <a:cubicBezTo>
                    <a:pt x="421" y="448"/>
                    <a:pt x="425" y="447"/>
                    <a:pt x="425" y="449"/>
                  </a:cubicBezTo>
                  <a:cubicBezTo>
                    <a:pt x="426" y="450"/>
                    <a:pt x="425" y="451"/>
                    <a:pt x="427" y="452"/>
                  </a:cubicBezTo>
                  <a:cubicBezTo>
                    <a:pt x="430" y="453"/>
                    <a:pt x="433" y="457"/>
                    <a:pt x="434" y="457"/>
                  </a:cubicBezTo>
                  <a:cubicBezTo>
                    <a:pt x="436" y="457"/>
                    <a:pt x="437" y="460"/>
                    <a:pt x="437" y="460"/>
                  </a:cubicBezTo>
                  <a:cubicBezTo>
                    <a:pt x="437" y="460"/>
                    <a:pt x="433" y="461"/>
                    <a:pt x="430" y="460"/>
                  </a:cubicBezTo>
                  <a:close/>
                  <a:moveTo>
                    <a:pt x="465" y="452"/>
                  </a:moveTo>
                  <a:cubicBezTo>
                    <a:pt x="464" y="451"/>
                    <a:pt x="460" y="450"/>
                    <a:pt x="460" y="448"/>
                  </a:cubicBezTo>
                  <a:cubicBezTo>
                    <a:pt x="459" y="447"/>
                    <a:pt x="459" y="443"/>
                    <a:pt x="457" y="443"/>
                  </a:cubicBezTo>
                  <a:cubicBezTo>
                    <a:pt x="454" y="443"/>
                    <a:pt x="452" y="444"/>
                    <a:pt x="452" y="444"/>
                  </a:cubicBezTo>
                  <a:cubicBezTo>
                    <a:pt x="452" y="444"/>
                    <a:pt x="448" y="445"/>
                    <a:pt x="446" y="444"/>
                  </a:cubicBezTo>
                  <a:cubicBezTo>
                    <a:pt x="445" y="443"/>
                    <a:pt x="444" y="442"/>
                    <a:pt x="445" y="441"/>
                  </a:cubicBezTo>
                  <a:cubicBezTo>
                    <a:pt x="445" y="440"/>
                    <a:pt x="446" y="438"/>
                    <a:pt x="446" y="438"/>
                  </a:cubicBezTo>
                  <a:cubicBezTo>
                    <a:pt x="446" y="438"/>
                    <a:pt x="444" y="436"/>
                    <a:pt x="443" y="437"/>
                  </a:cubicBezTo>
                  <a:cubicBezTo>
                    <a:pt x="442" y="439"/>
                    <a:pt x="440" y="440"/>
                    <a:pt x="440" y="440"/>
                  </a:cubicBezTo>
                  <a:cubicBezTo>
                    <a:pt x="440" y="440"/>
                    <a:pt x="440" y="440"/>
                    <a:pt x="440" y="439"/>
                  </a:cubicBezTo>
                  <a:cubicBezTo>
                    <a:pt x="440" y="438"/>
                    <a:pt x="441" y="436"/>
                    <a:pt x="444" y="436"/>
                  </a:cubicBezTo>
                  <a:cubicBezTo>
                    <a:pt x="448" y="436"/>
                    <a:pt x="452" y="437"/>
                    <a:pt x="452" y="436"/>
                  </a:cubicBezTo>
                  <a:cubicBezTo>
                    <a:pt x="452" y="435"/>
                    <a:pt x="453" y="434"/>
                    <a:pt x="453" y="434"/>
                  </a:cubicBezTo>
                  <a:cubicBezTo>
                    <a:pt x="453" y="434"/>
                    <a:pt x="457" y="443"/>
                    <a:pt x="459" y="443"/>
                  </a:cubicBezTo>
                  <a:cubicBezTo>
                    <a:pt x="461" y="444"/>
                    <a:pt x="462" y="448"/>
                    <a:pt x="464" y="449"/>
                  </a:cubicBezTo>
                  <a:cubicBezTo>
                    <a:pt x="465" y="450"/>
                    <a:pt x="467" y="452"/>
                    <a:pt x="467" y="452"/>
                  </a:cubicBezTo>
                  <a:cubicBezTo>
                    <a:pt x="467" y="452"/>
                    <a:pt x="466" y="453"/>
                    <a:pt x="465" y="452"/>
                  </a:cubicBezTo>
                  <a:close/>
                  <a:moveTo>
                    <a:pt x="467" y="420"/>
                  </a:moveTo>
                  <a:cubicBezTo>
                    <a:pt x="465" y="420"/>
                    <a:pt x="465" y="420"/>
                    <a:pt x="461" y="421"/>
                  </a:cubicBezTo>
                  <a:cubicBezTo>
                    <a:pt x="457" y="421"/>
                    <a:pt x="457" y="421"/>
                    <a:pt x="455" y="421"/>
                  </a:cubicBezTo>
                  <a:cubicBezTo>
                    <a:pt x="452" y="421"/>
                    <a:pt x="450" y="422"/>
                    <a:pt x="448" y="422"/>
                  </a:cubicBezTo>
                  <a:cubicBezTo>
                    <a:pt x="446" y="422"/>
                    <a:pt x="438" y="422"/>
                    <a:pt x="437" y="422"/>
                  </a:cubicBezTo>
                  <a:cubicBezTo>
                    <a:pt x="435" y="422"/>
                    <a:pt x="432" y="422"/>
                    <a:pt x="430" y="422"/>
                  </a:cubicBezTo>
                  <a:cubicBezTo>
                    <a:pt x="428" y="422"/>
                    <a:pt x="419" y="425"/>
                    <a:pt x="416" y="425"/>
                  </a:cubicBezTo>
                  <a:cubicBezTo>
                    <a:pt x="413" y="425"/>
                    <a:pt x="406" y="425"/>
                    <a:pt x="403" y="427"/>
                  </a:cubicBezTo>
                  <a:cubicBezTo>
                    <a:pt x="400" y="428"/>
                    <a:pt x="401" y="429"/>
                    <a:pt x="397" y="430"/>
                  </a:cubicBezTo>
                  <a:cubicBezTo>
                    <a:pt x="393" y="431"/>
                    <a:pt x="393" y="434"/>
                    <a:pt x="390" y="434"/>
                  </a:cubicBezTo>
                  <a:cubicBezTo>
                    <a:pt x="386" y="435"/>
                    <a:pt x="382" y="435"/>
                    <a:pt x="379" y="437"/>
                  </a:cubicBezTo>
                  <a:cubicBezTo>
                    <a:pt x="376" y="438"/>
                    <a:pt x="372" y="441"/>
                    <a:pt x="371" y="441"/>
                  </a:cubicBezTo>
                  <a:cubicBezTo>
                    <a:pt x="369" y="442"/>
                    <a:pt x="364" y="441"/>
                    <a:pt x="368" y="442"/>
                  </a:cubicBezTo>
                  <a:cubicBezTo>
                    <a:pt x="372" y="444"/>
                    <a:pt x="374" y="445"/>
                    <a:pt x="379" y="445"/>
                  </a:cubicBezTo>
                  <a:cubicBezTo>
                    <a:pt x="389" y="445"/>
                    <a:pt x="389" y="445"/>
                    <a:pt x="389" y="445"/>
                  </a:cubicBezTo>
                  <a:cubicBezTo>
                    <a:pt x="390" y="445"/>
                    <a:pt x="393" y="445"/>
                    <a:pt x="393" y="445"/>
                  </a:cubicBezTo>
                  <a:cubicBezTo>
                    <a:pt x="393" y="445"/>
                    <a:pt x="393" y="445"/>
                    <a:pt x="394" y="448"/>
                  </a:cubicBezTo>
                  <a:cubicBezTo>
                    <a:pt x="395" y="450"/>
                    <a:pt x="396" y="453"/>
                    <a:pt x="396" y="453"/>
                  </a:cubicBezTo>
                  <a:cubicBezTo>
                    <a:pt x="396" y="453"/>
                    <a:pt x="391" y="454"/>
                    <a:pt x="390" y="454"/>
                  </a:cubicBezTo>
                  <a:cubicBezTo>
                    <a:pt x="389" y="454"/>
                    <a:pt x="393" y="455"/>
                    <a:pt x="387" y="455"/>
                  </a:cubicBezTo>
                  <a:cubicBezTo>
                    <a:pt x="380" y="455"/>
                    <a:pt x="375" y="453"/>
                    <a:pt x="372" y="453"/>
                  </a:cubicBezTo>
                  <a:cubicBezTo>
                    <a:pt x="368" y="453"/>
                    <a:pt x="368" y="450"/>
                    <a:pt x="361" y="454"/>
                  </a:cubicBezTo>
                  <a:cubicBezTo>
                    <a:pt x="339" y="451"/>
                    <a:pt x="339" y="451"/>
                    <a:pt x="339" y="451"/>
                  </a:cubicBezTo>
                  <a:cubicBezTo>
                    <a:pt x="339" y="451"/>
                    <a:pt x="332" y="449"/>
                    <a:pt x="329" y="448"/>
                  </a:cubicBezTo>
                  <a:cubicBezTo>
                    <a:pt x="326" y="447"/>
                    <a:pt x="321" y="446"/>
                    <a:pt x="319" y="446"/>
                  </a:cubicBezTo>
                  <a:cubicBezTo>
                    <a:pt x="316" y="446"/>
                    <a:pt x="307" y="441"/>
                    <a:pt x="303" y="443"/>
                  </a:cubicBezTo>
                  <a:cubicBezTo>
                    <a:pt x="303" y="443"/>
                    <a:pt x="333" y="433"/>
                    <a:pt x="336" y="430"/>
                  </a:cubicBezTo>
                  <a:cubicBezTo>
                    <a:pt x="340" y="427"/>
                    <a:pt x="344" y="427"/>
                    <a:pt x="345" y="427"/>
                  </a:cubicBezTo>
                  <a:cubicBezTo>
                    <a:pt x="346" y="427"/>
                    <a:pt x="359" y="424"/>
                    <a:pt x="362" y="423"/>
                  </a:cubicBezTo>
                  <a:cubicBezTo>
                    <a:pt x="365" y="422"/>
                    <a:pt x="373" y="420"/>
                    <a:pt x="379" y="418"/>
                  </a:cubicBezTo>
                  <a:cubicBezTo>
                    <a:pt x="385" y="416"/>
                    <a:pt x="397" y="413"/>
                    <a:pt x="399" y="413"/>
                  </a:cubicBezTo>
                  <a:cubicBezTo>
                    <a:pt x="402" y="412"/>
                    <a:pt x="415" y="406"/>
                    <a:pt x="421" y="405"/>
                  </a:cubicBezTo>
                  <a:cubicBezTo>
                    <a:pt x="426" y="403"/>
                    <a:pt x="440" y="400"/>
                    <a:pt x="440" y="400"/>
                  </a:cubicBezTo>
                  <a:cubicBezTo>
                    <a:pt x="440" y="400"/>
                    <a:pt x="449" y="397"/>
                    <a:pt x="450" y="398"/>
                  </a:cubicBezTo>
                  <a:cubicBezTo>
                    <a:pt x="451" y="399"/>
                    <a:pt x="458" y="398"/>
                    <a:pt x="461" y="397"/>
                  </a:cubicBezTo>
                  <a:cubicBezTo>
                    <a:pt x="464" y="396"/>
                    <a:pt x="468" y="393"/>
                    <a:pt x="471" y="392"/>
                  </a:cubicBezTo>
                  <a:cubicBezTo>
                    <a:pt x="474" y="391"/>
                    <a:pt x="480" y="387"/>
                    <a:pt x="481" y="384"/>
                  </a:cubicBezTo>
                  <a:cubicBezTo>
                    <a:pt x="482" y="382"/>
                    <a:pt x="485" y="378"/>
                    <a:pt x="485" y="378"/>
                  </a:cubicBezTo>
                  <a:cubicBezTo>
                    <a:pt x="485" y="378"/>
                    <a:pt x="487" y="378"/>
                    <a:pt x="488" y="378"/>
                  </a:cubicBezTo>
                  <a:cubicBezTo>
                    <a:pt x="489" y="378"/>
                    <a:pt x="492" y="384"/>
                    <a:pt x="492" y="386"/>
                  </a:cubicBezTo>
                  <a:cubicBezTo>
                    <a:pt x="492" y="388"/>
                    <a:pt x="492" y="391"/>
                    <a:pt x="492" y="391"/>
                  </a:cubicBezTo>
                  <a:cubicBezTo>
                    <a:pt x="492" y="391"/>
                    <a:pt x="489" y="393"/>
                    <a:pt x="488" y="393"/>
                  </a:cubicBezTo>
                  <a:cubicBezTo>
                    <a:pt x="486" y="393"/>
                    <a:pt x="481" y="394"/>
                    <a:pt x="478" y="394"/>
                  </a:cubicBezTo>
                  <a:cubicBezTo>
                    <a:pt x="476" y="395"/>
                    <a:pt x="472" y="396"/>
                    <a:pt x="471" y="396"/>
                  </a:cubicBezTo>
                  <a:cubicBezTo>
                    <a:pt x="470" y="397"/>
                    <a:pt x="470" y="398"/>
                    <a:pt x="468" y="399"/>
                  </a:cubicBezTo>
                  <a:cubicBezTo>
                    <a:pt x="466" y="400"/>
                    <a:pt x="462" y="401"/>
                    <a:pt x="460" y="401"/>
                  </a:cubicBezTo>
                  <a:cubicBezTo>
                    <a:pt x="458" y="401"/>
                    <a:pt x="457" y="404"/>
                    <a:pt x="455" y="405"/>
                  </a:cubicBezTo>
                  <a:cubicBezTo>
                    <a:pt x="454" y="407"/>
                    <a:pt x="452" y="404"/>
                    <a:pt x="452" y="407"/>
                  </a:cubicBezTo>
                  <a:cubicBezTo>
                    <a:pt x="453" y="411"/>
                    <a:pt x="453" y="416"/>
                    <a:pt x="455" y="416"/>
                  </a:cubicBezTo>
                  <a:cubicBezTo>
                    <a:pt x="457" y="415"/>
                    <a:pt x="460" y="415"/>
                    <a:pt x="460" y="415"/>
                  </a:cubicBezTo>
                  <a:cubicBezTo>
                    <a:pt x="461" y="414"/>
                    <a:pt x="466" y="413"/>
                    <a:pt x="467" y="412"/>
                  </a:cubicBezTo>
                  <a:cubicBezTo>
                    <a:pt x="468" y="411"/>
                    <a:pt x="472" y="410"/>
                    <a:pt x="472" y="410"/>
                  </a:cubicBezTo>
                  <a:cubicBezTo>
                    <a:pt x="473" y="412"/>
                    <a:pt x="473" y="412"/>
                    <a:pt x="473" y="412"/>
                  </a:cubicBezTo>
                  <a:cubicBezTo>
                    <a:pt x="476" y="412"/>
                    <a:pt x="476" y="412"/>
                    <a:pt x="476" y="412"/>
                  </a:cubicBezTo>
                  <a:cubicBezTo>
                    <a:pt x="476" y="412"/>
                    <a:pt x="481" y="405"/>
                    <a:pt x="483" y="405"/>
                  </a:cubicBezTo>
                  <a:cubicBezTo>
                    <a:pt x="485" y="404"/>
                    <a:pt x="485" y="407"/>
                    <a:pt x="486" y="407"/>
                  </a:cubicBezTo>
                  <a:cubicBezTo>
                    <a:pt x="487" y="407"/>
                    <a:pt x="496" y="405"/>
                    <a:pt x="496" y="405"/>
                  </a:cubicBezTo>
                  <a:cubicBezTo>
                    <a:pt x="497" y="405"/>
                    <a:pt x="500" y="404"/>
                    <a:pt x="500" y="405"/>
                  </a:cubicBezTo>
                  <a:cubicBezTo>
                    <a:pt x="500" y="406"/>
                    <a:pt x="498" y="407"/>
                    <a:pt x="499" y="410"/>
                  </a:cubicBezTo>
                  <a:cubicBezTo>
                    <a:pt x="501" y="414"/>
                    <a:pt x="496" y="418"/>
                    <a:pt x="495" y="418"/>
                  </a:cubicBezTo>
                  <a:cubicBezTo>
                    <a:pt x="493" y="419"/>
                    <a:pt x="489" y="419"/>
                    <a:pt x="487" y="419"/>
                  </a:cubicBezTo>
                  <a:cubicBezTo>
                    <a:pt x="476" y="419"/>
                    <a:pt x="476" y="419"/>
                    <a:pt x="476" y="419"/>
                  </a:cubicBezTo>
                  <a:cubicBezTo>
                    <a:pt x="475" y="419"/>
                    <a:pt x="470" y="420"/>
                    <a:pt x="467" y="420"/>
                  </a:cubicBezTo>
                  <a:close/>
                  <a:moveTo>
                    <a:pt x="483" y="448"/>
                  </a:moveTo>
                  <a:cubicBezTo>
                    <a:pt x="483" y="447"/>
                    <a:pt x="483" y="445"/>
                    <a:pt x="483" y="444"/>
                  </a:cubicBezTo>
                  <a:cubicBezTo>
                    <a:pt x="483" y="443"/>
                    <a:pt x="479" y="440"/>
                    <a:pt x="476" y="438"/>
                  </a:cubicBezTo>
                  <a:cubicBezTo>
                    <a:pt x="472" y="437"/>
                    <a:pt x="472" y="431"/>
                    <a:pt x="472" y="431"/>
                  </a:cubicBezTo>
                  <a:cubicBezTo>
                    <a:pt x="473" y="430"/>
                    <a:pt x="473" y="430"/>
                    <a:pt x="473" y="430"/>
                  </a:cubicBezTo>
                  <a:cubicBezTo>
                    <a:pt x="474" y="432"/>
                    <a:pt x="474" y="432"/>
                    <a:pt x="474" y="432"/>
                  </a:cubicBezTo>
                  <a:cubicBezTo>
                    <a:pt x="474" y="432"/>
                    <a:pt x="476" y="432"/>
                    <a:pt x="482" y="431"/>
                  </a:cubicBezTo>
                  <a:cubicBezTo>
                    <a:pt x="489" y="429"/>
                    <a:pt x="483" y="430"/>
                    <a:pt x="485" y="431"/>
                  </a:cubicBezTo>
                  <a:cubicBezTo>
                    <a:pt x="486" y="432"/>
                    <a:pt x="487" y="431"/>
                    <a:pt x="488" y="430"/>
                  </a:cubicBezTo>
                  <a:cubicBezTo>
                    <a:pt x="489" y="429"/>
                    <a:pt x="490" y="430"/>
                    <a:pt x="490" y="431"/>
                  </a:cubicBezTo>
                  <a:cubicBezTo>
                    <a:pt x="490" y="432"/>
                    <a:pt x="488" y="435"/>
                    <a:pt x="487" y="436"/>
                  </a:cubicBezTo>
                  <a:cubicBezTo>
                    <a:pt x="487" y="438"/>
                    <a:pt x="487" y="441"/>
                    <a:pt x="487" y="443"/>
                  </a:cubicBezTo>
                  <a:cubicBezTo>
                    <a:pt x="487" y="446"/>
                    <a:pt x="483" y="449"/>
                    <a:pt x="483" y="448"/>
                  </a:cubicBezTo>
                  <a:close/>
                  <a:moveTo>
                    <a:pt x="497" y="466"/>
                  </a:moveTo>
                  <a:cubicBezTo>
                    <a:pt x="494" y="466"/>
                    <a:pt x="489" y="466"/>
                    <a:pt x="489" y="466"/>
                  </a:cubicBezTo>
                  <a:cubicBezTo>
                    <a:pt x="489" y="466"/>
                    <a:pt x="490" y="463"/>
                    <a:pt x="490" y="461"/>
                  </a:cubicBezTo>
                  <a:cubicBezTo>
                    <a:pt x="491" y="459"/>
                    <a:pt x="489" y="457"/>
                    <a:pt x="487" y="457"/>
                  </a:cubicBezTo>
                  <a:cubicBezTo>
                    <a:pt x="485" y="458"/>
                    <a:pt x="486" y="452"/>
                    <a:pt x="488" y="450"/>
                  </a:cubicBezTo>
                  <a:cubicBezTo>
                    <a:pt x="491" y="448"/>
                    <a:pt x="492" y="444"/>
                    <a:pt x="493" y="442"/>
                  </a:cubicBezTo>
                  <a:cubicBezTo>
                    <a:pt x="494" y="440"/>
                    <a:pt x="494" y="435"/>
                    <a:pt x="494" y="435"/>
                  </a:cubicBezTo>
                  <a:cubicBezTo>
                    <a:pt x="494" y="435"/>
                    <a:pt x="497" y="434"/>
                    <a:pt x="498" y="433"/>
                  </a:cubicBezTo>
                  <a:cubicBezTo>
                    <a:pt x="500" y="431"/>
                    <a:pt x="503" y="428"/>
                    <a:pt x="503" y="426"/>
                  </a:cubicBezTo>
                  <a:cubicBezTo>
                    <a:pt x="506" y="427"/>
                    <a:pt x="506" y="427"/>
                    <a:pt x="506" y="427"/>
                  </a:cubicBezTo>
                  <a:cubicBezTo>
                    <a:pt x="506" y="427"/>
                    <a:pt x="510" y="426"/>
                    <a:pt x="511" y="426"/>
                  </a:cubicBezTo>
                  <a:cubicBezTo>
                    <a:pt x="512" y="425"/>
                    <a:pt x="514" y="425"/>
                    <a:pt x="514" y="425"/>
                  </a:cubicBezTo>
                  <a:cubicBezTo>
                    <a:pt x="514" y="425"/>
                    <a:pt x="518" y="426"/>
                    <a:pt x="519" y="426"/>
                  </a:cubicBezTo>
                  <a:cubicBezTo>
                    <a:pt x="520" y="425"/>
                    <a:pt x="525" y="424"/>
                    <a:pt x="525" y="424"/>
                  </a:cubicBezTo>
                  <a:cubicBezTo>
                    <a:pt x="525" y="424"/>
                    <a:pt x="528" y="422"/>
                    <a:pt x="530" y="423"/>
                  </a:cubicBezTo>
                  <a:cubicBezTo>
                    <a:pt x="532" y="423"/>
                    <a:pt x="533" y="423"/>
                    <a:pt x="532" y="423"/>
                  </a:cubicBezTo>
                  <a:cubicBezTo>
                    <a:pt x="532" y="424"/>
                    <a:pt x="523" y="431"/>
                    <a:pt x="522" y="432"/>
                  </a:cubicBezTo>
                  <a:cubicBezTo>
                    <a:pt x="521" y="433"/>
                    <a:pt x="517" y="436"/>
                    <a:pt x="516" y="437"/>
                  </a:cubicBezTo>
                  <a:cubicBezTo>
                    <a:pt x="515" y="438"/>
                    <a:pt x="512" y="440"/>
                    <a:pt x="512" y="441"/>
                  </a:cubicBezTo>
                  <a:cubicBezTo>
                    <a:pt x="512" y="442"/>
                    <a:pt x="513" y="443"/>
                    <a:pt x="514" y="443"/>
                  </a:cubicBezTo>
                  <a:cubicBezTo>
                    <a:pt x="515" y="443"/>
                    <a:pt x="526" y="440"/>
                    <a:pt x="526" y="440"/>
                  </a:cubicBezTo>
                  <a:cubicBezTo>
                    <a:pt x="529" y="440"/>
                    <a:pt x="529" y="440"/>
                    <a:pt x="529" y="440"/>
                  </a:cubicBezTo>
                  <a:cubicBezTo>
                    <a:pt x="534" y="443"/>
                    <a:pt x="534" y="443"/>
                    <a:pt x="534" y="443"/>
                  </a:cubicBezTo>
                  <a:cubicBezTo>
                    <a:pt x="534" y="443"/>
                    <a:pt x="539" y="444"/>
                    <a:pt x="541" y="444"/>
                  </a:cubicBezTo>
                  <a:cubicBezTo>
                    <a:pt x="544" y="445"/>
                    <a:pt x="548" y="446"/>
                    <a:pt x="549" y="446"/>
                  </a:cubicBezTo>
                  <a:cubicBezTo>
                    <a:pt x="549" y="446"/>
                    <a:pt x="552" y="448"/>
                    <a:pt x="552" y="448"/>
                  </a:cubicBezTo>
                  <a:cubicBezTo>
                    <a:pt x="552" y="448"/>
                    <a:pt x="551" y="452"/>
                    <a:pt x="553" y="454"/>
                  </a:cubicBezTo>
                  <a:cubicBezTo>
                    <a:pt x="555" y="455"/>
                    <a:pt x="552" y="456"/>
                    <a:pt x="552" y="457"/>
                  </a:cubicBezTo>
                  <a:cubicBezTo>
                    <a:pt x="552" y="458"/>
                    <a:pt x="556" y="459"/>
                    <a:pt x="556" y="459"/>
                  </a:cubicBezTo>
                  <a:cubicBezTo>
                    <a:pt x="556" y="459"/>
                    <a:pt x="559" y="455"/>
                    <a:pt x="559" y="454"/>
                  </a:cubicBezTo>
                  <a:cubicBezTo>
                    <a:pt x="560" y="452"/>
                    <a:pt x="562" y="450"/>
                    <a:pt x="565" y="451"/>
                  </a:cubicBezTo>
                  <a:cubicBezTo>
                    <a:pt x="567" y="452"/>
                    <a:pt x="578" y="456"/>
                    <a:pt x="579" y="456"/>
                  </a:cubicBezTo>
                  <a:cubicBezTo>
                    <a:pt x="580" y="456"/>
                    <a:pt x="583" y="459"/>
                    <a:pt x="584" y="460"/>
                  </a:cubicBezTo>
                  <a:cubicBezTo>
                    <a:pt x="586" y="461"/>
                    <a:pt x="594" y="469"/>
                    <a:pt x="594" y="470"/>
                  </a:cubicBezTo>
                  <a:cubicBezTo>
                    <a:pt x="594" y="470"/>
                    <a:pt x="595" y="476"/>
                    <a:pt x="595" y="477"/>
                  </a:cubicBezTo>
                  <a:cubicBezTo>
                    <a:pt x="595" y="478"/>
                    <a:pt x="596" y="482"/>
                    <a:pt x="596" y="483"/>
                  </a:cubicBezTo>
                  <a:cubicBezTo>
                    <a:pt x="596" y="484"/>
                    <a:pt x="599" y="489"/>
                    <a:pt x="596" y="489"/>
                  </a:cubicBezTo>
                  <a:cubicBezTo>
                    <a:pt x="593" y="489"/>
                    <a:pt x="593" y="487"/>
                    <a:pt x="590" y="487"/>
                  </a:cubicBezTo>
                  <a:cubicBezTo>
                    <a:pt x="587" y="487"/>
                    <a:pt x="575" y="483"/>
                    <a:pt x="569" y="482"/>
                  </a:cubicBezTo>
                  <a:cubicBezTo>
                    <a:pt x="563" y="481"/>
                    <a:pt x="560" y="479"/>
                    <a:pt x="557" y="478"/>
                  </a:cubicBezTo>
                  <a:cubicBezTo>
                    <a:pt x="554" y="477"/>
                    <a:pt x="556" y="476"/>
                    <a:pt x="552" y="476"/>
                  </a:cubicBezTo>
                  <a:cubicBezTo>
                    <a:pt x="548" y="477"/>
                    <a:pt x="546" y="477"/>
                    <a:pt x="546" y="477"/>
                  </a:cubicBezTo>
                  <a:cubicBezTo>
                    <a:pt x="546" y="477"/>
                    <a:pt x="547" y="474"/>
                    <a:pt x="544" y="474"/>
                  </a:cubicBezTo>
                  <a:cubicBezTo>
                    <a:pt x="540" y="474"/>
                    <a:pt x="538" y="475"/>
                    <a:pt x="534" y="473"/>
                  </a:cubicBezTo>
                  <a:cubicBezTo>
                    <a:pt x="530" y="471"/>
                    <a:pt x="538" y="470"/>
                    <a:pt x="528" y="470"/>
                  </a:cubicBezTo>
                  <a:cubicBezTo>
                    <a:pt x="518" y="470"/>
                    <a:pt x="513" y="468"/>
                    <a:pt x="509" y="468"/>
                  </a:cubicBezTo>
                  <a:cubicBezTo>
                    <a:pt x="505" y="467"/>
                    <a:pt x="499" y="467"/>
                    <a:pt x="497" y="466"/>
                  </a:cubicBezTo>
                  <a:close/>
                  <a:moveTo>
                    <a:pt x="597" y="513"/>
                  </a:moveTo>
                  <a:cubicBezTo>
                    <a:pt x="594" y="512"/>
                    <a:pt x="590" y="511"/>
                    <a:pt x="588" y="511"/>
                  </a:cubicBezTo>
                  <a:cubicBezTo>
                    <a:pt x="586" y="511"/>
                    <a:pt x="581" y="508"/>
                    <a:pt x="579" y="511"/>
                  </a:cubicBezTo>
                  <a:cubicBezTo>
                    <a:pt x="577" y="513"/>
                    <a:pt x="575" y="516"/>
                    <a:pt x="575" y="518"/>
                  </a:cubicBezTo>
                  <a:cubicBezTo>
                    <a:pt x="575" y="521"/>
                    <a:pt x="575" y="525"/>
                    <a:pt x="575" y="525"/>
                  </a:cubicBezTo>
                  <a:cubicBezTo>
                    <a:pt x="575" y="525"/>
                    <a:pt x="573" y="521"/>
                    <a:pt x="571" y="522"/>
                  </a:cubicBezTo>
                  <a:cubicBezTo>
                    <a:pt x="568" y="524"/>
                    <a:pt x="566" y="529"/>
                    <a:pt x="566" y="530"/>
                  </a:cubicBezTo>
                  <a:cubicBezTo>
                    <a:pt x="566" y="532"/>
                    <a:pt x="558" y="540"/>
                    <a:pt x="557" y="541"/>
                  </a:cubicBezTo>
                  <a:cubicBezTo>
                    <a:pt x="556" y="542"/>
                    <a:pt x="550" y="547"/>
                    <a:pt x="548" y="550"/>
                  </a:cubicBezTo>
                  <a:cubicBezTo>
                    <a:pt x="546" y="552"/>
                    <a:pt x="544" y="553"/>
                    <a:pt x="540" y="557"/>
                  </a:cubicBezTo>
                  <a:cubicBezTo>
                    <a:pt x="536" y="562"/>
                    <a:pt x="531" y="568"/>
                    <a:pt x="528" y="570"/>
                  </a:cubicBezTo>
                  <a:cubicBezTo>
                    <a:pt x="525" y="571"/>
                    <a:pt x="521" y="575"/>
                    <a:pt x="521" y="575"/>
                  </a:cubicBezTo>
                  <a:cubicBezTo>
                    <a:pt x="521" y="575"/>
                    <a:pt x="521" y="575"/>
                    <a:pt x="520" y="571"/>
                  </a:cubicBezTo>
                  <a:cubicBezTo>
                    <a:pt x="519" y="567"/>
                    <a:pt x="516" y="563"/>
                    <a:pt x="515" y="561"/>
                  </a:cubicBezTo>
                  <a:cubicBezTo>
                    <a:pt x="515" y="560"/>
                    <a:pt x="513" y="560"/>
                    <a:pt x="513" y="559"/>
                  </a:cubicBezTo>
                  <a:cubicBezTo>
                    <a:pt x="513" y="558"/>
                    <a:pt x="515" y="556"/>
                    <a:pt x="515" y="556"/>
                  </a:cubicBezTo>
                  <a:cubicBezTo>
                    <a:pt x="515" y="556"/>
                    <a:pt x="514" y="554"/>
                    <a:pt x="513" y="553"/>
                  </a:cubicBezTo>
                  <a:cubicBezTo>
                    <a:pt x="512" y="552"/>
                    <a:pt x="510" y="544"/>
                    <a:pt x="510" y="537"/>
                  </a:cubicBezTo>
                  <a:cubicBezTo>
                    <a:pt x="510" y="530"/>
                    <a:pt x="507" y="528"/>
                    <a:pt x="508" y="525"/>
                  </a:cubicBezTo>
                  <a:cubicBezTo>
                    <a:pt x="509" y="521"/>
                    <a:pt x="506" y="518"/>
                    <a:pt x="509" y="518"/>
                  </a:cubicBezTo>
                  <a:cubicBezTo>
                    <a:pt x="511" y="518"/>
                    <a:pt x="517" y="525"/>
                    <a:pt x="520" y="526"/>
                  </a:cubicBezTo>
                  <a:cubicBezTo>
                    <a:pt x="523" y="527"/>
                    <a:pt x="534" y="537"/>
                    <a:pt x="534" y="537"/>
                  </a:cubicBezTo>
                  <a:cubicBezTo>
                    <a:pt x="535" y="537"/>
                    <a:pt x="538" y="542"/>
                    <a:pt x="538" y="542"/>
                  </a:cubicBezTo>
                  <a:cubicBezTo>
                    <a:pt x="538" y="542"/>
                    <a:pt x="543" y="543"/>
                    <a:pt x="539" y="537"/>
                  </a:cubicBezTo>
                  <a:cubicBezTo>
                    <a:pt x="534" y="531"/>
                    <a:pt x="527" y="517"/>
                    <a:pt x="527" y="517"/>
                  </a:cubicBezTo>
                  <a:cubicBezTo>
                    <a:pt x="527" y="517"/>
                    <a:pt x="525" y="509"/>
                    <a:pt x="522" y="507"/>
                  </a:cubicBezTo>
                  <a:cubicBezTo>
                    <a:pt x="518" y="504"/>
                    <a:pt x="517" y="505"/>
                    <a:pt x="516" y="503"/>
                  </a:cubicBezTo>
                  <a:cubicBezTo>
                    <a:pt x="516" y="501"/>
                    <a:pt x="515" y="496"/>
                    <a:pt x="515" y="496"/>
                  </a:cubicBezTo>
                  <a:cubicBezTo>
                    <a:pt x="515" y="496"/>
                    <a:pt x="513" y="497"/>
                    <a:pt x="513" y="498"/>
                  </a:cubicBezTo>
                  <a:cubicBezTo>
                    <a:pt x="512" y="499"/>
                    <a:pt x="511" y="498"/>
                    <a:pt x="507" y="493"/>
                  </a:cubicBezTo>
                  <a:cubicBezTo>
                    <a:pt x="503" y="488"/>
                    <a:pt x="501" y="483"/>
                    <a:pt x="501" y="483"/>
                  </a:cubicBezTo>
                  <a:cubicBezTo>
                    <a:pt x="499" y="480"/>
                    <a:pt x="499" y="480"/>
                    <a:pt x="499" y="480"/>
                  </a:cubicBezTo>
                  <a:cubicBezTo>
                    <a:pt x="499" y="480"/>
                    <a:pt x="503" y="482"/>
                    <a:pt x="505" y="481"/>
                  </a:cubicBezTo>
                  <a:cubicBezTo>
                    <a:pt x="506" y="481"/>
                    <a:pt x="513" y="481"/>
                    <a:pt x="514" y="481"/>
                  </a:cubicBezTo>
                  <a:cubicBezTo>
                    <a:pt x="515" y="481"/>
                    <a:pt x="530" y="482"/>
                    <a:pt x="532" y="482"/>
                  </a:cubicBezTo>
                  <a:cubicBezTo>
                    <a:pt x="535" y="482"/>
                    <a:pt x="548" y="488"/>
                    <a:pt x="551" y="488"/>
                  </a:cubicBezTo>
                  <a:cubicBezTo>
                    <a:pt x="554" y="488"/>
                    <a:pt x="554" y="488"/>
                    <a:pt x="554" y="488"/>
                  </a:cubicBezTo>
                  <a:cubicBezTo>
                    <a:pt x="554" y="488"/>
                    <a:pt x="581" y="494"/>
                    <a:pt x="584" y="495"/>
                  </a:cubicBezTo>
                  <a:cubicBezTo>
                    <a:pt x="586" y="495"/>
                    <a:pt x="595" y="496"/>
                    <a:pt x="596" y="498"/>
                  </a:cubicBezTo>
                  <a:cubicBezTo>
                    <a:pt x="596" y="499"/>
                    <a:pt x="597" y="510"/>
                    <a:pt x="597" y="510"/>
                  </a:cubicBezTo>
                  <a:cubicBezTo>
                    <a:pt x="597" y="510"/>
                    <a:pt x="599" y="513"/>
                    <a:pt x="597" y="513"/>
                  </a:cubicBezTo>
                  <a:close/>
                  <a:moveTo>
                    <a:pt x="607" y="400"/>
                  </a:moveTo>
                  <a:cubicBezTo>
                    <a:pt x="608" y="401"/>
                    <a:pt x="611" y="408"/>
                    <a:pt x="612" y="411"/>
                  </a:cubicBezTo>
                  <a:cubicBezTo>
                    <a:pt x="612" y="413"/>
                    <a:pt x="613" y="419"/>
                    <a:pt x="615" y="420"/>
                  </a:cubicBezTo>
                  <a:cubicBezTo>
                    <a:pt x="617" y="422"/>
                    <a:pt x="618" y="426"/>
                    <a:pt x="618" y="427"/>
                  </a:cubicBezTo>
                  <a:cubicBezTo>
                    <a:pt x="618" y="427"/>
                    <a:pt x="618" y="427"/>
                    <a:pt x="618" y="427"/>
                  </a:cubicBezTo>
                  <a:cubicBezTo>
                    <a:pt x="618" y="427"/>
                    <a:pt x="618" y="427"/>
                    <a:pt x="618" y="427"/>
                  </a:cubicBezTo>
                  <a:cubicBezTo>
                    <a:pt x="618" y="427"/>
                    <a:pt x="616" y="427"/>
                    <a:pt x="611" y="426"/>
                  </a:cubicBezTo>
                  <a:cubicBezTo>
                    <a:pt x="606" y="424"/>
                    <a:pt x="599" y="424"/>
                    <a:pt x="599" y="424"/>
                  </a:cubicBezTo>
                  <a:cubicBezTo>
                    <a:pt x="593" y="426"/>
                    <a:pt x="593" y="426"/>
                    <a:pt x="593" y="426"/>
                  </a:cubicBezTo>
                  <a:cubicBezTo>
                    <a:pt x="593" y="426"/>
                    <a:pt x="593" y="430"/>
                    <a:pt x="593" y="434"/>
                  </a:cubicBezTo>
                  <a:cubicBezTo>
                    <a:pt x="593" y="437"/>
                    <a:pt x="593" y="438"/>
                    <a:pt x="593" y="440"/>
                  </a:cubicBezTo>
                  <a:cubicBezTo>
                    <a:pt x="594" y="442"/>
                    <a:pt x="594" y="444"/>
                    <a:pt x="594" y="446"/>
                  </a:cubicBezTo>
                  <a:cubicBezTo>
                    <a:pt x="594" y="448"/>
                    <a:pt x="592" y="450"/>
                    <a:pt x="594" y="452"/>
                  </a:cubicBezTo>
                  <a:cubicBezTo>
                    <a:pt x="596" y="454"/>
                    <a:pt x="594" y="457"/>
                    <a:pt x="593" y="456"/>
                  </a:cubicBezTo>
                  <a:cubicBezTo>
                    <a:pt x="593" y="456"/>
                    <a:pt x="592" y="454"/>
                    <a:pt x="590" y="454"/>
                  </a:cubicBezTo>
                  <a:cubicBezTo>
                    <a:pt x="587" y="454"/>
                    <a:pt x="585" y="452"/>
                    <a:pt x="583" y="451"/>
                  </a:cubicBezTo>
                  <a:cubicBezTo>
                    <a:pt x="580" y="450"/>
                    <a:pt x="577" y="448"/>
                    <a:pt x="576" y="448"/>
                  </a:cubicBezTo>
                  <a:cubicBezTo>
                    <a:pt x="575" y="447"/>
                    <a:pt x="570" y="447"/>
                    <a:pt x="568" y="447"/>
                  </a:cubicBezTo>
                  <a:cubicBezTo>
                    <a:pt x="566" y="447"/>
                    <a:pt x="563" y="447"/>
                    <a:pt x="563" y="447"/>
                  </a:cubicBezTo>
                  <a:cubicBezTo>
                    <a:pt x="566" y="447"/>
                    <a:pt x="565" y="442"/>
                    <a:pt x="565" y="440"/>
                  </a:cubicBezTo>
                  <a:cubicBezTo>
                    <a:pt x="565" y="439"/>
                    <a:pt x="569" y="436"/>
                    <a:pt x="569" y="434"/>
                  </a:cubicBezTo>
                  <a:cubicBezTo>
                    <a:pt x="570" y="432"/>
                    <a:pt x="570" y="431"/>
                    <a:pt x="573" y="431"/>
                  </a:cubicBezTo>
                  <a:cubicBezTo>
                    <a:pt x="577" y="430"/>
                    <a:pt x="576" y="427"/>
                    <a:pt x="576" y="427"/>
                  </a:cubicBezTo>
                  <a:cubicBezTo>
                    <a:pt x="576" y="427"/>
                    <a:pt x="573" y="427"/>
                    <a:pt x="571" y="425"/>
                  </a:cubicBezTo>
                  <a:cubicBezTo>
                    <a:pt x="569" y="423"/>
                    <a:pt x="575" y="424"/>
                    <a:pt x="577" y="424"/>
                  </a:cubicBezTo>
                  <a:cubicBezTo>
                    <a:pt x="579" y="424"/>
                    <a:pt x="584" y="423"/>
                    <a:pt x="588" y="423"/>
                  </a:cubicBezTo>
                  <a:cubicBezTo>
                    <a:pt x="591" y="423"/>
                    <a:pt x="590" y="420"/>
                    <a:pt x="591" y="417"/>
                  </a:cubicBezTo>
                  <a:cubicBezTo>
                    <a:pt x="593" y="414"/>
                    <a:pt x="591" y="414"/>
                    <a:pt x="590" y="412"/>
                  </a:cubicBezTo>
                  <a:cubicBezTo>
                    <a:pt x="588" y="410"/>
                    <a:pt x="585" y="412"/>
                    <a:pt x="585" y="410"/>
                  </a:cubicBezTo>
                  <a:cubicBezTo>
                    <a:pt x="584" y="408"/>
                    <a:pt x="589" y="409"/>
                    <a:pt x="590" y="407"/>
                  </a:cubicBezTo>
                  <a:cubicBezTo>
                    <a:pt x="592" y="405"/>
                    <a:pt x="593" y="407"/>
                    <a:pt x="594" y="406"/>
                  </a:cubicBezTo>
                  <a:cubicBezTo>
                    <a:pt x="595" y="406"/>
                    <a:pt x="598" y="403"/>
                    <a:pt x="601" y="402"/>
                  </a:cubicBezTo>
                  <a:cubicBezTo>
                    <a:pt x="604" y="401"/>
                    <a:pt x="605" y="400"/>
                    <a:pt x="606" y="399"/>
                  </a:cubicBezTo>
                  <a:cubicBezTo>
                    <a:pt x="607" y="399"/>
                    <a:pt x="607" y="399"/>
                    <a:pt x="607" y="400"/>
                  </a:cubicBezTo>
                  <a:close/>
                  <a:moveTo>
                    <a:pt x="603" y="381"/>
                  </a:moveTo>
                  <a:cubicBezTo>
                    <a:pt x="603" y="382"/>
                    <a:pt x="603" y="387"/>
                    <a:pt x="603" y="387"/>
                  </a:cubicBezTo>
                  <a:cubicBezTo>
                    <a:pt x="603" y="387"/>
                    <a:pt x="606" y="392"/>
                    <a:pt x="603" y="389"/>
                  </a:cubicBezTo>
                  <a:cubicBezTo>
                    <a:pt x="600" y="386"/>
                    <a:pt x="600" y="385"/>
                    <a:pt x="599" y="385"/>
                  </a:cubicBezTo>
                  <a:cubicBezTo>
                    <a:pt x="598" y="384"/>
                    <a:pt x="593" y="384"/>
                    <a:pt x="593" y="384"/>
                  </a:cubicBezTo>
                  <a:cubicBezTo>
                    <a:pt x="590" y="381"/>
                    <a:pt x="590" y="381"/>
                    <a:pt x="590" y="381"/>
                  </a:cubicBezTo>
                  <a:cubicBezTo>
                    <a:pt x="590" y="381"/>
                    <a:pt x="586" y="377"/>
                    <a:pt x="592" y="377"/>
                  </a:cubicBezTo>
                  <a:cubicBezTo>
                    <a:pt x="597" y="377"/>
                    <a:pt x="603" y="380"/>
                    <a:pt x="603" y="381"/>
                  </a:cubicBezTo>
                  <a:close/>
                  <a:moveTo>
                    <a:pt x="983" y="261"/>
                  </a:moveTo>
                  <a:cubicBezTo>
                    <a:pt x="983" y="262"/>
                    <a:pt x="982" y="264"/>
                    <a:pt x="981" y="265"/>
                  </a:cubicBezTo>
                  <a:cubicBezTo>
                    <a:pt x="979" y="266"/>
                    <a:pt x="979" y="267"/>
                    <a:pt x="978" y="267"/>
                  </a:cubicBezTo>
                  <a:cubicBezTo>
                    <a:pt x="976" y="267"/>
                    <a:pt x="974" y="266"/>
                    <a:pt x="972" y="265"/>
                  </a:cubicBezTo>
                  <a:cubicBezTo>
                    <a:pt x="970" y="265"/>
                    <a:pt x="968" y="265"/>
                    <a:pt x="967" y="264"/>
                  </a:cubicBezTo>
                  <a:cubicBezTo>
                    <a:pt x="966" y="263"/>
                    <a:pt x="963" y="262"/>
                    <a:pt x="965" y="261"/>
                  </a:cubicBezTo>
                  <a:cubicBezTo>
                    <a:pt x="965" y="261"/>
                    <a:pt x="969" y="261"/>
                    <a:pt x="972" y="261"/>
                  </a:cubicBezTo>
                  <a:cubicBezTo>
                    <a:pt x="975" y="260"/>
                    <a:pt x="976" y="260"/>
                    <a:pt x="980" y="260"/>
                  </a:cubicBezTo>
                  <a:cubicBezTo>
                    <a:pt x="984" y="259"/>
                    <a:pt x="983" y="259"/>
                    <a:pt x="983" y="261"/>
                  </a:cubicBezTo>
                  <a:close/>
                  <a:moveTo>
                    <a:pt x="988" y="269"/>
                  </a:moveTo>
                  <a:cubicBezTo>
                    <a:pt x="988" y="269"/>
                    <a:pt x="993" y="265"/>
                    <a:pt x="993" y="263"/>
                  </a:cubicBezTo>
                  <a:cubicBezTo>
                    <a:pt x="994" y="262"/>
                    <a:pt x="992" y="260"/>
                    <a:pt x="992" y="260"/>
                  </a:cubicBezTo>
                  <a:cubicBezTo>
                    <a:pt x="992" y="260"/>
                    <a:pt x="991" y="260"/>
                    <a:pt x="995" y="260"/>
                  </a:cubicBezTo>
                  <a:cubicBezTo>
                    <a:pt x="998" y="260"/>
                    <a:pt x="1000" y="260"/>
                    <a:pt x="999" y="261"/>
                  </a:cubicBezTo>
                  <a:cubicBezTo>
                    <a:pt x="999" y="262"/>
                    <a:pt x="995" y="265"/>
                    <a:pt x="995" y="267"/>
                  </a:cubicBezTo>
                  <a:cubicBezTo>
                    <a:pt x="996" y="269"/>
                    <a:pt x="996" y="270"/>
                    <a:pt x="997" y="270"/>
                  </a:cubicBezTo>
                  <a:cubicBezTo>
                    <a:pt x="998" y="269"/>
                    <a:pt x="1000" y="266"/>
                    <a:pt x="1001" y="264"/>
                  </a:cubicBezTo>
                  <a:cubicBezTo>
                    <a:pt x="1002" y="262"/>
                    <a:pt x="1003" y="260"/>
                    <a:pt x="1006" y="258"/>
                  </a:cubicBezTo>
                  <a:cubicBezTo>
                    <a:pt x="1008" y="256"/>
                    <a:pt x="1009" y="254"/>
                    <a:pt x="1012" y="253"/>
                  </a:cubicBezTo>
                  <a:cubicBezTo>
                    <a:pt x="1014" y="253"/>
                    <a:pt x="1014" y="251"/>
                    <a:pt x="1016" y="252"/>
                  </a:cubicBezTo>
                  <a:cubicBezTo>
                    <a:pt x="1017" y="253"/>
                    <a:pt x="1019" y="254"/>
                    <a:pt x="1020" y="254"/>
                  </a:cubicBezTo>
                  <a:cubicBezTo>
                    <a:pt x="1021" y="255"/>
                    <a:pt x="1021" y="257"/>
                    <a:pt x="1023" y="257"/>
                  </a:cubicBezTo>
                  <a:cubicBezTo>
                    <a:pt x="1025" y="256"/>
                    <a:pt x="1029" y="255"/>
                    <a:pt x="1031" y="255"/>
                  </a:cubicBezTo>
                  <a:cubicBezTo>
                    <a:pt x="1033" y="255"/>
                    <a:pt x="1036" y="255"/>
                    <a:pt x="1038" y="255"/>
                  </a:cubicBezTo>
                  <a:cubicBezTo>
                    <a:pt x="1039" y="255"/>
                    <a:pt x="1042" y="255"/>
                    <a:pt x="1044" y="255"/>
                  </a:cubicBezTo>
                  <a:cubicBezTo>
                    <a:pt x="1046" y="255"/>
                    <a:pt x="1047" y="257"/>
                    <a:pt x="1050" y="257"/>
                  </a:cubicBezTo>
                  <a:cubicBezTo>
                    <a:pt x="1053" y="257"/>
                    <a:pt x="1055" y="256"/>
                    <a:pt x="1055" y="257"/>
                  </a:cubicBezTo>
                  <a:cubicBezTo>
                    <a:pt x="1055" y="257"/>
                    <a:pt x="1057" y="258"/>
                    <a:pt x="1057" y="258"/>
                  </a:cubicBezTo>
                  <a:cubicBezTo>
                    <a:pt x="1057" y="258"/>
                    <a:pt x="1057" y="262"/>
                    <a:pt x="1057" y="263"/>
                  </a:cubicBezTo>
                  <a:cubicBezTo>
                    <a:pt x="1057" y="265"/>
                    <a:pt x="1058" y="266"/>
                    <a:pt x="1056" y="267"/>
                  </a:cubicBezTo>
                  <a:cubicBezTo>
                    <a:pt x="1055" y="268"/>
                    <a:pt x="1054" y="268"/>
                    <a:pt x="1052" y="268"/>
                  </a:cubicBezTo>
                  <a:cubicBezTo>
                    <a:pt x="1050" y="268"/>
                    <a:pt x="1047" y="268"/>
                    <a:pt x="1044" y="268"/>
                  </a:cubicBezTo>
                  <a:cubicBezTo>
                    <a:pt x="1040" y="268"/>
                    <a:pt x="1032" y="268"/>
                    <a:pt x="1030" y="268"/>
                  </a:cubicBezTo>
                  <a:cubicBezTo>
                    <a:pt x="1029" y="269"/>
                    <a:pt x="1027" y="267"/>
                    <a:pt x="1024" y="269"/>
                  </a:cubicBezTo>
                  <a:cubicBezTo>
                    <a:pt x="1021" y="270"/>
                    <a:pt x="1020" y="271"/>
                    <a:pt x="1017" y="271"/>
                  </a:cubicBezTo>
                  <a:cubicBezTo>
                    <a:pt x="1015" y="271"/>
                    <a:pt x="1008" y="271"/>
                    <a:pt x="1007" y="273"/>
                  </a:cubicBezTo>
                  <a:cubicBezTo>
                    <a:pt x="1005" y="274"/>
                    <a:pt x="1005" y="274"/>
                    <a:pt x="1004" y="274"/>
                  </a:cubicBezTo>
                  <a:cubicBezTo>
                    <a:pt x="1002" y="274"/>
                    <a:pt x="1000" y="273"/>
                    <a:pt x="997" y="273"/>
                  </a:cubicBezTo>
                  <a:cubicBezTo>
                    <a:pt x="995" y="273"/>
                    <a:pt x="995" y="271"/>
                    <a:pt x="992" y="271"/>
                  </a:cubicBezTo>
                  <a:cubicBezTo>
                    <a:pt x="990" y="270"/>
                    <a:pt x="988" y="270"/>
                    <a:pt x="988" y="270"/>
                  </a:cubicBezTo>
                  <a:lnTo>
                    <a:pt x="988" y="269"/>
                  </a:lnTo>
                  <a:close/>
                  <a:moveTo>
                    <a:pt x="991" y="279"/>
                  </a:moveTo>
                  <a:cubicBezTo>
                    <a:pt x="989" y="279"/>
                    <a:pt x="987" y="279"/>
                    <a:pt x="987" y="278"/>
                  </a:cubicBezTo>
                  <a:cubicBezTo>
                    <a:pt x="987" y="277"/>
                    <a:pt x="988" y="276"/>
                    <a:pt x="988" y="276"/>
                  </a:cubicBezTo>
                  <a:cubicBezTo>
                    <a:pt x="988" y="276"/>
                    <a:pt x="988" y="275"/>
                    <a:pt x="991" y="275"/>
                  </a:cubicBezTo>
                  <a:cubicBezTo>
                    <a:pt x="994" y="275"/>
                    <a:pt x="996" y="275"/>
                    <a:pt x="994" y="276"/>
                  </a:cubicBezTo>
                  <a:cubicBezTo>
                    <a:pt x="992" y="277"/>
                    <a:pt x="992" y="279"/>
                    <a:pt x="991" y="279"/>
                  </a:cubicBezTo>
                  <a:close/>
                  <a:moveTo>
                    <a:pt x="1059" y="316"/>
                  </a:moveTo>
                  <a:cubicBezTo>
                    <a:pt x="1057" y="318"/>
                    <a:pt x="1056" y="319"/>
                    <a:pt x="1056" y="319"/>
                  </a:cubicBezTo>
                  <a:cubicBezTo>
                    <a:pt x="1055" y="319"/>
                    <a:pt x="1032" y="307"/>
                    <a:pt x="1030" y="305"/>
                  </a:cubicBezTo>
                  <a:cubicBezTo>
                    <a:pt x="1027" y="303"/>
                    <a:pt x="1019" y="298"/>
                    <a:pt x="1017" y="298"/>
                  </a:cubicBezTo>
                  <a:cubicBezTo>
                    <a:pt x="1016" y="297"/>
                    <a:pt x="1006" y="291"/>
                    <a:pt x="1005" y="290"/>
                  </a:cubicBezTo>
                  <a:cubicBezTo>
                    <a:pt x="1003" y="289"/>
                    <a:pt x="997" y="285"/>
                    <a:pt x="997" y="285"/>
                  </a:cubicBezTo>
                  <a:cubicBezTo>
                    <a:pt x="993" y="283"/>
                    <a:pt x="993" y="283"/>
                    <a:pt x="993" y="283"/>
                  </a:cubicBezTo>
                  <a:cubicBezTo>
                    <a:pt x="993" y="283"/>
                    <a:pt x="995" y="279"/>
                    <a:pt x="998" y="279"/>
                  </a:cubicBezTo>
                  <a:cubicBezTo>
                    <a:pt x="1002" y="279"/>
                    <a:pt x="1014" y="286"/>
                    <a:pt x="1015" y="287"/>
                  </a:cubicBezTo>
                  <a:cubicBezTo>
                    <a:pt x="1017" y="287"/>
                    <a:pt x="1029" y="291"/>
                    <a:pt x="1029" y="291"/>
                  </a:cubicBezTo>
                  <a:cubicBezTo>
                    <a:pt x="1030" y="291"/>
                    <a:pt x="1039" y="294"/>
                    <a:pt x="1040" y="295"/>
                  </a:cubicBezTo>
                  <a:cubicBezTo>
                    <a:pt x="1041" y="295"/>
                    <a:pt x="1046" y="298"/>
                    <a:pt x="1046" y="298"/>
                  </a:cubicBezTo>
                  <a:cubicBezTo>
                    <a:pt x="1047" y="299"/>
                    <a:pt x="1049" y="299"/>
                    <a:pt x="1050" y="297"/>
                  </a:cubicBezTo>
                  <a:cubicBezTo>
                    <a:pt x="1052" y="295"/>
                    <a:pt x="1052" y="293"/>
                    <a:pt x="1051" y="292"/>
                  </a:cubicBezTo>
                  <a:cubicBezTo>
                    <a:pt x="1050" y="291"/>
                    <a:pt x="1047" y="290"/>
                    <a:pt x="1046" y="289"/>
                  </a:cubicBezTo>
                  <a:cubicBezTo>
                    <a:pt x="1045" y="289"/>
                    <a:pt x="1040" y="287"/>
                    <a:pt x="1039" y="287"/>
                  </a:cubicBezTo>
                  <a:cubicBezTo>
                    <a:pt x="1038" y="286"/>
                    <a:pt x="1030" y="284"/>
                    <a:pt x="1029" y="283"/>
                  </a:cubicBezTo>
                  <a:cubicBezTo>
                    <a:pt x="1029" y="283"/>
                    <a:pt x="1027" y="282"/>
                    <a:pt x="1026" y="282"/>
                  </a:cubicBezTo>
                  <a:cubicBezTo>
                    <a:pt x="1025" y="281"/>
                    <a:pt x="1022" y="281"/>
                    <a:pt x="1021" y="280"/>
                  </a:cubicBezTo>
                  <a:cubicBezTo>
                    <a:pt x="1020" y="279"/>
                    <a:pt x="1013" y="278"/>
                    <a:pt x="1013" y="278"/>
                  </a:cubicBezTo>
                  <a:cubicBezTo>
                    <a:pt x="1009" y="278"/>
                    <a:pt x="1009" y="278"/>
                    <a:pt x="1009" y="278"/>
                  </a:cubicBezTo>
                  <a:cubicBezTo>
                    <a:pt x="1009" y="278"/>
                    <a:pt x="1009" y="276"/>
                    <a:pt x="1011" y="275"/>
                  </a:cubicBezTo>
                  <a:cubicBezTo>
                    <a:pt x="1012" y="274"/>
                    <a:pt x="1016" y="274"/>
                    <a:pt x="1019" y="274"/>
                  </a:cubicBezTo>
                  <a:cubicBezTo>
                    <a:pt x="1022" y="274"/>
                    <a:pt x="1025" y="272"/>
                    <a:pt x="1029" y="272"/>
                  </a:cubicBezTo>
                  <a:cubicBezTo>
                    <a:pt x="1033" y="272"/>
                    <a:pt x="1038" y="271"/>
                    <a:pt x="1042" y="271"/>
                  </a:cubicBezTo>
                  <a:cubicBezTo>
                    <a:pt x="1045" y="271"/>
                    <a:pt x="1053" y="271"/>
                    <a:pt x="1053" y="271"/>
                  </a:cubicBezTo>
                  <a:cubicBezTo>
                    <a:pt x="1056" y="271"/>
                    <a:pt x="1056" y="271"/>
                    <a:pt x="1056" y="271"/>
                  </a:cubicBezTo>
                  <a:cubicBezTo>
                    <a:pt x="1056" y="271"/>
                    <a:pt x="1057" y="281"/>
                    <a:pt x="1057" y="282"/>
                  </a:cubicBezTo>
                  <a:cubicBezTo>
                    <a:pt x="1057" y="284"/>
                    <a:pt x="1058" y="286"/>
                    <a:pt x="1058" y="290"/>
                  </a:cubicBezTo>
                  <a:cubicBezTo>
                    <a:pt x="1058" y="295"/>
                    <a:pt x="1058" y="300"/>
                    <a:pt x="1058" y="302"/>
                  </a:cubicBezTo>
                  <a:cubicBezTo>
                    <a:pt x="1058" y="304"/>
                    <a:pt x="1058" y="308"/>
                    <a:pt x="1059" y="310"/>
                  </a:cubicBezTo>
                  <a:cubicBezTo>
                    <a:pt x="1059" y="312"/>
                    <a:pt x="1060" y="315"/>
                    <a:pt x="1059" y="316"/>
                  </a:cubicBezTo>
                  <a:close/>
                  <a:moveTo>
                    <a:pt x="1076" y="242"/>
                  </a:moveTo>
                  <a:cubicBezTo>
                    <a:pt x="1076" y="242"/>
                    <a:pt x="1077" y="238"/>
                    <a:pt x="1077" y="237"/>
                  </a:cubicBezTo>
                  <a:cubicBezTo>
                    <a:pt x="1078" y="236"/>
                    <a:pt x="1079" y="236"/>
                    <a:pt x="1079" y="235"/>
                  </a:cubicBezTo>
                  <a:cubicBezTo>
                    <a:pt x="1079" y="234"/>
                    <a:pt x="1079" y="233"/>
                    <a:pt x="1078" y="232"/>
                  </a:cubicBezTo>
                  <a:cubicBezTo>
                    <a:pt x="1077" y="231"/>
                    <a:pt x="1078" y="229"/>
                    <a:pt x="1080" y="229"/>
                  </a:cubicBezTo>
                  <a:cubicBezTo>
                    <a:pt x="1082" y="229"/>
                    <a:pt x="1084" y="229"/>
                    <a:pt x="1085" y="229"/>
                  </a:cubicBezTo>
                  <a:cubicBezTo>
                    <a:pt x="1086" y="230"/>
                    <a:pt x="1086" y="230"/>
                    <a:pt x="1087" y="232"/>
                  </a:cubicBezTo>
                  <a:cubicBezTo>
                    <a:pt x="1087" y="233"/>
                    <a:pt x="1089" y="233"/>
                    <a:pt x="1089" y="235"/>
                  </a:cubicBezTo>
                  <a:cubicBezTo>
                    <a:pt x="1089" y="237"/>
                    <a:pt x="1089" y="237"/>
                    <a:pt x="1089" y="239"/>
                  </a:cubicBezTo>
                  <a:cubicBezTo>
                    <a:pt x="1089" y="241"/>
                    <a:pt x="1090" y="242"/>
                    <a:pt x="1090" y="243"/>
                  </a:cubicBezTo>
                  <a:cubicBezTo>
                    <a:pt x="1090" y="245"/>
                    <a:pt x="1090" y="245"/>
                    <a:pt x="1089" y="245"/>
                  </a:cubicBezTo>
                  <a:cubicBezTo>
                    <a:pt x="1088" y="245"/>
                    <a:pt x="1085" y="244"/>
                    <a:pt x="1083" y="244"/>
                  </a:cubicBezTo>
                  <a:cubicBezTo>
                    <a:pt x="1080" y="243"/>
                    <a:pt x="1078" y="243"/>
                    <a:pt x="1078" y="243"/>
                  </a:cubicBezTo>
                  <a:cubicBezTo>
                    <a:pt x="1077" y="243"/>
                    <a:pt x="1076" y="243"/>
                    <a:pt x="1076" y="243"/>
                  </a:cubicBezTo>
                  <a:lnTo>
                    <a:pt x="1076" y="242"/>
                  </a:lnTo>
                  <a:close/>
                  <a:moveTo>
                    <a:pt x="1071" y="253"/>
                  </a:moveTo>
                  <a:cubicBezTo>
                    <a:pt x="1071" y="253"/>
                    <a:pt x="1073" y="252"/>
                    <a:pt x="1074" y="252"/>
                  </a:cubicBezTo>
                  <a:cubicBezTo>
                    <a:pt x="1076" y="251"/>
                    <a:pt x="1077" y="249"/>
                    <a:pt x="1077" y="249"/>
                  </a:cubicBezTo>
                  <a:cubicBezTo>
                    <a:pt x="1077" y="249"/>
                    <a:pt x="1079" y="251"/>
                    <a:pt x="1080" y="252"/>
                  </a:cubicBezTo>
                  <a:cubicBezTo>
                    <a:pt x="1081" y="253"/>
                    <a:pt x="1084" y="251"/>
                    <a:pt x="1084" y="251"/>
                  </a:cubicBezTo>
                  <a:cubicBezTo>
                    <a:pt x="1084" y="251"/>
                    <a:pt x="1085" y="251"/>
                    <a:pt x="1086" y="251"/>
                  </a:cubicBezTo>
                  <a:cubicBezTo>
                    <a:pt x="1087" y="252"/>
                    <a:pt x="1087" y="252"/>
                    <a:pt x="1089" y="251"/>
                  </a:cubicBezTo>
                  <a:cubicBezTo>
                    <a:pt x="1091" y="251"/>
                    <a:pt x="1090" y="250"/>
                    <a:pt x="1092" y="250"/>
                  </a:cubicBezTo>
                  <a:cubicBezTo>
                    <a:pt x="1093" y="250"/>
                    <a:pt x="1094" y="250"/>
                    <a:pt x="1094" y="251"/>
                  </a:cubicBezTo>
                  <a:cubicBezTo>
                    <a:pt x="1095" y="251"/>
                    <a:pt x="1095" y="257"/>
                    <a:pt x="1096" y="258"/>
                  </a:cubicBezTo>
                  <a:cubicBezTo>
                    <a:pt x="1096" y="259"/>
                    <a:pt x="1096" y="260"/>
                    <a:pt x="1096" y="261"/>
                  </a:cubicBezTo>
                  <a:cubicBezTo>
                    <a:pt x="1096" y="262"/>
                    <a:pt x="1099" y="263"/>
                    <a:pt x="1096" y="263"/>
                  </a:cubicBezTo>
                  <a:cubicBezTo>
                    <a:pt x="1094" y="262"/>
                    <a:pt x="1089" y="262"/>
                    <a:pt x="1087" y="261"/>
                  </a:cubicBezTo>
                  <a:cubicBezTo>
                    <a:pt x="1085" y="260"/>
                    <a:pt x="1082" y="259"/>
                    <a:pt x="1080" y="259"/>
                  </a:cubicBezTo>
                  <a:cubicBezTo>
                    <a:pt x="1078" y="259"/>
                    <a:pt x="1077" y="259"/>
                    <a:pt x="1076" y="259"/>
                  </a:cubicBezTo>
                  <a:cubicBezTo>
                    <a:pt x="1074" y="259"/>
                    <a:pt x="1073" y="259"/>
                    <a:pt x="1073" y="259"/>
                  </a:cubicBezTo>
                  <a:cubicBezTo>
                    <a:pt x="1073" y="258"/>
                    <a:pt x="1073" y="256"/>
                    <a:pt x="1074" y="255"/>
                  </a:cubicBezTo>
                  <a:cubicBezTo>
                    <a:pt x="1074" y="255"/>
                    <a:pt x="1071" y="255"/>
                    <a:pt x="1071" y="255"/>
                  </a:cubicBezTo>
                  <a:lnTo>
                    <a:pt x="1071" y="253"/>
                  </a:lnTo>
                  <a:close/>
                  <a:moveTo>
                    <a:pt x="1072" y="262"/>
                  </a:moveTo>
                  <a:cubicBezTo>
                    <a:pt x="1073" y="262"/>
                    <a:pt x="1075" y="263"/>
                    <a:pt x="1076" y="263"/>
                  </a:cubicBezTo>
                  <a:cubicBezTo>
                    <a:pt x="1077" y="263"/>
                    <a:pt x="1080" y="264"/>
                    <a:pt x="1082" y="264"/>
                  </a:cubicBezTo>
                  <a:cubicBezTo>
                    <a:pt x="1084" y="264"/>
                    <a:pt x="1088" y="265"/>
                    <a:pt x="1089" y="265"/>
                  </a:cubicBezTo>
                  <a:cubicBezTo>
                    <a:pt x="1089" y="265"/>
                    <a:pt x="1093" y="265"/>
                    <a:pt x="1094" y="266"/>
                  </a:cubicBezTo>
                  <a:cubicBezTo>
                    <a:pt x="1095" y="266"/>
                    <a:pt x="1097" y="267"/>
                    <a:pt x="1097" y="267"/>
                  </a:cubicBezTo>
                  <a:cubicBezTo>
                    <a:pt x="1098" y="268"/>
                    <a:pt x="1103" y="269"/>
                    <a:pt x="1100" y="270"/>
                  </a:cubicBezTo>
                  <a:cubicBezTo>
                    <a:pt x="1096" y="271"/>
                    <a:pt x="1095" y="270"/>
                    <a:pt x="1095" y="270"/>
                  </a:cubicBezTo>
                  <a:cubicBezTo>
                    <a:pt x="1095" y="270"/>
                    <a:pt x="1093" y="270"/>
                    <a:pt x="1091" y="270"/>
                  </a:cubicBezTo>
                  <a:cubicBezTo>
                    <a:pt x="1089" y="270"/>
                    <a:pt x="1088" y="270"/>
                    <a:pt x="1086" y="270"/>
                  </a:cubicBezTo>
                  <a:cubicBezTo>
                    <a:pt x="1085" y="270"/>
                    <a:pt x="1083" y="268"/>
                    <a:pt x="1081" y="268"/>
                  </a:cubicBezTo>
                  <a:cubicBezTo>
                    <a:pt x="1078" y="268"/>
                    <a:pt x="1076" y="268"/>
                    <a:pt x="1074" y="268"/>
                  </a:cubicBezTo>
                  <a:cubicBezTo>
                    <a:pt x="1072" y="268"/>
                    <a:pt x="1070" y="269"/>
                    <a:pt x="1070" y="268"/>
                  </a:cubicBezTo>
                  <a:cubicBezTo>
                    <a:pt x="1069" y="267"/>
                    <a:pt x="1068" y="265"/>
                    <a:pt x="1068" y="265"/>
                  </a:cubicBezTo>
                  <a:cubicBezTo>
                    <a:pt x="1068" y="265"/>
                    <a:pt x="1070" y="262"/>
                    <a:pt x="1072" y="262"/>
                  </a:cubicBezTo>
                  <a:close/>
                  <a:moveTo>
                    <a:pt x="1111" y="317"/>
                  </a:moveTo>
                  <a:cubicBezTo>
                    <a:pt x="1110" y="317"/>
                    <a:pt x="1108" y="318"/>
                    <a:pt x="1107" y="318"/>
                  </a:cubicBezTo>
                  <a:cubicBezTo>
                    <a:pt x="1105" y="317"/>
                    <a:pt x="1105" y="315"/>
                    <a:pt x="1103" y="314"/>
                  </a:cubicBezTo>
                  <a:cubicBezTo>
                    <a:pt x="1102" y="313"/>
                    <a:pt x="1099" y="311"/>
                    <a:pt x="1099" y="310"/>
                  </a:cubicBezTo>
                  <a:cubicBezTo>
                    <a:pt x="1099" y="308"/>
                    <a:pt x="1098" y="306"/>
                    <a:pt x="1097" y="305"/>
                  </a:cubicBezTo>
                  <a:cubicBezTo>
                    <a:pt x="1096" y="305"/>
                    <a:pt x="1094" y="306"/>
                    <a:pt x="1093" y="306"/>
                  </a:cubicBezTo>
                  <a:cubicBezTo>
                    <a:pt x="1093" y="306"/>
                    <a:pt x="1091" y="304"/>
                    <a:pt x="1089" y="305"/>
                  </a:cubicBezTo>
                  <a:cubicBezTo>
                    <a:pt x="1088" y="305"/>
                    <a:pt x="1087" y="305"/>
                    <a:pt x="1086" y="306"/>
                  </a:cubicBezTo>
                  <a:cubicBezTo>
                    <a:pt x="1084" y="306"/>
                    <a:pt x="1084" y="306"/>
                    <a:pt x="1082" y="307"/>
                  </a:cubicBezTo>
                  <a:cubicBezTo>
                    <a:pt x="1080" y="308"/>
                    <a:pt x="1079" y="308"/>
                    <a:pt x="1079" y="309"/>
                  </a:cubicBezTo>
                  <a:cubicBezTo>
                    <a:pt x="1079" y="311"/>
                    <a:pt x="1081" y="309"/>
                    <a:pt x="1078" y="312"/>
                  </a:cubicBezTo>
                  <a:cubicBezTo>
                    <a:pt x="1075" y="314"/>
                    <a:pt x="1073" y="314"/>
                    <a:pt x="1073" y="315"/>
                  </a:cubicBezTo>
                  <a:cubicBezTo>
                    <a:pt x="1072" y="316"/>
                    <a:pt x="1072" y="317"/>
                    <a:pt x="1072" y="319"/>
                  </a:cubicBezTo>
                  <a:cubicBezTo>
                    <a:pt x="1072" y="324"/>
                    <a:pt x="1072" y="324"/>
                    <a:pt x="1072" y="324"/>
                  </a:cubicBezTo>
                  <a:cubicBezTo>
                    <a:pt x="1072" y="325"/>
                    <a:pt x="1072" y="324"/>
                    <a:pt x="1072" y="325"/>
                  </a:cubicBezTo>
                  <a:cubicBezTo>
                    <a:pt x="1072" y="327"/>
                    <a:pt x="1073" y="327"/>
                    <a:pt x="1072" y="327"/>
                  </a:cubicBezTo>
                  <a:cubicBezTo>
                    <a:pt x="1070" y="326"/>
                    <a:pt x="1068" y="326"/>
                    <a:pt x="1068" y="325"/>
                  </a:cubicBezTo>
                  <a:cubicBezTo>
                    <a:pt x="1067" y="324"/>
                    <a:pt x="1066" y="325"/>
                    <a:pt x="1066" y="323"/>
                  </a:cubicBezTo>
                  <a:cubicBezTo>
                    <a:pt x="1066" y="321"/>
                    <a:pt x="1070" y="316"/>
                    <a:pt x="1071" y="315"/>
                  </a:cubicBezTo>
                  <a:cubicBezTo>
                    <a:pt x="1071" y="313"/>
                    <a:pt x="1073" y="311"/>
                    <a:pt x="1074" y="310"/>
                  </a:cubicBezTo>
                  <a:cubicBezTo>
                    <a:pt x="1076" y="309"/>
                    <a:pt x="1078" y="309"/>
                    <a:pt x="1079" y="307"/>
                  </a:cubicBezTo>
                  <a:cubicBezTo>
                    <a:pt x="1081" y="306"/>
                    <a:pt x="1081" y="303"/>
                    <a:pt x="1081" y="302"/>
                  </a:cubicBezTo>
                  <a:cubicBezTo>
                    <a:pt x="1081" y="301"/>
                    <a:pt x="1082" y="301"/>
                    <a:pt x="1086" y="298"/>
                  </a:cubicBezTo>
                  <a:cubicBezTo>
                    <a:pt x="1090" y="295"/>
                    <a:pt x="1092" y="290"/>
                    <a:pt x="1092" y="290"/>
                  </a:cubicBezTo>
                  <a:cubicBezTo>
                    <a:pt x="1092" y="290"/>
                    <a:pt x="1092" y="286"/>
                    <a:pt x="1090" y="285"/>
                  </a:cubicBezTo>
                  <a:cubicBezTo>
                    <a:pt x="1089" y="285"/>
                    <a:pt x="1086" y="284"/>
                    <a:pt x="1085" y="284"/>
                  </a:cubicBezTo>
                  <a:cubicBezTo>
                    <a:pt x="1083" y="284"/>
                    <a:pt x="1081" y="283"/>
                    <a:pt x="1081" y="283"/>
                  </a:cubicBezTo>
                  <a:cubicBezTo>
                    <a:pt x="1080" y="282"/>
                    <a:pt x="1080" y="282"/>
                    <a:pt x="1077" y="282"/>
                  </a:cubicBezTo>
                  <a:cubicBezTo>
                    <a:pt x="1073" y="283"/>
                    <a:pt x="1073" y="283"/>
                    <a:pt x="1072" y="283"/>
                  </a:cubicBezTo>
                  <a:cubicBezTo>
                    <a:pt x="1071" y="283"/>
                    <a:pt x="1070" y="284"/>
                    <a:pt x="1069" y="282"/>
                  </a:cubicBezTo>
                  <a:cubicBezTo>
                    <a:pt x="1069" y="281"/>
                    <a:pt x="1068" y="280"/>
                    <a:pt x="1068" y="279"/>
                  </a:cubicBezTo>
                  <a:cubicBezTo>
                    <a:pt x="1068" y="279"/>
                    <a:pt x="1068" y="277"/>
                    <a:pt x="1068" y="277"/>
                  </a:cubicBezTo>
                  <a:cubicBezTo>
                    <a:pt x="1068" y="277"/>
                    <a:pt x="1067" y="273"/>
                    <a:pt x="1070" y="273"/>
                  </a:cubicBezTo>
                  <a:cubicBezTo>
                    <a:pt x="1073" y="273"/>
                    <a:pt x="1077" y="272"/>
                    <a:pt x="1079" y="272"/>
                  </a:cubicBezTo>
                  <a:cubicBezTo>
                    <a:pt x="1081" y="273"/>
                    <a:pt x="1087" y="273"/>
                    <a:pt x="1089" y="273"/>
                  </a:cubicBezTo>
                  <a:cubicBezTo>
                    <a:pt x="1091" y="273"/>
                    <a:pt x="1095" y="274"/>
                    <a:pt x="1097" y="274"/>
                  </a:cubicBezTo>
                  <a:cubicBezTo>
                    <a:pt x="1098" y="274"/>
                    <a:pt x="1101" y="275"/>
                    <a:pt x="1101" y="275"/>
                  </a:cubicBezTo>
                  <a:cubicBezTo>
                    <a:pt x="1101" y="276"/>
                    <a:pt x="1103" y="284"/>
                    <a:pt x="1103" y="285"/>
                  </a:cubicBezTo>
                  <a:cubicBezTo>
                    <a:pt x="1103" y="287"/>
                    <a:pt x="1106" y="290"/>
                    <a:pt x="1106" y="291"/>
                  </a:cubicBezTo>
                  <a:cubicBezTo>
                    <a:pt x="1106" y="292"/>
                    <a:pt x="1105" y="292"/>
                    <a:pt x="1106" y="294"/>
                  </a:cubicBezTo>
                  <a:cubicBezTo>
                    <a:pt x="1106" y="296"/>
                    <a:pt x="1107" y="297"/>
                    <a:pt x="1107" y="298"/>
                  </a:cubicBezTo>
                  <a:cubicBezTo>
                    <a:pt x="1107" y="299"/>
                    <a:pt x="1106" y="301"/>
                    <a:pt x="1104" y="302"/>
                  </a:cubicBezTo>
                  <a:cubicBezTo>
                    <a:pt x="1103" y="303"/>
                    <a:pt x="1100" y="303"/>
                    <a:pt x="1101" y="304"/>
                  </a:cubicBezTo>
                  <a:cubicBezTo>
                    <a:pt x="1101" y="306"/>
                    <a:pt x="1103" y="305"/>
                    <a:pt x="1104" y="306"/>
                  </a:cubicBezTo>
                  <a:cubicBezTo>
                    <a:pt x="1106" y="308"/>
                    <a:pt x="1107" y="310"/>
                    <a:pt x="1107" y="310"/>
                  </a:cubicBezTo>
                  <a:cubicBezTo>
                    <a:pt x="1108" y="310"/>
                    <a:pt x="1109" y="309"/>
                    <a:pt x="1110" y="310"/>
                  </a:cubicBezTo>
                  <a:cubicBezTo>
                    <a:pt x="1111" y="310"/>
                    <a:pt x="1111" y="312"/>
                    <a:pt x="1111" y="314"/>
                  </a:cubicBezTo>
                  <a:cubicBezTo>
                    <a:pt x="1111" y="315"/>
                    <a:pt x="1111" y="316"/>
                    <a:pt x="1111" y="317"/>
                  </a:cubicBezTo>
                  <a:close/>
                  <a:moveTo>
                    <a:pt x="1160" y="326"/>
                  </a:moveTo>
                  <a:cubicBezTo>
                    <a:pt x="1158" y="326"/>
                    <a:pt x="1150" y="327"/>
                    <a:pt x="1148" y="329"/>
                  </a:cubicBezTo>
                  <a:cubicBezTo>
                    <a:pt x="1146" y="330"/>
                    <a:pt x="1142" y="332"/>
                    <a:pt x="1140" y="332"/>
                  </a:cubicBezTo>
                  <a:cubicBezTo>
                    <a:pt x="1131" y="332"/>
                    <a:pt x="1131" y="332"/>
                    <a:pt x="1131" y="332"/>
                  </a:cubicBezTo>
                  <a:cubicBezTo>
                    <a:pt x="1130" y="332"/>
                    <a:pt x="1129" y="333"/>
                    <a:pt x="1128" y="332"/>
                  </a:cubicBezTo>
                  <a:cubicBezTo>
                    <a:pt x="1127" y="331"/>
                    <a:pt x="1126" y="328"/>
                    <a:pt x="1126" y="327"/>
                  </a:cubicBezTo>
                  <a:cubicBezTo>
                    <a:pt x="1127" y="326"/>
                    <a:pt x="1129" y="325"/>
                    <a:pt x="1127" y="322"/>
                  </a:cubicBezTo>
                  <a:cubicBezTo>
                    <a:pt x="1125" y="319"/>
                    <a:pt x="1125" y="320"/>
                    <a:pt x="1124" y="317"/>
                  </a:cubicBezTo>
                  <a:cubicBezTo>
                    <a:pt x="1123" y="315"/>
                    <a:pt x="1122" y="315"/>
                    <a:pt x="1122" y="314"/>
                  </a:cubicBezTo>
                  <a:cubicBezTo>
                    <a:pt x="1122" y="313"/>
                    <a:pt x="1122" y="309"/>
                    <a:pt x="1122" y="308"/>
                  </a:cubicBezTo>
                  <a:cubicBezTo>
                    <a:pt x="1123" y="307"/>
                    <a:pt x="1123" y="305"/>
                    <a:pt x="1121" y="302"/>
                  </a:cubicBezTo>
                  <a:cubicBezTo>
                    <a:pt x="1119" y="299"/>
                    <a:pt x="1119" y="298"/>
                    <a:pt x="1118" y="298"/>
                  </a:cubicBezTo>
                  <a:cubicBezTo>
                    <a:pt x="1117" y="298"/>
                    <a:pt x="1115" y="298"/>
                    <a:pt x="1115" y="297"/>
                  </a:cubicBezTo>
                  <a:cubicBezTo>
                    <a:pt x="1115" y="296"/>
                    <a:pt x="1116" y="294"/>
                    <a:pt x="1118" y="293"/>
                  </a:cubicBezTo>
                  <a:cubicBezTo>
                    <a:pt x="1120" y="291"/>
                    <a:pt x="1121" y="290"/>
                    <a:pt x="1120" y="290"/>
                  </a:cubicBezTo>
                  <a:cubicBezTo>
                    <a:pt x="1118" y="289"/>
                    <a:pt x="1117" y="290"/>
                    <a:pt x="1117" y="287"/>
                  </a:cubicBezTo>
                  <a:cubicBezTo>
                    <a:pt x="1117" y="285"/>
                    <a:pt x="1118" y="282"/>
                    <a:pt x="1118" y="282"/>
                  </a:cubicBezTo>
                  <a:cubicBezTo>
                    <a:pt x="1119" y="283"/>
                    <a:pt x="1123" y="285"/>
                    <a:pt x="1124" y="286"/>
                  </a:cubicBezTo>
                  <a:cubicBezTo>
                    <a:pt x="1124" y="287"/>
                    <a:pt x="1132" y="293"/>
                    <a:pt x="1134" y="293"/>
                  </a:cubicBezTo>
                  <a:cubicBezTo>
                    <a:pt x="1135" y="293"/>
                    <a:pt x="1135" y="297"/>
                    <a:pt x="1141" y="300"/>
                  </a:cubicBezTo>
                  <a:cubicBezTo>
                    <a:pt x="1146" y="302"/>
                    <a:pt x="1146" y="303"/>
                    <a:pt x="1146" y="305"/>
                  </a:cubicBezTo>
                  <a:cubicBezTo>
                    <a:pt x="1146" y="307"/>
                    <a:pt x="1150" y="312"/>
                    <a:pt x="1150" y="312"/>
                  </a:cubicBezTo>
                  <a:cubicBezTo>
                    <a:pt x="1150" y="312"/>
                    <a:pt x="1159" y="317"/>
                    <a:pt x="1159" y="318"/>
                  </a:cubicBezTo>
                  <a:cubicBezTo>
                    <a:pt x="1160" y="320"/>
                    <a:pt x="1162" y="322"/>
                    <a:pt x="1162" y="323"/>
                  </a:cubicBezTo>
                  <a:cubicBezTo>
                    <a:pt x="1162" y="324"/>
                    <a:pt x="1163" y="326"/>
                    <a:pt x="1160" y="326"/>
                  </a:cubicBezTo>
                  <a:close/>
                  <a:moveTo>
                    <a:pt x="1274" y="336"/>
                  </a:moveTo>
                  <a:cubicBezTo>
                    <a:pt x="1274" y="336"/>
                    <a:pt x="1272" y="335"/>
                    <a:pt x="1271" y="334"/>
                  </a:cubicBezTo>
                  <a:cubicBezTo>
                    <a:pt x="1270" y="333"/>
                    <a:pt x="1268" y="333"/>
                    <a:pt x="1267" y="334"/>
                  </a:cubicBezTo>
                  <a:cubicBezTo>
                    <a:pt x="1267" y="334"/>
                    <a:pt x="1265" y="334"/>
                    <a:pt x="1264" y="334"/>
                  </a:cubicBezTo>
                  <a:cubicBezTo>
                    <a:pt x="1263" y="333"/>
                    <a:pt x="1259" y="332"/>
                    <a:pt x="1258" y="331"/>
                  </a:cubicBezTo>
                  <a:cubicBezTo>
                    <a:pt x="1257" y="330"/>
                    <a:pt x="1256" y="330"/>
                    <a:pt x="1253" y="330"/>
                  </a:cubicBezTo>
                  <a:cubicBezTo>
                    <a:pt x="1251" y="330"/>
                    <a:pt x="1251" y="330"/>
                    <a:pt x="1249" y="330"/>
                  </a:cubicBezTo>
                  <a:cubicBezTo>
                    <a:pt x="1247" y="330"/>
                    <a:pt x="1253" y="329"/>
                    <a:pt x="1246" y="328"/>
                  </a:cubicBezTo>
                  <a:cubicBezTo>
                    <a:pt x="1240" y="328"/>
                    <a:pt x="1237" y="328"/>
                    <a:pt x="1237" y="328"/>
                  </a:cubicBezTo>
                  <a:cubicBezTo>
                    <a:pt x="1236" y="328"/>
                    <a:pt x="1233" y="328"/>
                    <a:pt x="1231" y="327"/>
                  </a:cubicBezTo>
                  <a:cubicBezTo>
                    <a:pt x="1230" y="327"/>
                    <a:pt x="1227" y="326"/>
                    <a:pt x="1227" y="326"/>
                  </a:cubicBezTo>
                  <a:cubicBezTo>
                    <a:pt x="1226" y="326"/>
                    <a:pt x="1226" y="323"/>
                    <a:pt x="1225" y="323"/>
                  </a:cubicBezTo>
                  <a:cubicBezTo>
                    <a:pt x="1225" y="323"/>
                    <a:pt x="1224" y="323"/>
                    <a:pt x="1222" y="324"/>
                  </a:cubicBezTo>
                  <a:cubicBezTo>
                    <a:pt x="1221" y="324"/>
                    <a:pt x="1220" y="325"/>
                    <a:pt x="1219" y="323"/>
                  </a:cubicBezTo>
                  <a:cubicBezTo>
                    <a:pt x="1219" y="321"/>
                    <a:pt x="1219" y="312"/>
                    <a:pt x="1218" y="310"/>
                  </a:cubicBezTo>
                  <a:cubicBezTo>
                    <a:pt x="1217" y="308"/>
                    <a:pt x="1215" y="305"/>
                    <a:pt x="1215" y="305"/>
                  </a:cubicBezTo>
                  <a:cubicBezTo>
                    <a:pt x="1215" y="305"/>
                    <a:pt x="1214" y="305"/>
                    <a:pt x="1214" y="306"/>
                  </a:cubicBezTo>
                  <a:cubicBezTo>
                    <a:pt x="1214" y="308"/>
                    <a:pt x="1214" y="310"/>
                    <a:pt x="1214" y="312"/>
                  </a:cubicBezTo>
                  <a:cubicBezTo>
                    <a:pt x="1214" y="314"/>
                    <a:pt x="1215" y="316"/>
                    <a:pt x="1215" y="317"/>
                  </a:cubicBezTo>
                  <a:cubicBezTo>
                    <a:pt x="1215" y="319"/>
                    <a:pt x="1214" y="321"/>
                    <a:pt x="1214" y="320"/>
                  </a:cubicBezTo>
                  <a:cubicBezTo>
                    <a:pt x="1213" y="319"/>
                    <a:pt x="1213" y="316"/>
                    <a:pt x="1213" y="316"/>
                  </a:cubicBezTo>
                  <a:cubicBezTo>
                    <a:pt x="1213" y="315"/>
                    <a:pt x="1211" y="314"/>
                    <a:pt x="1210" y="314"/>
                  </a:cubicBezTo>
                  <a:cubicBezTo>
                    <a:pt x="1210" y="315"/>
                    <a:pt x="1208" y="315"/>
                    <a:pt x="1208" y="315"/>
                  </a:cubicBezTo>
                  <a:cubicBezTo>
                    <a:pt x="1208" y="315"/>
                    <a:pt x="1201" y="308"/>
                    <a:pt x="1200" y="306"/>
                  </a:cubicBezTo>
                  <a:cubicBezTo>
                    <a:pt x="1199" y="304"/>
                    <a:pt x="1198" y="305"/>
                    <a:pt x="1197" y="304"/>
                  </a:cubicBezTo>
                  <a:cubicBezTo>
                    <a:pt x="1196" y="304"/>
                    <a:pt x="1195" y="301"/>
                    <a:pt x="1193" y="299"/>
                  </a:cubicBezTo>
                  <a:cubicBezTo>
                    <a:pt x="1191" y="297"/>
                    <a:pt x="1188" y="295"/>
                    <a:pt x="1188" y="293"/>
                  </a:cubicBezTo>
                  <a:cubicBezTo>
                    <a:pt x="1188" y="291"/>
                    <a:pt x="1188" y="289"/>
                    <a:pt x="1187" y="288"/>
                  </a:cubicBezTo>
                  <a:cubicBezTo>
                    <a:pt x="1187" y="287"/>
                    <a:pt x="1189" y="286"/>
                    <a:pt x="1189" y="286"/>
                  </a:cubicBezTo>
                  <a:cubicBezTo>
                    <a:pt x="1189" y="285"/>
                    <a:pt x="1186" y="282"/>
                    <a:pt x="1186" y="281"/>
                  </a:cubicBezTo>
                  <a:cubicBezTo>
                    <a:pt x="1185" y="281"/>
                    <a:pt x="1182" y="280"/>
                    <a:pt x="1180" y="280"/>
                  </a:cubicBezTo>
                  <a:cubicBezTo>
                    <a:pt x="1178" y="280"/>
                    <a:pt x="1177" y="280"/>
                    <a:pt x="1176" y="279"/>
                  </a:cubicBezTo>
                  <a:cubicBezTo>
                    <a:pt x="1176" y="279"/>
                    <a:pt x="1173" y="275"/>
                    <a:pt x="1173" y="275"/>
                  </a:cubicBezTo>
                  <a:cubicBezTo>
                    <a:pt x="1173" y="275"/>
                    <a:pt x="1178" y="271"/>
                    <a:pt x="1175" y="269"/>
                  </a:cubicBezTo>
                  <a:cubicBezTo>
                    <a:pt x="1171" y="268"/>
                    <a:pt x="1170" y="267"/>
                    <a:pt x="1168" y="266"/>
                  </a:cubicBezTo>
                  <a:cubicBezTo>
                    <a:pt x="1167" y="265"/>
                    <a:pt x="1166" y="265"/>
                    <a:pt x="1166" y="265"/>
                  </a:cubicBezTo>
                  <a:cubicBezTo>
                    <a:pt x="1166" y="264"/>
                    <a:pt x="1166" y="264"/>
                    <a:pt x="1166" y="264"/>
                  </a:cubicBezTo>
                  <a:cubicBezTo>
                    <a:pt x="1166" y="264"/>
                    <a:pt x="1176" y="264"/>
                    <a:pt x="1179" y="266"/>
                  </a:cubicBezTo>
                  <a:cubicBezTo>
                    <a:pt x="1181" y="269"/>
                    <a:pt x="1180" y="271"/>
                    <a:pt x="1182" y="271"/>
                  </a:cubicBezTo>
                  <a:cubicBezTo>
                    <a:pt x="1184" y="271"/>
                    <a:pt x="1186" y="270"/>
                    <a:pt x="1187" y="272"/>
                  </a:cubicBezTo>
                  <a:cubicBezTo>
                    <a:pt x="1189" y="273"/>
                    <a:pt x="1192" y="276"/>
                    <a:pt x="1195" y="277"/>
                  </a:cubicBezTo>
                  <a:cubicBezTo>
                    <a:pt x="1198" y="278"/>
                    <a:pt x="1201" y="280"/>
                    <a:pt x="1202" y="282"/>
                  </a:cubicBezTo>
                  <a:cubicBezTo>
                    <a:pt x="1204" y="283"/>
                    <a:pt x="1205" y="283"/>
                    <a:pt x="1205" y="284"/>
                  </a:cubicBezTo>
                  <a:cubicBezTo>
                    <a:pt x="1206" y="285"/>
                    <a:pt x="1210" y="293"/>
                    <a:pt x="1210" y="295"/>
                  </a:cubicBezTo>
                  <a:cubicBezTo>
                    <a:pt x="1210" y="296"/>
                    <a:pt x="1211" y="296"/>
                    <a:pt x="1211" y="300"/>
                  </a:cubicBezTo>
                  <a:cubicBezTo>
                    <a:pt x="1211" y="303"/>
                    <a:pt x="1214" y="304"/>
                    <a:pt x="1214" y="304"/>
                  </a:cubicBezTo>
                  <a:cubicBezTo>
                    <a:pt x="1214" y="304"/>
                    <a:pt x="1215" y="303"/>
                    <a:pt x="1215" y="302"/>
                  </a:cubicBezTo>
                  <a:cubicBezTo>
                    <a:pt x="1215" y="300"/>
                    <a:pt x="1215" y="297"/>
                    <a:pt x="1215" y="297"/>
                  </a:cubicBezTo>
                  <a:cubicBezTo>
                    <a:pt x="1215" y="297"/>
                    <a:pt x="1220" y="297"/>
                    <a:pt x="1220" y="298"/>
                  </a:cubicBezTo>
                  <a:cubicBezTo>
                    <a:pt x="1221" y="299"/>
                    <a:pt x="1223" y="300"/>
                    <a:pt x="1223" y="299"/>
                  </a:cubicBezTo>
                  <a:cubicBezTo>
                    <a:pt x="1223" y="297"/>
                    <a:pt x="1220" y="295"/>
                    <a:pt x="1220" y="294"/>
                  </a:cubicBezTo>
                  <a:cubicBezTo>
                    <a:pt x="1220" y="292"/>
                    <a:pt x="1220" y="291"/>
                    <a:pt x="1221" y="291"/>
                  </a:cubicBezTo>
                  <a:cubicBezTo>
                    <a:pt x="1222" y="291"/>
                    <a:pt x="1230" y="296"/>
                    <a:pt x="1232" y="297"/>
                  </a:cubicBezTo>
                  <a:cubicBezTo>
                    <a:pt x="1234" y="299"/>
                    <a:pt x="1235" y="301"/>
                    <a:pt x="1238" y="301"/>
                  </a:cubicBezTo>
                  <a:cubicBezTo>
                    <a:pt x="1242" y="301"/>
                    <a:pt x="1248" y="304"/>
                    <a:pt x="1248" y="304"/>
                  </a:cubicBezTo>
                  <a:cubicBezTo>
                    <a:pt x="1248" y="304"/>
                    <a:pt x="1250" y="306"/>
                    <a:pt x="1252" y="306"/>
                  </a:cubicBezTo>
                  <a:cubicBezTo>
                    <a:pt x="1254" y="307"/>
                    <a:pt x="1266" y="313"/>
                    <a:pt x="1267" y="314"/>
                  </a:cubicBezTo>
                  <a:cubicBezTo>
                    <a:pt x="1268" y="315"/>
                    <a:pt x="1270" y="316"/>
                    <a:pt x="1270" y="316"/>
                  </a:cubicBezTo>
                  <a:cubicBezTo>
                    <a:pt x="1270" y="316"/>
                    <a:pt x="1271" y="325"/>
                    <a:pt x="1272" y="325"/>
                  </a:cubicBezTo>
                  <a:cubicBezTo>
                    <a:pt x="1273" y="326"/>
                    <a:pt x="1273" y="327"/>
                    <a:pt x="1273" y="329"/>
                  </a:cubicBezTo>
                  <a:cubicBezTo>
                    <a:pt x="1273" y="331"/>
                    <a:pt x="1274" y="332"/>
                    <a:pt x="1274" y="333"/>
                  </a:cubicBezTo>
                  <a:cubicBezTo>
                    <a:pt x="1274" y="334"/>
                    <a:pt x="1274" y="336"/>
                    <a:pt x="1274" y="33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pic>
          <p:nvPicPr>
            <p:cNvPr id="11" name="图片 10"/>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rot="10800000">
              <a:off x="14292" y="5375780"/>
              <a:ext cx="12200366" cy="1482220"/>
            </a:xfrm>
            <a:prstGeom prst="rect">
              <a:avLst/>
            </a:prstGeom>
          </p:spPr>
        </p:pic>
        <p:pic>
          <p:nvPicPr>
            <p:cNvPr id="12" name="图片 11"/>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5243050" y="5046638"/>
              <a:ext cx="1524000" cy="986971"/>
            </a:xfrm>
            <a:prstGeom prst="rect">
              <a:avLst/>
            </a:prstGeom>
          </p:spPr>
        </p:pic>
      </p:grpSp>
      <p:sp>
        <p:nvSpPr>
          <p:cNvPr id="2" name="标题 1"/>
          <p:cNvSpPr>
            <a:spLocks noGrp="1"/>
          </p:cNvSpPr>
          <p:nvPr>
            <p:ph type="title" hasCustomPrompt="1"/>
          </p:nvPr>
        </p:nvSpPr>
        <p:spPr>
          <a:xfrm>
            <a:off x="4038600" y="4453386"/>
            <a:ext cx="3924768" cy="946540"/>
          </a:xfrm>
        </p:spPr>
        <p:txBody>
          <a:bodyPr anchor="b">
            <a:normAutofit/>
          </a:bodyPr>
          <a:lstStyle>
            <a:lvl1pPr algn="ctr">
              <a:defRPr sz="5400"/>
            </a:lvl1pPr>
          </a:lstStyle>
          <a:p>
            <a:r>
              <a:rPr lang="zh-CN" altLang="en-US"/>
              <a:t>编辑标题</a:t>
            </a:r>
          </a:p>
        </p:txBody>
      </p:sp>
      <p:sp>
        <p:nvSpPr>
          <p:cNvPr id="3" name="文本占位符 2"/>
          <p:cNvSpPr>
            <a:spLocks noGrp="1"/>
          </p:cNvSpPr>
          <p:nvPr>
            <p:ph type="body" idx="1"/>
          </p:nvPr>
        </p:nvSpPr>
        <p:spPr>
          <a:xfrm>
            <a:off x="4038600" y="5426915"/>
            <a:ext cx="3924768" cy="566264"/>
          </a:xfrm>
        </p:spPr>
        <p:txBody>
          <a:bodyPr/>
          <a:lstStyle>
            <a:lvl1pPr marL="0" indent="0" algn="ct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7923F4A-2494-49AB-BCAD-9FB02F216F13}" type="datetimeFigureOut">
              <a:rPr lang="zh-CN" altLang="en-US" smtClean="0"/>
              <a:t>2023/9/12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4824FA-B2A6-4FBC-AF63-12E22A56AC77}" type="slidenum">
              <a:rPr lang="zh-CN" altLang="en-US" smtClean="0"/>
              <a:t>‹#›</a:t>
            </a:fld>
            <a:endParaRPr lang="zh-CN" altLang="en-US"/>
          </a:p>
        </p:txBody>
      </p:sp>
      <p:pic>
        <p:nvPicPr>
          <p:cNvPr id="8" name="图片 7"/>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7048024" y="2149512"/>
            <a:ext cx="1243877" cy="989316"/>
          </a:xfrm>
          <a:prstGeom prst="rect">
            <a:avLst/>
          </a:prstGeom>
        </p:spPr>
      </p:pic>
      <p:pic>
        <p:nvPicPr>
          <p:cNvPr id="9" name="图片 8"/>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9463490" y="1344058"/>
            <a:ext cx="1542362" cy="859316"/>
          </a:xfrm>
          <a:prstGeom prst="rect">
            <a:avLst/>
          </a:prstGeom>
        </p:spPr>
      </p:pic>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468877"/>
            <a:ext cx="5181600" cy="470808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468877"/>
            <a:ext cx="5181600" cy="470808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7923F4A-2494-49AB-BCAD-9FB02F216F13}" type="datetimeFigureOut">
              <a:rPr lang="zh-CN" altLang="en-US" smtClean="0"/>
              <a:t>2023/9/12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4824FA-B2A6-4FBC-AF63-12E22A56AC77}"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780161"/>
            <a:ext cx="5157787" cy="7249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97285"/>
            <a:ext cx="5157787" cy="359237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780161"/>
            <a:ext cx="5183188" cy="7249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97285"/>
            <a:ext cx="5183188" cy="359237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7923F4A-2494-49AB-BCAD-9FB02F216F13}" type="datetimeFigureOut">
              <a:rPr lang="zh-CN" altLang="en-US" smtClean="0"/>
              <a:t>2023/9/12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4824FA-B2A6-4FBC-AF63-12E22A56AC77}"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pic>
        <p:nvPicPr>
          <p:cNvPr id="12" name="图片 11"/>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7736220" y="2241681"/>
            <a:ext cx="4252708" cy="3244053"/>
          </a:xfrm>
          <a:prstGeom prst="rect">
            <a:avLst/>
          </a:prstGeom>
        </p:spPr>
      </p:pic>
      <p:pic>
        <p:nvPicPr>
          <p:cNvPr id="13" name="图片 1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28001" y="2214390"/>
            <a:ext cx="1484693" cy="2683483"/>
          </a:xfrm>
          <a:prstGeom prst="rect">
            <a:avLst/>
          </a:prstGeom>
        </p:spPr>
      </p:pic>
      <p:pic>
        <p:nvPicPr>
          <p:cNvPr id="14" name="图片 13"/>
          <p:cNvPicPr>
            <a:picLocks noChangeAspect="1"/>
          </p:cNvPicPr>
          <p:nvPr>
            <p:custDataLst>
              <p:tags r:id="rId6"/>
            </p:custDataLst>
          </p:nvPr>
        </p:nvPicPr>
        <p:blipFill>
          <a:blip r:embed="rId5">
            <a:extLst>
              <a:ext uri="{28A0092B-C50C-407E-A947-70E740481C1C}">
                <a14:useLocalDpi xmlns:a14="http://schemas.microsoft.com/office/drawing/2010/main" val="0"/>
              </a:ext>
            </a:extLst>
          </a:blip>
          <a:srcRect l="299" t="22376" r="896"/>
          <a:stretch>
            <a:fillRect/>
          </a:stretch>
        </p:blipFill>
        <p:spPr>
          <a:xfrm>
            <a:off x="0" y="3977089"/>
            <a:ext cx="12191999" cy="3773543"/>
          </a:xfrm>
          <a:prstGeom prst="rect">
            <a:avLst/>
          </a:prstGeom>
        </p:spPr>
      </p:pic>
      <p:pic>
        <p:nvPicPr>
          <p:cNvPr id="15" name="图片 14"/>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6734994" y="4403215"/>
            <a:ext cx="1243877" cy="989316"/>
          </a:xfrm>
          <a:prstGeom prst="rect">
            <a:avLst/>
          </a:prstGeom>
        </p:spPr>
      </p:pic>
      <p:pic>
        <p:nvPicPr>
          <p:cNvPr id="16" name="图片 15"/>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9463490" y="1344058"/>
            <a:ext cx="1542362" cy="859316"/>
          </a:xfrm>
          <a:prstGeom prst="rect">
            <a:avLst/>
          </a:prstGeom>
        </p:spPr>
      </p:pic>
      <p:pic>
        <p:nvPicPr>
          <p:cNvPr id="17" name="图片 16"/>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8366" y="-101771"/>
            <a:ext cx="12200366" cy="1482220"/>
          </a:xfrm>
          <a:prstGeom prst="rect">
            <a:avLst/>
          </a:prstGeom>
        </p:spPr>
      </p:pic>
      <p:sp>
        <p:nvSpPr>
          <p:cNvPr id="2" name="标题 1"/>
          <p:cNvSpPr>
            <a:spLocks noGrp="1"/>
          </p:cNvSpPr>
          <p:nvPr>
            <p:ph type="title" hasCustomPrompt="1"/>
          </p:nvPr>
        </p:nvSpPr>
        <p:spPr>
          <a:xfrm>
            <a:off x="3352800" y="1944914"/>
            <a:ext cx="5486400" cy="1618119"/>
          </a:xfrm>
        </p:spPr>
        <p:txBody>
          <a:bodyPr anchor="b">
            <a:normAutofit/>
          </a:bodyPr>
          <a:lstStyle>
            <a:lvl1pPr algn="ctr">
              <a:defRPr sz="6600"/>
            </a:lvl1pPr>
          </a:lstStyle>
          <a:p>
            <a:r>
              <a:rPr lang="zh-CN" altLang="en-US"/>
              <a:t>编辑标题</a:t>
            </a:r>
          </a:p>
        </p:txBody>
      </p:sp>
      <p:sp>
        <p:nvSpPr>
          <p:cNvPr id="3" name="日期占位符 2"/>
          <p:cNvSpPr>
            <a:spLocks noGrp="1"/>
          </p:cNvSpPr>
          <p:nvPr>
            <p:ph type="dt" sz="half" idx="10"/>
          </p:nvPr>
        </p:nvSpPr>
        <p:spPr/>
        <p:txBody>
          <a:bodyPr/>
          <a:lstStyle/>
          <a:p>
            <a:fld id="{F7923F4A-2494-49AB-BCAD-9FB02F216F13}" type="datetimeFigureOut">
              <a:rPr lang="zh-CN" altLang="en-US" smtClean="0"/>
              <a:t>2023/9/12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4824FA-B2A6-4FBC-AF63-12E22A56AC77}" type="slidenum">
              <a:rPr lang="zh-CN" altLang="en-US" smtClean="0"/>
              <a:t>‹#›</a:t>
            </a:fld>
            <a:endParaRPr lang="zh-CN" altLang="en-US"/>
          </a:p>
        </p:txBody>
      </p:sp>
      <p:sp>
        <p:nvSpPr>
          <p:cNvPr id="19" name="副标题 2"/>
          <p:cNvSpPr>
            <a:spLocks noGrp="1"/>
          </p:cNvSpPr>
          <p:nvPr>
            <p:ph type="subTitle" idx="1"/>
          </p:nvPr>
        </p:nvSpPr>
        <p:spPr>
          <a:xfrm>
            <a:off x="4038600" y="3576638"/>
            <a:ext cx="4114800" cy="871743"/>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5" name="图片 4"/>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9610411" y="4709488"/>
            <a:ext cx="3133132" cy="2390018"/>
          </a:xfrm>
          <a:prstGeom prst="rect">
            <a:avLst/>
          </a:prstGeom>
        </p:spPr>
      </p:pic>
      <p:pic>
        <p:nvPicPr>
          <p:cNvPr id="6" name="图片 5"/>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505910" y="850572"/>
            <a:ext cx="1542362" cy="859316"/>
          </a:xfrm>
          <a:prstGeom prst="rect">
            <a:avLst/>
          </a:prstGeom>
        </p:spPr>
      </p:pic>
      <p:sp>
        <p:nvSpPr>
          <p:cNvPr id="7" name="Freeform 5"/>
          <p:cNvSpPr>
            <a:spLocks noEditPoints="1"/>
          </p:cNvSpPr>
          <p:nvPr>
            <p:custDataLst>
              <p:tags r:id="rId5"/>
            </p:custDataLst>
          </p:nvPr>
        </p:nvSpPr>
        <p:spPr bwMode="auto">
          <a:xfrm>
            <a:off x="0" y="314130"/>
            <a:ext cx="2284141" cy="1642501"/>
          </a:xfrm>
          <a:custGeom>
            <a:gdLst>
              <a:gd name="T0" fmla="*/ 222 w 1596"/>
              <a:gd name="T1" fmla="*/ 617 h 1147"/>
              <a:gd name="T2" fmla="*/ 286 w 1596"/>
              <a:gd name="T3" fmla="*/ 527 h 1147"/>
              <a:gd name="T4" fmla="*/ 551 w 1596"/>
              <a:gd name="T5" fmla="*/ 462 h 1147"/>
              <a:gd name="T6" fmla="*/ 1223 w 1596"/>
              <a:gd name="T7" fmla="*/ 876 h 1147"/>
              <a:gd name="T8" fmla="*/ 1315 w 1596"/>
              <a:gd name="T9" fmla="*/ 264 h 1147"/>
              <a:gd name="T10" fmla="*/ 612 w 1596"/>
              <a:gd name="T11" fmla="*/ 156 h 1147"/>
              <a:gd name="T12" fmla="*/ 1372 w 1596"/>
              <a:gd name="T13" fmla="*/ 264 h 1147"/>
              <a:gd name="T14" fmla="*/ 1215 w 1596"/>
              <a:gd name="T15" fmla="*/ 253 h 1147"/>
              <a:gd name="T16" fmla="*/ 1093 w 1596"/>
              <a:gd name="T17" fmla="*/ 219 h 1147"/>
              <a:gd name="T18" fmla="*/ 1004 w 1596"/>
              <a:gd name="T19" fmla="*/ 241 h 1147"/>
              <a:gd name="T20" fmla="*/ 859 w 1596"/>
              <a:gd name="T21" fmla="*/ 165 h 1147"/>
              <a:gd name="T22" fmla="*/ 907 w 1596"/>
              <a:gd name="T23" fmla="*/ 120 h 1147"/>
              <a:gd name="T24" fmla="*/ 979 w 1596"/>
              <a:gd name="T25" fmla="*/ 106 h 1147"/>
              <a:gd name="T26" fmla="*/ 863 w 1596"/>
              <a:gd name="T27" fmla="*/ 144 h 1147"/>
              <a:gd name="T28" fmla="*/ 842 w 1596"/>
              <a:gd name="T29" fmla="*/ 115 h 1147"/>
              <a:gd name="T30" fmla="*/ 897 w 1596"/>
              <a:gd name="T31" fmla="*/ 6 h 1147"/>
              <a:gd name="T32" fmla="*/ 889 w 1596"/>
              <a:gd name="T33" fmla="*/ 30 h 1147"/>
              <a:gd name="T34" fmla="*/ 761 w 1596"/>
              <a:gd name="T35" fmla="*/ 261 h 1147"/>
              <a:gd name="T36" fmla="*/ 450 w 1596"/>
              <a:gd name="T37" fmla="*/ 309 h 1147"/>
              <a:gd name="T38" fmla="*/ 631 w 1596"/>
              <a:gd name="T39" fmla="*/ 219 h 1147"/>
              <a:gd name="T40" fmla="*/ 630 w 1596"/>
              <a:gd name="T41" fmla="*/ 178 h 1147"/>
              <a:gd name="T42" fmla="*/ 405 w 1596"/>
              <a:gd name="T43" fmla="*/ 270 h 1147"/>
              <a:gd name="T44" fmla="*/ 313 w 1596"/>
              <a:gd name="T45" fmla="*/ 252 h 1147"/>
              <a:gd name="T46" fmla="*/ 143 w 1596"/>
              <a:gd name="T47" fmla="*/ 229 h 1147"/>
              <a:gd name="T48" fmla="*/ 158 w 1596"/>
              <a:gd name="T49" fmla="*/ 304 h 1147"/>
              <a:gd name="T50" fmla="*/ 237 w 1596"/>
              <a:gd name="T51" fmla="*/ 260 h 1147"/>
              <a:gd name="T52" fmla="*/ 33 w 1596"/>
              <a:gd name="T53" fmla="*/ 487 h 1147"/>
              <a:gd name="T54" fmla="*/ 11 w 1596"/>
              <a:gd name="T55" fmla="*/ 628 h 1147"/>
              <a:gd name="T56" fmla="*/ 206 w 1596"/>
              <a:gd name="T57" fmla="*/ 569 h 1147"/>
              <a:gd name="T58" fmla="*/ 212 w 1596"/>
              <a:gd name="T59" fmla="*/ 499 h 1147"/>
              <a:gd name="T60" fmla="*/ 456 w 1596"/>
              <a:gd name="T61" fmla="*/ 477 h 1147"/>
              <a:gd name="T62" fmla="*/ 666 w 1596"/>
              <a:gd name="T63" fmla="*/ 696 h 1147"/>
              <a:gd name="T64" fmla="*/ 768 w 1596"/>
              <a:gd name="T65" fmla="*/ 709 h 1147"/>
              <a:gd name="T66" fmla="*/ 930 w 1596"/>
              <a:gd name="T67" fmla="*/ 962 h 1147"/>
              <a:gd name="T68" fmla="*/ 1050 w 1596"/>
              <a:gd name="T69" fmla="*/ 1046 h 1147"/>
              <a:gd name="T70" fmla="*/ 1133 w 1596"/>
              <a:gd name="T71" fmla="*/ 874 h 1147"/>
              <a:gd name="T72" fmla="*/ 981 w 1596"/>
              <a:gd name="T73" fmla="*/ 655 h 1147"/>
              <a:gd name="T74" fmla="*/ 961 w 1596"/>
              <a:gd name="T75" fmla="*/ 561 h 1147"/>
              <a:gd name="T76" fmla="*/ 886 w 1596"/>
              <a:gd name="T77" fmla="*/ 352 h 1147"/>
              <a:gd name="T78" fmla="*/ 1047 w 1596"/>
              <a:gd name="T79" fmla="*/ 343 h 1147"/>
              <a:gd name="T80" fmla="*/ 1146 w 1596"/>
              <a:gd name="T81" fmla="*/ 340 h 1147"/>
              <a:gd name="T82" fmla="*/ 1257 w 1596"/>
              <a:gd name="T83" fmla="*/ 345 h 1147"/>
              <a:gd name="T84" fmla="*/ 1404 w 1596"/>
              <a:gd name="T85" fmla="*/ 384 h 1147"/>
              <a:gd name="T86" fmla="*/ 181 w 1596"/>
              <a:gd name="T87" fmla="*/ 457 h 1147"/>
              <a:gd name="T88" fmla="*/ 77 w 1596"/>
              <a:gd name="T89" fmla="*/ 443 h 1147"/>
              <a:gd name="T90" fmla="*/ 1079 w 1596"/>
              <a:gd name="T91" fmla="*/ 939 h 1147"/>
              <a:gd name="T92" fmla="*/ 875 w 1596"/>
              <a:gd name="T93" fmla="*/ 710 h 1147"/>
              <a:gd name="T94" fmla="*/ 968 w 1596"/>
              <a:gd name="T95" fmla="*/ 753 h 1147"/>
              <a:gd name="T96" fmla="*/ 892 w 1596"/>
              <a:gd name="T97" fmla="*/ 679 h 1147"/>
              <a:gd name="T98" fmla="*/ 632 w 1596"/>
              <a:gd name="T99" fmla="*/ 397 h 1147"/>
              <a:gd name="T100" fmla="*/ 529 w 1596"/>
              <a:gd name="T101" fmla="*/ 409 h 1147"/>
              <a:gd name="T102" fmla="*/ 351 w 1596"/>
              <a:gd name="T103" fmla="*/ 283 h 1147"/>
              <a:gd name="T104" fmla="*/ 343 w 1596"/>
              <a:gd name="T105" fmla="*/ 297 h 1147"/>
              <a:gd name="T106" fmla="*/ 273 w 1596"/>
              <a:gd name="T107" fmla="*/ 318 h 1147"/>
              <a:gd name="T108" fmla="*/ 214 w 1596"/>
              <a:gd name="T109" fmla="*/ 316 h 1147"/>
              <a:gd name="T110" fmla="*/ 280 w 1596"/>
              <a:gd name="T111" fmla="*/ 405 h 1147"/>
              <a:gd name="T112" fmla="*/ 339 w 1596"/>
              <a:gd name="T113" fmla="*/ 451 h 1147"/>
              <a:gd name="T114" fmla="*/ 522 w 1596"/>
              <a:gd name="T115" fmla="*/ 432 h 1147"/>
              <a:gd name="T116" fmla="*/ 597 w 1596"/>
              <a:gd name="T117" fmla="*/ 510 h 1147"/>
              <a:gd name="T118" fmla="*/ 1055 w 1596"/>
              <a:gd name="T119" fmla="*/ 257 h 1147"/>
              <a:gd name="T120" fmla="*/ 1077 w 1596"/>
              <a:gd name="T121" fmla="*/ 249 h 1147"/>
              <a:gd name="T122" fmla="*/ 1106 w 1596"/>
              <a:gd name="T123" fmla="*/ 291 h 1147"/>
              <a:gd name="T124" fmla="*/ 1166 w 1596"/>
              <a:gd name="T125" fmla="*/ 265 h 11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96" h="1147">
                <a:moveTo>
                  <a:pt x="67" y="591"/>
                </a:moveTo>
                <a:cubicBezTo>
                  <a:pt x="64" y="593"/>
                  <a:pt x="53" y="601"/>
                  <a:pt x="53" y="601"/>
                </a:cubicBezTo>
                <a:cubicBezTo>
                  <a:pt x="50" y="606"/>
                  <a:pt x="50" y="606"/>
                  <a:pt x="50" y="606"/>
                </a:cubicBezTo>
                <a:cubicBezTo>
                  <a:pt x="50" y="606"/>
                  <a:pt x="45" y="609"/>
                  <a:pt x="45" y="609"/>
                </a:cubicBezTo>
                <a:cubicBezTo>
                  <a:pt x="44" y="610"/>
                  <a:pt x="42" y="612"/>
                  <a:pt x="42" y="612"/>
                </a:cubicBezTo>
                <a:cubicBezTo>
                  <a:pt x="42" y="612"/>
                  <a:pt x="38" y="615"/>
                  <a:pt x="38" y="616"/>
                </a:cubicBezTo>
                <a:cubicBezTo>
                  <a:pt x="37" y="617"/>
                  <a:pt x="36" y="618"/>
                  <a:pt x="36" y="618"/>
                </a:cubicBezTo>
                <a:cubicBezTo>
                  <a:pt x="36" y="618"/>
                  <a:pt x="33" y="617"/>
                  <a:pt x="32" y="622"/>
                </a:cubicBezTo>
                <a:cubicBezTo>
                  <a:pt x="29" y="623"/>
                  <a:pt x="29" y="623"/>
                  <a:pt x="29" y="623"/>
                </a:cubicBezTo>
                <a:cubicBezTo>
                  <a:pt x="29" y="623"/>
                  <a:pt x="26" y="626"/>
                  <a:pt x="26" y="627"/>
                </a:cubicBezTo>
                <a:cubicBezTo>
                  <a:pt x="26" y="628"/>
                  <a:pt x="24" y="630"/>
                  <a:pt x="24" y="631"/>
                </a:cubicBezTo>
                <a:cubicBezTo>
                  <a:pt x="24" y="631"/>
                  <a:pt x="22" y="633"/>
                  <a:pt x="21" y="633"/>
                </a:cubicBezTo>
                <a:cubicBezTo>
                  <a:pt x="21" y="633"/>
                  <a:pt x="19" y="636"/>
                  <a:pt x="19" y="636"/>
                </a:cubicBezTo>
                <a:cubicBezTo>
                  <a:pt x="18" y="637"/>
                  <a:pt x="16" y="639"/>
                  <a:pt x="16" y="639"/>
                </a:cubicBezTo>
                <a:cubicBezTo>
                  <a:pt x="16" y="639"/>
                  <a:pt x="13" y="640"/>
                  <a:pt x="13" y="641"/>
                </a:cubicBezTo>
                <a:cubicBezTo>
                  <a:pt x="13" y="643"/>
                  <a:pt x="10" y="645"/>
                  <a:pt x="10" y="645"/>
                </a:cubicBezTo>
                <a:cubicBezTo>
                  <a:pt x="10" y="646"/>
                  <a:pt x="7" y="649"/>
                  <a:pt x="7" y="649"/>
                </a:cubicBezTo>
                <a:cubicBezTo>
                  <a:pt x="7" y="650"/>
                  <a:pt x="5" y="653"/>
                  <a:pt x="5" y="653"/>
                </a:cubicBezTo>
                <a:cubicBezTo>
                  <a:pt x="4" y="654"/>
                  <a:pt x="3" y="656"/>
                  <a:pt x="3" y="656"/>
                </a:cubicBezTo>
                <a:cubicBezTo>
                  <a:pt x="3" y="657"/>
                  <a:pt x="2" y="657"/>
                  <a:pt x="2" y="657"/>
                </a:cubicBezTo>
                <a:cubicBezTo>
                  <a:pt x="2" y="674"/>
                  <a:pt x="2" y="674"/>
                  <a:pt x="2" y="674"/>
                </a:cubicBezTo>
                <a:cubicBezTo>
                  <a:pt x="2" y="674"/>
                  <a:pt x="4" y="675"/>
                  <a:pt x="7" y="673"/>
                </a:cubicBezTo>
                <a:cubicBezTo>
                  <a:pt x="10" y="671"/>
                  <a:pt x="12" y="667"/>
                  <a:pt x="12" y="667"/>
                </a:cubicBezTo>
                <a:cubicBezTo>
                  <a:pt x="12" y="664"/>
                  <a:pt x="12" y="664"/>
                  <a:pt x="12" y="664"/>
                </a:cubicBezTo>
                <a:cubicBezTo>
                  <a:pt x="15" y="664"/>
                  <a:pt x="15" y="664"/>
                  <a:pt x="15" y="664"/>
                </a:cubicBezTo>
                <a:cubicBezTo>
                  <a:pt x="18" y="660"/>
                  <a:pt x="18" y="660"/>
                  <a:pt x="18" y="660"/>
                </a:cubicBezTo>
                <a:cubicBezTo>
                  <a:pt x="21" y="658"/>
                  <a:pt x="21" y="658"/>
                  <a:pt x="21" y="658"/>
                </a:cubicBezTo>
                <a:cubicBezTo>
                  <a:pt x="23" y="656"/>
                  <a:pt x="23" y="656"/>
                  <a:pt x="23" y="656"/>
                </a:cubicBezTo>
                <a:cubicBezTo>
                  <a:pt x="23" y="654"/>
                  <a:pt x="23" y="654"/>
                  <a:pt x="23" y="654"/>
                </a:cubicBezTo>
                <a:cubicBezTo>
                  <a:pt x="23" y="652"/>
                  <a:pt x="23" y="652"/>
                  <a:pt x="23" y="652"/>
                </a:cubicBezTo>
                <a:cubicBezTo>
                  <a:pt x="25" y="649"/>
                  <a:pt x="25" y="649"/>
                  <a:pt x="25" y="649"/>
                </a:cubicBezTo>
                <a:cubicBezTo>
                  <a:pt x="28" y="646"/>
                  <a:pt x="28" y="646"/>
                  <a:pt x="28" y="646"/>
                </a:cubicBezTo>
                <a:cubicBezTo>
                  <a:pt x="31" y="645"/>
                  <a:pt x="31" y="645"/>
                  <a:pt x="31" y="645"/>
                </a:cubicBezTo>
                <a:cubicBezTo>
                  <a:pt x="33" y="642"/>
                  <a:pt x="33" y="642"/>
                  <a:pt x="33" y="642"/>
                </a:cubicBezTo>
                <a:cubicBezTo>
                  <a:pt x="32" y="640"/>
                  <a:pt x="32" y="640"/>
                  <a:pt x="32" y="640"/>
                </a:cubicBezTo>
                <a:cubicBezTo>
                  <a:pt x="36" y="639"/>
                  <a:pt x="36" y="639"/>
                  <a:pt x="36" y="639"/>
                </a:cubicBezTo>
                <a:cubicBezTo>
                  <a:pt x="36" y="634"/>
                  <a:pt x="36" y="634"/>
                  <a:pt x="36" y="634"/>
                </a:cubicBezTo>
                <a:cubicBezTo>
                  <a:pt x="38" y="633"/>
                  <a:pt x="38" y="633"/>
                  <a:pt x="38" y="633"/>
                </a:cubicBezTo>
                <a:cubicBezTo>
                  <a:pt x="38" y="633"/>
                  <a:pt x="40" y="631"/>
                  <a:pt x="40" y="629"/>
                </a:cubicBezTo>
                <a:cubicBezTo>
                  <a:pt x="40" y="628"/>
                  <a:pt x="42" y="629"/>
                  <a:pt x="43" y="624"/>
                </a:cubicBezTo>
                <a:cubicBezTo>
                  <a:pt x="48" y="620"/>
                  <a:pt x="48" y="620"/>
                  <a:pt x="48" y="620"/>
                </a:cubicBezTo>
                <a:cubicBezTo>
                  <a:pt x="50" y="617"/>
                  <a:pt x="50" y="617"/>
                  <a:pt x="50" y="617"/>
                </a:cubicBezTo>
                <a:cubicBezTo>
                  <a:pt x="54" y="617"/>
                  <a:pt x="54" y="617"/>
                  <a:pt x="54" y="617"/>
                </a:cubicBezTo>
                <a:cubicBezTo>
                  <a:pt x="56" y="613"/>
                  <a:pt x="56" y="613"/>
                  <a:pt x="56" y="613"/>
                </a:cubicBezTo>
                <a:cubicBezTo>
                  <a:pt x="57" y="612"/>
                  <a:pt x="57" y="612"/>
                  <a:pt x="57" y="612"/>
                </a:cubicBezTo>
                <a:cubicBezTo>
                  <a:pt x="57" y="612"/>
                  <a:pt x="62" y="608"/>
                  <a:pt x="63" y="607"/>
                </a:cubicBezTo>
                <a:cubicBezTo>
                  <a:pt x="64" y="607"/>
                  <a:pt x="64" y="605"/>
                  <a:pt x="64" y="605"/>
                </a:cubicBezTo>
                <a:cubicBezTo>
                  <a:pt x="64" y="605"/>
                  <a:pt x="66" y="604"/>
                  <a:pt x="66" y="604"/>
                </a:cubicBezTo>
                <a:cubicBezTo>
                  <a:pt x="66" y="603"/>
                  <a:pt x="69" y="604"/>
                  <a:pt x="70" y="603"/>
                </a:cubicBezTo>
                <a:cubicBezTo>
                  <a:pt x="71" y="602"/>
                  <a:pt x="71" y="600"/>
                  <a:pt x="71" y="600"/>
                </a:cubicBezTo>
                <a:cubicBezTo>
                  <a:pt x="74" y="600"/>
                  <a:pt x="74" y="600"/>
                  <a:pt x="74" y="600"/>
                </a:cubicBezTo>
                <a:cubicBezTo>
                  <a:pt x="75" y="597"/>
                  <a:pt x="75" y="597"/>
                  <a:pt x="75" y="597"/>
                </a:cubicBezTo>
                <a:cubicBezTo>
                  <a:pt x="77" y="597"/>
                  <a:pt x="77" y="597"/>
                  <a:pt x="77" y="597"/>
                </a:cubicBezTo>
                <a:cubicBezTo>
                  <a:pt x="77" y="597"/>
                  <a:pt x="77" y="592"/>
                  <a:pt x="75" y="590"/>
                </a:cubicBezTo>
                <a:cubicBezTo>
                  <a:pt x="73" y="589"/>
                  <a:pt x="70" y="588"/>
                  <a:pt x="67" y="591"/>
                </a:cubicBezTo>
                <a:close/>
                <a:moveTo>
                  <a:pt x="226" y="596"/>
                </a:moveTo>
                <a:cubicBezTo>
                  <a:pt x="226" y="597"/>
                  <a:pt x="223" y="600"/>
                  <a:pt x="223" y="601"/>
                </a:cubicBezTo>
                <a:cubicBezTo>
                  <a:pt x="222" y="601"/>
                  <a:pt x="223" y="602"/>
                  <a:pt x="223" y="602"/>
                </a:cubicBezTo>
                <a:cubicBezTo>
                  <a:pt x="223" y="603"/>
                  <a:pt x="223" y="603"/>
                  <a:pt x="223" y="603"/>
                </a:cubicBezTo>
                <a:cubicBezTo>
                  <a:pt x="223" y="603"/>
                  <a:pt x="227" y="605"/>
                  <a:pt x="227" y="603"/>
                </a:cubicBezTo>
                <a:cubicBezTo>
                  <a:pt x="228" y="602"/>
                  <a:pt x="228" y="600"/>
                  <a:pt x="229" y="599"/>
                </a:cubicBezTo>
                <a:cubicBezTo>
                  <a:pt x="230" y="598"/>
                  <a:pt x="231" y="595"/>
                  <a:pt x="231" y="595"/>
                </a:cubicBezTo>
                <a:cubicBezTo>
                  <a:pt x="228" y="593"/>
                  <a:pt x="228" y="593"/>
                  <a:pt x="228" y="593"/>
                </a:cubicBezTo>
                <a:cubicBezTo>
                  <a:pt x="228" y="593"/>
                  <a:pt x="226" y="595"/>
                  <a:pt x="226" y="596"/>
                </a:cubicBezTo>
                <a:close/>
                <a:moveTo>
                  <a:pt x="227" y="619"/>
                </a:moveTo>
                <a:cubicBezTo>
                  <a:pt x="228" y="618"/>
                  <a:pt x="227" y="616"/>
                  <a:pt x="227" y="615"/>
                </a:cubicBezTo>
                <a:cubicBezTo>
                  <a:pt x="227" y="614"/>
                  <a:pt x="226" y="613"/>
                  <a:pt x="225" y="613"/>
                </a:cubicBezTo>
                <a:cubicBezTo>
                  <a:pt x="225" y="612"/>
                  <a:pt x="223" y="613"/>
                  <a:pt x="223" y="613"/>
                </a:cubicBezTo>
                <a:cubicBezTo>
                  <a:pt x="222" y="614"/>
                  <a:pt x="222" y="614"/>
                  <a:pt x="222" y="614"/>
                </a:cubicBezTo>
                <a:cubicBezTo>
                  <a:pt x="222" y="614"/>
                  <a:pt x="222" y="616"/>
                  <a:pt x="222" y="617"/>
                </a:cubicBezTo>
                <a:cubicBezTo>
                  <a:pt x="222" y="618"/>
                  <a:pt x="222" y="620"/>
                  <a:pt x="222" y="621"/>
                </a:cubicBezTo>
                <a:cubicBezTo>
                  <a:pt x="223" y="622"/>
                  <a:pt x="224" y="621"/>
                  <a:pt x="225" y="621"/>
                </a:cubicBezTo>
                <a:cubicBezTo>
                  <a:pt x="227" y="621"/>
                  <a:pt x="226" y="620"/>
                  <a:pt x="227" y="619"/>
                </a:cubicBezTo>
                <a:close/>
                <a:moveTo>
                  <a:pt x="228" y="610"/>
                </a:moveTo>
                <a:cubicBezTo>
                  <a:pt x="227" y="609"/>
                  <a:pt x="228" y="610"/>
                  <a:pt x="228" y="610"/>
                </a:cubicBezTo>
                <a:cubicBezTo>
                  <a:pt x="227" y="611"/>
                  <a:pt x="228" y="611"/>
                  <a:pt x="228" y="613"/>
                </a:cubicBezTo>
                <a:cubicBezTo>
                  <a:pt x="228" y="614"/>
                  <a:pt x="230" y="612"/>
                  <a:pt x="230" y="612"/>
                </a:cubicBezTo>
                <a:cubicBezTo>
                  <a:pt x="230" y="611"/>
                  <a:pt x="230" y="611"/>
                  <a:pt x="230" y="611"/>
                </a:cubicBezTo>
                <a:cubicBezTo>
                  <a:pt x="230" y="611"/>
                  <a:pt x="229" y="610"/>
                  <a:pt x="228" y="610"/>
                </a:cubicBezTo>
                <a:close/>
                <a:moveTo>
                  <a:pt x="227" y="623"/>
                </a:moveTo>
                <a:cubicBezTo>
                  <a:pt x="226" y="623"/>
                  <a:pt x="224" y="623"/>
                  <a:pt x="224" y="623"/>
                </a:cubicBezTo>
                <a:cubicBezTo>
                  <a:pt x="224" y="625"/>
                  <a:pt x="224" y="625"/>
                  <a:pt x="224" y="625"/>
                </a:cubicBezTo>
                <a:cubicBezTo>
                  <a:pt x="224" y="625"/>
                  <a:pt x="224" y="627"/>
                  <a:pt x="225" y="627"/>
                </a:cubicBezTo>
                <a:cubicBezTo>
                  <a:pt x="226" y="627"/>
                  <a:pt x="226" y="626"/>
                  <a:pt x="227" y="625"/>
                </a:cubicBezTo>
                <a:cubicBezTo>
                  <a:pt x="229" y="624"/>
                  <a:pt x="227" y="625"/>
                  <a:pt x="228" y="623"/>
                </a:cubicBezTo>
                <a:cubicBezTo>
                  <a:pt x="229" y="620"/>
                  <a:pt x="228" y="623"/>
                  <a:pt x="227" y="623"/>
                </a:cubicBezTo>
                <a:close/>
                <a:moveTo>
                  <a:pt x="227" y="632"/>
                </a:moveTo>
                <a:cubicBezTo>
                  <a:pt x="227" y="631"/>
                  <a:pt x="226" y="632"/>
                  <a:pt x="225" y="632"/>
                </a:cubicBezTo>
                <a:cubicBezTo>
                  <a:pt x="224" y="633"/>
                  <a:pt x="224" y="635"/>
                  <a:pt x="224" y="635"/>
                </a:cubicBezTo>
                <a:cubicBezTo>
                  <a:pt x="224" y="635"/>
                  <a:pt x="224" y="635"/>
                  <a:pt x="223" y="635"/>
                </a:cubicBezTo>
                <a:cubicBezTo>
                  <a:pt x="222" y="636"/>
                  <a:pt x="223" y="636"/>
                  <a:pt x="223" y="638"/>
                </a:cubicBezTo>
                <a:cubicBezTo>
                  <a:pt x="222" y="639"/>
                  <a:pt x="223" y="640"/>
                  <a:pt x="224" y="641"/>
                </a:cubicBezTo>
                <a:cubicBezTo>
                  <a:pt x="225" y="642"/>
                  <a:pt x="224" y="641"/>
                  <a:pt x="225" y="641"/>
                </a:cubicBezTo>
                <a:cubicBezTo>
                  <a:pt x="226" y="641"/>
                  <a:pt x="226" y="640"/>
                  <a:pt x="226" y="639"/>
                </a:cubicBezTo>
                <a:cubicBezTo>
                  <a:pt x="226" y="638"/>
                  <a:pt x="226" y="637"/>
                  <a:pt x="226" y="636"/>
                </a:cubicBezTo>
                <a:cubicBezTo>
                  <a:pt x="227" y="635"/>
                  <a:pt x="227" y="633"/>
                  <a:pt x="227" y="632"/>
                </a:cubicBezTo>
                <a:close/>
                <a:moveTo>
                  <a:pt x="223" y="650"/>
                </a:moveTo>
                <a:cubicBezTo>
                  <a:pt x="224" y="650"/>
                  <a:pt x="224" y="649"/>
                  <a:pt x="225" y="648"/>
                </a:cubicBezTo>
                <a:cubicBezTo>
                  <a:pt x="226" y="647"/>
                  <a:pt x="225" y="647"/>
                  <a:pt x="224" y="645"/>
                </a:cubicBezTo>
                <a:cubicBezTo>
                  <a:pt x="224" y="644"/>
                  <a:pt x="223" y="645"/>
                  <a:pt x="223" y="645"/>
                </a:cubicBezTo>
                <a:cubicBezTo>
                  <a:pt x="222" y="645"/>
                  <a:pt x="222" y="647"/>
                  <a:pt x="222" y="647"/>
                </a:cubicBezTo>
                <a:cubicBezTo>
                  <a:pt x="222" y="647"/>
                  <a:pt x="222" y="650"/>
                  <a:pt x="223" y="650"/>
                </a:cubicBezTo>
                <a:close/>
                <a:moveTo>
                  <a:pt x="226" y="658"/>
                </a:moveTo>
                <a:cubicBezTo>
                  <a:pt x="225" y="658"/>
                  <a:pt x="224" y="658"/>
                  <a:pt x="224" y="658"/>
                </a:cubicBezTo>
                <a:cubicBezTo>
                  <a:pt x="223" y="659"/>
                  <a:pt x="222" y="661"/>
                  <a:pt x="223" y="663"/>
                </a:cubicBezTo>
                <a:cubicBezTo>
                  <a:pt x="223" y="665"/>
                  <a:pt x="222" y="666"/>
                  <a:pt x="223" y="666"/>
                </a:cubicBezTo>
                <a:cubicBezTo>
                  <a:pt x="224" y="667"/>
                  <a:pt x="224" y="667"/>
                  <a:pt x="225" y="666"/>
                </a:cubicBezTo>
                <a:cubicBezTo>
                  <a:pt x="226" y="665"/>
                  <a:pt x="227" y="664"/>
                  <a:pt x="227" y="663"/>
                </a:cubicBezTo>
                <a:cubicBezTo>
                  <a:pt x="227" y="661"/>
                  <a:pt x="228" y="662"/>
                  <a:pt x="227" y="660"/>
                </a:cubicBezTo>
                <a:cubicBezTo>
                  <a:pt x="227" y="659"/>
                  <a:pt x="227" y="659"/>
                  <a:pt x="226" y="658"/>
                </a:cubicBezTo>
                <a:close/>
                <a:moveTo>
                  <a:pt x="216" y="662"/>
                </a:moveTo>
                <a:cubicBezTo>
                  <a:pt x="215" y="661"/>
                  <a:pt x="215" y="661"/>
                  <a:pt x="215" y="661"/>
                </a:cubicBezTo>
                <a:cubicBezTo>
                  <a:pt x="215" y="661"/>
                  <a:pt x="213" y="664"/>
                  <a:pt x="212" y="665"/>
                </a:cubicBezTo>
                <a:cubicBezTo>
                  <a:pt x="212" y="666"/>
                  <a:pt x="211" y="666"/>
                  <a:pt x="212" y="667"/>
                </a:cubicBezTo>
                <a:cubicBezTo>
                  <a:pt x="213" y="667"/>
                  <a:pt x="212" y="667"/>
                  <a:pt x="213" y="668"/>
                </a:cubicBezTo>
                <a:cubicBezTo>
                  <a:pt x="214" y="668"/>
                  <a:pt x="212" y="669"/>
                  <a:pt x="214" y="668"/>
                </a:cubicBezTo>
                <a:cubicBezTo>
                  <a:pt x="216" y="668"/>
                  <a:pt x="216" y="667"/>
                  <a:pt x="216" y="666"/>
                </a:cubicBezTo>
                <a:cubicBezTo>
                  <a:pt x="216" y="664"/>
                  <a:pt x="216" y="664"/>
                  <a:pt x="216" y="663"/>
                </a:cubicBezTo>
                <a:cubicBezTo>
                  <a:pt x="216" y="662"/>
                  <a:pt x="216" y="662"/>
                  <a:pt x="216" y="662"/>
                </a:cubicBezTo>
                <a:close/>
                <a:moveTo>
                  <a:pt x="213" y="652"/>
                </a:moveTo>
                <a:cubicBezTo>
                  <a:pt x="213" y="651"/>
                  <a:pt x="213" y="651"/>
                  <a:pt x="212" y="650"/>
                </a:cubicBezTo>
                <a:cubicBezTo>
                  <a:pt x="212" y="649"/>
                  <a:pt x="211" y="651"/>
                  <a:pt x="211" y="651"/>
                </a:cubicBezTo>
                <a:cubicBezTo>
                  <a:pt x="211" y="651"/>
                  <a:pt x="211" y="652"/>
                  <a:pt x="213" y="654"/>
                </a:cubicBezTo>
                <a:cubicBezTo>
                  <a:pt x="214" y="655"/>
                  <a:pt x="213" y="653"/>
                  <a:pt x="213" y="652"/>
                </a:cubicBezTo>
                <a:close/>
                <a:moveTo>
                  <a:pt x="248" y="510"/>
                </a:moveTo>
                <a:cubicBezTo>
                  <a:pt x="246" y="510"/>
                  <a:pt x="245" y="509"/>
                  <a:pt x="245" y="509"/>
                </a:cubicBezTo>
                <a:cubicBezTo>
                  <a:pt x="243" y="515"/>
                  <a:pt x="243" y="515"/>
                  <a:pt x="243" y="515"/>
                </a:cubicBezTo>
                <a:cubicBezTo>
                  <a:pt x="242" y="515"/>
                  <a:pt x="242" y="515"/>
                  <a:pt x="242" y="515"/>
                </a:cubicBezTo>
                <a:cubicBezTo>
                  <a:pt x="242" y="515"/>
                  <a:pt x="244" y="519"/>
                  <a:pt x="245" y="520"/>
                </a:cubicBezTo>
                <a:cubicBezTo>
                  <a:pt x="245" y="521"/>
                  <a:pt x="248" y="522"/>
                  <a:pt x="248" y="522"/>
                </a:cubicBezTo>
                <a:cubicBezTo>
                  <a:pt x="248" y="522"/>
                  <a:pt x="249" y="521"/>
                  <a:pt x="251" y="521"/>
                </a:cubicBezTo>
                <a:cubicBezTo>
                  <a:pt x="253" y="521"/>
                  <a:pt x="251" y="518"/>
                  <a:pt x="251" y="517"/>
                </a:cubicBezTo>
                <a:cubicBezTo>
                  <a:pt x="251" y="515"/>
                  <a:pt x="252" y="514"/>
                  <a:pt x="252" y="512"/>
                </a:cubicBezTo>
                <a:cubicBezTo>
                  <a:pt x="252" y="510"/>
                  <a:pt x="249" y="510"/>
                  <a:pt x="248" y="510"/>
                </a:cubicBezTo>
                <a:close/>
                <a:moveTo>
                  <a:pt x="285" y="532"/>
                </a:moveTo>
                <a:cubicBezTo>
                  <a:pt x="285" y="537"/>
                  <a:pt x="285" y="537"/>
                  <a:pt x="286" y="537"/>
                </a:cubicBezTo>
                <a:cubicBezTo>
                  <a:pt x="287" y="537"/>
                  <a:pt x="288" y="542"/>
                  <a:pt x="288" y="537"/>
                </a:cubicBezTo>
                <a:cubicBezTo>
                  <a:pt x="288" y="531"/>
                  <a:pt x="287" y="528"/>
                  <a:pt x="287" y="528"/>
                </a:cubicBezTo>
                <a:cubicBezTo>
                  <a:pt x="287" y="527"/>
                  <a:pt x="287" y="527"/>
                  <a:pt x="287" y="527"/>
                </a:cubicBezTo>
                <a:cubicBezTo>
                  <a:pt x="286" y="527"/>
                  <a:pt x="286" y="527"/>
                  <a:pt x="286" y="527"/>
                </a:cubicBezTo>
                <a:cubicBezTo>
                  <a:pt x="286" y="528"/>
                  <a:pt x="286" y="528"/>
                  <a:pt x="286" y="528"/>
                </a:cubicBezTo>
                <a:cubicBezTo>
                  <a:pt x="286" y="528"/>
                  <a:pt x="285" y="527"/>
                  <a:pt x="285" y="532"/>
                </a:cubicBezTo>
                <a:close/>
                <a:moveTo>
                  <a:pt x="313" y="532"/>
                </a:moveTo>
                <a:cubicBezTo>
                  <a:pt x="312" y="533"/>
                  <a:pt x="312" y="537"/>
                  <a:pt x="312" y="537"/>
                </a:cubicBezTo>
                <a:cubicBezTo>
                  <a:pt x="312" y="537"/>
                  <a:pt x="316" y="537"/>
                  <a:pt x="316" y="532"/>
                </a:cubicBezTo>
                <a:cubicBezTo>
                  <a:pt x="316" y="528"/>
                  <a:pt x="313" y="532"/>
                  <a:pt x="313" y="532"/>
                </a:cubicBezTo>
                <a:close/>
                <a:moveTo>
                  <a:pt x="445" y="615"/>
                </a:moveTo>
                <a:cubicBezTo>
                  <a:pt x="444" y="614"/>
                  <a:pt x="437" y="607"/>
                  <a:pt x="436" y="606"/>
                </a:cubicBezTo>
                <a:cubicBezTo>
                  <a:pt x="436" y="604"/>
                  <a:pt x="430" y="602"/>
                  <a:pt x="430" y="601"/>
                </a:cubicBezTo>
                <a:cubicBezTo>
                  <a:pt x="430" y="600"/>
                  <a:pt x="425" y="596"/>
                  <a:pt x="423" y="594"/>
                </a:cubicBezTo>
                <a:cubicBezTo>
                  <a:pt x="421" y="593"/>
                  <a:pt x="420" y="594"/>
                  <a:pt x="420" y="593"/>
                </a:cubicBezTo>
                <a:cubicBezTo>
                  <a:pt x="420" y="592"/>
                  <a:pt x="418" y="589"/>
                  <a:pt x="418" y="588"/>
                </a:cubicBezTo>
                <a:cubicBezTo>
                  <a:pt x="419" y="587"/>
                  <a:pt x="412" y="584"/>
                  <a:pt x="412" y="583"/>
                </a:cubicBezTo>
                <a:cubicBezTo>
                  <a:pt x="412" y="582"/>
                  <a:pt x="407" y="578"/>
                  <a:pt x="407" y="576"/>
                </a:cubicBezTo>
                <a:cubicBezTo>
                  <a:pt x="407" y="575"/>
                  <a:pt x="401" y="574"/>
                  <a:pt x="399" y="574"/>
                </a:cubicBezTo>
                <a:cubicBezTo>
                  <a:pt x="398" y="574"/>
                  <a:pt x="393" y="567"/>
                  <a:pt x="392" y="567"/>
                </a:cubicBezTo>
                <a:cubicBezTo>
                  <a:pt x="391" y="566"/>
                  <a:pt x="385" y="567"/>
                  <a:pt x="385" y="567"/>
                </a:cubicBezTo>
                <a:cubicBezTo>
                  <a:pt x="385" y="567"/>
                  <a:pt x="381" y="564"/>
                  <a:pt x="381" y="563"/>
                </a:cubicBezTo>
                <a:cubicBezTo>
                  <a:pt x="380" y="562"/>
                  <a:pt x="371" y="556"/>
                  <a:pt x="370" y="556"/>
                </a:cubicBezTo>
                <a:cubicBezTo>
                  <a:pt x="369" y="556"/>
                  <a:pt x="361" y="553"/>
                  <a:pt x="360" y="551"/>
                </a:cubicBezTo>
                <a:cubicBezTo>
                  <a:pt x="359" y="550"/>
                  <a:pt x="350" y="546"/>
                  <a:pt x="349" y="546"/>
                </a:cubicBezTo>
                <a:cubicBezTo>
                  <a:pt x="349" y="545"/>
                  <a:pt x="348" y="544"/>
                  <a:pt x="335" y="537"/>
                </a:cubicBezTo>
                <a:cubicBezTo>
                  <a:pt x="322" y="530"/>
                  <a:pt x="322" y="537"/>
                  <a:pt x="322" y="537"/>
                </a:cubicBezTo>
                <a:cubicBezTo>
                  <a:pt x="322" y="537"/>
                  <a:pt x="322" y="537"/>
                  <a:pt x="322" y="537"/>
                </a:cubicBezTo>
                <a:cubicBezTo>
                  <a:pt x="322" y="537"/>
                  <a:pt x="324" y="541"/>
                  <a:pt x="327" y="543"/>
                </a:cubicBezTo>
                <a:cubicBezTo>
                  <a:pt x="328" y="543"/>
                  <a:pt x="329" y="543"/>
                  <a:pt x="330" y="544"/>
                </a:cubicBezTo>
                <a:cubicBezTo>
                  <a:pt x="330" y="543"/>
                  <a:pt x="331" y="544"/>
                  <a:pt x="330" y="544"/>
                </a:cubicBezTo>
                <a:cubicBezTo>
                  <a:pt x="329" y="544"/>
                  <a:pt x="329" y="544"/>
                  <a:pt x="329" y="544"/>
                </a:cubicBezTo>
                <a:cubicBezTo>
                  <a:pt x="329" y="545"/>
                  <a:pt x="330" y="545"/>
                  <a:pt x="333" y="545"/>
                </a:cubicBezTo>
                <a:cubicBezTo>
                  <a:pt x="335" y="546"/>
                  <a:pt x="333" y="544"/>
                  <a:pt x="335" y="544"/>
                </a:cubicBezTo>
                <a:cubicBezTo>
                  <a:pt x="336" y="545"/>
                  <a:pt x="337" y="545"/>
                  <a:pt x="339" y="547"/>
                </a:cubicBezTo>
                <a:cubicBezTo>
                  <a:pt x="342" y="549"/>
                  <a:pt x="338" y="548"/>
                  <a:pt x="339" y="551"/>
                </a:cubicBezTo>
                <a:cubicBezTo>
                  <a:pt x="340" y="554"/>
                  <a:pt x="341" y="550"/>
                  <a:pt x="343" y="549"/>
                </a:cubicBezTo>
                <a:cubicBezTo>
                  <a:pt x="344" y="547"/>
                  <a:pt x="345" y="548"/>
                  <a:pt x="347" y="550"/>
                </a:cubicBezTo>
                <a:cubicBezTo>
                  <a:pt x="349" y="552"/>
                  <a:pt x="349" y="554"/>
                  <a:pt x="350" y="554"/>
                </a:cubicBezTo>
                <a:cubicBezTo>
                  <a:pt x="351" y="554"/>
                  <a:pt x="353" y="554"/>
                  <a:pt x="353" y="555"/>
                </a:cubicBezTo>
                <a:cubicBezTo>
                  <a:pt x="353" y="557"/>
                  <a:pt x="355" y="557"/>
                  <a:pt x="358" y="558"/>
                </a:cubicBezTo>
                <a:cubicBezTo>
                  <a:pt x="361" y="558"/>
                  <a:pt x="360" y="558"/>
                  <a:pt x="363" y="562"/>
                </a:cubicBezTo>
                <a:cubicBezTo>
                  <a:pt x="366" y="565"/>
                  <a:pt x="364" y="563"/>
                  <a:pt x="366" y="565"/>
                </a:cubicBezTo>
                <a:cubicBezTo>
                  <a:pt x="368" y="567"/>
                  <a:pt x="368" y="565"/>
                  <a:pt x="370" y="565"/>
                </a:cubicBezTo>
                <a:cubicBezTo>
                  <a:pt x="372" y="565"/>
                  <a:pt x="372" y="566"/>
                  <a:pt x="373" y="568"/>
                </a:cubicBezTo>
                <a:cubicBezTo>
                  <a:pt x="375" y="570"/>
                  <a:pt x="375" y="571"/>
                  <a:pt x="377" y="571"/>
                </a:cubicBezTo>
                <a:cubicBezTo>
                  <a:pt x="379" y="572"/>
                  <a:pt x="378" y="570"/>
                  <a:pt x="381" y="570"/>
                </a:cubicBezTo>
                <a:cubicBezTo>
                  <a:pt x="383" y="570"/>
                  <a:pt x="382" y="570"/>
                  <a:pt x="384" y="571"/>
                </a:cubicBezTo>
                <a:cubicBezTo>
                  <a:pt x="385" y="572"/>
                  <a:pt x="386" y="572"/>
                  <a:pt x="389" y="574"/>
                </a:cubicBezTo>
                <a:cubicBezTo>
                  <a:pt x="391" y="576"/>
                  <a:pt x="390" y="575"/>
                  <a:pt x="393" y="576"/>
                </a:cubicBezTo>
                <a:cubicBezTo>
                  <a:pt x="396" y="578"/>
                  <a:pt x="395" y="579"/>
                  <a:pt x="395" y="580"/>
                </a:cubicBezTo>
                <a:cubicBezTo>
                  <a:pt x="396" y="581"/>
                  <a:pt x="397" y="582"/>
                  <a:pt x="400" y="582"/>
                </a:cubicBezTo>
                <a:cubicBezTo>
                  <a:pt x="403" y="581"/>
                  <a:pt x="402" y="581"/>
                  <a:pt x="404" y="581"/>
                </a:cubicBezTo>
                <a:cubicBezTo>
                  <a:pt x="405" y="581"/>
                  <a:pt x="404" y="582"/>
                  <a:pt x="404" y="585"/>
                </a:cubicBezTo>
                <a:cubicBezTo>
                  <a:pt x="404" y="587"/>
                  <a:pt x="405" y="587"/>
                  <a:pt x="408" y="588"/>
                </a:cubicBezTo>
                <a:cubicBezTo>
                  <a:pt x="410" y="589"/>
                  <a:pt x="409" y="587"/>
                  <a:pt x="412" y="588"/>
                </a:cubicBezTo>
                <a:cubicBezTo>
                  <a:pt x="415" y="589"/>
                  <a:pt x="412" y="589"/>
                  <a:pt x="412" y="592"/>
                </a:cubicBezTo>
                <a:cubicBezTo>
                  <a:pt x="412" y="594"/>
                  <a:pt x="414" y="595"/>
                  <a:pt x="415" y="595"/>
                </a:cubicBezTo>
                <a:cubicBezTo>
                  <a:pt x="417" y="595"/>
                  <a:pt x="419" y="595"/>
                  <a:pt x="419" y="597"/>
                </a:cubicBezTo>
                <a:cubicBezTo>
                  <a:pt x="420" y="598"/>
                  <a:pt x="423" y="601"/>
                  <a:pt x="423" y="602"/>
                </a:cubicBezTo>
                <a:cubicBezTo>
                  <a:pt x="424" y="602"/>
                  <a:pt x="426" y="603"/>
                  <a:pt x="428" y="605"/>
                </a:cubicBezTo>
                <a:cubicBezTo>
                  <a:pt x="430" y="607"/>
                  <a:pt x="430" y="607"/>
                  <a:pt x="431" y="608"/>
                </a:cubicBezTo>
                <a:cubicBezTo>
                  <a:pt x="432" y="609"/>
                  <a:pt x="432" y="609"/>
                  <a:pt x="432" y="610"/>
                </a:cubicBezTo>
                <a:cubicBezTo>
                  <a:pt x="432" y="612"/>
                  <a:pt x="433" y="612"/>
                  <a:pt x="433" y="613"/>
                </a:cubicBezTo>
                <a:cubicBezTo>
                  <a:pt x="434" y="614"/>
                  <a:pt x="436" y="613"/>
                  <a:pt x="437" y="614"/>
                </a:cubicBezTo>
                <a:cubicBezTo>
                  <a:pt x="439" y="614"/>
                  <a:pt x="440" y="616"/>
                  <a:pt x="440" y="618"/>
                </a:cubicBezTo>
                <a:cubicBezTo>
                  <a:pt x="441" y="620"/>
                  <a:pt x="445" y="620"/>
                  <a:pt x="445" y="621"/>
                </a:cubicBezTo>
                <a:cubicBezTo>
                  <a:pt x="444" y="623"/>
                  <a:pt x="448" y="623"/>
                  <a:pt x="449" y="623"/>
                </a:cubicBezTo>
                <a:cubicBezTo>
                  <a:pt x="450" y="623"/>
                  <a:pt x="449" y="621"/>
                  <a:pt x="449" y="621"/>
                </a:cubicBezTo>
                <a:cubicBezTo>
                  <a:pt x="449" y="621"/>
                  <a:pt x="446" y="616"/>
                  <a:pt x="445" y="615"/>
                </a:cubicBezTo>
                <a:close/>
                <a:moveTo>
                  <a:pt x="550" y="472"/>
                </a:moveTo>
                <a:cubicBezTo>
                  <a:pt x="551" y="471"/>
                  <a:pt x="553" y="467"/>
                  <a:pt x="553" y="465"/>
                </a:cubicBezTo>
                <a:cubicBezTo>
                  <a:pt x="554" y="464"/>
                  <a:pt x="553" y="461"/>
                  <a:pt x="552" y="462"/>
                </a:cubicBezTo>
                <a:cubicBezTo>
                  <a:pt x="551" y="462"/>
                  <a:pt x="551" y="462"/>
                  <a:pt x="551" y="462"/>
                </a:cubicBezTo>
                <a:cubicBezTo>
                  <a:pt x="551" y="462"/>
                  <a:pt x="549" y="463"/>
                  <a:pt x="549" y="466"/>
                </a:cubicBezTo>
                <a:cubicBezTo>
                  <a:pt x="549" y="469"/>
                  <a:pt x="547" y="470"/>
                  <a:pt x="547" y="471"/>
                </a:cubicBezTo>
                <a:cubicBezTo>
                  <a:pt x="547" y="473"/>
                  <a:pt x="549" y="474"/>
                  <a:pt x="550" y="472"/>
                </a:cubicBezTo>
                <a:close/>
                <a:moveTo>
                  <a:pt x="1010" y="716"/>
                </a:moveTo>
                <a:cubicBezTo>
                  <a:pt x="1009" y="715"/>
                  <a:pt x="1008" y="715"/>
                  <a:pt x="1008" y="715"/>
                </a:cubicBezTo>
                <a:cubicBezTo>
                  <a:pt x="1005" y="717"/>
                  <a:pt x="1005" y="717"/>
                  <a:pt x="1005" y="717"/>
                </a:cubicBezTo>
                <a:cubicBezTo>
                  <a:pt x="1005" y="717"/>
                  <a:pt x="1005" y="721"/>
                  <a:pt x="1005" y="723"/>
                </a:cubicBezTo>
                <a:cubicBezTo>
                  <a:pt x="1005" y="728"/>
                  <a:pt x="1005" y="728"/>
                  <a:pt x="1005" y="728"/>
                </a:cubicBezTo>
                <a:cubicBezTo>
                  <a:pt x="1005" y="729"/>
                  <a:pt x="1008" y="736"/>
                  <a:pt x="1009" y="737"/>
                </a:cubicBezTo>
                <a:cubicBezTo>
                  <a:pt x="1011" y="737"/>
                  <a:pt x="1015" y="737"/>
                  <a:pt x="1015" y="737"/>
                </a:cubicBezTo>
                <a:cubicBezTo>
                  <a:pt x="1015" y="737"/>
                  <a:pt x="1015" y="734"/>
                  <a:pt x="1015" y="730"/>
                </a:cubicBezTo>
                <a:cubicBezTo>
                  <a:pt x="1014" y="726"/>
                  <a:pt x="1013" y="725"/>
                  <a:pt x="1013" y="722"/>
                </a:cubicBezTo>
                <a:cubicBezTo>
                  <a:pt x="1012" y="720"/>
                  <a:pt x="1011" y="717"/>
                  <a:pt x="1010" y="716"/>
                </a:cubicBezTo>
                <a:close/>
                <a:moveTo>
                  <a:pt x="1082" y="763"/>
                </a:moveTo>
                <a:cubicBezTo>
                  <a:pt x="1100" y="767"/>
                  <a:pt x="1201" y="805"/>
                  <a:pt x="1201" y="805"/>
                </a:cubicBezTo>
                <a:cubicBezTo>
                  <a:pt x="1201" y="805"/>
                  <a:pt x="1212" y="811"/>
                  <a:pt x="1213" y="812"/>
                </a:cubicBezTo>
                <a:cubicBezTo>
                  <a:pt x="1214" y="814"/>
                  <a:pt x="1218" y="811"/>
                  <a:pt x="1218" y="811"/>
                </a:cubicBezTo>
                <a:cubicBezTo>
                  <a:pt x="1218" y="811"/>
                  <a:pt x="1223" y="819"/>
                  <a:pt x="1229" y="818"/>
                </a:cubicBezTo>
                <a:cubicBezTo>
                  <a:pt x="1235" y="816"/>
                  <a:pt x="1242" y="822"/>
                  <a:pt x="1242" y="822"/>
                </a:cubicBezTo>
                <a:cubicBezTo>
                  <a:pt x="1242" y="822"/>
                  <a:pt x="1255" y="828"/>
                  <a:pt x="1257" y="829"/>
                </a:cubicBezTo>
                <a:cubicBezTo>
                  <a:pt x="1258" y="830"/>
                  <a:pt x="1272" y="830"/>
                  <a:pt x="1272" y="830"/>
                </a:cubicBezTo>
                <a:cubicBezTo>
                  <a:pt x="1272" y="830"/>
                  <a:pt x="1281" y="835"/>
                  <a:pt x="1288" y="841"/>
                </a:cubicBezTo>
                <a:cubicBezTo>
                  <a:pt x="1295" y="846"/>
                  <a:pt x="1294" y="841"/>
                  <a:pt x="1294" y="841"/>
                </a:cubicBezTo>
                <a:cubicBezTo>
                  <a:pt x="1286" y="826"/>
                  <a:pt x="1202" y="774"/>
                  <a:pt x="1173" y="764"/>
                </a:cubicBezTo>
                <a:cubicBezTo>
                  <a:pt x="1143" y="753"/>
                  <a:pt x="1071" y="749"/>
                  <a:pt x="1071" y="749"/>
                </a:cubicBezTo>
                <a:cubicBezTo>
                  <a:pt x="1052" y="708"/>
                  <a:pt x="1027" y="690"/>
                  <a:pt x="1020" y="686"/>
                </a:cubicBezTo>
                <a:cubicBezTo>
                  <a:pt x="1013" y="683"/>
                  <a:pt x="1003" y="684"/>
                  <a:pt x="1003" y="684"/>
                </a:cubicBezTo>
                <a:cubicBezTo>
                  <a:pt x="1002" y="691"/>
                  <a:pt x="1002" y="691"/>
                  <a:pt x="1002" y="691"/>
                </a:cubicBezTo>
                <a:cubicBezTo>
                  <a:pt x="1033" y="698"/>
                  <a:pt x="1056" y="746"/>
                  <a:pt x="1056" y="746"/>
                </a:cubicBezTo>
                <a:cubicBezTo>
                  <a:pt x="1056" y="746"/>
                  <a:pt x="1058" y="749"/>
                  <a:pt x="1063" y="757"/>
                </a:cubicBezTo>
                <a:cubicBezTo>
                  <a:pt x="1066" y="770"/>
                  <a:pt x="1051" y="775"/>
                  <a:pt x="1051" y="775"/>
                </a:cubicBezTo>
                <a:cubicBezTo>
                  <a:pt x="1053" y="777"/>
                  <a:pt x="1053" y="777"/>
                  <a:pt x="1053" y="777"/>
                </a:cubicBezTo>
                <a:cubicBezTo>
                  <a:pt x="1053" y="777"/>
                  <a:pt x="1054" y="779"/>
                  <a:pt x="1056" y="780"/>
                </a:cubicBezTo>
                <a:cubicBezTo>
                  <a:pt x="1058" y="781"/>
                  <a:pt x="1059" y="788"/>
                  <a:pt x="1061" y="789"/>
                </a:cubicBezTo>
                <a:cubicBezTo>
                  <a:pt x="1063" y="789"/>
                  <a:pt x="1070" y="793"/>
                  <a:pt x="1073" y="794"/>
                </a:cubicBezTo>
                <a:cubicBezTo>
                  <a:pt x="1075" y="794"/>
                  <a:pt x="1075" y="792"/>
                  <a:pt x="1075" y="792"/>
                </a:cubicBezTo>
                <a:cubicBezTo>
                  <a:pt x="1075" y="792"/>
                  <a:pt x="1075" y="786"/>
                  <a:pt x="1075" y="785"/>
                </a:cubicBezTo>
                <a:cubicBezTo>
                  <a:pt x="1075" y="783"/>
                  <a:pt x="1078" y="780"/>
                  <a:pt x="1078" y="780"/>
                </a:cubicBezTo>
                <a:cubicBezTo>
                  <a:pt x="1078" y="780"/>
                  <a:pt x="1079" y="783"/>
                  <a:pt x="1081" y="785"/>
                </a:cubicBezTo>
                <a:cubicBezTo>
                  <a:pt x="1082" y="787"/>
                  <a:pt x="1088" y="793"/>
                  <a:pt x="1089" y="793"/>
                </a:cubicBezTo>
                <a:cubicBezTo>
                  <a:pt x="1090" y="793"/>
                  <a:pt x="1092" y="793"/>
                  <a:pt x="1093" y="792"/>
                </a:cubicBezTo>
                <a:cubicBezTo>
                  <a:pt x="1094" y="791"/>
                  <a:pt x="1087" y="782"/>
                  <a:pt x="1087" y="780"/>
                </a:cubicBezTo>
                <a:cubicBezTo>
                  <a:pt x="1086" y="777"/>
                  <a:pt x="1082" y="773"/>
                  <a:pt x="1080" y="769"/>
                </a:cubicBezTo>
                <a:cubicBezTo>
                  <a:pt x="1079" y="764"/>
                  <a:pt x="1082" y="763"/>
                  <a:pt x="1082" y="763"/>
                </a:cubicBezTo>
                <a:close/>
                <a:moveTo>
                  <a:pt x="1186" y="893"/>
                </a:moveTo>
                <a:cubicBezTo>
                  <a:pt x="1187" y="893"/>
                  <a:pt x="1207" y="897"/>
                  <a:pt x="1209" y="897"/>
                </a:cubicBezTo>
                <a:cubicBezTo>
                  <a:pt x="1210" y="897"/>
                  <a:pt x="1219" y="898"/>
                  <a:pt x="1220" y="898"/>
                </a:cubicBezTo>
                <a:cubicBezTo>
                  <a:pt x="1221" y="898"/>
                  <a:pt x="1252" y="906"/>
                  <a:pt x="1253" y="906"/>
                </a:cubicBezTo>
                <a:cubicBezTo>
                  <a:pt x="1254" y="906"/>
                  <a:pt x="1262" y="910"/>
                  <a:pt x="1262" y="910"/>
                </a:cubicBezTo>
                <a:cubicBezTo>
                  <a:pt x="1268" y="910"/>
                  <a:pt x="1268" y="910"/>
                  <a:pt x="1268" y="910"/>
                </a:cubicBezTo>
                <a:cubicBezTo>
                  <a:pt x="1268" y="910"/>
                  <a:pt x="1272" y="916"/>
                  <a:pt x="1279" y="914"/>
                </a:cubicBezTo>
                <a:cubicBezTo>
                  <a:pt x="1286" y="913"/>
                  <a:pt x="1286" y="916"/>
                  <a:pt x="1286" y="916"/>
                </a:cubicBezTo>
                <a:cubicBezTo>
                  <a:pt x="1286" y="917"/>
                  <a:pt x="1293" y="919"/>
                  <a:pt x="1296" y="919"/>
                </a:cubicBezTo>
                <a:cubicBezTo>
                  <a:pt x="1298" y="920"/>
                  <a:pt x="1298" y="922"/>
                  <a:pt x="1301" y="923"/>
                </a:cubicBezTo>
                <a:cubicBezTo>
                  <a:pt x="1304" y="924"/>
                  <a:pt x="1307" y="923"/>
                  <a:pt x="1307" y="923"/>
                </a:cubicBezTo>
                <a:cubicBezTo>
                  <a:pt x="1307" y="923"/>
                  <a:pt x="1311" y="922"/>
                  <a:pt x="1310" y="921"/>
                </a:cubicBezTo>
                <a:cubicBezTo>
                  <a:pt x="1310" y="920"/>
                  <a:pt x="1307" y="916"/>
                  <a:pt x="1307" y="916"/>
                </a:cubicBezTo>
                <a:cubicBezTo>
                  <a:pt x="1306" y="916"/>
                  <a:pt x="1307" y="914"/>
                  <a:pt x="1305" y="913"/>
                </a:cubicBezTo>
                <a:cubicBezTo>
                  <a:pt x="1304" y="912"/>
                  <a:pt x="1302" y="912"/>
                  <a:pt x="1300" y="911"/>
                </a:cubicBezTo>
                <a:cubicBezTo>
                  <a:pt x="1299" y="910"/>
                  <a:pt x="1295" y="905"/>
                  <a:pt x="1294" y="904"/>
                </a:cubicBezTo>
                <a:cubicBezTo>
                  <a:pt x="1293" y="904"/>
                  <a:pt x="1293" y="902"/>
                  <a:pt x="1291" y="901"/>
                </a:cubicBezTo>
                <a:cubicBezTo>
                  <a:pt x="1290" y="900"/>
                  <a:pt x="1285" y="900"/>
                  <a:pt x="1284" y="900"/>
                </a:cubicBezTo>
                <a:cubicBezTo>
                  <a:pt x="1283" y="899"/>
                  <a:pt x="1274" y="888"/>
                  <a:pt x="1272" y="888"/>
                </a:cubicBezTo>
                <a:cubicBezTo>
                  <a:pt x="1271" y="888"/>
                  <a:pt x="1269" y="889"/>
                  <a:pt x="1269" y="889"/>
                </a:cubicBezTo>
                <a:cubicBezTo>
                  <a:pt x="1269" y="889"/>
                  <a:pt x="1263" y="888"/>
                  <a:pt x="1260" y="888"/>
                </a:cubicBezTo>
                <a:cubicBezTo>
                  <a:pt x="1257" y="888"/>
                  <a:pt x="1256" y="884"/>
                  <a:pt x="1253" y="884"/>
                </a:cubicBezTo>
                <a:cubicBezTo>
                  <a:pt x="1250" y="884"/>
                  <a:pt x="1246" y="883"/>
                  <a:pt x="1245" y="882"/>
                </a:cubicBezTo>
                <a:cubicBezTo>
                  <a:pt x="1244" y="882"/>
                  <a:pt x="1240" y="880"/>
                  <a:pt x="1238" y="879"/>
                </a:cubicBezTo>
                <a:cubicBezTo>
                  <a:pt x="1236" y="879"/>
                  <a:pt x="1231" y="877"/>
                  <a:pt x="1230" y="877"/>
                </a:cubicBezTo>
                <a:cubicBezTo>
                  <a:pt x="1228" y="878"/>
                  <a:pt x="1225" y="877"/>
                  <a:pt x="1223" y="876"/>
                </a:cubicBezTo>
                <a:cubicBezTo>
                  <a:pt x="1221" y="876"/>
                  <a:pt x="1217" y="874"/>
                  <a:pt x="1216" y="874"/>
                </a:cubicBezTo>
                <a:cubicBezTo>
                  <a:pt x="1215" y="874"/>
                  <a:pt x="1211" y="872"/>
                  <a:pt x="1210" y="872"/>
                </a:cubicBezTo>
                <a:cubicBezTo>
                  <a:pt x="1209" y="873"/>
                  <a:pt x="1207" y="873"/>
                  <a:pt x="1205" y="873"/>
                </a:cubicBezTo>
                <a:cubicBezTo>
                  <a:pt x="1202" y="872"/>
                  <a:pt x="1200" y="872"/>
                  <a:pt x="1200" y="872"/>
                </a:cubicBezTo>
                <a:cubicBezTo>
                  <a:pt x="1200" y="872"/>
                  <a:pt x="1201" y="866"/>
                  <a:pt x="1199" y="866"/>
                </a:cubicBezTo>
                <a:cubicBezTo>
                  <a:pt x="1198" y="866"/>
                  <a:pt x="1195" y="871"/>
                  <a:pt x="1195" y="871"/>
                </a:cubicBezTo>
                <a:cubicBezTo>
                  <a:pt x="1195" y="871"/>
                  <a:pt x="1194" y="868"/>
                  <a:pt x="1193" y="867"/>
                </a:cubicBezTo>
                <a:cubicBezTo>
                  <a:pt x="1191" y="866"/>
                  <a:pt x="1188" y="868"/>
                  <a:pt x="1188" y="868"/>
                </a:cubicBezTo>
                <a:cubicBezTo>
                  <a:pt x="1188" y="868"/>
                  <a:pt x="1184" y="868"/>
                  <a:pt x="1183" y="867"/>
                </a:cubicBezTo>
                <a:cubicBezTo>
                  <a:pt x="1182" y="867"/>
                  <a:pt x="1179" y="863"/>
                  <a:pt x="1179" y="863"/>
                </a:cubicBezTo>
                <a:cubicBezTo>
                  <a:pt x="1179" y="863"/>
                  <a:pt x="1177" y="866"/>
                  <a:pt x="1176" y="867"/>
                </a:cubicBezTo>
                <a:cubicBezTo>
                  <a:pt x="1175" y="869"/>
                  <a:pt x="1169" y="865"/>
                  <a:pt x="1167" y="866"/>
                </a:cubicBezTo>
                <a:cubicBezTo>
                  <a:pt x="1165" y="866"/>
                  <a:pt x="1163" y="870"/>
                  <a:pt x="1162" y="872"/>
                </a:cubicBezTo>
                <a:cubicBezTo>
                  <a:pt x="1160" y="874"/>
                  <a:pt x="1161" y="878"/>
                  <a:pt x="1161" y="880"/>
                </a:cubicBezTo>
                <a:cubicBezTo>
                  <a:pt x="1162" y="883"/>
                  <a:pt x="1165" y="893"/>
                  <a:pt x="1176" y="900"/>
                </a:cubicBezTo>
                <a:cubicBezTo>
                  <a:pt x="1181" y="908"/>
                  <a:pt x="1183" y="915"/>
                  <a:pt x="1183" y="915"/>
                </a:cubicBezTo>
                <a:cubicBezTo>
                  <a:pt x="1183" y="915"/>
                  <a:pt x="1187" y="916"/>
                  <a:pt x="1187" y="912"/>
                </a:cubicBezTo>
                <a:cubicBezTo>
                  <a:pt x="1187" y="907"/>
                  <a:pt x="1181" y="897"/>
                  <a:pt x="1182" y="895"/>
                </a:cubicBezTo>
                <a:cubicBezTo>
                  <a:pt x="1182" y="893"/>
                  <a:pt x="1184" y="893"/>
                  <a:pt x="1186" y="893"/>
                </a:cubicBezTo>
                <a:close/>
                <a:moveTo>
                  <a:pt x="1091" y="206"/>
                </a:moveTo>
                <a:cubicBezTo>
                  <a:pt x="1094" y="204"/>
                  <a:pt x="1094" y="204"/>
                  <a:pt x="1094" y="204"/>
                </a:cubicBezTo>
                <a:cubicBezTo>
                  <a:pt x="1098" y="204"/>
                  <a:pt x="1098" y="204"/>
                  <a:pt x="1098" y="204"/>
                </a:cubicBezTo>
                <a:cubicBezTo>
                  <a:pt x="1098" y="204"/>
                  <a:pt x="1098" y="204"/>
                  <a:pt x="1111" y="203"/>
                </a:cubicBezTo>
                <a:cubicBezTo>
                  <a:pt x="1123" y="202"/>
                  <a:pt x="1161" y="219"/>
                  <a:pt x="1161" y="219"/>
                </a:cubicBezTo>
                <a:cubicBezTo>
                  <a:pt x="1161" y="219"/>
                  <a:pt x="1165" y="222"/>
                  <a:pt x="1166" y="223"/>
                </a:cubicBezTo>
                <a:cubicBezTo>
                  <a:pt x="1167" y="225"/>
                  <a:pt x="1167" y="230"/>
                  <a:pt x="1166" y="232"/>
                </a:cubicBezTo>
                <a:cubicBezTo>
                  <a:pt x="1166" y="235"/>
                  <a:pt x="1164" y="239"/>
                  <a:pt x="1167" y="239"/>
                </a:cubicBezTo>
                <a:cubicBezTo>
                  <a:pt x="1170" y="239"/>
                  <a:pt x="1171" y="238"/>
                  <a:pt x="1173" y="239"/>
                </a:cubicBezTo>
                <a:cubicBezTo>
                  <a:pt x="1174" y="241"/>
                  <a:pt x="1185" y="241"/>
                  <a:pt x="1186" y="241"/>
                </a:cubicBezTo>
                <a:cubicBezTo>
                  <a:pt x="1187" y="241"/>
                  <a:pt x="1188" y="238"/>
                  <a:pt x="1188" y="236"/>
                </a:cubicBezTo>
                <a:cubicBezTo>
                  <a:pt x="1187" y="234"/>
                  <a:pt x="1183" y="226"/>
                  <a:pt x="1186" y="229"/>
                </a:cubicBezTo>
                <a:cubicBezTo>
                  <a:pt x="1189" y="232"/>
                  <a:pt x="1196" y="232"/>
                  <a:pt x="1200" y="232"/>
                </a:cubicBezTo>
                <a:cubicBezTo>
                  <a:pt x="1204" y="232"/>
                  <a:pt x="1200" y="227"/>
                  <a:pt x="1200" y="227"/>
                </a:cubicBezTo>
                <a:cubicBezTo>
                  <a:pt x="1200" y="227"/>
                  <a:pt x="1193" y="226"/>
                  <a:pt x="1191" y="225"/>
                </a:cubicBezTo>
                <a:cubicBezTo>
                  <a:pt x="1189" y="225"/>
                  <a:pt x="1180" y="219"/>
                  <a:pt x="1179" y="219"/>
                </a:cubicBezTo>
                <a:cubicBezTo>
                  <a:pt x="1178" y="219"/>
                  <a:pt x="1177" y="216"/>
                  <a:pt x="1177" y="216"/>
                </a:cubicBezTo>
                <a:cubicBezTo>
                  <a:pt x="1183" y="211"/>
                  <a:pt x="1202" y="210"/>
                  <a:pt x="1204" y="208"/>
                </a:cubicBezTo>
                <a:cubicBezTo>
                  <a:pt x="1207" y="206"/>
                  <a:pt x="1210" y="206"/>
                  <a:pt x="1212" y="205"/>
                </a:cubicBezTo>
                <a:cubicBezTo>
                  <a:pt x="1213" y="204"/>
                  <a:pt x="1243" y="195"/>
                  <a:pt x="1246" y="194"/>
                </a:cubicBezTo>
                <a:cubicBezTo>
                  <a:pt x="1248" y="193"/>
                  <a:pt x="1252" y="192"/>
                  <a:pt x="1254" y="192"/>
                </a:cubicBezTo>
                <a:cubicBezTo>
                  <a:pt x="1255" y="192"/>
                  <a:pt x="1261" y="188"/>
                  <a:pt x="1266" y="188"/>
                </a:cubicBezTo>
                <a:cubicBezTo>
                  <a:pt x="1270" y="188"/>
                  <a:pt x="1279" y="187"/>
                  <a:pt x="1282" y="187"/>
                </a:cubicBezTo>
                <a:cubicBezTo>
                  <a:pt x="1285" y="187"/>
                  <a:pt x="1294" y="184"/>
                  <a:pt x="1294" y="184"/>
                </a:cubicBezTo>
                <a:cubicBezTo>
                  <a:pt x="1294" y="184"/>
                  <a:pt x="1300" y="184"/>
                  <a:pt x="1304" y="181"/>
                </a:cubicBezTo>
                <a:cubicBezTo>
                  <a:pt x="1309" y="178"/>
                  <a:pt x="1314" y="178"/>
                  <a:pt x="1314" y="178"/>
                </a:cubicBezTo>
                <a:cubicBezTo>
                  <a:pt x="1314" y="178"/>
                  <a:pt x="1322" y="179"/>
                  <a:pt x="1335" y="173"/>
                </a:cubicBezTo>
                <a:cubicBezTo>
                  <a:pt x="1348" y="167"/>
                  <a:pt x="1362" y="167"/>
                  <a:pt x="1362" y="167"/>
                </a:cubicBezTo>
                <a:cubicBezTo>
                  <a:pt x="1362" y="167"/>
                  <a:pt x="1344" y="157"/>
                  <a:pt x="1275" y="166"/>
                </a:cubicBezTo>
                <a:cubicBezTo>
                  <a:pt x="1206" y="175"/>
                  <a:pt x="1165" y="211"/>
                  <a:pt x="1165" y="211"/>
                </a:cubicBezTo>
                <a:cubicBezTo>
                  <a:pt x="1165" y="211"/>
                  <a:pt x="1134" y="196"/>
                  <a:pt x="1113" y="192"/>
                </a:cubicBezTo>
                <a:cubicBezTo>
                  <a:pt x="1093" y="189"/>
                  <a:pt x="1086" y="199"/>
                  <a:pt x="1086" y="199"/>
                </a:cubicBezTo>
                <a:cubicBezTo>
                  <a:pt x="1085" y="201"/>
                  <a:pt x="1091" y="206"/>
                  <a:pt x="1091" y="206"/>
                </a:cubicBezTo>
                <a:close/>
                <a:moveTo>
                  <a:pt x="1343" y="219"/>
                </a:moveTo>
                <a:cubicBezTo>
                  <a:pt x="1342" y="223"/>
                  <a:pt x="1342" y="223"/>
                  <a:pt x="1342" y="223"/>
                </a:cubicBezTo>
                <a:cubicBezTo>
                  <a:pt x="1339" y="219"/>
                  <a:pt x="1339" y="219"/>
                  <a:pt x="1339" y="219"/>
                </a:cubicBezTo>
                <a:cubicBezTo>
                  <a:pt x="1339" y="219"/>
                  <a:pt x="1336" y="222"/>
                  <a:pt x="1334" y="223"/>
                </a:cubicBezTo>
                <a:cubicBezTo>
                  <a:pt x="1332" y="224"/>
                  <a:pt x="1331" y="224"/>
                  <a:pt x="1328" y="225"/>
                </a:cubicBezTo>
                <a:cubicBezTo>
                  <a:pt x="1325" y="225"/>
                  <a:pt x="1322" y="228"/>
                  <a:pt x="1320" y="228"/>
                </a:cubicBezTo>
                <a:cubicBezTo>
                  <a:pt x="1318" y="228"/>
                  <a:pt x="1316" y="229"/>
                  <a:pt x="1316" y="229"/>
                </a:cubicBezTo>
                <a:cubicBezTo>
                  <a:pt x="1314" y="231"/>
                  <a:pt x="1314" y="231"/>
                  <a:pt x="1314" y="231"/>
                </a:cubicBezTo>
                <a:cubicBezTo>
                  <a:pt x="1310" y="230"/>
                  <a:pt x="1310" y="230"/>
                  <a:pt x="1310" y="230"/>
                </a:cubicBezTo>
                <a:cubicBezTo>
                  <a:pt x="1310" y="230"/>
                  <a:pt x="1306" y="231"/>
                  <a:pt x="1306" y="232"/>
                </a:cubicBezTo>
                <a:cubicBezTo>
                  <a:pt x="1306" y="234"/>
                  <a:pt x="1304" y="229"/>
                  <a:pt x="1303" y="231"/>
                </a:cubicBezTo>
                <a:cubicBezTo>
                  <a:pt x="1302" y="232"/>
                  <a:pt x="1299" y="236"/>
                  <a:pt x="1298" y="237"/>
                </a:cubicBezTo>
                <a:cubicBezTo>
                  <a:pt x="1298" y="238"/>
                  <a:pt x="1295" y="237"/>
                  <a:pt x="1295" y="237"/>
                </a:cubicBezTo>
                <a:cubicBezTo>
                  <a:pt x="1295" y="237"/>
                  <a:pt x="1291" y="238"/>
                  <a:pt x="1293" y="239"/>
                </a:cubicBezTo>
                <a:cubicBezTo>
                  <a:pt x="1294" y="239"/>
                  <a:pt x="1293" y="241"/>
                  <a:pt x="1291" y="242"/>
                </a:cubicBezTo>
                <a:cubicBezTo>
                  <a:pt x="1290" y="242"/>
                  <a:pt x="1287" y="244"/>
                  <a:pt x="1287" y="245"/>
                </a:cubicBezTo>
                <a:cubicBezTo>
                  <a:pt x="1288" y="246"/>
                  <a:pt x="1284" y="257"/>
                  <a:pt x="1294" y="259"/>
                </a:cubicBezTo>
                <a:cubicBezTo>
                  <a:pt x="1304" y="261"/>
                  <a:pt x="1313" y="263"/>
                  <a:pt x="1315" y="264"/>
                </a:cubicBezTo>
                <a:cubicBezTo>
                  <a:pt x="1317" y="265"/>
                  <a:pt x="1321" y="270"/>
                  <a:pt x="1322" y="270"/>
                </a:cubicBezTo>
                <a:cubicBezTo>
                  <a:pt x="1323" y="270"/>
                  <a:pt x="1324" y="269"/>
                  <a:pt x="1324" y="269"/>
                </a:cubicBezTo>
                <a:cubicBezTo>
                  <a:pt x="1324" y="269"/>
                  <a:pt x="1323" y="264"/>
                  <a:pt x="1313" y="257"/>
                </a:cubicBezTo>
                <a:cubicBezTo>
                  <a:pt x="1313" y="257"/>
                  <a:pt x="1310" y="254"/>
                  <a:pt x="1316" y="251"/>
                </a:cubicBezTo>
                <a:cubicBezTo>
                  <a:pt x="1322" y="248"/>
                  <a:pt x="1380" y="224"/>
                  <a:pt x="1407" y="215"/>
                </a:cubicBezTo>
                <a:cubicBezTo>
                  <a:pt x="1407" y="215"/>
                  <a:pt x="1413" y="210"/>
                  <a:pt x="1404" y="210"/>
                </a:cubicBezTo>
                <a:cubicBezTo>
                  <a:pt x="1394" y="210"/>
                  <a:pt x="1391" y="211"/>
                  <a:pt x="1388" y="210"/>
                </a:cubicBezTo>
                <a:cubicBezTo>
                  <a:pt x="1386" y="209"/>
                  <a:pt x="1381" y="209"/>
                  <a:pt x="1378" y="209"/>
                </a:cubicBezTo>
                <a:cubicBezTo>
                  <a:pt x="1376" y="209"/>
                  <a:pt x="1375" y="209"/>
                  <a:pt x="1373" y="208"/>
                </a:cubicBezTo>
                <a:cubicBezTo>
                  <a:pt x="1372" y="207"/>
                  <a:pt x="1370" y="211"/>
                  <a:pt x="1370" y="211"/>
                </a:cubicBezTo>
                <a:cubicBezTo>
                  <a:pt x="1370" y="211"/>
                  <a:pt x="1367" y="212"/>
                  <a:pt x="1364" y="212"/>
                </a:cubicBezTo>
                <a:cubicBezTo>
                  <a:pt x="1361" y="212"/>
                  <a:pt x="1357" y="215"/>
                  <a:pt x="1353" y="215"/>
                </a:cubicBezTo>
                <a:cubicBezTo>
                  <a:pt x="1349" y="216"/>
                  <a:pt x="1343" y="219"/>
                  <a:pt x="1343" y="219"/>
                </a:cubicBezTo>
                <a:close/>
                <a:moveTo>
                  <a:pt x="639" y="254"/>
                </a:moveTo>
                <a:cubicBezTo>
                  <a:pt x="638" y="254"/>
                  <a:pt x="636" y="255"/>
                  <a:pt x="636" y="255"/>
                </a:cubicBezTo>
                <a:cubicBezTo>
                  <a:pt x="636" y="256"/>
                  <a:pt x="636" y="260"/>
                  <a:pt x="638" y="262"/>
                </a:cubicBezTo>
                <a:cubicBezTo>
                  <a:pt x="640" y="263"/>
                  <a:pt x="640" y="261"/>
                  <a:pt x="641" y="260"/>
                </a:cubicBezTo>
                <a:cubicBezTo>
                  <a:pt x="641" y="259"/>
                  <a:pt x="641" y="258"/>
                  <a:pt x="642" y="257"/>
                </a:cubicBezTo>
                <a:cubicBezTo>
                  <a:pt x="644" y="256"/>
                  <a:pt x="643" y="254"/>
                  <a:pt x="643" y="254"/>
                </a:cubicBezTo>
                <a:cubicBezTo>
                  <a:pt x="643" y="254"/>
                  <a:pt x="640" y="254"/>
                  <a:pt x="639" y="254"/>
                </a:cubicBezTo>
                <a:close/>
                <a:moveTo>
                  <a:pt x="668" y="208"/>
                </a:moveTo>
                <a:cubicBezTo>
                  <a:pt x="668" y="208"/>
                  <a:pt x="667" y="208"/>
                  <a:pt x="666" y="208"/>
                </a:cubicBezTo>
                <a:cubicBezTo>
                  <a:pt x="665" y="208"/>
                  <a:pt x="667" y="212"/>
                  <a:pt x="667" y="212"/>
                </a:cubicBezTo>
                <a:cubicBezTo>
                  <a:pt x="667" y="212"/>
                  <a:pt x="667" y="212"/>
                  <a:pt x="669" y="212"/>
                </a:cubicBezTo>
                <a:cubicBezTo>
                  <a:pt x="671" y="211"/>
                  <a:pt x="669" y="212"/>
                  <a:pt x="669" y="209"/>
                </a:cubicBezTo>
                <a:cubicBezTo>
                  <a:pt x="670" y="207"/>
                  <a:pt x="668" y="208"/>
                  <a:pt x="668" y="208"/>
                </a:cubicBezTo>
                <a:close/>
                <a:moveTo>
                  <a:pt x="678" y="207"/>
                </a:moveTo>
                <a:cubicBezTo>
                  <a:pt x="679" y="207"/>
                  <a:pt x="681" y="206"/>
                  <a:pt x="681" y="205"/>
                </a:cubicBezTo>
                <a:cubicBezTo>
                  <a:pt x="680" y="204"/>
                  <a:pt x="680" y="203"/>
                  <a:pt x="678" y="204"/>
                </a:cubicBezTo>
                <a:cubicBezTo>
                  <a:pt x="676" y="205"/>
                  <a:pt x="674" y="204"/>
                  <a:pt x="673" y="205"/>
                </a:cubicBezTo>
                <a:cubicBezTo>
                  <a:pt x="673" y="206"/>
                  <a:pt x="674" y="208"/>
                  <a:pt x="674" y="208"/>
                </a:cubicBezTo>
                <a:cubicBezTo>
                  <a:pt x="674" y="208"/>
                  <a:pt x="676" y="208"/>
                  <a:pt x="678" y="207"/>
                </a:cubicBezTo>
                <a:close/>
                <a:moveTo>
                  <a:pt x="672" y="215"/>
                </a:moveTo>
                <a:cubicBezTo>
                  <a:pt x="672" y="215"/>
                  <a:pt x="671" y="219"/>
                  <a:pt x="671" y="220"/>
                </a:cubicBezTo>
                <a:cubicBezTo>
                  <a:pt x="671" y="222"/>
                  <a:pt x="671" y="224"/>
                  <a:pt x="672" y="224"/>
                </a:cubicBezTo>
                <a:cubicBezTo>
                  <a:pt x="673" y="224"/>
                  <a:pt x="674" y="222"/>
                  <a:pt x="674" y="221"/>
                </a:cubicBezTo>
                <a:cubicBezTo>
                  <a:pt x="675" y="219"/>
                  <a:pt x="676" y="216"/>
                  <a:pt x="675" y="215"/>
                </a:cubicBezTo>
                <a:cubicBezTo>
                  <a:pt x="673" y="214"/>
                  <a:pt x="673" y="212"/>
                  <a:pt x="672" y="215"/>
                </a:cubicBezTo>
                <a:close/>
                <a:moveTo>
                  <a:pt x="678" y="216"/>
                </a:moveTo>
                <a:cubicBezTo>
                  <a:pt x="678" y="216"/>
                  <a:pt x="682" y="216"/>
                  <a:pt x="680" y="213"/>
                </a:cubicBezTo>
                <a:cubicBezTo>
                  <a:pt x="679" y="211"/>
                  <a:pt x="678" y="211"/>
                  <a:pt x="677" y="212"/>
                </a:cubicBezTo>
                <a:cubicBezTo>
                  <a:pt x="677" y="213"/>
                  <a:pt x="676" y="215"/>
                  <a:pt x="678" y="216"/>
                </a:cubicBezTo>
                <a:close/>
                <a:moveTo>
                  <a:pt x="678" y="220"/>
                </a:moveTo>
                <a:cubicBezTo>
                  <a:pt x="679" y="221"/>
                  <a:pt x="681" y="224"/>
                  <a:pt x="681" y="224"/>
                </a:cubicBezTo>
                <a:cubicBezTo>
                  <a:pt x="681" y="224"/>
                  <a:pt x="681" y="224"/>
                  <a:pt x="681" y="221"/>
                </a:cubicBezTo>
                <a:cubicBezTo>
                  <a:pt x="681" y="218"/>
                  <a:pt x="678" y="220"/>
                  <a:pt x="678" y="220"/>
                </a:cubicBezTo>
                <a:close/>
                <a:moveTo>
                  <a:pt x="674" y="224"/>
                </a:moveTo>
                <a:cubicBezTo>
                  <a:pt x="674" y="224"/>
                  <a:pt x="672" y="229"/>
                  <a:pt x="673" y="231"/>
                </a:cubicBezTo>
                <a:cubicBezTo>
                  <a:pt x="675" y="233"/>
                  <a:pt x="676" y="234"/>
                  <a:pt x="676" y="233"/>
                </a:cubicBezTo>
                <a:cubicBezTo>
                  <a:pt x="676" y="232"/>
                  <a:pt x="678" y="228"/>
                  <a:pt x="676" y="226"/>
                </a:cubicBezTo>
                <a:cubicBezTo>
                  <a:pt x="674" y="224"/>
                  <a:pt x="674" y="224"/>
                  <a:pt x="674" y="224"/>
                </a:cubicBezTo>
                <a:close/>
                <a:moveTo>
                  <a:pt x="683" y="251"/>
                </a:moveTo>
                <a:cubicBezTo>
                  <a:pt x="683" y="251"/>
                  <a:pt x="683" y="253"/>
                  <a:pt x="683" y="254"/>
                </a:cubicBezTo>
                <a:cubicBezTo>
                  <a:pt x="683" y="255"/>
                  <a:pt x="684" y="256"/>
                  <a:pt x="686" y="257"/>
                </a:cubicBezTo>
                <a:cubicBezTo>
                  <a:pt x="689" y="257"/>
                  <a:pt x="686" y="254"/>
                  <a:pt x="685" y="251"/>
                </a:cubicBezTo>
                <a:cubicBezTo>
                  <a:pt x="688" y="249"/>
                  <a:pt x="687" y="244"/>
                  <a:pt x="687" y="243"/>
                </a:cubicBezTo>
                <a:cubicBezTo>
                  <a:pt x="687" y="242"/>
                  <a:pt x="686" y="241"/>
                  <a:pt x="684" y="242"/>
                </a:cubicBezTo>
                <a:cubicBezTo>
                  <a:pt x="682" y="243"/>
                  <a:pt x="682" y="246"/>
                  <a:pt x="682" y="246"/>
                </a:cubicBezTo>
                <a:cubicBezTo>
                  <a:pt x="681" y="246"/>
                  <a:pt x="682" y="249"/>
                  <a:pt x="683" y="250"/>
                </a:cubicBezTo>
                <a:cubicBezTo>
                  <a:pt x="683" y="251"/>
                  <a:pt x="683" y="251"/>
                  <a:pt x="683" y="251"/>
                </a:cubicBezTo>
                <a:close/>
                <a:moveTo>
                  <a:pt x="580" y="175"/>
                </a:moveTo>
                <a:cubicBezTo>
                  <a:pt x="581" y="175"/>
                  <a:pt x="581" y="174"/>
                  <a:pt x="583" y="173"/>
                </a:cubicBezTo>
                <a:cubicBezTo>
                  <a:pt x="584" y="172"/>
                  <a:pt x="585" y="173"/>
                  <a:pt x="588" y="170"/>
                </a:cubicBezTo>
                <a:cubicBezTo>
                  <a:pt x="590" y="168"/>
                  <a:pt x="589" y="169"/>
                  <a:pt x="592" y="167"/>
                </a:cubicBezTo>
                <a:cubicBezTo>
                  <a:pt x="595" y="166"/>
                  <a:pt x="596" y="167"/>
                  <a:pt x="596" y="167"/>
                </a:cubicBezTo>
                <a:cubicBezTo>
                  <a:pt x="596" y="167"/>
                  <a:pt x="598" y="166"/>
                  <a:pt x="600" y="167"/>
                </a:cubicBezTo>
                <a:cubicBezTo>
                  <a:pt x="601" y="168"/>
                  <a:pt x="602" y="168"/>
                  <a:pt x="603" y="167"/>
                </a:cubicBezTo>
                <a:cubicBezTo>
                  <a:pt x="604" y="166"/>
                  <a:pt x="605" y="166"/>
                  <a:pt x="609" y="166"/>
                </a:cubicBezTo>
                <a:cubicBezTo>
                  <a:pt x="612" y="166"/>
                  <a:pt x="613" y="165"/>
                  <a:pt x="613" y="162"/>
                </a:cubicBezTo>
                <a:cubicBezTo>
                  <a:pt x="613" y="159"/>
                  <a:pt x="613" y="159"/>
                  <a:pt x="612" y="156"/>
                </a:cubicBezTo>
                <a:cubicBezTo>
                  <a:pt x="612" y="154"/>
                  <a:pt x="610" y="156"/>
                  <a:pt x="608" y="157"/>
                </a:cubicBezTo>
                <a:cubicBezTo>
                  <a:pt x="605" y="158"/>
                  <a:pt x="602" y="157"/>
                  <a:pt x="600" y="156"/>
                </a:cubicBezTo>
                <a:cubicBezTo>
                  <a:pt x="598" y="155"/>
                  <a:pt x="597" y="156"/>
                  <a:pt x="595" y="157"/>
                </a:cubicBezTo>
                <a:cubicBezTo>
                  <a:pt x="593" y="158"/>
                  <a:pt x="588" y="161"/>
                  <a:pt x="586" y="162"/>
                </a:cubicBezTo>
                <a:cubicBezTo>
                  <a:pt x="585" y="163"/>
                  <a:pt x="586" y="165"/>
                  <a:pt x="584" y="167"/>
                </a:cubicBezTo>
                <a:cubicBezTo>
                  <a:pt x="582" y="168"/>
                  <a:pt x="579" y="170"/>
                  <a:pt x="579" y="171"/>
                </a:cubicBezTo>
                <a:cubicBezTo>
                  <a:pt x="577" y="173"/>
                  <a:pt x="579" y="174"/>
                  <a:pt x="580" y="175"/>
                </a:cubicBezTo>
                <a:close/>
                <a:moveTo>
                  <a:pt x="1106" y="218"/>
                </a:moveTo>
                <a:cubicBezTo>
                  <a:pt x="1105" y="218"/>
                  <a:pt x="1104" y="220"/>
                  <a:pt x="1104" y="220"/>
                </a:cubicBezTo>
                <a:cubicBezTo>
                  <a:pt x="1104" y="220"/>
                  <a:pt x="1106" y="222"/>
                  <a:pt x="1107" y="224"/>
                </a:cubicBezTo>
                <a:cubicBezTo>
                  <a:pt x="1108" y="226"/>
                  <a:pt x="1108" y="228"/>
                  <a:pt x="1109" y="230"/>
                </a:cubicBezTo>
                <a:cubicBezTo>
                  <a:pt x="1111" y="232"/>
                  <a:pt x="1112" y="230"/>
                  <a:pt x="1113" y="231"/>
                </a:cubicBezTo>
                <a:cubicBezTo>
                  <a:pt x="1114" y="233"/>
                  <a:pt x="1116" y="232"/>
                  <a:pt x="1118" y="231"/>
                </a:cubicBezTo>
                <a:cubicBezTo>
                  <a:pt x="1121" y="230"/>
                  <a:pt x="1118" y="227"/>
                  <a:pt x="1116" y="224"/>
                </a:cubicBezTo>
                <a:cubicBezTo>
                  <a:pt x="1114" y="222"/>
                  <a:pt x="1106" y="218"/>
                  <a:pt x="1106" y="218"/>
                </a:cubicBezTo>
                <a:close/>
                <a:moveTo>
                  <a:pt x="1269" y="401"/>
                </a:moveTo>
                <a:cubicBezTo>
                  <a:pt x="1270" y="401"/>
                  <a:pt x="1270" y="401"/>
                  <a:pt x="1270" y="401"/>
                </a:cubicBezTo>
                <a:cubicBezTo>
                  <a:pt x="1270" y="401"/>
                  <a:pt x="1269" y="401"/>
                  <a:pt x="1269" y="401"/>
                </a:cubicBezTo>
                <a:close/>
                <a:moveTo>
                  <a:pt x="1589" y="307"/>
                </a:moveTo>
                <a:cubicBezTo>
                  <a:pt x="1588" y="305"/>
                  <a:pt x="1585" y="305"/>
                  <a:pt x="1584" y="304"/>
                </a:cubicBezTo>
                <a:cubicBezTo>
                  <a:pt x="1582" y="302"/>
                  <a:pt x="1581" y="302"/>
                  <a:pt x="1579" y="300"/>
                </a:cubicBezTo>
                <a:cubicBezTo>
                  <a:pt x="1576" y="299"/>
                  <a:pt x="1576" y="298"/>
                  <a:pt x="1573" y="298"/>
                </a:cubicBezTo>
                <a:cubicBezTo>
                  <a:pt x="1570" y="297"/>
                  <a:pt x="1569" y="294"/>
                  <a:pt x="1567" y="294"/>
                </a:cubicBezTo>
                <a:cubicBezTo>
                  <a:pt x="1566" y="293"/>
                  <a:pt x="1563" y="293"/>
                  <a:pt x="1561" y="292"/>
                </a:cubicBezTo>
                <a:cubicBezTo>
                  <a:pt x="1559" y="291"/>
                  <a:pt x="1558" y="290"/>
                  <a:pt x="1555" y="289"/>
                </a:cubicBezTo>
                <a:cubicBezTo>
                  <a:pt x="1552" y="289"/>
                  <a:pt x="1549" y="287"/>
                  <a:pt x="1547" y="287"/>
                </a:cubicBezTo>
                <a:cubicBezTo>
                  <a:pt x="1545" y="287"/>
                  <a:pt x="1543" y="285"/>
                  <a:pt x="1541" y="284"/>
                </a:cubicBezTo>
                <a:cubicBezTo>
                  <a:pt x="1540" y="283"/>
                  <a:pt x="1538" y="284"/>
                  <a:pt x="1537" y="283"/>
                </a:cubicBezTo>
                <a:cubicBezTo>
                  <a:pt x="1535" y="282"/>
                  <a:pt x="1532" y="280"/>
                  <a:pt x="1531" y="280"/>
                </a:cubicBezTo>
                <a:cubicBezTo>
                  <a:pt x="1529" y="280"/>
                  <a:pt x="1525" y="279"/>
                  <a:pt x="1524" y="280"/>
                </a:cubicBezTo>
                <a:cubicBezTo>
                  <a:pt x="1522" y="280"/>
                  <a:pt x="1519" y="278"/>
                  <a:pt x="1519" y="278"/>
                </a:cubicBezTo>
                <a:cubicBezTo>
                  <a:pt x="1519" y="278"/>
                  <a:pt x="1516" y="277"/>
                  <a:pt x="1515" y="277"/>
                </a:cubicBezTo>
                <a:cubicBezTo>
                  <a:pt x="1514" y="276"/>
                  <a:pt x="1512" y="275"/>
                  <a:pt x="1509" y="275"/>
                </a:cubicBezTo>
                <a:cubicBezTo>
                  <a:pt x="1507" y="276"/>
                  <a:pt x="1507" y="276"/>
                  <a:pt x="1507" y="276"/>
                </a:cubicBezTo>
                <a:cubicBezTo>
                  <a:pt x="1507" y="276"/>
                  <a:pt x="1507" y="276"/>
                  <a:pt x="1506" y="276"/>
                </a:cubicBezTo>
                <a:cubicBezTo>
                  <a:pt x="1506" y="275"/>
                  <a:pt x="1504" y="273"/>
                  <a:pt x="1502" y="273"/>
                </a:cubicBezTo>
                <a:cubicBezTo>
                  <a:pt x="1501" y="273"/>
                  <a:pt x="1498" y="273"/>
                  <a:pt x="1497" y="274"/>
                </a:cubicBezTo>
                <a:cubicBezTo>
                  <a:pt x="1497" y="275"/>
                  <a:pt x="1496" y="275"/>
                  <a:pt x="1492" y="274"/>
                </a:cubicBezTo>
                <a:cubicBezTo>
                  <a:pt x="1489" y="273"/>
                  <a:pt x="1491" y="273"/>
                  <a:pt x="1490" y="273"/>
                </a:cubicBezTo>
                <a:cubicBezTo>
                  <a:pt x="1489" y="273"/>
                  <a:pt x="1488" y="273"/>
                  <a:pt x="1486" y="273"/>
                </a:cubicBezTo>
                <a:cubicBezTo>
                  <a:pt x="1484" y="272"/>
                  <a:pt x="1484" y="271"/>
                  <a:pt x="1483" y="270"/>
                </a:cubicBezTo>
                <a:cubicBezTo>
                  <a:pt x="1481" y="268"/>
                  <a:pt x="1476" y="267"/>
                  <a:pt x="1475" y="267"/>
                </a:cubicBezTo>
                <a:cubicBezTo>
                  <a:pt x="1473" y="266"/>
                  <a:pt x="1472" y="266"/>
                  <a:pt x="1470" y="266"/>
                </a:cubicBezTo>
                <a:cubicBezTo>
                  <a:pt x="1467" y="266"/>
                  <a:pt x="1467" y="266"/>
                  <a:pt x="1467" y="266"/>
                </a:cubicBezTo>
                <a:cubicBezTo>
                  <a:pt x="1466" y="266"/>
                  <a:pt x="1464" y="266"/>
                  <a:pt x="1462" y="267"/>
                </a:cubicBezTo>
                <a:cubicBezTo>
                  <a:pt x="1461" y="267"/>
                  <a:pt x="1459" y="267"/>
                  <a:pt x="1458" y="266"/>
                </a:cubicBezTo>
                <a:cubicBezTo>
                  <a:pt x="1458" y="265"/>
                  <a:pt x="1456" y="264"/>
                  <a:pt x="1454" y="264"/>
                </a:cubicBezTo>
                <a:cubicBezTo>
                  <a:pt x="1453" y="263"/>
                  <a:pt x="1452" y="265"/>
                  <a:pt x="1452" y="264"/>
                </a:cubicBezTo>
                <a:cubicBezTo>
                  <a:pt x="1451" y="264"/>
                  <a:pt x="1450" y="262"/>
                  <a:pt x="1447" y="263"/>
                </a:cubicBezTo>
                <a:cubicBezTo>
                  <a:pt x="1446" y="263"/>
                  <a:pt x="1446" y="264"/>
                  <a:pt x="1446" y="264"/>
                </a:cubicBezTo>
                <a:cubicBezTo>
                  <a:pt x="1447" y="265"/>
                  <a:pt x="1447" y="265"/>
                  <a:pt x="1447" y="265"/>
                </a:cubicBezTo>
                <a:cubicBezTo>
                  <a:pt x="1447" y="265"/>
                  <a:pt x="1446" y="265"/>
                  <a:pt x="1446" y="264"/>
                </a:cubicBezTo>
                <a:cubicBezTo>
                  <a:pt x="1446" y="264"/>
                  <a:pt x="1445" y="263"/>
                  <a:pt x="1443" y="263"/>
                </a:cubicBezTo>
                <a:cubicBezTo>
                  <a:pt x="1441" y="263"/>
                  <a:pt x="1443" y="263"/>
                  <a:pt x="1440" y="265"/>
                </a:cubicBezTo>
                <a:cubicBezTo>
                  <a:pt x="1437" y="266"/>
                  <a:pt x="1439" y="264"/>
                  <a:pt x="1438" y="262"/>
                </a:cubicBezTo>
                <a:cubicBezTo>
                  <a:pt x="1436" y="261"/>
                  <a:pt x="1435" y="261"/>
                  <a:pt x="1435" y="261"/>
                </a:cubicBezTo>
                <a:cubicBezTo>
                  <a:pt x="1435" y="261"/>
                  <a:pt x="1433" y="264"/>
                  <a:pt x="1432" y="264"/>
                </a:cubicBezTo>
                <a:cubicBezTo>
                  <a:pt x="1432" y="264"/>
                  <a:pt x="1431" y="263"/>
                  <a:pt x="1430" y="263"/>
                </a:cubicBezTo>
                <a:cubicBezTo>
                  <a:pt x="1430" y="263"/>
                  <a:pt x="1428" y="261"/>
                  <a:pt x="1427" y="261"/>
                </a:cubicBezTo>
                <a:cubicBezTo>
                  <a:pt x="1426" y="262"/>
                  <a:pt x="1424" y="261"/>
                  <a:pt x="1424" y="261"/>
                </a:cubicBezTo>
                <a:cubicBezTo>
                  <a:pt x="1424" y="261"/>
                  <a:pt x="1422" y="260"/>
                  <a:pt x="1421" y="260"/>
                </a:cubicBezTo>
                <a:cubicBezTo>
                  <a:pt x="1420" y="260"/>
                  <a:pt x="1420" y="260"/>
                  <a:pt x="1417" y="262"/>
                </a:cubicBezTo>
                <a:cubicBezTo>
                  <a:pt x="1413" y="264"/>
                  <a:pt x="1416" y="261"/>
                  <a:pt x="1413" y="261"/>
                </a:cubicBezTo>
                <a:cubicBezTo>
                  <a:pt x="1411" y="261"/>
                  <a:pt x="1410" y="261"/>
                  <a:pt x="1409" y="261"/>
                </a:cubicBezTo>
                <a:cubicBezTo>
                  <a:pt x="1408" y="261"/>
                  <a:pt x="1404" y="260"/>
                  <a:pt x="1400" y="260"/>
                </a:cubicBezTo>
                <a:cubicBezTo>
                  <a:pt x="1396" y="260"/>
                  <a:pt x="1395" y="261"/>
                  <a:pt x="1395" y="261"/>
                </a:cubicBezTo>
                <a:cubicBezTo>
                  <a:pt x="1395" y="261"/>
                  <a:pt x="1394" y="261"/>
                  <a:pt x="1391" y="260"/>
                </a:cubicBezTo>
                <a:cubicBezTo>
                  <a:pt x="1388" y="260"/>
                  <a:pt x="1383" y="260"/>
                  <a:pt x="1383" y="260"/>
                </a:cubicBezTo>
                <a:cubicBezTo>
                  <a:pt x="1382" y="260"/>
                  <a:pt x="1376" y="262"/>
                  <a:pt x="1374" y="262"/>
                </a:cubicBezTo>
                <a:cubicBezTo>
                  <a:pt x="1373" y="263"/>
                  <a:pt x="1373" y="265"/>
                  <a:pt x="1372" y="264"/>
                </a:cubicBezTo>
                <a:cubicBezTo>
                  <a:pt x="1372" y="264"/>
                  <a:pt x="1371" y="262"/>
                  <a:pt x="1371" y="262"/>
                </a:cubicBezTo>
                <a:cubicBezTo>
                  <a:pt x="1371" y="262"/>
                  <a:pt x="1365" y="263"/>
                  <a:pt x="1363" y="264"/>
                </a:cubicBezTo>
                <a:cubicBezTo>
                  <a:pt x="1361" y="264"/>
                  <a:pt x="1357" y="265"/>
                  <a:pt x="1353" y="266"/>
                </a:cubicBezTo>
                <a:cubicBezTo>
                  <a:pt x="1348" y="267"/>
                  <a:pt x="1346" y="268"/>
                  <a:pt x="1343" y="269"/>
                </a:cubicBezTo>
                <a:cubicBezTo>
                  <a:pt x="1340" y="270"/>
                  <a:pt x="1339" y="272"/>
                  <a:pt x="1336" y="272"/>
                </a:cubicBezTo>
                <a:cubicBezTo>
                  <a:pt x="1332" y="273"/>
                  <a:pt x="1329" y="273"/>
                  <a:pt x="1328" y="274"/>
                </a:cubicBezTo>
                <a:cubicBezTo>
                  <a:pt x="1326" y="274"/>
                  <a:pt x="1325" y="276"/>
                  <a:pt x="1321" y="277"/>
                </a:cubicBezTo>
                <a:cubicBezTo>
                  <a:pt x="1316" y="279"/>
                  <a:pt x="1319" y="280"/>
                  <a:pt x="1319" y="280"/>
                </a:cubicBezTo>
                <a:cubicBezTo>
                  <a:pt x="1318" y="281"/>
                  <a:pt x="1317" y="281"/>
                  <a:pt x="1315" y="282"/>
                </a:cubicBezTo>
                <a:cubicBezTo>
                  <a:pt x="1313" y="284"/>
                  <a:pt x="1312" y="284"/>
                  <a:pt x="1311" y="285"/>
                </a:cubicBezTo>
                <a:cubicBezTo>
                  <a:pt x="1309" y="286"/>
                  <a:pt x="1309" y="286"/>
                  <a:pt x="1306" y="287"/>
                </a:cubicBezTo>
                <a:cubicBezTo>
                  <a:pt x="1304" y="287"/>
                  <a:pt x="1304" y="287"/>
                  <a:pt x="1304" y="288"/>
                </a:cubicBezTo>
                <a:cubicBezTo>
                  <a:pt x="1304" y="290"/>
                  <a:pt x="1304" y="289"/>
                  <a:pt x="1301" y="289"/>
                </a:cubicBezTo>
                <a:cubicBezTo>
                  <a:pt x="1299" y="289"/>
                  <a:pt x="1299" y="289"/>
                  <a:pt x="1298" y="290"/>
                </a:cubicBezTo>
                <a:cubicBezTo>
                  <a:pt x="1297" y="290"/>
                  <a:pt x="1292" y="290"/>
                  <a:pt x="1292" y="290"/>
                </a:cubicBezTo>
                <a:cubicBezTo>
                  <a:pt x="1292" y="290"/>
                  <a:pt x="1292" y="290"/>
                  <a:pt x="1292" y="289"/>
                </a:cubicBezTo>
                <a:cubicBezTo>
                  <a:pt x="1291" y="288"/>
                  <a:pt x="1291" y="285"/>
                  <a:pt x="1291" y="283"/>
                </a:cubicBezTo>
                <a:cubicBezTo>
                  <a:pt x="1291" y="280"/>
                  <a:pt x="1291" y="280"/>
                  <a:pt x="1290" y="274"/>
                </a:cubicBezTo>
                <a:cubicBezTo>
                  <a:pt x="1289" y="268"/>
                  <a:pt x="1286" y="267"/>
                  <a:pt x="1285" y="263"/>
                </a:cubicBezTo>
                <a:cubicBezTo>
                  <a:pt x="1284" y="260"/>
                  <a:pt x="1282" y="261"/>
                  <a:pt x="1280" y="261"/>
                </a:cubicBezTo>
                <a:cubicBezTo>
                  <a:pt x="1278" y="261"/>
                  <a:pt x="1277" y="260"/>
                  <a:pt x="1275" y="260"/>
                </a:cubicBezTo>
                <a:cubicBezTo>
                  <a:pt x="1273" y="260"/>
                  <a:pt x="1269" y="261"/>
                  <a:pt x="1267" y="262"/>
                </a:cubicBezTo>
                <a:cubicBezTo>
                  <a:pt x="1265" y="263"/>
                  <a:pt x="1267" y="263"/>
                  <a:pt x="1269" y="266"/>
                </a:cubicBezTo>
                <a:cubicBezTo>
                  <a:pt x="1270" y="268"/>
                  <a:pt x="1271" y="268"/>
                  <a:pt x="1272" y="271"/>
                </a:cubicBezTo>
                <a:cubicBezTo>
                  <a:pt x="1273" y="273"/>
                  <a:pt x="1269" y="274"/>
                  <a:pt x="1268" y="275"/>
                </a:cubicBezTo>
                <a:cubicBezTo>
                  <a:pt x="1267" y="276"/>
                  <a:pt x="1267" y="274"/>
                  <a:pt x="1265" y="273"/>
                </a:cubicBezTo>
                <a:cubicBezTo>
                  <a:pt x="1263" y="273"/>
                  <a:pt x="1260" y="271"/>
                  <a:pt x="1256" y="270"/>
                </a:cubicBezTo>
                <a:cubicBezTo>
                  <a:pt x="1252" y="268"/>
                  <a:pt x="1250" y="267"/>
                  <a:pt x="1248" y="266"/>
                </a:cubicBezTo>
                <a:cubicBezTo>
                  <a:pt x="1247" y="265"/>
                  <a:pt x="1246" y="264"/>
                  <a:pt x="1244" y="263"/>
                </a:cubicBezTo>
                <a:cubicBezTo>
                  <a:pt x="1242" y="261"/>
                  <a:pt x="1239" y="261"/>
                  <a:pt x="1238" y="261"/>
                </a:cubicBezTo>
                <a:cubicBezTo>
                  <a:pt x="1237" y="261"/>
                  <a:pt x="1231" y="257"/>
                  <a:pt x="1231" y="258"/>
                </a:cubicBezTo>
                <a:cubicBezTo>
                  <a:pt x="1230" y="259"/>
                  <a:pt x="1228" y="260"/>
                  <a:pt x="1226" y="259"/>
                </a:cubicBezTo>
                <a:cubicBezTo>
                  <a:pt x="1225" y="258"/>
                  <a:pt x="1227" y="256"/>
                  <a:pt x="1226" y="255"/>
                </a:cubicBezTo>
                <a:cubicBezTo>
                  <a:pt x="1226" y="255"/>
                  <a:pt x="1225" y="255"/>
                  <a:pt x="1225" y="253"/>
                </a:cubicBezTo>
                <a:cubicBezTo>
                  <a:pt x="1225" y="250"/>
                  <a:pt x="1235" y="249"/>
                  <a:pt x="1236" y="248"/>
                </a:cubicBezTo>
                <a:cubicBezTo>
                  <a:pt x="1237" y="247"/>
                  <a:pt x="1238" y="246"/>
                  <a:pt x="1239" y="245"/>
                </a:cubicBezTo>
                <a:cubicBezTo>
                  <a:pt x="1240" y="243"/>
                  <a:pt x="1242" y="246"/>
                  <a:pt x="1244" y="244"/>
                </a:cubicBezTo>
                <a:cubicBezTo>
                  <a:pt x="1246" y="243"/>
                  <a:pt x="1246" y="242"/>
                  <a:pt x="1249" y="242"/>
                </a:cubicBezTo>
                <a:cubicBezTo>
                  <a:pt x="1251" y="242"/>
                  <a:pt x="1254" y="244"/>
                  <a:pt x="1256" y="242"/>
                </a:cubicBezTo>
                <a:cubicBezTo>
                  <a:pt x="1259" y="239"/>
                  <a:pt x="1258" y="241"/>
                  <a:pt x="1262" y="241"/>
                </a:cubicBezTo>
                <a:cubicBezTo>
                  <a:pt x="1265" y="240"/>
                  <a:pt x="1262" y="241"/>
                  <a:pt x="1266" y="239"/>
                </a:cubicBezTo>
                <a:cubicBezTo>
                  <a:pt x="1271" y="238"/>
                  <a:pt x="1268" y="239"/>
                  <a:pt x="1269" y="239"/>
                </a:cubicBezTo>
                <a:cubicBezTo>
                  <a:pt x="1270" y="239"/>
                  <a:pt x="1273" y="238"/>
                  <a:pt x="1274" y="238"/>
                </a:cubicBezTo>
                <a:cubicBezTo>
                  <a:pt x="1275" y="238"/>
                  <a:pt x="1275" y="236"/>
                  <a:pt x="1282" y="239"/>
                </a:cubicBezTo>
                <a:cubicBezTo>
                  <a:pt x="1290" y="241"/>
                  <a:pt x="1288" y="238"/>
                  <a:pt x="1289" y="238"/>
                </a:cubicBezTo>
                <a:cubicBezTo>
                  <a:pt x="1289" y="238"/>
                  <a:pt x="1290" y="237"/>
                  <a:pt x="1290" y="235"/>
                </a:cubicBezTo>
                <a:cubicBezTo>
                  <a:pt x="1288" y="235"/>
                  <a:pt x="1287" y="235"/>
                  <a:pt x="1285" y="235"/>
                </a:cubicBezTo>
                <a:cubicBezTo>
                  <a:pt x="1284" y="235"/>
                  <a:pt x="1284" y="234"/>
                  <a:pt x="1283" y="233"/>
                </a:cubicBezTo>
                <a:cubicBezTo>
                  <a:pt x="1282" y="233"/>
                  <a:pt x="1283" y="232"/>
                  <a:pt x="1278" y="230"/>
                </a:cubicBezTo>
                <a:cubicBezTo>
                  <a:pt x="1274" y="227"/>
                  <a:pt x="1273" y="229"/>
                  <a:pt x="1273" y="229"/>
                </a:cubicBezTo>
                <a:cubicBezTo>
                  <a:pt x="1269" y="232"/>
                  <a:pt x="1267" y="229"/>
                  <a:pt x="1267" y="228"/>
                </a:cubicBezTo>
                <a:cubicBezTo>
                  <a:pt x="1267" y="227"/>
                  <a:pt x="1265" y="228"/>
                  <a:pt x="1264" y="228"/>
                </a:cubicBezTo>
                <a:cubicBezTo>
                  <a:pt x="1264" y="228"/>
                  <a:pt x="1261" y="228"/>
                  <a:pt x="1260" y="229"/>
                </a:cubicBezTo>
                <a:cubicBezTo>
                  <a:pt x="1259" y="229"/>
                  <a:pt x="1259" y="229"/>
                  <a:pt x="1256" y="229"/>
                </a:cubicBezTo>
                <a:cubicBezTo>
                  <a:pt x="1254" y="229"/>
                  <a:pt x="1251" y="230"/>
                  <a:pt x="1251" y="230"/>
                </a:cubicBezTo>
                <a:cubicBezTo>
                  <a:pt x="1251" y="231"/>
                  <a:pt x="1250" y="232"/>
                  <a:pt x="1248" y="232"/>
                </a:cubicBezTo>
                <a:cubicBezTo>
                  <a:pt x="1247" y="231"/>
                  <a:pt x="1246" y="230"/>
                  <a:pt x="1244" y="230"/>
                </a:cubicBezTo>
                <a:cubicBezTo>
                  <a:pt x="1242" y="230"/>
                  <a:pt x="1241" y="233"/>
                  <a:pt x="1241" y="233"/>
                </a:cubicBezTo>
                <a:cubicBezTo>
                  <a:pt x="1241" y="233"/>
                  <a:pt x="1239" y="232"/>
                  <a:pt x="1238" y="233"/>
                </a:cubicBezTo>
                <a:cubicBezTo>
                  <a:pt x="1237" y="236"/>
                  <a:pt x="1236" y="235"/>
                  <a:pt x="1235" y="234"/>
                </a:cubicBezTo>
                <a:cubicBezTo>
                  <a:pt x="1234" y="233"/>
                  <a:pt x="1232" y="234"/>
                  <a:pt x="1231" y="234"/>
                </a:cubicBezTo>
                <a:cubicBezTo>
                  <a:pt x="1230" y="235"/>
                  <a:pt x="1229" y="235"/>
                  <a:pt x="1227" y="237"/>
                </a:cubicBezTo>
                <a:cubicBezTo>
                  <a:pt x="1225" y="238"/>
                  <a:pt x="1226" y="238"/>
                  <a:pt x="1221" y="239"/>
                </a:cubicBezTo>
                <a:cubicBezTo>
                  <a:pt x="1216" y="241"/>
                  <a:pt x="1218" y="241"/>
                  <a:pt x="1217" y="242"/>
                </a:cubicBezTo>
                <a:cubicBezTo>
                  <a:pt x="1216" y="243"/>
                  <a:pt x="1217" y="243"/>
                  <a:pt x="1216" y="243"/>
                </a:cubicBezTo>
                <a:cubicBezTo>
                  <a:pt x="1216" y="244"/>
                  <a:pt x="1213" y="245"/>
                  <a:pt x="1212" y="246"/>
                </a:cubicBezTo>
                <a:cubicBezTo>
                  <a:pt x="1211" y="246"/>
                  <a:pt x="1212" y="246"/>
                  <a:pt x="1212" y="247"/>
                </a:cubicBezTo>
                <a:cubicBezTo>
                  <a:pt x="1211" y="248"/>
                  <a:pt x="1212" y="249"/>
                  <a:pt x="1212" y="250"/>
                </a:cubicBezTo>
                <a:cubicBezTo>
                  <a:pt x="1213" y="251"/>
                  <a:pt x="1213" y="251"/>
                  <a:pt x="1215" y="252"/>
                </a:cubicBezTo>
                <a:cubicBezTo>
                  <a:pt x="1218" y="252"/>
                  <a:pt x="1215" y="252"/>
                  <a:pt x="1215" y="253"/>
                </a:cubicBezTo>
                <a:cubicBezTo>
                  <a:pt x="1215" y="255"/>
                  <a:pt x="1215" y="253"/>
                  <a:pt x="1213" y="253"/>
                </a:cubicBezTo>
                <a:cubicBezTo>
                  <a:pt x="1212" y="253"/>
                  <a:pt x="1211" y="252"/>
                  <a:pt x="1210" y="252"/>
                </a:cubicBezTo>
                <a:cubicBezTo>
                  <a:pt x="1208" y="251"/>
                  <a:pt x="1208" y="251"/>
                  <a:pt x="1208" y="250"/>
                </a:cubicBezTo>
                <a:cubicBezTo>
                  <a:pt x="1209" y="248"/>
                  <a:pt x="1209" y="248"/>
                  <a:pt x="1208" y="247"/>
                </a:cubicBezTo>
                <a:cubicBezTo>
                  <a:pt x="1208" y="246"/>
                  <a:pt x="1208" y="247"/>
                  <a:pt x="1208" y="245"/>
                </a:cubicBezTo>
                <a:cubicBezTo>
                  <a:pt x="1209" y="243"/>
                  <a:pt x="1206" y="242"/>
                  <a:pt x="1206" y="241"/>
                </a:cubicBezTo>
                <a:cubicBezTo>
                  <a:pt x="1206" y="240"/>
                  <a:pt x="1207" y="239"/>
                  <a:pt x="1207" y="239"/>
                </a:cubicBezTo>
                <a:cubicBezTo>
                  <a:pt x="1207" y="239"/>
                  <a:pt x="1206" y="237"/>
                  <a:pt x="1206" y="236"/>
                </a:cubicBezTo>
                <a:cubicBezTo>
                  <a:pt x="1206" y="235"/>
                  <a:pt x="1203" y="236"/>
                  <a:pt x="1201" y="236"/>
                </a:cubicBezTo>
                <a:cubicBezTo>
                  <a:pt x="1199" y="236"/>
                  <a:pt x="1198" y="236"/>
                  <a:pt x="1197" y="238"/>
                </a:cubicBezTo>
                <a:cubicBezTo>
                  <a:pt x="1195" y="239"/>
                  <a:pt x="1195" y="241"/>
                  <a:pt x="1195" y="242"/>
                </a:cubicBezTo>
                <a:cubicBezTo>
                  <a:pt x="1195" y="243"/>
                  <a:pt x="1196" y="245"/>
                  <a:pt x="1197" y="246"/>
                </a:cubicBezTo>
                <a:cubicBezTo>
                  <a:pt x="1198" y="248"/>
                  <a:pt x="1197" y="248"/>
                  <a:pt x="1198" y="249"/>
                </a:cubicBezTo>
                <a:cubicBezTo>
                  <a:pt x="1199" y="251"/>
                  <a:pt x="1197" y="250"/>
                  <a:pt x="1196" y="249"/>
                </a:cubicBezTo>
                <a:cubicBezTo>
                  <a:pt x="1194" y="248"/>
                  <a:pt x="1193" y="247"/>
                  <a:pt x="1193" y="247"/>
                </a:cubicBezTo>
                <a:cubicBezTo>
                  <a:pt x="1192" y="247"/>
                  <a:pt x="1192" y="247"/>
                  <a:pt x="1190" y="248"/>
                </a:cubicBezTo>
                <a:cubicBezTo>
                  <a:pt x="1189" y="248"/>
                  <a:pt x="1187" y="247"/>
                  <a:pt x="1186" y="247"/>
                </a:cubicBezTo>
                <a:cubicBezTo>
                  <a:pt x="1185" y="247"/>
                  <a:pt x="1184" y="249"/>
                  <a:pt x="1184" y="249"/>
                </a:cubicBezTo>
                <a:cubicBezTo>
                  <a:pt x="1184" y="249"/>
                  <a:pt x="1180" y="244"/>
                  <a:pt x="1180" y="247"/>
                </a:cubicBezTo>
                <a:cubicBezTo>
                  <a:pt x="1179" y="250"/>
                  <a:pt x="1177" y="249"/>
                  <a:pt x="1175" y="248"/>
                </a:cubicBezTo>
                <a:cubicBezTo>
                  <a:pt x="1174" y="247"/>
                  <a:pt x="1173" y="248"/>
                  <a:pt x="1172" y="247"/>
                </a:cubicBezTo>
                <a:cubicBezTo>
                  <a:pt x="1172" y="247"/>
                  <a:pt x="1168" y="247"/>
                  <a:pt x="1167" y="247"/>
                </a:cubicBezTo>
                <a:cubicBezTo>
                  <a:pt x="1167" y="247"/>
                  <a:pt x="1164" y="248"/>
                  <a:pt x="1164" y="248"/>
                </a:cubicBezTo>
                <a:cubicBezTo>
                  <a:pt x="1164" y="249"/>
                  <a:pt x="1161" y="252"/>
                  <a:pt x="1160" y="252"/>
                </a:cubicBezTo>
                <a:cubicBezTo>
                  <a:pt x="1159" y="253"/>
                  <a:pt x="1159" y="254"/>
                  <a:pt x="1156" y="255"/>
                </a:cubicBezTo>
                <a:cubicBezTo>
                  <a:pt x="1153" y="256"/>
                  <a:pt x="1153" y="257"/>
                  <a:pt x="1152" y="259"/>
                </a:cubicBezTo>
                <a:cubicBezTo>
                  <a:pt x="1151" y="260"/>
                  <a:pt x="1150" y="261"/>
                  <a:pt x="1150" y="263"/>
                </a:cubicBezTo>
                <a:cubicBezTo>
                  <a:pt x="1151" y="264"/>
                  <a:pt x="1148" y="266"/>
                  <a:pt x="1147" y="268"/>
                </a:cubicBezTo>
                <a:cubicBezTo>
                  <a:pt x="1145" y="269"/>
                  <a:pt x="1144" y="269"/>
                  <a:pt x="1142" y="268"/>
                </a:cubicBezTo>
                <a:cubicBezTo>
                  <a:pt x="1140" y="267"/>
                  <a:pt x="1139" y="268"/>
                  <a:pt x="1137" y="267"/>
                </a:cubicBezTo>
                <a:cubicBezTo>
                  <a:pt x="1134" y="267"/>
                  <a:pt x="1134" y="269"/>
                  <a:pt x="1131" y="269"/>
                </a:cubicBezTo>
                <a:cubicBezTo>
                  <a:pt x="1128" y="269"/>
                  <a:pt x="1125" y="271"/>
                  <a:pt x="1125" y="270"/>
                </a:cubicBezTo>
                <a:cubicBezTo>
                  <a:pt x="1125" y="269"/>
                  <a:pt x="1122" y="269"/>
                  <a:pt x="1122" y="268"/>
                </a:cubicBezTo>
                <a:cubicBezTo>
                  <a:pt x="1121" y="266"/>
                  <a:pt x="1121" y="266"/>
                  <a:pt x="1119" y="266"/>
                </a:cubicBezTo>
                <a:cubicBezTo>
                  <a:pt x="1117" y="267"/>
                  <a:pt x="1115" y="267"/>
                  <a:pt x="1111" y="267"/>
                </a:cubicBezTo>
                <a:cubicBezTo>
                  <a:pt x="1108" y="268"/>
                  <a:pt x="1109" y="266"/>
                  <a:pt x="1110" y="265"/>
                </a:cubicBezTo>
                <a:cubicBezTo>
                  <a:pt x="1111" y="264"/>
                  <a:pt x="1111" y="263"/>
                  <a:pt x="1111" y="262"/>
                </a:cubicBezTo>
                <a:cubicBezTo>
                  <a:pt x="1111" y="262"/>
                  <a:pt x="1109" y="257"/>
                  <a:pt x="1108" y="255"/>
                </a:cubicBezTo>
                <a:cubicBezTo>
                  <a:pt x="1107" y="254"/>
                  <a:pt x="1107" y="255"/>
                  <a:pt x="1105" y="251"/>
                </a:cubicBezTo>
                <a:cubicBezTo>
                  <a:pt x="1103" y="248"/>
                  <a:pt x="1107" y="248"/>
                  <a:pt x="1107" y="248"/>
                </a:cubicBezTo>
                <a:cubicBezTo>
                  <a:pt x="1107" y="248"/>
                  <a:pt x="1110" y="248"/>
                  <a:pt x="1112" y="249"/>
                </a:cubicBezTo>
                <a:cubicBezTo>
                  <a:pt x="1115" y="250"/>
                  <a:pt x="1115" y="249"/>
                  <a:pt x="1117" y="249"/>
                </a:cubicBezTo>
                <a:cubicBezTo>
                  <a:pt x="1119" y="249"/>
                  <a:pt x="1118" y="249"/>
                  <a:pt x="1121" y="248"/>
                </a:cubicBezTo>
                <a:cubicBezTo>
                  <a:pt x="1124" y="247"/>
                  <a:pt x="1122" y="248"/>
                  <a:pt x="1124" y="248"/>
                </a:cubicBezTo>
                <a:cubicBezTo>
                  <a:pt x="1126" y="248"/>
                  <a:pt x="1127" y="248"/>
                  <a:pt x="1128" y="248"/>
                </a:cubicBezTo>
                <a:cubicBezTo>
                  <a:pt x="1129" y="249"/>
                  <a:pt x="1133" y="250"/>
                  <a:pt x="1134" y="250"/>
                </a:cubicBezTo>
                <a:cubicBezTo>
                  <a:pt x="1136" y="250"/>
                  <a:pt x="1137" y="249"/>
                  <a:pt x="1138" y="249"/>
                </a:cubicBezTo>
                <a:cubicBezTo>
                  <a:pt x="1139" y="250"/>
                  <a:pt x="1140" y="250"/>
                  <a:pt x="1142" y="250"/>
                </a:cubicBezTo>
                <a:cubicBezTo>
                  <a:pt x="1145" y="250"/>
                  <a:pt x="1143" y="250"/>
                  <a:pt x="1144" y="250"/>
                </a:cubicBezTo>
                <a:cubicBezTo>
                  <a:pt x="1144" y="249"/>
                  <a:pt x="1146" y="249"/>
                  <a:pt x="1148" y="249"/>
                </a:cubicBezTo>
                <a:cubicBezTo>
                  <a:pt x="1150" y="249"/>
                  <a:pt x="1150" y="250"/>
                  <a:pt x="1152" y="249"/>
                </a:cubicBezTo>
                <a:cubicBezTo>
                  <a:pt x="1155" y="248"/>
                  <a:pt x="1151" y="248"/>
                  <a:pt x="1151" y="246"/>
                </a:cubicBezTo>
                <a:cubicBezTo>
                  <a:pt x="1151" y="245"/>
                  <a:pt x="1150" y="245"/>
                  <a:pt x="1149" y="245"/>
                </a:cubicBezTo>
                <a:cubicBezTo>
                  <a:pt x="1148" y="244"/>
                  <a:pt x="1146" y="244"/>
                  <a:pt x="1145" y="245"/>
                </a:cubicBezTo>
                <a:cubicBezTo>
                  <a:pt x="1143" y="246"/>
                  <a:pt x="1141" y="246"/>
                  <a:pt x="1139" y="245"/>
                </a:cubicBezTo>
                <a:cubicBezTo>
                  <a:pt x="1137" y="245"/>
                  <a:pt x="1132" y="245"/>
                  <a:pt x="1132" y="244"/>
                </a:cubicBezTo>
                <a:cubicBezTo>
                  <a:pt x="1131" y="244"/>
                  <a:pt x="1131" y="244"/>
                  <a:pt x="1130" y="244"/>
                </a:cubicBezTo>
                <a:cubicBezTo>
                  <a:pt x="1129" y="243"/>
                  <a:pt x="1128" y="244"/>
                  <a:pt x="1127" y="244"/>
                </a:cubicBezTo>
                <a:cubicBezTo>
                  <a:pt x="1126" y="244"/>
                  <a:pt x="1125" y="244"/>
                  <a:pt x="1124" y="244"/>
                </a:cubicBezTo>
                <a:cubicBezTo>
                  <a:pt x="1123" y="245"/>
                  <a:pt x="1122" y="245"/>
                  <a:pt x="1121" y="245"/>
                </a:cubicBezTo>
                <a:cubicBezTo>
                  <a:pt x="1120" y="245"/>
                  <a:pt x="1118" y="244"/>
                  <a:pt x="1116" y="244"/>
                </a:cubicBezTo>
                <a:cubicBezTo>
                  <a:pt x="1115" y="243"/>
                  <a:pt x="1115" y="243"/>
                  <a:pt x="1113" y="244"/>
                </a:cubicBezTo>
                <a:cubicBezTo>
                  <a:pt x="1111" y="245"/>
                  <a:pt x="1109" y="242"/>
                  <a:pt x="1109" y="242"/>
                </a:cubicBezTo>
                <a:cubicBezTo>
                  <a:pt x="1108" y="242"/>
                  <a:pt x="1108" y="244"/>
                  <a:pt x="1106" y="243"/>
                </a:cubicBezTo>
                <a:cubicBezTo>
                  <a:pt x="1103" y="242"/>
                  <a:pt x="1104" y="239"/>
                  <a:pt x="1104" y="238"/>
                </a:cubicBezTo>
                <a:cubicBezTo>
                  <a:pt x="1104" y="238"/>
                  <a:pt x="1102" y="234"/>
                  <a:pt x="1102" y="233"/>
                </a:cubicBezTo>
                <a:cubicBezTo>
                  <a:pt x="1101" y="232"/>
                  <a:pt x="1101" y="230"/>
                  <a:pt x="1100" y="227"/>
                </a:cubicBezTo>
                <a:cubicBezTo>
                  <a:pt x="1098" y="225"/>
                  <a:pt x="1098" y="226"/>
                  <a:pt x="1098" y="225"/>
                </a:cubicBezTo>
                <a:cubicBezTo>
                  <a:pt x="1098" y="224"/>
                  <a:pt x="1098" y="222"/>
                  <a:pt x="1097" y="221"/>
                </a:cubicBezTo>
                <a:cubicBezTo>
                  <a:pt x="1096" y="220"/>
                  <a:pt x="1093" y="220"/>
                  <a:pt x="1093" y="219"/>
                </a:cubicBezTo>
                <a:cubicBezTo>
                  <a:pt x="1093" y="217"/>
                  <a:pt x="1090" y="218"/>
                  <a:pt x="1089" y="218"/>
                </a:cubicBezTo>
                <a:cubicBezTo>
                  <a:pt x="1088" y="218"/>
                  <a:pt x="1086" y="218"/>
                  <a:pt x="1085" y="217"/>
                </a:cubicBezTo>
                <a:cubicBezTo>
                  <a:pt x="1084" y="217"/>
                  <a:pt x="1083" y="219"/>
                  <a:pt x="1081" y="220"/>
                </a:cubicBezTo>
                <a:cubicBezTo>
                  <a:pt x="1080" y="221"/>
                  <a:pt x="1080" y="223"/>
                  <a:pt x="1080" y="223"/>
                </a:cubicBezTo>
                <a:cubicBezTo>
                  <a:pt x="1080" y="223"/>
                  <a:pt x="1078" y="224"/>
                  <a:pt x="1081" y="218"/>
                </a:cubicBezTo>
                <a:cubicBezTo>
                  <a:pt x="1084" y="213"/>
                  <a:pt x="1081" y="214"/>
                  <a:pt x="1081" y="210"/>
                </a:cubicBezTo>
                <a:cubicBezTo>
                  <a:pt x="1081" y="207"/>
                  <a:pt x="1080" y="204"/>
                  <a:pt x="1078" y="204"/>
                </a:cubicBezTo>
                <a:cubicBezTo>
                  <a:pt x="1076" y="203"/>
                  <a:pt x="1076" y="201"/>
                  <a:pt x="1072" y="201"/>
                </a:cubicBezTo>
                <a:cubicBezTo>
                  <a:pt x="1067" y="199"/>
                  <a:pt x="1065" y="201"/>
                  <a:pt x="1065" y="201"/>
                </a:cubicBezTo>
                <a:cubicBezTo>
                  <a:pt x="1065" y="201"/>
                  <a:pt x="1066" y="205"/>
                  <a:pt x="1065" y="205"/>
                </a:cubicBezTo>
                <a:cubicBezTo>
                  <a:pt x="1065" y="206"/>
                  <a:pt x="1065" y="211"/>
                  <a:pt x="1065" y="211"/>
                </a:cubicBezTo>
                <a:cubicBezTo>
                  <a:pt x="1062" y="216"/>
                  <a:pt x="1064" y="218"/>
                  <a:pt x="1063" y="220"/>
                </a:cubicBezTo>
                <a:cubicBezTo>
                  <a:pt x="1062" y="221"/>
                  <a:pt x="1063" y="224"/>
                  <a:pt x="1063" y="226"/>
                </a:cubicBezTo>
                <a:cubicBezTo>
                  <a:pt x="1061" y="228"/>
                  <a:pt x="1062" y="229"/>
                  <a:pt x="1062" y="231"/>
                </a:cubicBezTo>
                <a:cubicBezTo>
                  <a:pt x="1060" y="235"/>
                  <a:pt x="1060" y="242"/>
                  <a:pt x="1060" y="245"/>
                </a:cubicBezTo>
                <a:cubicBezTo>
                  <a:pt x="1060" y="247"/>
                  <a:pt x="1058" y="246"/>
                  <a:pt x="1055" y="246"/>
                </a:cubicBezTo>
                <a:cubicBezTo>
                  <a:pt x="1053" y="246"/>
                  <a:pt x="1055" y="247"/>
                  <a:pt x="1054" y="248"/>
                </a:cubicBezTo>
                <a:cubicBezTo>
                  <a:pt x="1053" y="248"/>
                  <a:pt x="1051" y="248"/>
                  <a:pt x="1050" y="247"/>
                </a:cubicBezTo>
                <a:cubicBezTo>
                  <a:pt x="1049" y="246"/>
                  <a:pt x="1048" y="243"/>
                  <a:pt x="1048" y="243"/>
                </a:cubicBezTo>
                <a:cubicBezTo>
                  <a:pt x="1048" y="243"/>
                  <a:pt x="1043" y="243"/>
                  <a:pt x="1042" y="243"/>
                </a:cubicBezTo>
                <a:cubicBezTo>
                  <a:pt x="1042" y="243"/>
                  <a:pt x="1041" y="243"/>
                  <a:pt x="1039" y="245"/>
                </a:cubicBezTo>
                <a:cubicBezTo>
                  <a:pt x="1036" y="247"/>
                  <a:pt x="1034" y="244"/>
                  <a:pt x="1033" y="244"/>
                </a:cubicBezTo>
                <a:cubicBezTo>
                  <a:pt x="1032" y="244"/>
                  <a:pt x="1030" y="244"/>
                  <a:pt x="1028" y="244"/>
                </a:cubicBezTo>
                <a:cubicBezTo>
                  <a:pt x="1025" y="247"/>
                  <a:pt x="1025" y="245"/>
                  <a:pt x="1025" y="245"/>
                </a:cubicBezTo>
                <a:cubicBezTo>
                  <a:pt x="1024" y="244"/>
                  <a:pt x="1023" y="243"/>
                  <a:pt x="1021" y="243"/>
                </a:cubicBezTo>
                <a:cubicBezTo>
                  <a:pt x="1019" y="243"/>
                  <a:pt x="1018" y="244"/>
                  <a:pt x="1017" y="245"/>
                </a:cubicBezTo>
                <a:cubicBezTo>
                  <a:pt x="1016" y="245"/>
                  <a:pt x="1016" y="244"/>
                  <a:pt x="1016" y="242"/>
                </a:cubicBezTo>
                <a:cubicBezTo>
                  <a:pt x="1016" y="240"/>
                  <a:pt x="1017" y="240"/>
                  <a:pt x="1017" y="238"/>
                </a:cubicBezTo>
                <a:cubicBezTo>
                  <a:pt x="1017" y="237"/>
                  <a:pt x="1017" y="236"/>
                  <a:pt x="1017" y="235"/>
                </a:cubicBezTo>
                <a:cubicBezTo>
                  <a:pt x="1017" y="233"/>
                  <a:pt x="1019" y="232"/>
                  <a:pt x="1019" y="231"/>
                </a:cubicBezTo>
                <a:cubicBezTo>
                  <a:pt x="1019" y="231"/>
                  <a:pt x="1020" y="229"/>
                  <a:pt x="1020" y="227"/>
                </a:cubicBezTo>
                <a:cubicBezTo>
                  <a:pt x="1020" y="226"/>
                  <a:pt x="1023" y="226"/>
                  <a:pt x="1023" y="226"/>
                </a:cubicBezTo>
                <a:cubicBezTo>
                  <a:pt x="1023" y="225"/>
                  <a:pt x="1025" y="224"/>
                  <a:pt x="1026" y="223"/>
                </a:cubicBezTo>
                <a:cubicBezTo>
                  <a:pt x="1027" y="222"/>
                  <a:pt x="1027" y="221"/>
                  <a:pt x="1028" y="219"/>
                </a:cubicBezTo>
                <a:cubicBezTo>
                  <a:pt x="1029" y="218"/>
                  <a:pt x="1029" y="218"/>
                  <a:pt x="1030" y="216"/>
                </a:cubicBezTo>
                <a:cubicBezTo>
                  <a:pt x="1032" y="214"/>
                  <a:pt x="1032" y="213"/>
                  <a:pt x="1033" y="212"/>
                </a:cubicBezTo>
                <a:cubicBezTo>
                  <a:pt x="1033" y="212"/>
                  <a:pt x="1035" y="210"/>
                  <a:pt x="1035" y="210"/>
                </a:cubicBezTo>
                <a:cubicBezTo>
                  <a:pt x="1035" y="210"/>
                  <a:pt x="1036" y="209"/>
                  <a:pt x="1036" y="207"/>
                </a:cubicBezTo>
                <a:cubicBezTo>
                  <a:pt x="1037" y="206"/>
                  <a:pt x="1038" y="206"/>
                  <a:pt x="1039" y="205"/>
                </a:cubicBezTo>
                <a:cubicBezTo>
                  <a:pt x="1040" y="204"/>
                  <a:pt x="1041" y="205"/>
                  <a:pt x="1042" y="203"/>
                </a:cubicBezTo>
                <a:cubicBezTo>
                  <a:pt x="1044" y="201"/>
                  <a:pt x="1043" y="200"/>
                  <a:pt x="1044" y="201"/>
                </a:cubicBezTo>
                <a:cubicBezTo>
                  <a:pt x="1045" y="201"/>
                  <a:pt x="1046" y="200"/>
                  <a:pt x="1047" y="199"/>
                </a:cubicBezTo>
                <a:cubicBezTo>
                  <a:pt x="1047" y="199"/>
                  <a:pt x="1047" y="199"/>
                  <a:pt x="1051" y="196"/>
                </a:cubicBezTo>
                <a:cubicBezTo>
                  <a:pt x="1054" y="194"/>
                  <a:pt x="1053" y="198"/>
                  <a:pt x="1053" y="200"/>
                </a:cubicBezTo>
                <a:cubicBezTo>
                  <a:pt x="1054" y="202"/>
                  <a:pt x="1055" y="201"/>
                  <a:pt x="1056" y="199"/>
                </a:cubicBezTo>
                <a:cubicBezTo>
                  <a:pt x="1057" y="197"/>
                  <a:pt x="1056" y="197"/>
                  <a:pt x="1056" y="196"/>
                </a:cubicBezTo>
                <a:cubicBezTo>
                  <a:pt x="1056" y="194"/>
                  <a:pt x="1056" y="194"/>
                  <a:pt x="1056" y="192"/>
                </a:cubicBezTo>
                <a:cubicBezTo>
                  <a:pt x="1056" y="189"/>
                  <a:pt x="1056" y="189"/>
                  <a:pt x="1057" y="188"/>
                </a:cubicBezTo>
                <a:cubicBezTo>
                  <a:pt x="1057" y="187"/>
                  <a:pt x="1059" y="188"/>
                  <a:pt x="1061" y="188"/>
                </a:cubicBezTo>
                <a:cubicBezTo>
                  <a:pt x="1063" y="188"/>
                  <a:pt x="1061" y="187"/>
                  <a:pt x="1061" y="186"/>
                </a:cubicBezTo>
                <a:cubicBezTo>
                  <a:pt x="1061" y="186"/>
                  <a:pt x="1061" y="185"/>
                  <a:pt x="1062" y="184"/>
                </a:cubicBezTo>
                <a:cubicBezTo>
                  <a:pt x="1062" y="182"/>
                  <a:pt x="1064" y="181"/>
                  <a:pt x="1065" y="179"/>
                </a:cubicBezTo>
                <a:cubicBezTo>
                  <a:pt x="1065" y="176"/>
                  <a:pt x="1062" y="177"/>
                  <a:pt x="1061" y="177"/>
                </a:cubicBezTo>
                <a:cubicBezTo>
                  <a:pt x="1060" y="177"/>
                  <a:pt x="1057" y="176"/>
                  <a:pt x="1057" y="176"/>
                </a:cubicBezTo>
                <a:cubicBezTo>
                  <a:pt x="1056" y="176"/>
                  <a:pt x="1054" y="177"/>
                  <a:pt x="1053" y="177"/>
                </a:cubicBezTo>
                <a:cubicBezTo>
                  <a:pt x="1052" y="177"/>
                  <a:pt x="1050" y="178"/>
                  <a:pt x="1049" y="179"/>
                </a:cubicBezTo>
                <a:cubicBezTo>
                  <a:pt x="1048" y="180"/>
                  <a:pt x="1048" y="182"/>
                  <a:pt x="1046" y="184"/>
                </a:cubicBezTo>
                <a:cubicBezTo>
                  <a:pt x="1044" y="186"/>
                  <a:pt x="1043" y="186"/>
                  <a:pt x="1043" y="187"/>
                </a:cubicBezTo>
                <a:cubicBezTo>
                  <a:pt x="1043" y="188"/>
                  <a:pt x="1041" y="189"/>
                  <a:pt x="1040" y="191"/>
                </a:cubicBezTo>
                <a:cubicBezTo>
                  <a:pt x="1039" y="193"/>
                  <a:pt x="1037" y="192"/>
                  <a:pt x="1033" y="198"/>
                </a:cubicBezTo>
                <a:cubicBezTo>
                  <a:pt x="1030" y="204"/>
                  <a:pt x="1030" y="207"/>
                  <a:pt x="1029" y="207"/>
                </a:cubicBezTo>
                <a:cubicBezTo>
                  <a:pt x="1028" y="207"/>
                  <a:pt x="1025" y="210"/>
                  <a:pt x="1025" y="210"/>
                </a:cubicBezTo>
                <a:cubicBezTo>
                  <a:pt x="1025" y="211"/>
                  <a:pt x="1025" y="215"/>
                  <a:pt x="1025" y="215"/>
                </a:cubicBezTo>
                <a:cubicBezTo>
                  <a:pt x="1022" y="216"/>
                  <a:pt x="1020" y="220"/>
                  <a:pt x="1020" y="220"/>
                </a:cubicBezTo>
                <a:cubicBezTo>
                  <a:pt x="1019" y="223"/>
                  <a:pt x="1019" y="223"/>
                  <a:pt x="1019" y="223"/>
                </a:cubicBezTo>
                <a:cubicBezTo>
                  <a:pt x="1019" y="223"/>
                  <a:pt x="1017" y="223"/>
                  <a:pt x="1016" y="227"/>
                </a:cubicBezTo>
                <a:cubicBezTo>
                  <a:pt x="1016" y="231"/>
                  <a:pt x="1014" y="233"/>
                  <a:pt x="1014" y="233"/>
                </a:cubicBezTo>
                <a:cubicBezTo>
                  <a:pt x="1010" y="236"/>
                  <a:pt x="1011" y="241"/>
                  <a:pt x="1010" y="241"/>
                </a:cubicBezTo>
                <a:cubicBezTo>
                  <a:pt x="1010" y="241"/>
                  <a:pt x="1009" y="241"/>
                  <a:pt x="1008" y="241"/>
                </a:cubicBezTo>
                <a:cubicBezTo>
                  <a:pt x="1007" y="241"/>
                  <a:pt x="1005" y="241"/>
                  <a:pt x="1004" y="241"/>
                </a:cubicBezTo>
                <a:cubicBezTo>
                  <a:pt x="1002" y="241"/>
                  <a:pt x="999" y="241"/>
                  <a:pt x="998" y="241"/>
                </a:cubicBezTo>
                <a:cubicBezTo>
                  <a:pt x="996" y="241"/>
                  <a:pt x="994" y="241"/>
                  <a:pt x="990" y="242"/>
                </a:cubicBezTo>
                <a:cubicBezTo>
                  <a:pt x="987" y="242"/>
                  <a:pt x="987" y="242"/>
                  <a:pt x="984" y="241"/>
                </a:cubicBezTo>
                <a:cubicBezTo>
                  <a:pt x="982" y="241"/>
                  <a:pt x="977" y="241"/>
                  <a:pt x="975" y="241"/>
                </a:cubicBezTo>
                <a:cubicBezTo>
                  <a:pt x="974" y="241"/>
                  <a:pt x="973" y="241"/>
                  <a:pt x="972" y="242"/>
                </a:cubicBezTo>
                <a:cubicBezTo>
                  <a:pt x="971" y="243"/>
                  <a:pt x="970" y="242"/>
                  <a:pt x="969" y="242"/>
                </a:cubicBezTo>
                <a:cubicBezTo>
                  <a:pt x="969" y="242"/>
                  <a:pt x="967" y="243"/>
                  <a:pt x="963" y="244"/>
                </a:cubicBezTo>
                <a:cubicBezTo>
                  <a:pt x="959" y="244"/>
                  <a:pt x="962" y="243"/>
                  <a:pt x="962" y="243"/>
                </a:cubicBezTo>
                <a:cubicBezTo>
                  <a:pt x="961" y="242"/>
                  <a:pt x="955" y="244"/>
                  <a:pt x="955" y="244"/>
                </a:cubicBezTo>
                <a:cubicBezTo>
                  <a:pt x="955" y="244"/>
                  <a:pt x="954" y="244"/>
                  <a:pt x="952" y="245"/>
                </a:cubicBezTo>
                <a:cubicBezTo>
                  <a:pt x="950" y="246"/>
                  <a:pt x="950" y="245"/>
                  <a:pt x="947" y="245"/>
                </a:cubicBezTo>
                <a:cubicBezTo>
                  <a:pt x="945" y="245"/>
                  <a:pt x="945" y="245"/>
                  <a:pt x="943" y="246"/>
                </a:cubicBezTo>
                <a:cubicBezTo>
                  <a:pt x="940" y="246"/>
                  <a:pt x="941" y="246"/>
                  <a:pt x="938" y="247"/>
                </a:cubicBezTo>
                <a:cubicBezTo>
                  <a:pt x="935" y="247"/>
                  <a:pt x="932" y="247"/>
                  <a:pt x="932" y="247"/>
                </a:cubicBezTo>
                <a:cubicBezTo>
                  <a:pt x="931" y="247"/>
                  <a:pt x="931" y="247"/>
                  <a:pt x="929" y="248"/>
                </a:cubicBezTo>
                <a:cubicBezTo>
                  <a:pt x="927" y="249"/>
                  <a:pt x="924" y="248"/>
                  <a:pt x="922" y="248"/>
                </a:cubicBezTo>
                <a:cubicBezTo>
                  <a:pt x="920" y="248"/>
                  <a:pt x="920" y="248"/>
                  <a:pt x="918" y="249"/>
                </a:cubicBezTo>
                <a:cubicBezTo>
                  <a:pt x="916" y="250"/>
                  <a:pt x="915" y="249"/>
                  <a:pt x="914" y="249"/>
                </a:cubicBezTo>
                <a:cubicBezTo>
                  <a:pt x="912" y="249"/>
                  <a:pt x="909" y="250"/>
                  <a:pt x="907" y="250"/>
                </a:cubicBezTo>
                <a:cubicBezTo>
                  <a:pt x="905" y="251"/>
                  <a:pt x="900" y="251"/>
                  <a:pt x="899" y="251"/>
                </a:cubicBezTo>
                <a:cubicBezTo>
                  <a:pt x="899" y="251"/>
                  <a:pt x="898" y="250"/>
                  <a:pt x="896" y="251"/>
                </a:cubicBezTo>
                <a:cubicBezTo>
                  <a:pt x="894" y="251"/>
                  <a:pt x="893" y="252"/>
                  <a:pt x="891" y="252"/>
                </a:cubicBezTo>
                <a:cubicBezTo>
                  <a:pt x="890" y="252"/>
                  <a:pt x="887" y="252"/>
                  <a:pt x="885" y="253"/>
                </a:cubicBezTo>
                <a:cubicBezTo>
                  <a:pt x="883" y="253"/>
                  <a:pt x="882" y="253"/>
                  <a:pt x="879" y="253"/>
                </a:cubicBezTo>
                <a:cubicBezTo>
                  <a:pt x="877" y="253"/>
                  <a:pt x="877" y="253"/>
                  <a:pt x="876" y="253"/>
                </a:cubicBezTo>
                <a:cubicBezTo>
                  <a:pt x="875" y="254"/>
                  <a:pt x="875" y="254"/>
                  <a:pt x="874" y="254"/>
                </a:cubicBezTo>
                <a:cubicBezTo>
                  <a:pt x="872" y="254"/>
                  <a:pt x="870" y="253"/>
                  <a:pt x="869" y="254"/>
                </a:cubicBezTo>
                <a:cubicBezTo>
                  <a:pt x="868" y="254"/>
                  <a:pt x="868" y="255"/>
                  <a:pt x="867" y="255"/>
                </a:cubicBezTo>
                <a:cubicBezTo>
                  <a:pt x="867" y="255"/>
                  <a:pt x="864" y="255"/>
                  <a:pt x="863" y="255"/>
                </a:cubicBezTo>
                <a:cubicBezTo>
                  <a:pt x="862" y="255"/>
                  <a:pt x="858" y="256"/>
                  <a:pt x="858" y="256"/>
                </a:cubicBezTo>
                <a:cubicBezTo>
                  <a:pt x="858" y="257"/>
                  <a:pt x="851" y="257"/>
                  <a:pt x="848" y="257"/>
                </a:cubicBezTo>
                <a:cubicBezTo>
                  <a:pt x="845" y="257"/>
                  <a:pt x="845" y="258"/>
                  <a:pt x="843" y="258"/>
                </a:cubicBezTo>
                <a:cubicBezTo>
                  <a:pt x="842" y="258"/>
                  <a:pt x="839" y="259"/>
                  <a:pt x="837" y="258"/>
                </a:cubicBezTo>
                <a:cubicBezTo>
                  <a:pt x="836" y="258"/>
                  <a:pt x="836" y="257"/>
                  <a:pt x="835" y="257"/>
                </a:cubicBezTo>
                <a:cubicBezTo>
                  <a:pt x="834" y="257"/>
                  <a:pt x="834" y="258"/>
                  <a:pt x="833" y="258"/>
                </a:cubicBezTo>
                <a:cubicBezTo>
                  <a:pt x="833" y="259"/>
                  <a:pt x="832" y="260"/>
                  <a:pt x="830" y="260"/>
                </a:cubicBezTo>
                <a:cubicBezTo>
                  <a:pt x="828" y="261"/>
                  <a:pt x="821" y="260"/>
                  <a:pt x="821" y="260"/>
                </a:cubicBezTo>
                <a:cubicBezTo>
                  <a:pt x="821" y="260"/>
                  <a:pt x="819" y="262"/>
                  <a:pt x="817" y="262"/>
                </a:cubicBezTo>
                <a:cubicBezTo>
                  <a:pt x="816" y="262"/>
                  <a:pt x="817" y="260"/>
                  <a:pt x="813" y="260"/>
                </a:cubicBezTo>
                <a:cubicBezTo>
                  <a:pt x="809" y="260"/>
                  <a:pt x="809" y="261"/>
                  <a:pt x="806" y="262"/>
                </a:cubicBezTo>
                <a:cubicBezTo>
                  <a:pt x="803" y="263"/>
                  <a:pt x="802" y="262"/>
                  <a:pt x="801" y="262"/>
                </a:cubicBezTo>
                <a:cubicBezTo>
                  <a:pt x="800" y="263"/>
                  <a:pt x="797" y="263"/>
                  <a:pt x="796" y="263"/>
                </a:cubicBezTo>
                <a:cubicBezTo>
                  <a:pt x="794" y="263"/>
                  <a:pt x="793" y="264"/>
                  <a:pt x="792" y="264"/>
                </a:cubicBezTo>
                <a:cubicBezTo>
                  <a:pt x="791" y="265"/>
                  <a:pt x="787" y="265"/>
                  <a:pt x="784" y="266"/>
                </a:cubicBezTo>
                <a:cubicBezTo>
                  <a:pt x="780" y="267"/>
                  <a:pt x="780" y="266"/>
                  <a:pt x="779" y="265"/>
                </a:cubicBezTo>
                <a:cubicBezTo>
                  <a:pt x="779" y="265"/>
                  <a:pt x="780" y="263"/>
                  <a:pt x="780" y="260"/>
                </a:cubicBezTo>
                <a:cubicBezTo>
                  <a:pt x="781" y="258"/>
                  <a:pt x="781" y="257"/>
                  <a:pt x="781" y="256"/>
                </a:cubicBezTo>
                <a:cubicBezTo>
                  <a:pt x="781" y="255"/>
                  <a:pt x="782" y="254"/>
                  <a:pt x="782" y="252"/>
                </a:cubicBezTo>
                <a:cubicBezTo>
                  <a:pt x="783" y="251"/>
                  <a:pt x="784" y="249"/>
                  <a:pt x="784" y="247"/>
                </a:cubicBezTo>
                <a:cubicBezTo>
                  <a:pt x="785" y="245"/>
                  <a:pt x="784" y="242"/>
                  <a:pt x="784" y="241"/>
                </a:cubicBezTo>
                <a:cubicBezTo>
                  <a:pt x="784" y="241"/>
                  <a:pt x="786" y="239"/>
                  <a:pt x="786" y="239"/>
                </a:cubicBezTo>
                <a:cubicBezTo>
                  <a:pt x="786" y="239"/>
                  <a:pt x="788" y="237"/>
                  <a:pt x="788" y="237"/>
                </a:cubicBezTo>
                <a:cubicBezTo>
                  <a:pt x="788" y="237"/>
                  <a:pt x="790" y="231"/>
                  <a:pt x="795" y="221"/>
                </a:cubicBezTo>
                <a:cubicBezTo>
                  <a:pt x="799" y="211"/>
                  <a:pt x="800" y="212"/>
                  <a:pt x="801" y="210"/>
                </a:cubicBezTo>
                <a:cubicBezTo>
                  <a:pt x="802" y="208"/>
                  <a:pt x="803" y="208"/>
                  <a:pt x="804" y="207"/>
                </a:cubicBezTo>
                <a:cubicBezTo>
                  <a:pt x="805" y="205"/>
                  <a:pt x="806" y="202"/>
                  <a:pt x="807" y="201"/>
                </a:cubicBezTo>
                <a:cubicBezTo>
                  <a:pt x="808" y="200"/>
                  <a:pt x="810" y="197"/>
                  <a:pt x="813" y="195"/>
                </a:cubicBezTo>
                <a:cubicBezTo>
                  <a:pt x="815" y="193"/>
                  <a:pt x="814" y="192"/>
                  <a:pt x="814" y="190"/>
                </a:cubicBezTo>
                <a:cubicBezTo>
                  <a:pt x="815" y="188"/>
                  <a:pt x="816" y="186"/>
                  <a:pt x="818" y="185"/>
                </a:cubicBezTo>
                <a:cubicBezTo>
                  <a:pt x="820" y="185"/>
                  <a:pt x="820" y="184"/>
                  <a:pt x="821" y="182"/>
                </a:cubicBezTo>
                <a:cubicBezTo>
                  <a:pt x="822" y="181"/>
                  <a:pt x="822" y="182"/>
                  <a:pt x="824" y="181"/>
                </a:cubicBezTo>
                <a:cubicBezTo>
                  <a:pt x="826" y="179"/>
                  <a:pt x="827" y="178"/>
                  <a:pt x="828" y="177"/>
                </a:cubicBezTo>
                <a:cubicBezTo>
                  <a:pt x="828" y="175"/>
                  <a:pt x="829" y="174"/>
                  <a:pt x="831" y="174"/>
                </a:cubicBezTo>
                <a:cubicBezTo>
                  <a:pt x="832" y="174"/>
                  <a:pt x="834" y="171"/>
                  <a:pt x="835" y="171"/>
                </a:cubicBezTo>
                <a:cubicBezTo>
                  <a:pt x="835" y="172"/>
                  <a:pt x="839" y="169"/>
                  <a:pt x="840" y="169"/>
                </a:cubicBezTo>
                <a:cubicBezTo>
                  <a:pt x="841" y="170"/>
                  <a:pt x="846" y="170"/>
                  <a:pt x="847" y="169"/>
                </a:cubicBezTo>
                <a:cubicBezTo>
                  <a:pt x="848" y="169"/>
                  <a:pt x="849" y="169"/>
                  <a:pt x="851" y="169"/>
                </a:cubicBezTo>
                <a:cubicBezTo>
                  <a:pt x="852" y="169"/>
                  <a:pt x="852" y="169"/>
                  <a:pt x="853" y="170"/>
                </a:cubicBezTo>
                <a:cubicBezTo>
                  <a:pt x="855" y="171"/>
                  <a:pt x="857" y="169"/>
                  <a:pt x="858" y="168"/>
                </a:cubicBezTo>
                <a:cubicBezTo>
                  <a:pt x="858" y="167"/>
                  <a:pt x="858" y="165"/>
                  <a:pt x="859" y="165"/>
                </a:cubicBezTo>
                <a:cubicBezTo>
                  <a:pt x="860" y="166"/>
                  <a:pt x="860" y="166"/>
                  <a:pt x="861" y="166"/>
                </a:cubicBezTo>
                <a:cubicBezTo>
                  <a:pt x="863" y="165"/>
                  <a:pt x="863" y="165"/>
                  <a:pt x="864" y="166"/>
                </a:cubicBezTo>
                <a:cubicBezTo>
                  <a:pt x="864" y="167"/>
                  <a:pt x="865" y="166"/>
                  <a:pt x="866" y="165"/>
                </a:cubicBezTo>
                <a:cubicBezTo>
                  <a:pt x="867" y="164"/>
                  <a:pt x="866" y="163"/>
                  <a:pt x="866" y="162"/>
                </a:cubicBezTo>
                <a:cubicBezTo>
                  <a:pt x="866" y="160"/>
                  <a:pt x="867" y="161"/>
                  <a:pt x="868" y="160"/>
                </a:cubicBezTo>
                <a:cubicBezTo>
                  <a:pt x="869" y="159"/>
                  <a:pt x="869" y="159"/>
                  <a:pt x="870" y="159"/>
                </a:cubicBezTo>
                <a:cubicBezTo>
                  <a:pt x="872" y="159"/>
                  <a:pt x="872" y="159"/>
                  <a:pt x="874" y="158"/>
                </a:cubicBezTo>
                <a:cubicBezTo>
                  <a:pt x="876" y="157"/>
                  <a:pt x="876" y="157"/>
                  <a:pt x="878" y="157"/>
                </a:cubicBezTo>
                <a:cubicBezTo>
                  <a:pt x="880" y="157"/>
                  <a:pt x="879" y="157"/>
                  <a:pt x="882" y="157"/>
                </a:cubicBezTo>
                <a:cubicBezTo>
                  <a:pt x="884" y="157"/>
                  <a:pt x="884" y="156"/>
                  <a:pt x="886" y="156"/>
                </a:cubicBezTo>
                <a:cubicBezTo>
                  <a:pt x="887" y="156"/>
                  <a:pt x="889" y="156"/>
                  <a:pt x="890" y="156"/>
                </a:cubicBezTo>
                <a:cubicBezTo>
                  <a:pt x="891" y="156"/>
                  <a:pt x="891" y="157"/>
                  <a:pt x="893" y="158"/>
                </a:cubicBezTo>
                <a:cubicBezTo>
                  <a:pt x="894" y="158"/>
                  <a:pt x="894" y="157"/>
                  <a:pt x="895" y="157"/>
                </a:cubicBezTo>
                <a:cubicBezTo>
                  <a:pt x="896" y="157"/>
                  <a:pt x="896" y="156"/>
                  <a:pt x="898" y="157"/>
                </a:cubicBezTo>
                <a:cubicBezTo>
                  <a:pt x="899" y="157"/>
                  <a:pt x="898" y="157"/>
                  <a:pt x="899" y="158"/>
                </a:cubicBezTo>
                <a:cubicBezTo>
                  <a:pt x="900" y="159"/>
                  <a:pt x="900" y="158"/>
                  <a:pt x="901" y="158"/>
                </a:cubicBezTo>
                <a:cubicBezTo>
                  <a:pt x="902" y="158"/>
                  <a:pt x="902" y="159"/>
                  <a:pt x="902" y="159"/>
                </a:cubicBezTo>
                <a:cubicBezTo>
                  <a:pt x="902" y="159"/>
                  <a:pt x="903" y="160"/>
                  <a:pt x="905" y="159"/>
                </a:cubicBezTo>
                <a:cubicBezTo>
                  <a:pt x="907" y="159"/>
                  <a:pt x="908" y="159"/>
                  <a:pt x="908" y="159"/>
                </a:cubicBezTo>
                <a:cubicBezTo>
                  <a:pt x="908" y="160"/>
                  <a:pt x="910" y="160"/>
                  <a:pt x="911" y="160"/>
                </a:cubicBezTo>
                <a:cubicBezTo>
                  <a:pt x="913" y="161"/>
                  <a:pt x="915" y="161"/>
                  <a:pt x="915" y="161"/>
                </a:cubicBezTo>
                <a:cubicBezTo>
                  <a:pt x="916" y="161"/>
                  <a:pt x="917" y="162"/>
                  <a:pt x="918" y="162"/>
                </a:cubicBezTo>
                <a:cubicBezTo>
                  <a:pt x="918" y="162"/>
                  <a:pt x="919" y="161"/>
                  <a:pt x="921" y="161"/>
                </a:cubicBezTo>
                <a:cubicBezTo>
                  <a:pt x="923" y="160"/>
                  <a:pt x="923" y="159"/>
                  <a:pt x="923" y="158"/>
                </a:cubicBezTo>
                <a:cubicBezTo>
                  <a:pt x="923" y="157"/>
                  <a:pt x="922" y="157"/>
                  <a:pt x="921" y="157"/>
                </a:cubicBezTo>
                <a:cubicBezTo>
                  <a:pt x="920" y="157"/>
                  <a:pt x="920" y="157"/>
                  <a:pt x="919" y="157"/>
                </a:cubicBezTo>
                <a:cubicBezTo>
                  <a:pt x="918" y="157"/>
                  <a:pt x="918" y="157"/>
                  <a:pt x="917" y="157"/>
                </a:cubicBezTo>
                <a:cubicBezTo>
                  <a:pt x="916" y="157"/>
                  <a:pt x="916" y="156"/>
                  <a:pt x="915" y="156"/>
                </a:cubicBezTo>
                <a:cubicBezTo>
                  <a:pt x="914" y="155"/>
                  <a:pt x="913" y="156"/>
                  <a:pt x="913" y="156"/>
                </a:cubicBezTo>
                <a:cubicBezTo>
                  <a:pt x="912" y="156"/>
                  <a:pt x="911" y="156"/>
                  <a:pt x="911" y="155"/>
                </a:cubicBezTo>
                <a:cubicBezTo>
                  <a:pt x="911" y="155"/>
                  <a:pt x="910" y="154"/>
                  <a:pt x="910" y="154"/>
                </a:cubicBezTo>
                <a:cubicBezTo>
                  <a:pt x="909" y="154"/>
                  <a:pt x="908" y="154"/>
                  <a:pt x="906" y="155"/>
                </a:cubicBezTo>
                <a:cubicBezTo>
                  <a:pt x="903" y="155"/>
                  <a:pt x="903" y="155"/>
                  <a:pt x="902" y="155"/>
                </a:cubicBezTo>
                <a:cubicBezTo>
                  <a:pt x="901" y="155"/>
                  <a:pt x="901" y="154"/>
                  <a:pt x="902" y="154"/>
                </a:cubicBezTo>
                <a:cubicBezTo>
                  <a:pt x="902" y="153"/>
                  <a:pt x="904" y="152"/>
                  <a:pt x="904" y="152"/>
                </a:cubicBezTo>
                <a:cubicBezTo>
                  <a:pt x="905" y="152"/>
                  <a:pt x="906" y="152"/>
                  <a:pt x="908" y="152"/>
                </a:cubicBezTo>
                <a:cubicBezTo>
                  <a:pt x="910" y="151"/>
                  <a:pt x="909" y="151"/>
                  <a:pt x="910" y="151"/>
                </a:cubicBezTo>
                <a:cubicBezTo>
                  <a:pt x="911" y="151"/>
                  <a:pt x="914" y="151"/>
                  <a:pt x="915" y="151"/>
                </a:cubicBezTo>
                <a:cubicBezTo>
                  <a:pt x="916" y="150"/>
                  <a:pt x="916" y="150"/>
                  <a:pt x="918" y="150"/>
                </a:cubicBezTo>
                <a:cubicBezTo>
                  <a:pt x="919" y="149"/>
                  <a:pt x="920" y="150"/>
                  <a:pt x="921" y="149"/>
                </a:cubicBezTo>
                <a:cubicBezTo>
                  <a:pt x="922" y="149"/>
                  <a:pt x="923" y="148"/>
                  <a:pt x="924" y="148"/>
                </a:cubicBezTo>
                <a:cubicBezTo>
                  <a:pt x="925" y="147"/>
                  <a:pt x="925" y="147"/>
                  <a:pt x="926" y="147"/>
                </a:cubicBezTo>
                <a:cubicBezTo>
                  <a:pt x="928" y="147"/>
                  <a:pt x="928" y="147"/>
                  <a:pt x="930" y="145"/>
                </a:cubicBezTo>
                <a:cubicBezTo>
                  <a:pt x="932" y="144"/>
                  <a:pt x="930" y="142"/>
                  <a:pt x="929" y="142"/>
                </a:cubicBezTo>
                <a:cubicBezTo>
                  <a:pt x="927" y="143"/>
                  <a:pt x="926" y="144"/>
                  <a:pt x="926" y="144"/>
                </a:cubicBezTo>
                <a:cubicBezTo>
                  <a:pt x="925" y="144"/>
                  <a:pt x="924" y="144"/>
                  <a:pt x="921" y="145"/>
                </a:cubicBezTo>
                <a:cubicBezTo>
                  <a:pt x="918" y="146"/>
                  <a:pt x="919" y="145"/>
                  <a:pt x="919" y="145"/>
                </a:cubicBezTo>
                <a:cubicBezTo>
                  <a:pt x="918" y="145"/>
                  <a:pt x="913" y="146"/>
                  <a:pt x="911" y="146"/>
                </a:cubicBezTo>
                <a:cubicBezTo>
                  <a:pt x="910" y="146"/>
                  <a:pt x="908" y="148"/>
                  <a:pt x="908" y="148"/>
                </a:cubicBezTo>
                <a:cubicBezTo>
                  <a:pt x="904" y="146"/>
                  <a:pt x="903" y="149"/>
                  <a:pt x="902" y="149"/>
                </a:cubicBezTo>
                <a:cubicBezTo>
                  <a:pt x="901" y="149"/>
                  <a:pt x="899" y="149"/>
                  <a:pt x="899" y="150"/>
                </a:cubicBezTo>
                <a:cubicBezTo>
                  <a:pt x="899" y="150"/>
                  <a:pt x="898" y="150"/>
                  <a:pt x="897" y="150"/>
                </a:cubicBezTo>
                <a:cubicBezTo>
                  <a:pt x="896" y="150"/>
                  <a:pt x="893" y="150"/>
                  <a:pt x="893" y="150"/>
                </a:cubicBezTo>
                <a:cubicBezTo>
                  <a:pt x="892" y="151"/>
                  <a:pt x="890" y="151"/>
                  <a:pt x="889" y="151"/>
                </a:cubicBezTo>
                <a:cubicBezTo>
                  <a:pt x="888" y="151"/>
                  <a:pt x="886" y="151"/>
                  <a:pt x="883" y="152"/>
                </a:cubicBezTo>
                <a:cubicBezTo>
                  <a:pt x="880" y="152"/>
                  <a:pt x="881" y="152"/>
                  <a:pt x="879" y="151"/>
                </a:cubicBezTo>
                <a:cubicBezTo>
                  <a:pt x="878" y="150"/>
                  <a:pt x="881" y="149"/>
                  <a:pt x="882" y="148"/>
                </a:cubicBezTo>
                <a:cubicBezTo>
                  <a:pt x="882" y="147"/>
                  <a:pt x="883" y="147"/>
                  <a:pt x="883" y="147"/>
                </a:cubicBezTo>
                <a:cubicBezTo>
                  <a:pt x="883" y="146"/>
                  <a:pt x="882" y="144"/>
                  <a:pt x="882" y="142"/>
                </a:cubicBezTo>
                <a:cubicBezTo>
                  <a:pt x="883" y="140"/>
                  <a:pt x="884" y="141"/>
                  <a:pt x="884" y="140"/>
                </a:cubicBezTo>
                <a:cubicBezTo>
                  <a:pt x="884" y="138"/>
                  <a:pt x="885" y="138"/>
                  <a:pt x="885" y="138"/>
                </a:cubicBezTo>
                <a:cubicBezTo>
                  <a:pt x="885" y="137"/>
                  <a:pt x="886" y="137"/>
                  <a:pt x="888" y="137"/>
                </a:cubicBezTo>
                <a:cubicBezTo>
                  <a:pt x="891" y="136"/>
                  <a:pt x="891" y="135"/>
                  <a:pt x="891" y="134"/>
                </a:cubicBezTo>
                <a:cubicBezTo>
                  <a:pt x="892" y="133"/>
                  <a:pt x="893" y="133"/>
                  <a:pt x="894" y="132"/>
                </a:cubicBezTo>
                <a:cubicBezTo>
                  <a:pt x="894" y="132"/>
                  <a:pt x="895" y="131"/>
                  <a:pt x="896" y="130"/>
                </a:cubicBezTo>
                <a:cubicBezTo>
                  <a:pt x="896" y="128"/>
                  <a:pt x="897" y="129"/>
                  <a:pt x="898" y="128"/>
                </a:cubicBezTo>
                <a:cubicBezTo>
                  <a:pt x="899" y="127"/>
                  <a:pt x="899" y="127"/>
                  <a:pt x="900" y="127"/>
                </a:cubicBezTo>
                <a:cubicBezTo>
                  <a:pt x="901" y="127"/>
                  <a:pt x="903" y="125"/>
                  <a:pt x="904" y="124"/>
                </a:cubicBezTo>
                <a:cubicBezTo>
                  <a:pt x="905" y="124"/>
                  <a:pt x="905" y="123"/>
                  <a:pt x="905" y="123"/>
                </a:cubicBezTo>
                <a:cubicBezTo>
                  <a:pt x="906" y="122"/>
                  <a:pt x="906" y="121"/>
                  <a:pt x="907" y="120"/>
                </a:cubicBezTo>
                <a:cubicBezTo>
                  <a:pt x="908" y="119"/>
                  <a:pt x="909" y="120"/>
                  <a:pt x="910" y="120"/>
                </a:cubicBezTo>
                <a:cubicBezTo>
                  <a:pt x="911" y="119"/>
                  <a:pt x="911" y="119"/>
                  <a:pt x="913" y="118"/>
                </a:cubicBezTo>
                <a:cubicBezTo>
                  <a:pt x="914" y="117"/>
                  <a:pt x="914" y="116"/>
                  <a:pt x="915" y="116"/>
                </a:cubicBezTo>
                <a:cubicBezTo>
                  <a:pt x="916" y="115"/>
                  <a:pt x="919" y="114"/>
                  <a:pt x="919" y="114"/>
                </a:cubicBezTo>
                <a:cubicBezTo>
                  <a:pt x="923" y="114"/>
                  <a:pt x="923" y="114"/>
                  <a:pt x="923" y="114"/>
                </a:cubicBezTo>
                <a:cubicBezTo>
                  <a:pt x="923" y="114"/>
                  <a:pt x="925" y="111"/>
                  <a:pt x="926" y="111"/>
                </a:cubicBezTo>
                <a:cubicBezTo>
                  <a:pt x="931" y="111"/>
                  <a:pt x="932" y="110"/>
                  <a:pt x="933" y="109"/>
                </a:cubicBezTo>
                <a:cubicBezTo>
                  <a:pt x="934" y="108"/>
                  <a:pt x="938" y="107"/>
                  <a:pt x="938" y="107"/>
                </a:cubicBezTo>
                <a:cubicBezTo>
                  <a:pt x="938" y="107"/>
                  <a:pt x="938" y="107"/>
                  <a:pt x="939" y="108"/>
                </a:cubicBezTo>
                <a:cubicBezTo>
                  <a:pt x="940" y="109"/>
                  <a:pt x="940" y="109"/>
                  <a:pt x="941" y="109"/>
                </a:cubicBezTo>
                <a:cubicBezTo>
                  <a:pt x="942" y="109"/>
                  <a:pt x="943" y="109"/>
                  <a:pt x="944" y="109"/>
                </a:cubicBezTo>
                <a:cubicBezTo>
                  <a:pt x="944" y="109"/>
                  <a:pt x="945" y="109"/>
                  <a:pt x="946" y="110"/>
                </a:cubicBezTo>
                <a:cubicBezTo>
                  <a:pt x="946" y="110"/>
                  <a:pt x="946" y="111"/>
                  <a:pt x="947" y="113"/>
                </a:cubicBezTo>
                <a:cubicBezTo>
                  <a:pt x="947" y="115"/>
                  <a:pt x="950" y="115"/>
                  <a:pt x="950" y="116"/>
                </a:cubicBezTo>
                <a:cubicBezTo>
                  <a:pt x="951" y="116"/>
                  <a:pt x="952" y="117"/>
                  <a:pt x="952" y="118"/>
                </a:cubicBezTo>
                <a:cubicBezTo>
                  <a:pt x="952" y="118"/>
                  <a:pt x="953" y="120"/>
                  <a:pt x="954" y="121"/>
                </a:cubicBezTo>
                <a:cubicBezTo>
                  <a:pt x="955" y="122"/>
                  <a:pt x="956" y="124"/>
                  <a:pt x="957" y="125"/>
                </a:cubicBezTo>
                <a:cubicBezTo>
                  <a:pt x="959" y="127"/>
                  <a:pt x="957" y="128"/>
                  <a:pt x="956" y="128"/>
                </a:cubicBezTo>
                <a:cubicBezTo>
                  <a:pt x="955" y="128"/>
                  <a:pt x="954" y="129"/>
                  <a:pt x="954" y="130"/>
                </a:cubicBezTo>
                <a:cubicBezTo>
                  <a:pt x="954" y="130"/>
                  <a:pt x="951" y="132"/>
                  <a:pt x="950" y="132"/>
                </a:cubicBezTo>
                <a:cubicBezTo>
                  <a:pt x="949" y="133"/>
                  <a:pt x="948" y="133"/>
                  <a:pt x="949" y="135"/>
                </a:cubicBezTo>
                <a:cubicBezTo>
                  <a:pt x="949" y="136"/>
                  <a:pt x="946" y="138"/>
                  <a:pt x="945" y="139"/>
                </a:cubicBezTo>
                <a:cubicBezTo>
                  <a:pt x="944" y="139"/>
                  <a:pt x="943" y="139"/>
                  <a:pt x="943" y="141"/>
                </a:cubicBezTo>
                <a:cubicBezTo>
                  <a:pt x="943" y="143"/>
                  <a:pt x="944" y="143"/>
                  <a:pt x="944" y="143"/>
                </a:cubicBezTo>
                <a:cubicBezTo>
                  <a:pt x="944" y="142"/>
                  <a:pt x="946" y="142"/>
                  <a:pt x="947" y="141"/>
                </a:cubicBezTo>
                <a:cubicBezTo>
                  <a:pt x="948" y="141"/>
                  <a:pt x="948" y="140"/>
                  <a:pt x="949" y="140"/>
                </a:cubicBezTo>
                <a:cubicBezTo>
                  <a:pt x="950" y="139"/>
                  <a:pt x="951" y="139"/>
                  <a:pt x="951" y="139"/>
                </a:cubicBezTo>
                <a:cubicBezTo>
                  <a:pt x="952" y="138"/>
                  <a:pt x="953" y="137"/>
                  <a:pt x="955" y="135"/>
                </a:cubicBezTo>
                <a:cubicBezTo>
                  <a:pt x="956" y="134"/>
                  <a:pt x="955" y="135"/>
                  <a:pt x="957" y="133"/>
                </a:cubicBezTo>
                <a:cubicBezTo>
                  <a:pt x="958" y="132"/>
                  <a:pt x="959" y="131"/>
                  <a:pt x="960" y="130"/>
                </a:cubicBezTo>
                <a:cubicBezTo>
                  <a:pt x="960" y="129"/>
                  <a:pt x="961" y="130"/>
                  <a:pt x="961" y="130"/>
                </a:cubicBezTo>
                <a:cubicBezTo>
                  <a:pt x="962" y="130"/>
                  <a:pt x="962" y="132"/>
                  <a:pt x="962" y="132"/>
                </a:cubicBezTo>
                <a:cubicBezTo>
                  <a:pt x="963" y="132"/>
                  <a:pt x="963" y="132"/>
                  <a:pt x="964" y="133"/>
                </a:cubicBezTo>
                <a:cubicBezTo>
                  <a:pt x="966" y="134"/>
                  <a:pt x="965" y="134"/>
                  <a:pt x="966" y="134"/>
                </a:cubicBezTo>
                <a:cubicBezTo>
                  <a:pt x="967" y="135"/>
                  <a:pt x="967" y="135"/>
                  <a:pt x="967" y="136"/>
                </a:cubicBezTo>
                <a:cubicBezTo>
                  <a:pt x="968" y="137"/>
                  <a:pt x="969" y="138"/>
                  <a:pt x="970" y="140"/>
                </a:cubicBezTo>
                <a:cubicBezTo>
                  <a:pt x="970" y="141"/>
                  <a:pt x="972" y="141"/>
                  <a:pt x="972" y="142"/>
                </a:cubicBezTo>
                <a:cubicBezTo>
                  <a:pt x="972" y="143"/>
                  <a:pt x="973" y="144"/>
                  <a:pt x="975" y="144"/>
                </a:cubicBezTo>
                <a:cubicBezTo>
                  <a:pt x="976" y="145"/>
                  <a:pt x="976" y="144"/>
                  <a:pt x="976" y="147"/>
                </a:cubicBezTo>
                <a:cubicBezTo>
                  <a:pt x="977" y="149"/>
                  <a:pt x="976" y="149"/>
                  <a:pt x="976" y="150"/>
                </a:cubicBezTo>
                <a:cubicBezTo>
                  <a:pt x="977" y="152"/>
                  <a:pt x="977" y="150"/>
                  <a:pt x="979" y="150"/>
                </a:cubicBezTo>
                <a:cubicBezTo>
                  <a:pt x="980" y="150"/>
                  <a:pt x="981" y="150"/>
                  <a:pt x="981" y="150"/>
                </a:cubicBezTo>
                <a:cubicBezTo>
                  <a:pt x="981" y="150"/>
                  <a:pt x="981" y="150"/>
                  <a:pt x="981" y="150"/>
                </a:cubicBezTo>
                <a:cubicBezTo>
                  <a:pt x="981" y="151"/>
                  <a:pt x="982" y="152"/>
                  <a:pt x="983" y="153"/>
                </a:cubicBezTo>
                <a:cubicBezTo>
                  <a:pt x="983" y="154"/>
                  <a:pt x="983" y="154"/>
                  <a:pt x="984" y="155"/>
                </a:cubicBezTo>
                <a:cubicBezTo>
                  <a:pt x="985" y="156"/>
                  <a:pt x="985" y="156"/>
                  <a:pt x="986" y="157"/>
                </a:cubicBezTo>
                <a:cubicBezTo>
                  <a:pt x="987" y="158"/>
                  <a:pt x="987" y="158"/>
                  <a:pt x="987" y="159"/>
                </a:cubicBezTo>
                <a:cubicBezTo>
                  <a:pt x="988" y="160"/>
                  <a:pt x="990" y="160"/>
                  <a:pt x="991" y="161"/>
                </a:cubicBezTo>
                <a:cubicBezTo>
                  <a:pt x="993" y="161"/>
                  <a:pt x="992" y="160"/>
                  <a:pt x="993" y="159"/>
                </a:cubicBezTo>
                <a:cubicBezTo>
                  <a:pt x="994" y="157"/>
                  <a:pt x="991" y="157"/>
                  <a:pt x="990" y="157"/>
                </a:cubicBezTo>
                <a:cubicBezTo>
                  <a:pt x="989" y="156"/>
                  <a:pt x="988" y="156"/>
                  <a:pt x="988" y="155"/>
                </a:cubicBezTo>
                <a:cubicBezTo>
                  <a:pt x="988" y="154"/>
                  <a:pt x="988" y="153"/>
                  <a:pt x="988" y="152"/>
                </a:cubicBezTo>
                <a:cubicBezTo>
                  <a:pt x="988" y="150"/>
                  <a:pt x="987" y="151"/>
                  <a:pt x="986" y="150"/>
                </a:cubicBezTo>
                <a:cubicBezTo>
                  <a:pt x="985" y="150"/>
                  <a:pt x="986" y="149"/>
                  <a:pt x="986" y="148"/>
                </a:cubicBezTo>
                <a:cubicBezTo>
                  <a:pt x="985" y="146"/>
                  <a:pt x="985" y="145"/>
                  <a:pt x="984" y="143"/>
                </a:cubicBezTo>
                <a:cubicBezTo>
                  <a:pt x="983" y="141"/>
                  <a:pt x="984" y="142"/>
                  <a:pt x="984" y="140"/>
                </a:cubicBezTo>
                <a:cubicBezTo>
                  <a:pt x="984" y="138"/>
                  <a:pt x="984" y="138"/>
                  <a:pt x="983" y="136"/>
                </a:cubicBezTo>
                <a:cubicBezTo>
                  <a:pt x="981" y="134"/>
                  <a:pt x="982" y="135"/>
                  <a:pt x="981" y="132"/>
                </a:cubicBezTo>
                <a:cubicBezTo>
                  <a:pt x="980" y="130"/>
                  <a:pt x="980" y="132"/>
                  <a:pt x="980" y="130"/>
                </a:cubicBezTo>
                <a:cubicBezTo>
                  <a:pt x="980" y="128"/>
                  <a:pt x="980" y="129"/>
                  <a:pt x="979" y="128"/>
                </a:cubicBezTo>
                <a:cubicBezTo>
                  <a:pt x="977" y="127"/>
                  <a:pt x="978" y="126"/>
                  <a:pt x="977" y="125"/>
                </a:cubicBezTo>
                <a:cubicBezTo>
                  <a:pt x="977" y="124"/>
                  <a:pt x="978" y="123"/>
                  <a:pt x="978" y="120"/>
                </a:cubicBezTo>
                <a:cubicBezTo>
                  <a:pt x="978" y="118"/>
                  <a:pt x="976" y="119"/>
                  <a:pt x="975" y="120"/>
                </a:cubicBezTo>
                <a:cubicBezTo>
                  <a:pt x="975" y="121"/>
                  <a:pt x="974" y="120"/>
                  <a:pt x="974" y="118"/>
                </a:cubicBezTo>
                <a:cubicBezTo>
                  <a:pt x="974" y="116"/>
                  <a:pt x="972" y="114"/>
                  <a:pt x="971" y="114"/>
                </a:cubicBezTo>
                <a:cubicBezTo>
                  <a:pt x="971" y="113"/>
                  <a:pt x="971" y="113"/>
                  <a:pt x="971" y="110"/>
                </a:cubicBezTo>
                <a:cubicBezTo>
                  <a:pt x="970" y="108"/>
                  <a:pt x="970" y="108"/>
                  <a:pt x="970" y="107"/>
                </a:cubicBezTo>
                <a:cubicBezTo>
                  <a:pt x="970" y="106"/>
                  <a:pt x="971" y="106"/>
                  <a:pt x="972" y="106"/>
                </a:cubicBezTo>
                <a:cubicBezTo>
                  <a:pt x="973" y="106"/>
                  <a:pt x="974" y="106"/>
                  <a:pt x="976" y="105"/>
                </a:cubicBezTo>
                <a:cubicBezTo>
                  <a:pt x="978" y="104"/>
                  <a:pt x="977" y="106"/>
                  <a:pt x="979" y="106"/>
                </a:cubicBezTo>
                <a:cubicBezTo>
                  <a:pt x="982" y="107"/>
                  <a:pt x="981" y="107"/>
                  <a:pt x="984" y="106"/>
                </a:cubicBezTo>
                <a:cubicBezTo>
                  <a:pt x="986" y="106"/>
                  <a:pt x="984" y="107"/>
                  <a:pt x="986" y="107"/>
                </a:cubicBezTo>
                <a:cubicBezTo>
                  <a:pt x="987" y="108"/>
                  <a:pt x="987" y="107"/>
                  <a:pt x="990" y="107"/>
                </a:cubicBezTo>
                <a:cubicBezTo>
                  <a:pt x="993" y="107"/>
                  <a:pt x="991" y="108"/>
                  <a:pt x="992" y="109"/>
                </a:cubicBezTo>
                <a:cubicBezTo>
                  <a:pt x="993" y="110"/>
                  <a:pt x="996" y="109"/>
                  <a:pt x="996" y="109"/>
                </a:cubicBezTo>
                <a:cubicBezTo>
                  <a:pt x="996" y="109"/>
                  <a:pt x="997" y="109"/>
                  <a:pt x="998" y="109"/>
                </a:cubicBezTo>
                <a:cubicBezTo>
                  <a:pt x="999" y="109"/>
                  <a:pt x="998" y="110"/>
                  <a:pt x="999" y="110"/>
                </a:cubicBezTo>
                <a:cubicBezTo>
                  <a:pt x="1000" y="110"/>
                  <a:pt x="1000" y="110"/>
                  <a:pt x="1002" y="110"/>
                </a:cubicBezTo>
                <a:cubicBezTo>
                  <a:pt x="1003" y="109"/>
                  <a:pt x="1003" y="110"/>
                  <a:pt x="1003" y="111"/>
                </a:cubicBezTo>
                <a:cubicBezTo>
                  <a:pt x="1004" y="112"/>
                  <a:pt x="1005" y="112"/>
                  <a:pt x="1007" y="112"/>
                </a:cubicBezTo>
                <a:cubicBezTo>
                  <a:pt x="1009" y="112"/>
                  <a:pt x="1008" y="112"/>
                  <a:pt x="1009" y="112"/>
                </a:cubicBezTo>
                <a:cubicBezTo>
                  <a:pt x="1011" y="112"/>
                  <a:pt x="1009" y="113"/>
                  <a:pt x="1013" y="112"/>
                </a:cubicBezTo>
                <a:cubicBezTo>
                  <a:pt x="1017" y="112"/>
                  <a:pt x="1014" y="113"/>
                  <a:pt x="1015" y="113"/>
                </a:cubicBezTo>
                <a:cubicBezTo>
                  <a:pt x="1016" y="113"/>
                  <a:pt x="1019" y="114"/>
                  <a:pt x="1019" y="114"/>
                </a:cubicBezTo>
                <a:cubicBezTo>
                  <a:pt x="1019" y="114"/>
                  <a:pt x="1020" y="115"/>
                  <a:pt x="1021" y="116"/>
                </a:cubicBezTo>
                <a:cubicBezTo>
                  <a:pt x="1023" y="117"/>
                  <a:pt x="1023" y="116"/>
                  <a:pt x="1024" y="116"/>
                </a:cubicBezTo>
                <a:cubicBezTo>
                  <a:pt x="1024" y="115"/>
                  <a:pt x="1025" y="115"/>
                  <a:pt x="1026" y="115"/>
                </a:cubicBezTo>
                <a:cubicBezTo>
                  <a:pt x="1027" y="115"/>
                  <a:pt x="1028" y="115"/>
                  <a:pt x="1028" y="115"/>
                </a:cubicBezTo>
                <a:cubicBezTo>
                  <a:pt x="1029" y="114"/>
                  <a:pt x="1029" y="113"/>
                  <a:pt x="1029" y="112"/>
                </a:cubicBezTo>
                <a:cubicBezTo>
                  <a:pt x="1029" y="111"/>
                  <a:pt x="1027" y="111"/>
                  <a:pt x="1026" y="110"/>
                </a:cubicBezTo>
                <a:cubicBezTo>
                  <a:pt x="1026" y="110"/>
                  <a:pt x="1025" y="109"/>
                  <a:pt x="1025" y="108"/>
                </a:cubicBezTo>
                <a:cubicBezTo>
                  <a:pt x="1024" y="107"/>
                  <a:pt x="1023" y="107"/>
                  <a:pt x="1022" y="108"/>
                </a:cubicBezTo>
                <a:cubicBezTo>
                  <a:pt x="1022" y="108"/>
                  <a:pt x="1022" y="109"/>
                  <a:pt x="1020" y="110"/>
                </a:cubicBezTo>
                <a:cubicBezTo>
                  <a:pt x="1017" y="111"/>
                  <a:pt x="1020" y="108"/>
                  <a:pt x="1020" y="107"/>
                </a:cubicBezTo>
                <a:cubicBezTo>
                  <a:pt x="1020" y="106"/>
                  <a:pt x="1019" y="106"/>
                  <a:pt x="1019" y="106"/>
                </a:cubicBezTo>
                <a:cubicBezTo>
                  <a:pt x="1019" y="106"/>
                  <a:pt x="1017" y="105"/>
                  <a:pt x="1017" y="104"/>
                </a:cubicBezTo>
                <a:cubicBezTo>
                  <a:pt x="1017" y="103"/>
                  <a:pt x="1016" y="103"/>
                  <a:pt x="1015" y="103"/>
                </a:cubicBezTo>
                <a:cubicBezTo>
                  <a:pt x="1014" y="103"/>
                  <a:pt x="1011" y="102"/>
                  <a:pt x="1009" y="102"/>
                </a:cubicBezTo>
                <a:cubicBezTo>
                  <a:pt x="1008" y="101"/>
                  <a:pt x="1009" y="101"/>
                  <a:pt x="1008" y="100"/>
                </a:cubicBezTo>
                <a:cubicBezTo>
                  <a:pt x="1007" y="99"/>
                  <a:pt x="1007" y="99"/>
                  <a:pt x="1003" y="99"/>
                </a:cubicBezTo>
                <a:cubicBezTo>
                  <a:pt x="999" y="99"/>
                  <a:pt x="998" y="98"/>
                  <a:pt x="997" y="97"/>
                </a:cubicBezTo>
                <a:cubicBezTo>
                  <a:pt x="997" y="96"/>
                  <a:pt x="996" y="96"/>
                  <a:pt x="995" y="96"/>
                </a:cubicBezTo>
                <a:cubicBezTo>
                  <a:pt x="994" y="95"/>
                  <a:pt x="992" y="95"/>
                  <a:pt x="990" y="95"/>
                </a:cubicBezTo>
                <a:cubicBezTo>
                  <a:pt x="989" y="95"/>
                  <a:pt x="987" y="95"/>
                  <a:pt x="987" y="95"/>
                </a:cubicBezTo>
                <a:cubicBezTo>
                  <a:pt x="987" y="95"/>
                  <a:pt x="984" y="94"/>
                  <a:pt x="983" y="94"/>
                </a:cubicBezTo>
                <a:cubicBezTo>
                  <a:pt x="982" y="94"/>
                  <a:pt x="980" y="93"/>
                  <a:pt x="977" y="95"/>
                </a:cubicBezTo>
                <a:cubicBezTo>
                  <a:pt x="973" y="96"/>
                  <a:pt x="970" y="94"/>
                  <a:pt x="969" y="94"/>
                </a:cubicBezTo>
                <a:cubicBezTo>
                  <a:pt x="969" y="94"/>
                  <a:pt x="966" y="94"/>
                  <a:pt x="965" y="94"/>
                </a:cubicBezTo>
                <a:cubicBezTo>
                  <a:pt x="965" y="94"/>
                  <a:pt x="961" y="93"/>
                  <a:pt x="960" y="93"/>
                </a:cubicBezTo>
                <a:cubicBezTo>
                  <a:pt x="960" y="93"/>
                  <a:pt x="959" y="95"/>
                  <a:pt x="958" y="95"/>
                </a:cubicBezTo>
                <a:cubicBezTo>
                  <a:pt x="956" y="96"/>
                  <a:pt x="955" y="93"/>
                  <a:pt x="954" y="92"/>
                </a:cubicBezTo>
                <a:cubicBezTo>
                  <a:pt x="954" y="92"/>
                  <a:pt x="951" y="91"/>
                  <a:pt x="950" y="93"/>
                </a:cubicBezTo>
                <a:cubicBezTo>
                  <a:pt x="948" y="95"/>
                  <a:pt x="943" y="95"/>
                  <a:pt x="942" y="95"/>
                </a:cubicBezTo>
                <a:cubicBezTo>
                  <a:pt x="942" y="95"/>
                  <a:pt x="941" y="96"/>
                  <a:pt x="941" y="96"/>
                </a:cubicBezTo>
                <a:cubicBezTo>
                  <a:pt x="940" y="96"/>
                  <a:pt x="938" y="98"/>
                  <a:pt x="934" y="99"/>
                </a:cubicBezTo>
                <a:cubicBezTo>
                  <a:pt x="931" y="101"/>
                  <a:pt x="925" y="104"/>
                  <a:pt x="925" y="104"/>
                </a:cubicBezTo>
                <a:cubicBezTo>
                  <a:pt x="919" y="104"/>
                  <a:pt x="917" y="107"/>
                  <a:pt x="917" y="107"/>
                </a:cubicBezTo>
                <a:cubicBezTo>
                  <a:pt x="914" y="107"/>
                  <a:pt x="913" y="109"/>
                  <a:pt x="913" y="109"/>
                </a:cubicBezTo>
                <a:cubicBezTo>
                  <a:pt x="909" y="109"/>
                  <a:pt x="907" y="112"/>
                  <a:pt x="907" y="112"/>
                </a:cubicBezTo>
                <a:cubicBezTo>
                  <a:pt x="904" y="111"/>
                  <a:pt x="903" y="115"/>
                  <a:pt x="902" y="115"/>
                </a:cubicBezTo>
                <a:cubicBezTo>
                  <a:pt x="901" y="115"/>
                  <a:pt x="897" y="118"/>
                  <a:pt x="897" y="118"/>
                </a:cubicBezTo>
                <a:cubicBezTo>
                  <a:pt x="897" y="118"/>
                  <a:pt x="894" y="120"/>
                  <a:pt x="893" y="121"/>
                </a:cubicBezTo>
                <a:cubicBezTo>
                  <a:pt x="893" y="121"/>
                  <a:pt x="891" y="122"/>
                  <a:pt x="888" y="123"/>
                </a:cubicBezTo>
                <a:cubicBezTo>
                  <a:pt x="885" y="125"/>
                  <a:pt x="881" y="128"/>
                  <a:pt x="880" y="128"/>
                </a:cubicBezTo>
                <a:cubicBezTo>
                  <a:pt x="880" y="128"/>
                  <a:pt x="879" y="130"/>
                  <a:pt x="878" y="131"/>
                </a:cubicBezTo>
                <a:cubicBezTo>
                  <a:pt x="876" y="132"/>
                  <a:pt x="876" y="132"/>
                  <a:pt x="873" y="133"/>
                </a:cubicBezTo>
                <a:cubicBezTo>
                  <a:pt x="870" y="133"/>
                  <a:pt x="869" y="131"/>
                  <a:pt x="869" y="129"/>
                </a:cubicBezTo>
                <a:cubicBezTo>
                  <a:pt x="869" y="128"/>
                  <a:pt x="869" y="127"/>
                  <a:pt x="869" y="127"/>
                </a:cubicBezTo>
                <a:cubicBezTo>
                  <a:pt x="868" y="126"/>
                  <a:pt x="866" y="125"/>
                  <a:pt x="866" y="125"/>
                </a:cubicBezTo>
                <a:cubicBezTo>
                  <a:pt x="866" y="124"/>
                  <a:pt x="865" y="124"/>
                  <a:pt x="863" y="122"/>
                </a:cubicBezTo>
                <a:cubicBezTo>
                  <a:pt x="861" y="120"/>
                  <a:pt x="859" y="122"/>
                  <a:pt x="859" y="122"/>
                </a:cubicBezTo>
                <a:cubicBezTo>
                  <a:pt x="859" y="122"/>
                  <a:pt x="860" y="124"/>
                  <a:pt x="859" y="125"/>
                </a:cubicBezTo>
                <a:cubicBezTo>
                  <a:pt x="858" y="127"/>
                  <a:pt x="859" y="129"/>
                  <a:pt x="859" y="129"/>
                </a:cubicBezTo>
                <a:cubicBezTo>
                  <a:pt x="860" y="130"/>
                  <a:pt x="860" y="131"/>
                  <a:pt x="859" y="131"/>
                </a:cubicBezTo>
                <a:cubicBezTo>
                  <a:pt x="858" y="132"/>
                  <a:pt x="858" y="133"/>
                  <a:pt x="858" y="134"/>
                </a:cubicBezTo>
                <a:cubicBezTo>
                  <a:pt x="858" y="134"/>
                  <a:pt x="859" y="134"/>
                  <a:pt x="860" y="135"/>
                </a:cubicBezTo>
                <a:cubicBezTo>
                  <a:pt x="860" y="136"/>
                  <a:pt x="860" y="135"/>
                  <a:pt x="859" y="137"/>
                </a:cubicBezTo>
                <a:cubicBezTo>
                  <a:pt x="858" y="138"/>
                  <a:pt x="858" y="141"/>
                  <a:pt x="858" y="141"/>
                </a:cubicBezTo>
                <a:cubicBezTo>
                  <a:pt x="858" y="141"/>
                  <a:pt x="859" y="142"/>
                  <a:pt x="860" y="143"/>
                </a:cubicBezTo>
                <a:cubicBezTo>
                  <a:pt x="861" y="143"/>
                  <a:pt x="862" y="143"/>
                  <a:pt x="863" y="144"/>
                </a:cubicBezTo>
                <a:cubicBezTo>
                  <a:pt x="864" y="145"/>
                  <a:pt x="864" y="146"/>
                  <a:pt x="865" y="147"/>
                </a:cubicBezTo>
                <a:cubicBezTo>
                  <a:pt x="866" y="149"/>
                  <a:pt x="867" y="149"/>
                  <a:pt x="867" y="150"/>
                </a:cubicBezTo>
                <a:cubicBezTo>
                  <a:pt x="868" y="151"/>
                  <a:pt x="867" y="150"/>
                  <a:pt x="868" y="152"/>
                </a:cubicBezTo>
                <a:cubicBezTo>
                  <a:pt x="869" y="154"/>
                  <a:pt x="870" y="152"/>
                  <a:pt x="870" y="152"/>
                </a:cubicBezTo>
                <a:cubicBezTo>
                  <a:pt x="870" y="153"/>
                  <a:pt x="872" y="153"/>
                  <a:pt x="872" y="153"/>
                </a:cubicBezTo>
                <a:cubicBezTo>
                  <a:pt x="873" y="153"/>
                  <a:pt x="873" y="153"/>
                  <a:pt x="874" y="154"/>
                </a:cubicBezTo>
                <a:cubicBezTo>
                  <a:pt x="876" y="154"/>
                  <a:pt x="875" y="155"/>
                  <a:pt x="875" y="155"/>
                </a:cubicBezTo>
                <a:cubicBezTo>
                  <a:pt x="874" y="155"/>
                  <a:pt x="873" y="155"/>
                  <a:pt x="873" y="155"/>
                </a:cubicBezTo>
                <a:cubicBezTo>
                  <a:pt x="872" y="155"/>
                  <a:pt x="871" y="155"/>
                  <a:pt x="870" y="156"/>
                </a:cubicBezTo>
                <a:cubicBezTo>
                  <a:pt x="869" y="156"/>
                  <a:pt x="869" y="156"/>
                  <a:pt x="868" y="156"/>
                </a:cubicBezTo>
                <a:cubicBezTo>
                  <a:pt x="868" y="156"/>
                  <a:pt x="868" y="155"/>
                  <a:pt x="866" y="155"/>
                </a:cubicBezTo>
                <a:cubicBezTo>
                  <a:pt x="865" y="154"/>
                  <a:pt x="865" y="154"/>
                  <a:pt x="864" y="156"/>
                </a:cubicBezTo>
                <a:cubicBezTo>
                  <a:pt x="862" y="157"/>
                  <a:pt x="863" y="157"/>
                  <a:pt x="862" y="157"/>
                </a:cubicBezTo>
                <a:cubicBezTo>
                  <a:pt x="861" y="157"/>
                  <a:pt x="862" y="157"/>
                  <a:pt x="859" y="157"/>
                </a:cubicBezTo>
                <a:cubicBezTo>
                  <a:pt x="857" y="157"/>
                  <a:pt x="858" y="156"/>
                  <a:pt x="858" y="155"/>
                </a:cubicBezTo>
                <a:cubicBezTo>
                  <a:pt x="857" y="154"/>
                  <a:pt x="858" y="154"/>
                  <a:pt x="858" y="153"/>
                </a:cubicBezTo>
                <a:cubicBezTo>
                  <a:pt x="858" y="152"/>
                  <a:pt x="859" y="152"/>
                  <a:pt x="859" y="151"/>
                </a:cubicBezTo>
                <a:cubicBezTo>
                  <a:pt x="859" y="150"/>
                  <a:pt x="860" y="149"/>
                  <a:pt x="860" y="148"/>
                </a:cubicBezTo>
                <a:cubicBezTo>
                  <a:pt x="860" y="147"/>
                  <a:pt x="861" y="148"/>
                  <a:pt x="862" y="148"/>
                </a:cubicBezTo>
                <a:cubicBezTo>
                  <a:pt x="863" y="147"/>
                  <a:pt x="863" y="146"/>
                  <a:pt x="862" y="145"/>
                </a:cubicBezTo>
                <a:cubicBezTo>
                  <a:pt x="861" y="144"/>
                  <a:pt x="859" y="143"/>
                  <a:pt x="859" y="143"/>
                </a:cubicBezTo>
                <a:cubicBezTo>
                  <a:pt x="859" y="143"/>
                  <a:pt x="858" y="143"/>
                  <a:pt x="857" y="142"/>
                </a:cubicBezTo>
                <a:cubicBezTo>
                  <a:pt x="857" y="141"/>
                  <a:pt x="857" y="141"/>
                  <a:pt x="857" y="139"/>
                </a:cubicBezTo>
                <a:cubicBezTo>
                  <a:pt x="856" y="136"/>
                  <a:pt x="855" y="136"/>
                  <a:pt x="855" y="135"/>
                </a:cubicBezTo>
                <a:cubicBezTo>
                  <a:pt x="855" y="134"/>
                  <a:pt x="855" y="134"/>
                  <a:pt x="855" y="133"/>
                </a:cubicBezTo>
                <a:cubicBezTo>
                  <a:pt x="855" y="132"/>
                  <a:pt x="853" y="130"/>
                  <a:pt x="853" y="130"/>
                </a:cubicBezTo>
                <a:cubicBezTo>
                  <a:pt x="852" y="129"/>
                  <a:pt x="852" y="128"/>
                  <a:pt x="852" y="128"/>
                </a:cubicBezTo>
                <a:cubicBezTo>
                  <a:pt x="851" y="127"/>
                  <a:pt x="850" y="128"/>
                  <a:pt x="849" y="128"/>
                </a:cubicBezTo>
                <a:cubicBezTo>
                  <a:pt x="848" y="129"/>
                  <a:pt x="849" y="130"/>
                  <a:pt x="849" y="131"/>
                </a:cubicBezTo>
                <a:cubicBezTo>
                  <a:pt x="850" y="132"/>
                  <a:pt x="849" y="132"/>
                  <a:pt x="849" y="133"/>
                </a:cubicBezTo>
                <a:cubicBezTo>
                  <a:pt x="849" y="133"/>
                  <a:pt x="850" y="134"/>
                  <a:pt x="850" y="135"/>
                </a:cubicBezTo>
                <a:cubicBezTo>
                  <a:pt x="851" y="135"/>
                  <a:pt x="850" y="137"/>
                  <a:pt x="850" y="137"/>
                </a:cubicBezTo>
                <a:cubicBezTo>
                  <a:pt x="848" y="138"/>
                  <a:pt x="848" y="141"/>
                  <a:pt x="848" y="141"/>
                </a:cubicBezTo>
                <a:cubicBezTo>
                  <a:pt x="848" y="141"/>
                  <a:pt x="848" y="141"/>
                  <a:pt x="847" y="142"/>
                </a:cubicBezTo>
                <a:cubicBezTo>
                  <a:pt x="847" y="142"/>
                  <a:pt x="847" y="143"/>
                  <a:pt x="847" y="145"/>
                </a:cubicBezTo>
                <a:cubicBezTo>
                  <a:pt x="847" y="146"/>
                  <a:pt x="848" y="147"/>
                  <a:pt x="848" y="147"/>
                </a:cubicBezTo>
                <a:cubicBezTo>
                  <a:pt x="848" y="147"/>
                  <a:pt x="846" y="148"/>
                  <a:pt x="845" y="148"/>
                </a:cubicBezTo>
                <a:cubicBezTo>
                  <a:pt x="845" y="148"/>
                  <a:pt x="843" y="148"/>
                  <a:pt x="842" y="151"/>
                </a:cubicBezTo>
                <a:cubicBezTo>
                  <a:pt x="841" y="154"/>
                  <a:pt x="839" y="155"/>
                  <a:pt x="839" y="155"/>
                </a:cubicBezTo>
                <a:cubicBezTo>
                  <a:pt x="839" y="155"/>
                  <a:pt x="837" y="155"/>
                  <a:pt x="837" y="156"/>
                </a:cubicBezTo>
                <a:cubicBezTo>
                  <a:pt x="836" y="156"/>
                  <a:pt x="835" y="157"/>
                  <a:pt x="834" y="157"/>
                </a:cubicBezTo>
                <a:cubicBezTo>
                  <a:pt x="833" y="158"/>
                  <a:pt x="833" y="159"/>
                  <a:pt x="831" y="160"/>
                </a:cubicBezTo>
                <a:cubicBezTo>
                  <a:pt x="830" y="160"/>
                  <a:pt x="829" y="162"/>
                  <a:pt x="829" y="162"/>
                </a:cubicBezTo>
                <a:cubicBezTo>
                  <a:pt x="827" y="161"/>
                  <a:pt x="825" y="164"/>
                  <a:pt x="825" y="164"/>
                </a:cubicBezTo>
                <a:cubicBezTo>
                  <a:pt x="825" y="164"/>
                  <a:pt x="823" y="164"/>
                  <a:pt x="822" y="164"/>
                </a:cubicBezTo>
                <a:cubicBezTo>
                  <a:pt x="820" y="166"/>
                  <a:pt x="822" y="168"/>
                  <a:pt x="823" y="168"/>
                </a:cubicBezTo>
                <a:cubicBezTo>
                  <a:pt x="823" y="168"/>
                  <a:pt x="824" y="170"/>
                  <a:pt x="824" y="170"/>
                </a:cubicBezTo>
                <a:cubicBezTo>
                  <a:pt x="824" y="171"/>
                  <a:pt x="822" y="171"/>
                  <a:pt x="822" y="171"/>
                </a:cubicBezTo>
                <a:cubicBezTo>
                  <a:pt x="821" y="170"/>
                  <a:pt x="820" y="169"/>
                  <a:pt x="820" y="169"/>
                </a:cubicBezTo>
                <a:cubicBezTo>
                  <a:pt x="820" y="169"/>
                  <a:pt x="819" y="167"/>
                  <a:pt x="818" y="169"/>
                </a:cubicBezTo>
                <a:cubicBezTo>
                  <a:pt x="816" y="171"/>
                  <a:pt x="815" y="171"/>
                  <a:pt x="814" y="170"/>
                </a:cubicBezTo>
                <a:cubicBezTo>
                  <a:pt x="814" y="170"/>
                  <a:pt x="815" y="168"/>
                  <a:pt x="815" y="168"/>
                </a:cubicBezTo>
                <a:cubicBezTo>
                  <a:pt x="815" y="168"/>
                  <a:pt x="818" y="166"/>
                  <a:pt x="820" y="163"/>
                </a:cubicBezTo>
                <a:cubicBezTo>
                  <a:pt x="823" y="160"/>
                  <a:pt x="821" y="161"/>
                  <a:pt x="821" y="160"/>
                </a:cubicBezTo>
                <a:cubicBezTo>
                  <a:pt x="820" y="158"/>
                  <a:pt x="820" y="158"/>
                  <a:pt x="820" y="156"/>
                </a:cubicBezTo>
                <a:cubicBezTo>
                  <a:pt x="820" y="155"/>
                  <a:pt x="821" y="153"/>
                  <a:pt x="821" y="153"/>
                </a:cubicBezTo>
                <a:cubicBezTo>
                  <a:pt x="821" y="153"/>
                  <a:pt x="822" y="153"/>
                  <a:pt x="823" y="151"/>
                </a:cubicBezTo>
                <a:cubicBezTo>
                  <a:pt x="824" y="150"/>
                  <a:pt x="824" y="150"/>
                  <a:pt x="825" y="148"/>
                </a:cubicBezTo>
                <a:cubicBezTo>
                  <a:pt x="826" y="147"/>
                  <a:pt x="826" y="147"/>
                  <a:pt x="827" y="145"/>
                </a:cubicBezTo>
                <a:cubicBezTo>
                  <a:pt x="827" y="144"/>
                  <a:pt x="829" y="142"/>
                  <a:pt x="830" y="142"/>
                </a:cubicBezTo>
                <a:cubicBezTo>
                  <a:pt x="831" y="141"/>
                  <a:pt x="832" y="139"/>
                  <a:pt x="832" y="139"/>
                </a:cubicBezTo>
                <a:cubicBezTo>
                  <a:pt x="832" y="139"/>
                  <a:pt x="833" y="135"/>
                  <a:pt x="833" y="135"/>
                </a:cubicBezTo>
                <a:cubicBezTo>
                  <a:pt x="833" y="134"/>
                  <a:pt x="834" y="131"/>
                  <a:pt x="835" y="131"/>
                </a:cubicBezTo>
                <a:cubicBezTo>
                  <a:pt x="836" y="131"/>
                  <a:pt x="837" y="130"/>
                  <a:pt x="837" y="129"/>
                </a:cubicBezTo>
                <a:cubicBezTo>
                  <a:pt x="838" y="128"/>
                  <a:pt x="838" y="126"/>
                  <a:pt x="838" y="125"/>
                </a:cubicBezTo>
                <a:cubicBezTo>
                  <a:pt x="838" y="123"/>
                  <a:pt x="839" y="124"/>
                  <a:pt x="839" y="124"/>
                </a:cubicBezTo>
                <a:cubicBezTo>
                  <a:pt x="840" y="124"/>
                  <a:pt x="840" y="122"/>
                  <a:pt x="840" y="121"/>
                </a:cubicBezTo>
                <a:cubicBezTo>
                  <a:pt x="840" y="119"/>
                  <a:pt x="840" y="118"/>
                  <a:pt x="840" y="118"/>
                </a:cubicBezTo>
                <a:cubicBezTo>
                  <a:pt x="840" y="117"/>
                  <a:pt x="841" y="118"/>
                  <a:pt x="842" y="118"/>
                </a:cubicBezTo>
                <a:cubicBezTo>
                  <a:pt x="842" y="118"/>
                  <a:pt x="842" y="117"/>
                  <a:pt x="842" y="115"/>
                </a:cubicBezTo>
                <a:cubicBezTo>
                  <a:pt x="842" y="113"/>
                  <a:pt x="843" y="113"/>
                  <a:pt x="843" y="112"/>
                </a:cubicBezTo>
                <a:cubicBezTo>
                  <a:pt x="844" y="111"/>
                  <a:pt x="844" y="110"/>
                  <a:pt x="844" y="108"/>
                </a:cubicBezTo>
                <a:cubicBezTo>
                  <a:pt x="844" y="107"/>
                  <a:pt x="845" y="107"/>
                  <a:pt x="846" y="107"/>
                </a:cubicBezTo>
                <a:cubicBezTo>
                  <a:pt x="847" y="107"/>
                  <a:pt x="848" y="102"/>
                  <a:pt x="848" y="101"/>
                </a:cubicBezTo>
                <a:cubicBezTo>
                  <a:pt x="848" y="99"/>
                  <a:pt x="848" y="100"/>
                  <a:pt x="849" y="99"/>
                </a:cubicBezTo>
                <a:cubicBezTo>
                  <a:pt x="851" y="98"/>
                  <a:pt x="850" y="98"/>
                  <a:pt x="851" y="96"/>
                </a:cubicBezTo>
                <a:cubicBezTo>
                  <a:pt x="852" y="95"/>
                  <a:pt x="853" y="91"/>
                  <a:pt x="855" y="89"/>
                </a:cubicBezTo>
                <a:cubicBezTo>
                  <a:pt x="856" y="87"/>
                  <a:pt x="857" y="89"/>
                  <a:pt x="858" y="89"/>
                </a:cubicBezTo>
                <a:cubicBezTo>
                  <a:pt x="859" y="89"/>
                  <a:pt x="859" y="86"/>
                  <a:pt x="859" y="84"/>
                </a:cubicBezTo>
                <a:cubicBezTo>
                  <a:pt x="859" y="83"/>
                  <a:pt x="861" y="81"/>
                  <a:pt x="861" y="81"/>
                </a:cubicBezTo>
                <a:cubicBezTo>
                  <a:pt x="861" y="81"/>
                  <a:pt x="862" y="82"/>
                  <a:pt x="864" y="83"/>
                </a:cubicBezTo>
                <a:cubicBezTo>
                  <a:pt x="866" y="83"/>
                  <a:pt x="866" y="83"/>
                  <a:pt x="868" y="83"/>
                </a:cubicBezTo>
                <a:cubicBezTo>
                  <a:pt x="869" y="83"/>
                  <a:pt x="868" y="80"/>
                  <a:pt x="869" y="78"/>
                </a:cubicBezTo>
                <a:cubicBezTo>
                  <a:pt x="869" y="76"/>
                  <a:pt x="868" y="74"/>
                  <a:pt x="868" y="73"/>
                </a:cubicBezTo>
                <a:cubicBezTo>
                  <a:pt x="868" y="73"/>
                  <a:pt x="870" y="72"/>
                  <a:pt x="871" y="70"/>
                </a:cubicBezTo>
                <a:cubicBezTo>
                  <a:pt x="872" y="68"/>
                  <a:pt x="872" y="69"/>
                  <a:pt x="874" y="68"/>
                </a:cubicBezTo>
                <a:cubicBezTo>
                  <a:pt x="876" y="66"/>
                  <a:pt x="875" y="66"/>
                  <a:pt x="876" y="65"/>
                </a:cubicBezTo>
                <a:cubicBezTo>
                  <a:pt x="876" y="65"/>
                  <a:pt x="877" y="64"/>
                  <a:pt x="878" y="63"/>
                </a:cubicBezTo>
                <a:cubicBezTo>
                  <a:pt x="879" y="61"/>
                  <a:pt x="880" y="62"/>
                  <a:pt x="880" y="61"/>
                </a:cubicBezTo>
                <a:cubicBezTo>
                  <a:pt x="881" y="60"/>
                  <a:pt x="882" y="57"/>
                  <a:pt x="882" y="56"/>
                </a:cubicBezTo>
                <a:cubicBezTo>
                  <a:pt x="882" y="55"/>
                  <a:pt x="884" y="54"/>
                  <a:pt x="885" y="53"/>
                </a:cubicBezTo>
                <a:cubicBezTo>
                  <a:pt x="886" y="51"/>
                  <a:pt x="885" y="49"/>
                  <a:pt x="886" y="48"/>
                </a:cubicBezTo>
                <a:cubicBezTo>
                  <a:pt x="886" y="47"/>
                  <a:pt x="886" y="46"/>
                  <a:pt x="886" y="44"/>
                </a:cubicBezTo>
                <a:cubicBezTo>
                  <a:pt x="886" y="42"/>
                  <a:pt x="887" y="42"/>
                  <a:pt x="888" y="40"/>
                </a:cubicBezTo>
                <a:cubicBezTo>
                  <a:pt x="889" y="39"/>
                  <a:pt x="892" y="35"/>
                  <a:pt x="892" y="35"/>
                </a:cubicBezTo>
                <a:cubicBezTo>
                  <a:pt x="893" y="34"/>
                  <a:pt x="896" y="34"/>
                  <a:pt x="897" y="34"/>
                </a:cubicBezTo>
                <a:cubicBezTo>
                  <a:pt x="899" y="34"/>
                  <a:pt x="899" y="33"/>
                  <a:pt x="900" y="31"/>
                </a:cubicBezTo>
                <a:cubicBezTo>
                  <a:pt x="900" y="29"/>
                  <a:pt x="900" y="29"/>
                  <a:pt x="900" y="28"/>
                </a:cubicBezTo>
                <a:cubicBezTo>
                  <a:pt x="900" y="26"/>
                  <a:pt x="901" y="26"/>
                  <a:pt x="902" y="25"/>
                </a:cubicBezTo>
                <a:cubicBezTo>
                  <a:pt x="902" y="25"/>
                  <a:pt x="903" y="23"/>
                  <a:pt x="903" y="21"/>
                </a:cubicBezTo>
                <a:cubicBezTo>
                  <a:pt x="904" y="19"/>
                  <a:pt x="905" y="20"/>
                  <a:pt x="906" y="20"/>
                </a:cubicBezTo>
                <a:cubicBezTo>
                  <a:pt x="907" y="19"/>
                  <a:pt x="907" y="17"/>
                  <a:pt x="908" y="15"/>
                </a:cubicBezTo>
                <a:cubicBezTo>
                  <a:pt x="909" y="14"/>
                  <a:pt x="913" y="15"/>
                  <a:pt x="913" y="16"/>
                </a:cubicBezTo>
                <a:cubicBezTo>
                  <a:pt x="914" y="16"/>
                  <a:pt x="914" y="17"/>
                  <a:pt x="914" y="18"/>
                </a:cubicBezTo>
                <a:cubicBezTo>
                  <a:pt x="915" y="19"/>
                  <a:pt x="916" y="20"/>
                  <a:pt x="918" y="21"/>
                </a:cubicBezTo>
                <a:cubicBezTo>
                  <a:pt x="921" y="22"/>
                  <a:pt x="920" y="24"/>
                  <a:pt x="920" y="26"/>
                </a:cubicBezTo>
                <a:cubicBezTo>
                  <a:pt x="921" y="27"/>
                  <a:pt x="924" y="26"/>
                  <a:pt x="925" y="27"/>
                </a:cubicBezTo>
                <a:cubicBezTo>
                  <a:pt x="926" y="28"/>
                  <a:pt x="926" y="30"/>
                  <a:pt x="927" y="33"/>
                </a:cubicBezTo>
                <a:cubicBezTo>
                  <a:pt x="928" y="35"/>
                  <a:pt x="928" y="35"/>
                  <a:pt x="931" y="37"/>
                </a:cubicBezTo>
                <a:cubicBezTo>
                  <a:pt x="933" y="39"/>
                  <a:pt x="933" y="38"/>
                  <a:pt x="933" y="40"/>
                </a:cubicBezTo>
                <a:cubicBezTo>
                  <a:pt x="934" y="43"/>
                  <a:pt x="935" y="42"/>
                  <a:pt x="937" y="44"/>
                </a:cubicBezTo>
                <a:cubicBezTo>
                  <a:pt x="938" y="46"/>
                  <a:pt x="939" y="46"/>
                  <a:pt x="939" y="47"/>
                </a:cubicBezTo>
                <a:cubicBezTo>
                  <a:pt x="940" y="48"/>
                  <a:pt x="941" y="51"/>
                  <a:pt x="942" y="51"/>
                </a:cubicBezTo>
                <a:cubicBezTo>
                  <a:pt x="942" y="51"/>
                  <a:pt x="943" y="51"/>
                  <a:pt x="945" y="52"/>
                </a:cubicBezTo>
                <a:cubicBezTo>
                  <a:pt x="948" y="53"/>
                  <a:pt x="946" y="53"/>
                  <a:pt x="946" y="55"/>
                </a:cubicBezTo>
                <a:cubicBezTo>
                  <a:pt x="947" y="57"/>
                  <a:pt x="948" y="56"/>
                  <a:pt x="950" y="57"/>
                </a:cubicBezTo>
                <a:cubicBezTo>
                  <a:pt x="951" y="58"/>
                  <a:pt x="951" y="59"/>
                  <a:pt x="952" y="61"/>
                </a:cubicBezTo>
                <a:cubicBezTo>
                  <a:pt x="954" y="63"/>
                  <a:pt x="955" y="63"/>
                  <a:pt x="956" y="62"/>
                </a:cubicBezTo>
                <a:cubicBezTo>
                  <a:pt x="957" y="62"/>
                  <a:pt x="956" y="60"/>
                  <a:pt x="956" y="59"/>
                </a:cubicBezTo>
                <a:cubicBezTo>
                  <a:pt x="956" y="59"/>
                  <a:pt x="953" y="55"/>
                  <a:pt x="952" y="54"/>
                </a:cubicBezTo>
                <a:cubicBezTo>
                  <a:pt x="952" y="54"/>
                  <a:pt x="949" y="48"/>
                  <a:pt x="948" y="47"/>
                </a:cubicBezTo>
                <a:cubicBezTo>
                  <a:pt x="948" y="46"/>
                  <a:pt x="948" y="45"/>
                  <a:pt x="948" y="42"/>
                </a:cubicBezTo>
                <a:cubicBezTo>
                  <a:pt x="948" y="40"/>
                  <a:pt x="947" y="38"/>
                  <a:pt x="945" y="35"/>
                </a:cubicBezTo>
                <a:cubicBezTo>
                  <a:pt x="944" y="31"/>
                  <a:pt x="941" y="31"/>
                  <a:pt x="941" y="29"/>
                </a:cubicBezTo>
                <a:cubicBezTo>
                  <a:pt x="941" y="28"/>
                  <a:pt x="942" y="28"/>
                  <a:pt x="941" y="25"/>
                </a:cubicBezTo>
                <a:cubicBezTo>
                  <a:pt x="939" y="23"/>
                  <a:pt x="939" y="23"/>
                  <a:pt x="939" y="23"/>
                </a:cubicBezTo>
                <a:cubicBezTo>
                  <a:pt x="939" y="22"/>
                  <a:pt x="940" y="21"/>
                  <a:pt x="940" y="21"/>
                </a:cubicBezTo>
                <a:cubicBezTo>
                  <a:pt x="940" y="20"/>
                  <a:pt x="937" y="18"/>
                  <a:pt x="936" y="17"/>
                </a:cubicBezTo>
                <a:cubicBezTo>
                  <a:pt x="935" y="15"/>
                  <a:pt x="936" y="15"/>
                  <a:pt x="933" y="13"/>
                </a:cubicBezTo>
                <a:cubicBezTo>
                  <a:pt x="931" y="11"/>
                  <a:pt x="928" y="6"/>
                  <a:pt x="927" y="5"/>
                </a:cubicBezTo>
                <a:cubicBezTo>
                  <a:pt x="927" y="4"/>
                  <a:pt x="923" y="4"/>
                  <a:pt x="923" y="4"/>
                </a:cubicBezTo>
                <a:cubicBezTo>
                  <a:pt x="923" y="4"/>
                  <a:pt x="918" y="5"/>
                  <a:pt x="917" y="6"/>
                </a:cubicBezTo>
                <a:cubicBezTo>
                  <a:pt x="915" y="7"/>
                  <a:pt x="914" y="6"/>
                  <a:pt x="914" y="5"/>
                </a:cubicBezTo>
                <a:cubicBezTo>
                  <a:pt x="914" y="4"/>
                  <a:pt x="913" y="4"/>
                  <a:pt x="911" y="4"/>
                </a:cubicBezTo>
                <a:cubicBezTo>
                  <a:pt x="909" y="4"/>
                  <a:pt x="907" y="4"/>
                  <a:pt x="906" y="7"/>
                </a:cubicBezTo>
                <a:cubicBezTo>
                  <a:pt x="904" y="9"/>
                  <a:pt x="907" y="10"/>
                  <a:pt x="907" y="10"/>
                </a:cubicBezTo>
                <a:cubicBezTo>
                  <a:pt x="907" y="11"/>
                  <a:pt x="905" y="11"/>
                  <a:pt x="904" y="12"/>
                </a:cubicBezTo>
                <a:cubicBezTo>
                  <a:pt x="903" y="13"/>
                  <a:pt x="902" y="14"/>
                  <a:pt x="900" y="17"/>
                </a:cubicBezTo>
                <a:cubicBezTo>
                  <a:pt x="897" y="21"/>
                  <a:pt x="897" y="19"/>
                  <a:pt x="897" y="17"/>
                </a:cubicBezTo>
                <a:cubicBezTo>
                  <a:pt x="897" y="15"/>
                  <a:pt x="901" y="13"/>
                  <a:pt x="897" y="6"/>
                </a:cubicBezTo>
                <a:cubicBezTo>
                  <a:pt x="894" y="0"/>
                  <a:pt x="884" y="0"/>
                  <a:pt x="884" y="0"/>
                </a:cubicBezTo>
                <a:cubicBezTo>
                  <a:pt x="884" y="0"/>
                  <a:pt x="883" y="0"/>
                  <a:pt x="881" y="0"/>
                </a:cubicBezTo>
                <a:cubicBezTo>
                  <a:pt x="880" y="0"/>
                  <a:pt x="879" y="0"/>
                  <a:pt x="877" y="1"/>
                </a:cubicBezTo>
                <a:cubicBezTo>
                  <a:pt x="876" y="1"/>
                  <a:pt x="875" y="2"/>
                  <a:pt x="873" y="3"/>
                </a:cubicBezTo>
                <a:cubicBezTo>
                  <a:pt x="871" y="3"/>
                  <a:pt x="872" y="2"/>
                  <a:pt x="871" y="2"/>
                </a:cubicBezTo>
                <a:cubicBezTo>
                  <a:pt x="870" y="1"/>
                  <a:pt x="869" y="3"/>
                  <a:pt x="868" y="3"/>
                </a:cubicBezTo>
                <a:cubicBezTo>
                  <a:pt x="868" y="3"/>
                  <a:pt x="866" y="3"/>
                  <a:pt x="863" y="4"/>
                </a:cubicBezTo>
                <a:cubicBezTo>
                  <a:pt x="859" y="5"/>
                  <a:pt x="861" y="6"/>
                  <a:pt x="861" y="6"/>
                </a:cubicBezTo>
                <a:cubicBezTo>
                  <a:pt x="860" y="6"/>
                  <a:pt x="855" y="5"/>
                  <a:pt x="852" y="7"/>
                </a:cubicBezTo>
                <a:cubicBezTo>
                  <a:pt x="849" y="9"/>
                  <a:pt x="849" y="11"/>
                  <a:pt x="849" y="11"/>
                </a:cubicBezTo>
                <a:cubicBezTo>
                  <a:pt x="849" y="11"/>
                  <a:pt x="848" y="11"/>
                  <a:pt x="844" y="12"/>
                </a:cubicBezTo>
                <a:cubicBezTo>
                  <a:pt x="841" y="12"/>
                  <a:pt x="843" y="14"/>
                  <a:pt x="842" y="14"/>
                </a:cubicBezTo>
                <a:cubicBezTo>
                  <a:pt x="841" y="15"/>
                  <a:pt x="840" y="16"/>
                  <a:pt x="839" y="16"/>
                </a:cubicBezTo>
                <a:cubicBezTo>
                  <a:pt x="838" y="16"/>
                  <a:pt x="836" y="17"/>
                  <a:pt x="835" y="17"/>
                </a:cubicBezTo>
                <a:cubicBezTo>
                  <a:pt x="834" y="17"/>
                  <a:pt x="833" y="17"/>
                  <a:pt x="831" y="19"/>
                </a:cubicBezTo>
                <a:cubicBezTo>
                  <a:pt x="829" y="20"/>
                  <a:pt x="827" y="21"/>
                  <a:pt x="827" y="21"/>
                </a:cubicBezTo>
                <a:cubicBezTo>
                  <a:pt x="827" y="21"/>
                  <a:pt x="823" y="22"/>
                  <a:pt x="822" y="22"/>
                </a:cubicBezTo>
                <a:cubicBezTo>
                  <a:pt x="821" y="23"/>
                  <a:pt x="819" y="24"/>
                  <a:pt x="819" y="25"/>
                </a:cubicBezTo>
                <a:cubicBezTo>
                  <a:pt x="818" y="26"/>
                  <a:pt x="816" y="27"/>
                  <a:pt x="816" y="27"/>
                </a:cubicBezTo>
                <a:cubicBezTo>
                  <a:pt x="816" y="27"/>
                  <a:pt x="813" y="25"/>
                  <a:pt x="812" y="27"/>
                </a:cubicBezTo>
                <a:cubicBezTo>
                  <a:pt x="810" y="28"/>
                  <a:pt x="810" y="30"/>
                  <a:pt x="809" y="30"/>
                </a:cubicBezTo>
                <a:cubicBezTo>
                  <a:pt x="807" y="29"/>
                  <a:pt x="806" y="29"/>
                  <a:pt x="805" y="30"/>
                </a:cubicBezTo>
                <a:cubicBezTo>
                  <a:pt x="804" y="30"/>
                  <a:pt x="802" y="32"/>
                  <a:pt x="802" y="32"/>
                </a:cubicBezTo>
                <a:cubicBezTo>
                  <a:pt x="802" y="32"/>
                  <a:pt x="799" y="32"/>
                  <a:pt x="797" y="33"/>
                </a:cubicBezTo>
                <a:cubicBezTo>
                  <a:pt x="795" y="34"/>
                  <a:pt x="796" y="34"/>
                  <a:pt x="792" y="35"/>
                </a:cubicBezTo>
                <a:cubicBezTo>
                  <a:pt x="788" y="36"/>
                  <a:pt x="789" y="37"/>
                  <a:pt x="791" y="37"/>
                </a:cubicBezTo>
                <a:cubicBezTo>
                  <a:pt x="793" y="38"/>
                  <a:pt x="791" y="40"/>
                  <a:pt x="791" y="40"/>
                </a:cubicBezTo>
                <a:cubicBezTo>
                  <a:pt x="791" y="40"/>
                  <a:pt x="791" y="39"/>
                  <a:pt x="787" y="39"/>
                </a:cubicBezTo>
                <a:cubicBezTo>
                  <a:pt x="783" y="38"/>
                  <a:pt x="785" y="40"/>
                  <a:pt x="786" y="41"/>
                </a:cubicBezTo>
                <a:cubicBezTo>
                  <a:pt x="787" y="41"/>
                  <a:pt x="787" y="41"/>
                  <a:pt x="787" y="41"/>
                </a:cubicBezTo>
                <a:cubicBezTo>
                  <a:pt x="787" y="41"/>
                  <a:pt x="787" y="42"/>
                  <a:pt x="787" y="42"/>
                </a:cubicBezTo>
                <a:cubicBezTo>
                  <a:pt x="786" y="42"/>
                  <a:pt x="786" y="42"/>
                  <a:pt x="785" y="44"/>
                </a:cubicBezTo>
                <a:cubicBezTo>
                  <a:pt x="783" y="45"/>
                  <a:pt x="780" y="46"/>
                  <a:pt x="775" y="47"/>
                </a:cubicBezTo>
                <a:cubicBezTo>
                  <a:pt x="770" y="47"/>
                  <a:pt x="775" y="48"/>
                  <a:pt x="770" y="49"/>
                </a:cubicBezTo>
                <a:cubicBezTo>
                  <a:pt x="765" y="49"/>
                  <a:pt x="767" y="50"/>
                  <a:pt x="765" y="51"/>
                </a:cubicBezTo>
                <a:cubicBezTo>
                  <a:pt x="764" y="52"/>
                  <a:pt x="759" y="53"/>
                  <a:pt x="758" y="54"/>
                </a:cubicBezTo>
                <a:cubicBezTo>
                  <a:pt x="756" y="55"/>
                  <a:pt x="758" y="55"/>
                  <a:pt x="759" y="56"/>
                </a:cubicBezTo>
                <a:cubicBezTo>
                  <a:pt x="760" y="56"/>
                  <a:pt x="760" y="57"/>
                  <a:pt x="762" y="57"/>
                </a:cubicBezTo>
                <a:cubicBezTo>
                  <a:pt x="764" y="58"/>
                  <a:pt x="768" y="57"/>
                  <a:pt x="768" y="57"/>
                </a:cubicBezTo>
                <a:cubicBezTo>
                  <a:pt x="769" y="57"/>
                  <a:pt x="771" y="56"/>
                  <a:pt x="772" y="55"/>
                </a:cubicBezTo>
                <a:cubicBezTo>
                  <a:pt x="773" y="54"/>
                  <a:pt x="773" y="54"/>
                  <a:pt x="775" y="54"/>
                </a:cubicBezTo>
                <a:cubicBezTo>
                  <a:pt x="778" y="54"/>
                  <a:pt x="777" y="55"/>
                  <a:pt x="779" y="55"/>
                </a:cubicBezTo>
                <a:cubicBezTo>
                  <a:pt x="781" y="54"/>
                  <a:pt x="780" y="53"/>
                  <a:pt x="781" y="53"/>
                </a:cubicBezTo>
                <a:cubicBezTo>
                  <a:pt x="783" y="52"/>
                  <a:pt x="786" y="52"/>
                  <a:pt x="787" y="52"/>
                </a:cubicBezTo>
                <a:cubicBezTo>
                  <a:pt x="788" y="52"/>
                  <a:pt x="791" y="52"/>
                  <a:pt x="793" y="51"/>
                </a:cubicBezTo>
                <a:cubicBezTo>
                  <a:pt x="794" y="51"/>
                  <a:pt x="797" y="50"/>
                  <a:pt x="798" y="49"/>
                </a:cubicBezTo>
                <a:cubicBezTo>
                  <a:pt x="800" y="49"/>
                  <a:pt x="799" y="49"/>
                  <a:pt x="800" y="49"/>
                </a:cubicBezTo>
                <a:cubicBezTo>
                  <a:pt x="801" y="49"/>
                  <a:pt x="802" y="49"/>
                  <a:pt x="802" y="49"/>
                </a:cubicBezTo>
                <a:cubicBezTo>
                  <a:pt x="802" y="49"/>
                  <a:pt x="806" y="48"/>
                  <a:pt x="809" y="48"/>
                </a:cubicBezTo>
                <a:cubicBezTo>
                  <a:pt x="811" y="47"/>
                  <a:pt x="810" y="47"/>
                  <a:pt x="811" y="46"/>
                </a:cubicBezTo>
                <a:cubicBezTo>
                  <a:pt x="812" y="45"/>
                  <a:pt x="814" y="45"/>
                  <a:pt x="814" y="45"/>
                </a:cubicBezTo>
                <a:cubicBezTo>
                  <a:pt x="815" y="45"/>
                  <a:pt x="820" y="43"/>
                  <a:pt x="821" y="43"/>
                </a:cubicBezTo>
                <a:cubicBezTo>
                  <a:pt x="822" y="43"/>
                  <a:pt x="822" y="43"/>
                  <a:pt x="823" y="43"/>
                </a:cubicBezTo>
                <a:cubicBezTo>
                  <a:pt x="824" y="43"/>
                  <a:pt x="826" y="42"/>
                  <a:pt x="828" y="41"/>
                </a:cubicBezTo>
                <a:cubicBezTo>
                  <a:pt x="829" y="41"/>
                  <a:pt x="830" y="40"/>
                  <a:pt x="833" y="39"/>
                </a:cubicBezTo>
                <a:cubicBezTo>
                  <a:pt x="835" y="38"/>
                  <a:pt x="835" y="40"/>
                  <a:pt x="835" y="40"/>
                </a:cubicBezTo>
                <a:cubicBezTo>
                  <a:pt x="836" y="40"/>
                  <a:pt x="837" y="38"/>
                  <a:pt x="838" y="38"/>
                </a:cubicBezTo>
                <a:cubicBezTo>
                  <a:pt x="839" y="38"/>
                  <a:pt x="840" y="38"/>
                  <a:pt x="842" y="37"/>
                </a:cubicBezTo>
                <a:cubicBezTo>
                  <a:pt x="843" y="37"/>
                  <a:pt x="846" y="36"/>
                  <a:pt x="846" y="35"/>
                </a:cubicBezTo>
                <a:cubicBezTo>
                  <a:pt x="846" y="35"/>
                  <a:pt x="848" y="35"/>
                  <a:pt x="848" y="35"/>
                </a:cubicBezTo>
                <a:cubicBezTo>
                  <a:pt x="849" y="35"/>
                  <a:pt x="851" y="33"/>
                  <a:pt x="852" y="33"/>
                </a:cubicBezTo>
                <a:cubicBezTo>
                  <a:pt x="853" y="32"/>
                  <a:pt x="854" y="31"/>
                  <a:pt x="857" y="31"/>
                </a:cubicBezTo>
                <a:cubicBezTo>
                  <a:pt x="860" y="31"/>
                  <a:pt x="860" y="31"/>
                  <a:pt x="862" y="30"/>
                </a:cubicBezTo>
                <a:cubicBezTo>
                  <a:pt x="864" y="29"/>
                  <a:pt x="865" y="28"/>
                  <a:pt x="866" y="28"/>
                </a:cubicBezTo>
                <a:cubicBezTo>
                  <a:pt x="867" y="28"/>
                  <a:pt x="868" y="28"/>
                  <a:pt x="871" y="27"/>
                </a:cubicBezTo>
                <a:cubicBezTo>
                  <a:pt x="874" y="26"/>
                  <a:pt x="872" y="26"/>
                  <a:pt x="875" y="25"/>
                </a:cubicBezTo>
                <a:cubicBezTo>
                  <a:pt x="877" y="24"/>
                  <a:pt x="876" y="24"/>
                  <a:pt x="878" y="24"/>
                </a:cubicBezTo>
                <a:cubicBezTo>
                  <a:pt x="880" y="23"/>
                  <a:pt x="885" y="20"/>
                  <a:pt x="885" y="20"/>
                </a:cubicBezTo>
                <a:cubicBezTo>
                  <a:pt x="885" y="20"/>
                  <a:pt x="888" y="19"/>
                  <a:pt x="889" y="22"/>
                </a:cubicBezTo>
                <a:cubicBezTo>
                  <a:pt x="895" y="27"/>
                  <a:pt x="889" y="30"/>
                  <a:pt x="889" y="30"/>
                </a:cubicBezTo>
                <a:cubicBezTo>
                  <a:pt x="886" y="35"/>
                  <a:pt x="886" y="35"/>
                  <a:pt x="886" y="35"/>
                </a:cubicBezTo>
                <a:cubicBezTo>
                  <a:pt x="880" y="44"/>
                  <a:pt x="880" y="44"/>
                  <a:pt x="880" y="44"/>
                </a:cubicBezTo>
                <a:cubicBezTo>
                  <a:pt x="880" y="44"/>
                  <a:pt x="880" y="46"/>
                  <a:pt x="878" y="48"/>
                </a:cubicBezTo>
                <a:cubicBezTo>
                  <a:pt x="876" y="50"/>
                  <a:pt x="872" y="55"/>
                  <a:pt x="872" y="55"/>
                </a:cubicBezTo>
                <a:cubicBezTo>
                  <a:pt x="869" y="53"/>
                  <a:pt x="866" y="55"/>
                  <a:pt x="865" y="55"/>
                </a:cubicBezTo>
                <a:cubicBezTo>
                  <a:pt x="865" y="55"/>
                  <a:pt x="863" y="56"/>
                  <a:pt x="863" y="57"/>
                </a:cubicBezTo>
                <a:cubicBezTo>
                  <a:pt x="863" y="58"/>
                  <a:pt x="864" y="58"/>
                  <a:pt x="864" y="58"/>
                </a:cubicBezTo>
                <a:cubicBezTo>
                  <a:pt x="864" y="58"/>
                  <a:pt x="864" y="60"/>
                  <a:pt x="864" y="61"/>
                </a:cubicBezTo>
                <a:cubicBezTo>
                  <a:pt x="863" y="62"/>
                  <a:pt x="863" y="63"/>
                  <a:pt x="863" y="63"/>
                </a:cubicBezTo>
                <a:cubicBezTo>
                  <a:pt x="861" y="63"/>
                  <a:pt x="860" y="63"/>
                  <a:pt x="861" y="66"/>
                </a:cubicBezTo>
                <a:cubicBezTo>
                  <a:pt x="861" y="69"/>
                  <a:pt x="859" y="70"/>
                  <a:pt x="859" y="70"/>
                </a:cubicBezTo>
                <a:cubicBezTo>
                  <a:pt x="858" y="70"/>
                  <a:pt x="856" y="69"/>
                  <a:pt x="855" y="68"/>
                </a:cubicBezTo>
                <a:cubicBezTo>
                  <a:pt x="854" y="68"/>
                  <a:pt x="851" y="69"/>
                  <a:pt x="851" y="67"/>
                </a:cubicBezTo>
                <a:cubicBezTo>
                  <a:pt x="851" y="66"/>
                  <a:pt x="850" y="63"/>
                  <a:pt x="850" y="63"/>
                </a:cubicBezTo>
                <a:cubicBezTo>
                  <a:pt x="847" y="63"/>
                  <a:pt x="847" y="63"/>
                  <a:pt x="847" y="63"/>
                </a:cubicBezTo>
                <a:cubicBezTo>
                  <a:pt x="847" y="63"/>
                  <a:pt x="845" y="66"/>
                  <a:pt x="844" y="66"/>
                </a:cubicBezTo>
                <a:cubicBezTo>
                  <a:pt x="843" y="67"/>
                  <a:pt x="841" y="70"/>
                  <a:pt x="841" y="71"/>
                </a:cubicBezTo>
                <a:cubicBezTo>
                  <a:pt x="841" y="72"/>
                  <a:pt x="844" y="75"/>
                  <a:pt x="844" y="75"/>
                </a:cubicBezTo>
                <a:cubicBezTo>
                  <a:pt x="847" y="75"/>
                  <a:pt x="848" y="77"/>
                  <a:pt x="848" y="77"/>
                </a:cubicBezTo>
                <a:cubicBezTo>
                  <a:pt x="850" y="78"/>
                  <a:pt x="848" y="84"/>
                  <a:pt x="848" y="84"/>
                </a:cubicBezTo>
                <a:cubicBezTo>
                  <a:pt x="848" y="84"/>
                  <a:pt x="848" y="86"/>
                  <a:pt x="848" y="87"/>
                </a:cubicBezTo>
                <a:cubicBezTo>
                  <a:pt x="848" y="87"/>
                  <a:pt x="847" y="89"/>
                  <a:pt x="847" y="90"/>
                </a:cubicBezTo>
                <a:cubicBezTo>
                  <a:pt x="847" y="91"/>
                  <a:pt x="846" y="93"/>
                  <a:pt x="846" y="93"/>
                </a:cubicBezTo>
                <a:cubicBezTo>
                  <a:pt x="841" y="96"/>
                  <a:pt x="840" y="102"/>
                  <a:pt x="840" y="102"/>
                </a:cubicBezTo>
                <a:cubicBezTo>
                  <a:pt x="839" y="105"/>
                  <a:pt x="838" y="107"/>
                  <a:pt x="838" y="107"/>
                </a:cubicBezTo>
                <a:cubicBezTo>
                  <a:pt x="838" y="107"/>
                  <a:pt x="838" y="112"/>
                  <a:pt x="837" y="114"/>
                </a:cubicBezTo>
                <a:cubicBezTo>
                  <a:pt x="836" y="116"/>
                  <a:pt x="835" y="119"/>
                  <a:pt x="835" y="119"/>
                </a:cubicBezTo>
                <a:cubicBezTo>
                  <a:pt x="835" y="119"/>
                  <a:pt x="834" y="123"/>
                  <a:pt x="833" y="122"/>
                </a:cubicBezTo>
                <a:cubicBezTo>
                  <a:pt x="831" y="122"/>
                  <a:pt x="830" y="123"/>
                  <a:pt x="831" y="125"/>
                </a:cubicBezTo>
                <a:cubicBezTo>
                  <a:pt x="831" y="128"/>
                  <a:pt x="831" y="131"/>
                  <a:pt x="831" y="131"/>
                </a:cubicBezTo>
                <a:cubicBezTo>
                  <a:pt x="825" y="133"/>
                  <a:pt x="827" y="135"/>
                  <a:pt x="826" y="137"/>
                </a:cubicBezTo>
                <a:cubicBezTo>
                  <a:pt x="825" y="138"/>
                  <a:pt x="822" y="142"/>
                  <a:pt x="822" y="142"/>
                </a:cubicBezTo>
                <a:cubicBezTo>
                  <a:pt x="822" y="145"/>
                  <a:pt x="822" y="145"/>
                  <a:pt x="822" y="145"/>
                </a:cubicBezTo>
                <a:cubicBezTo>
                  <a:pt x="824" y="144"/>
                  <a:pt x="822" y="145"/>
                  <a:pt x="822" y="145"/>
                </a:cubicBezTo>
                <a:cubicBezTo>
                  <a:pt x="822" y="145"/>
                  <a:pt x="822" y="145"/>
                  <a:pt x="822" y="145"/>
                </a:cubicBezTo>
                <a:cubicBezTo>
                  <a:pt x="822" y="145"/>
                  <a:pt x="822" y="145"/>
                  <a:pt x="822" y="145"/>
                </a:cubicBezTo>
                <a:cubicBezTo>
                  <a:pt x="819" y="147"/>
                  <a:pt x="818" y="149"/>
                  <a:pt x="818" y="150"/>
                </a:cubicBezTo>
                <a:cubicBezTo>
                  <a:pt x="818" y="151"/>
                  <a:pt x="818" y="151"/>
                  <a:pt x="818" y="151"/>
                </a:cubicBezTo>
                <a:cubicBezTo>
                  <a:pt x="817" y="152"/>
                  <a:pt x="817" y="152"/>
                  <a:pt x="816" y="153"/>
                </a:cubicBezTo>
                <a:cubicBezTo>
                  <a:pt x="816" y="153"/>
                  <a:pt x="815" y="154"/>
                  <a:pt x="814" y="156"/>
                </a:cubicBezTo>
                <a:cubicBezTo>
                  <a:pt x="813" y="157"/>
                  <a:pt x="812" y="158"/>
                  <a:pt x="812" y="158"/>
                </a:cubicBezTo>
                <a:cubicBezTo>
                  <a:pt x="812" y="158"/>
                  <a:pt x="811" y="160"/>
                  <a:pt x="811" y="161"/>
                </a:cubicBezTo>
                <a:cubicBezTo>
                  <a:pt x="810" y="163"/>
                  <a:pt x="809" y="166"/>
                  <a:pt x="809" y="166"/>
                </a:cubicBezTo>
                <a:cubicBezTo>
                  <a:pt x="809" y="169"/>
                  <a:pt x="809" y="169"/>
                  <a:pt x="809" y="169"/>
                </a:cubicBezTo>
                <a:cubicBezTo>
                  <a:pt x="806" y="171"/>
                  <a:pt x="806" y="171"/>
                  <a:pt x="806" y="171"/>
                </a:cubicBezTo>
                <a:cubicBezTo>
                  <a:pt x="806" y="171"/>
                  <a:pt x="804" y="175"/>
                  <a:pt x="804" y="175"/>
                </a:cubicBezTo>
                <a:cubicBezTo>
                  <a:pt x="803" y="176"/>
                  <a:pt x="801" y="178"/>
                  <a:pt x="801" y="179"/>
                </a:cubicBezTo>
                <a:cubicBezTo>
                  <a:pt x="801" y="180"/>
                  <a:pt x="800" y="181"/>
                  <a:pt x="798" y="184"/>
                </a:cubicBezTo>
                <a:cubicBezTo>
                  <a:pt x="796" y="187"/>
                  <a:pt x="794" y="196"/>
                  <a:pt x="794" y="196"/>
                </a:cubicBezTo>
                <a:cubicBezTo>
                  <a:pt x="794" y="196"/>
                  <a:pt x="791" y="197"/>
                  <a:pt x="790" y="197"/>
                </a:cubicBezTo>
                <a:cubicBezTo>
                  <a:pt x="790" y="198"/>
                  <a:pt x="788" y="203"/>
                  <a:pt x="786" y="204"/>
                </a:cubicBezTo>
                <a:cubicBezTo>
                  <a:pt x="784" y="205"/>
                  <a:pt x="783" y="207"/>
                  <a:pt x="781" y="209"/>
                </a:cubicBezTo>
                <a:cubicBezTo>
                  <a:pt x="780" y="212"/>
                  <a:pt x="779" y="213"/>
                  <a:pt x="779" y="213"/>
                </a:cubicBezTo>
                <a:cubicBezTo>
                  <a:pt x="779" y="213"/>
                  <a:pt x="779" y="214"/>
                  <a:pt x="779" y="215"/>
                </a:cubicBezTo>
                <a:cubicBezTo>
                  <a:pt x="778" y="216"/>
                  <a:pt x="778" y="218"/>
                  <a:pt x="778" y="218"/>
                </a:cubicBezTo>
                <a:cubicBezTo>
                  <a:pt x="778" y="219"/>
                  <a:pt x="776" y="225"/>
                  <a:pt x="776" y="226"/>
                </a:cubicBezTo>
                <a:cubicBezTo>
                  <a:pt x="777" y="226"/>
                  <a:pt x="779" y="229"/>
                  <a:pt x="777" y="231"/>
                </a:cubicBezTo>
                <a:cubicBezTo>
                  <a:pt x="774" y="232"/>
                  <a:pt x="775" y="233"/>
                  <a:pt x="775" y="233"/>
                </a:cubicBezTo>
                <a:cubicBezTo>
                  <a:pt x="775" y="233"/>
                  <a:pt x="774" y="237"/>
                  <a:pt x="773" y="237"/>
                </a:cubicBezTo>
                <a:cubicBezTo>
                  <a:pt x="773" y="238"/>
                  <a:pt x="772" y="239"/>
                  <a:pt x="771" y="240"/>
                </a:cubicBezTo>
                <a:cubicBezTo>
                  <a:pt x="770" y="241"/>
                  <a:pt x="770" y="242"/>
                  <a:pt x="767" y="241"/>
                </a:cubicBezTo>
                <a:cubicBezTo>
                  <a:pt x="762" y="237"/>
                  <a:pt x="762" y="240"/>
                  <a:pt x="762" y="241"/>
                </a:cubicBezTo>
                <a:cubicBezTo>
                  <a:pt x="762" y="242"/>
                  <a:pt x="763" y="243"/>
                  <a:pt x="764" y="244"/>
                </a:cubicBezTo>
                <a:cubicBezTo>
                  <a:pt x="765" y="245"/>
                  <a:pt x="763" y="244"/>
                  <a:pt x="762" y="244"/>
                </a:cubicBezTo>
                <a:cubicBezTo>
                  <a:pt x="761" y="244"/>
                  <a:pt x="760" y="244"/>
                  <a:pt x="759" y="246"/>
                </a:cubicBezTo>
                <a:cubicBezTo>
                  <a:pt x="759" y="248"/>
                  <a:pt x="759" y="250"/>
                  <a:pt x="759" y="250"/>
                </a:cubicBezTo>
                <a:cubicBezTo>
                  <a:pt x="759" y="250"/>
                  <a:pt x="759" y="250"/>
                  <a:pt x="759" y="252"/>
                </a:cubicBezTo>
                <a:cubicBezTo>
                  <a:pt x="760" y="254"/>
                  <a:pt x="761" y="254"/>
                  <a:pt x="761" y="255"/>
                </a:cubicBezTo>
                <a:cubicBezTo>
                  <a:pt x="761" y="256"/>
                  <a:pt x="760" y="257"/>
                  <a:pt x="761" y="259"/>
                </a:cubicBezTo>
                <a:cubicBezTo>
                  <a:pt x="762" y="262"/>
                  <a:pt x="761" y="261"/>
                  <a:pt x="761" y="261"/>
                </a:cubicBezTo>
                <a:cubicBezTo>
                  <a:pt x="760" y="260"/>
                  <a:pt x="760" y="260"/>
                  <a:pt x="760" y="260"/>
                </a:cubicBezTo>
                <a:cubicBezTo>
                  <a:pt x="753" y="260"/>
                  <a:pt x="753" y="260"/>
                  <a:pt x="753" y="260"/>
                </a:cubicBezTo>
                <a:cubicBezTo>
                  <a:pt x="753" y="260"/>
                  <a:pt x="749" y="262"/>
                  <a:pt x="748" y="263"/>
                </a:cubicBezTo>
                <a:cubicBezTo>
                  <a:pt x="748" y="265"/>
                  <a:pt x="748" y="268"/>
                  <a:pt x="746" y="267"/>
                </a:cubicBezTo>
                <a:cubicBezTo>
                  <a:pt x="744" y="266"/>
                  <a:pt x="740" y="266"/>
                  <a:pt x="738" y="269"/>
                </a:cubicBezTo>
                <a:cubicBezTo>
                  <a:pt x="731" y="270"/>
                  <a:pt x="732" y="274"/>
                  <a:pt x="732" y="274"/>
                </a:cubicBezTo>
                <a:cubicBezTo>
                  <a:pt x="732" y="274"/>
                  <a:pt x="734" y="274"/>
                  <a:pt x="736" y="275"/>
                </a:cubicBezTo>
                <a:cubicBezTo>
                  <a:pt x="738" y="276"/>
                  <a:pt x="736" y="277"/>
                  <a:pt x="735" y="278"/>
                </a:cubicBezTo>
                <a:cubicBezTo>
                  <a:pt x="734" y="278"/>
                  <a:pt x="730" y="279"/>
                  <a:pt x="730" y="279"/>
                </a:cubicBezTo>
                <a:cubicBezTo>
                  <a:pt x="689" y="289"/>
                  <a:pt x="689" y="289"/>
                  <a:pt x="689" y="289"/>
                </a:cubicBezTo>
                <a:cubicBezTo>
                  <a:pt x="681" y="290"/>
                  <a:pt x="681" y="290"/>
                  <a:pt x="681" y="290"/>
                </a:cubicBezTo>
                <a:cubicBezTo>
                  <a:pt x="681" y="290"/>
                  <a:pt x="682" y="292"/>
                  <a:pt x="675" y="292"/>
                </a:cubicBezTo>
                <a:cubicBezTo>
                  <a:pt x="669" y="292"/>
                  <a:pt x="665" y="294"/>
                  <a:pt x="663" y="294"/>
                </a:cubicBezTo>
                <a:cubicBezTo>
                  <a:pt x="661" y="295"/>
                  <a:pt x="660" y="295"/>
                  <a:pt x="658" y="295"/>
                </a:cubicBezTo>
                <a:cubicBezTo>
                  <a:pt x="656" y="295"/>
                  <a:pt x="656" y="295"/>
                  <a:pt x="654" y="295"/>
                </a:cubicBezTo>
                <a:cubicBezTo>
                  <a:pt x="653" y="295"/>
                  <a:pt x="653" y="296"/>
                  <a:pt x="650" y="296"/>
                </a:cubicBezTo>
                <a:cubicBezTo>
                  <a:pt x="648" y="296"/>
                  <a:pt x="647" y="297"/>
                  <a:pt x="645" y="297"/>
                </a:cubicBezTo>
                <a:cubicBezTo>
                  <a:pt x="642" y="297"/>
                  <a:pt x="638" y="299"/>
                  <a:pt x="638" y="299"/>
                </a:cubicBezTo>
                <a:cubicBezTo>
                  <a:pt x="638" y="299"/>
                  <a:pt x="636" y="301"/>
                  <a:pt x="635" y="301"/>
                </a:cubicBezTo>
                <a:cubicBezTo>
                  <a:pt x="630" y="300"/>
                  <a:pt x="630" y="303"/>
                  <a:pt x="630" y="303"/>
                </a:cubicBezTo>
                <a:cubicBezTo>
                  <a:pt x="630" y="303"/>
                  <a:pt x="626" y="304"/>
                  <a:pt x="622" y="305"/>
                </a:cubicBezTo>
                <a:cubicBezTo>
                  <a:pt x="615" y="304"/>
                  <a:pt x="616" y="306"/>
                  <a:pt x="611" y="308"/>
                </a:cubicBezTo>
                <a:cubicBezTo>
                  <a:pt x="603" y="308"/>
                  <a:pt x="602" y="312"/>
                  <a:pt x="602" y="312"/>
                </a:cubicBezTo>
                <a:cubicBezTo>
                  <a:pt x="602" y="312"/>
                  <a:pt x="597" y="313"/>
                  <a:pt x="594" y="312"/>
                </a:cubicBezTo>
                <a:cubicBezTo>
                  <a:pt x="590" y="312"/>
                  <a:pt x="586" y="314"/>
                  <a:pt x="584" y="314"/>
                </a:cubicBezTo>
                <a:cubicBezTo>
                  <a:pt x="583" y="313"/>
                  <a:pt x="584" y="313"/>
                  <a:pt x="582" y="311"/>
                </a:cubicBezTo>
                <a:cubicBezTo>
                  <a:pt x="580" y="309"/>
                  <a:pt x="581" y="309"/>
                  <a:pt x="580" y="307"/>
                </a:cubicBezTo>
                <a:cubicBezTo>
                  <a:pt x="579" y="306"/>
                  <a:pt x="579" y="306"/>
                  <a:pt x="577" y="302"/>
                </a:cubicBezTo>
                <a:cubicBezTo>
                  <a:pt x="574" y="298"/>
                  <a:pt x="568" y="295"/>
                  <a:pt x="568" y="295"/>
                </a:cubicBezTo>
                <a:cubicBezTo>
                  <a:pt x="568" y="295"/>
                  <a:pt x="564" y="295"/>
                  <a:pt x="563" y="295"/>
                </a:cubicBezTo>
                <a:cubicBezTo>
                  <a:pt x="561" y="296"/>
                  <a:pt x="562" y="298"/>
                  <a:pt x="561" y="299"/>
                </a:cubicBezTo>
                <a:cubicBezTo>
                  <a:pt x="559" y="300"/>
                  <a:pt x="557" y="304"/>
                  <a:pt x="557" y="304"/>
                </a:cubicBezTo>
                <a:cubicBezTo>
                  <a:pt x="557" y="304"/>
                  <a:pt x="555" y="307"/>
                  <a:pt x="554" y="304"/>
                </a:cubicBezTo>
                <a:cubicBezTo>
                  <a:pt x="554" y="298"/>
                  <a:pt x="551" y="296"/>
                  <a:pt x="551" y="296"/>
                </a:cubicBezTo>
                <a:cubicBezTo>
                  <a:pt x="551" y="296"/>
                  <a:pt x="549" y="295"/>
                  <a:pt x="549" y="295"/>
                </a:cubicBezTo>
                <a:cubicBezTo>
                  <a:pt x="548" y="294"/>
                  <a:pt x="546" y="294"/>
                  <a:pt x="545" y="294"/>
                </a:cubicBezTo>
                <a:cubicBezTo>
                  <a:pt x="544" y="294"/>
                  <a:pt x="536" y="291"/>
                  <a:pt x="535" y="290"/>
                </a:cubicBezTo>
                <a:cubicBezTo>
                  <a:pt x="535" y="289"/>
                  <a:pt x="535" y="291"/>
                  <a:pt x="532" y="290"/>
                </a:cubicBezTo>
                <a:cubicBezTo>
                  <a:pt x="528" y="289"/>
                  <a:pt x="530" y="294"/>
                  <a:pt x="530" y="295"/>
                </a:cubicBezTo>
                <a:cubicBezTo>
                  <a:pt x="530" y="295"/>
                  <a:pt x="529" y="296"/>
                  <a:pt x="529" y="297"/>
                </a:cubicBezTo>
                <a:cubicBezTo>
                  <a:pt x="529" y="298"/>
                  <a:pt x="529" y="299"/>
                  <a:pt x="530" y="301"/>
                </a:cubicBezTo>
                <a:cubicBezTo>
                  <a:pt x="531" y="303"/>
                  <a:pt x="530" y="301"/>
                  <a:pt x="530" y="303"/>
                </a:cubicBezTo>
                <a:cubicBezTo>
                  <a:pt x="530" y="304"/>
                  <a:pt x="530" y="306"/>
                  <a:pt x="530" y="306"/>
                </a:cubicBezTo>
                <a:cubicBezTo>
                  <a:pt x="530" y="306"/>
                  <a:pt x="529" y="310"/>
                  <a:pt x="528" y="311"/>
                </a:cubicBezTo>
                <a:cubicBezTo>
                  <a:pt x="527" y="312"/>
                  <a:pt x="526" y="314"/>
                  <a:pt x="526" y="315"/>
                </a:cubicBezTo>
                <a:cubicBezTo>
                  <a:pt x="526" y="316"/>
                  <a:pt x="526" y="321"/>
                  <a:pt x="526" y="321"/>
                </a:cubicBezTo>
                <a:cubicBezTo>
                  <a:pt x="526" y="321"/>
                  <a:pt x="523" y="323"/>
                  <a:pt x="523" y="323"/>
                </a:cubicBezTo>
                <a:cubicBezTo>
                  <a:pt x="523" y="324"/>
                  <a:pt x="523" y="326"/>
                  <a:pt x="522" y="326"/>
                </a:cubicBezTo>
                <a:cubicBezTo>
                  <a:pt x="521" y="327"/>
                  <a:pt x="520" y="329"/>
                  <a:pt x="521" y="330"/>
                </a:cubicBezTo>
                <a:cubicBezTo>
                  <a:pt x="522" y="331"/>
                  <a:pt x="519" y="338"/>
                  <a:pt x="519" y="339"/>
                </a:cubicBezTo>
                <a:cubicBezTo>
                  <a:pt x="519" y="340"/>
                  <a:pt x="517" y="340"/>
                  <a:pt x="516" y="341"/>
                </a:cubicBezTo>
                <a:cubicBezTo>
                  <a:pt x="515" y="342"/>
                  <a:pt x="512" y="343"/>
                  <a:pt x="512" y="343"/>
                </a:cubicBezTo>
                <a:cubicBezTo>
                  <a:pt x="512" y="343"/>
                  <a:pt x="509" y="343"/>
                  <a:pt x="508" y="344"/>
                </a:cubicBezTo>
                <a:cubicBezTo>
                  <a:pt x="507" y="345"/>
                  <a:pt x="505" y="346"/>
                  <a:pt x="505" y="346"/>
                </a:cubicBezTo>
                <a:cubicBezTo>
                  <a:pt x="505" y="346"/>
                  <a:pt x="503" y="347"/>
                  <a:pt x="503" y="348"/>
                </a:cubicBezTo>
                <a:cubicBezTo>
                  <a:pt x="503" y="348"/>
                  <a:pt x="501" y="350"/>
                  <a:pt x="501" y="350"/>
                </a:cubicBezTo>
                <a:cubicBezTo>
                  <a:pt x="497" y="350"/>
                  <a:pt x="494" y="352"/>
                  <a:pt x="494" y="352"/>
                </a:cubicBezTo>
                <a:cubicBezTo>
                  <a:pt x="489" y="351"/>
                  <a:pt x="491" y="352"/>
                  <a:pt x="487" y="354"/>
                </a:cubicBezTo>
                <a:cubicBezTo>
                  <a:pt x="480" y="354"/>
                  <a:pt x="484" y="356"/>
                  <a:pt x="482" y="357"/>
                </a:cubicBezTo>
                <a:cubicBezTo>
                  <a:pt x="477" y="360"/>
                  <a:pt x="477" y="357"/>
                  <a:pt x="476" y="355"/>
                </a:cubicBezTo>
                <a:cubicBezTo>
                  <a:pt x="473" y="354"/>
                  <a:pt x="473" y="354"/>
                  <a:pt x="472" y="351"/>
                </a:cubicBezTo>
                <a:cubicBezTo>
                  <a:pt x="471" y="349"/>
                  <a:pt x="469" y="348"/>
                  <a:pt x="468" y="346"/>
                </a:cubicBezTo>
                <a:cubicBezTo>
                  <a:pt x="467" y="345"/>
                  <a:pt x="467" y="343"/>
                  <a:pt x="467" y="340"/>
                </a:cubicBezTo>
                <a:cubicBezTo>
                  <a:pt x="467" y="337"/>
                  <a:pt x="464" y="335"/>
                  <a:pt x="464" y="333"/>
                </a:cubicBezTo>
                <a:cubicBezTo>
                  <a:pt x="463" y="331"/>
                  <a:pt x="461" y="331"/>
                  <a:pt x="459" y="328"/>
                </a:cubicBezTo>
                <a:cubicBezTo>
                  <a:pt x="457" y="325"/>
                  <a:pt x="458" y="326"/>
                  <a:pt x="458" y="325"/>
                </a:cubicBezTo>
                <a:cubicBezTo>
                  <a:pt x="457" y="325"/>
                  <a:pt x="454" y="323"/>
                  <a:pt x="453" y="322"/>
                </a:cubicBezTo>
                <a:cubicBezTo>
                  <a:pt x="453" y="321"/>
                  <a:pt x="451" y="318"/>
                  <a:pt x="450" y="316"/>
                </a:cubicBezTo>
                <a:cubicBezTo>
                  <a:pt x="450" y="314"/>
                  <a:pt x="449" y="314"/>
                  <a:pt x="449" y="312"/>
                </a:cubicBezTo>
                <a:cubicBezTo>
                  <a:pt x="449" y="310"/>
                  <a:pt x="449" y="311"/>
                  <a:pt x="450" y="309"/>
                </a:cubicBezTo>
                <a:cubicBezTo>
                  <a:pt x="450" y="308"/>
                  <a:pt x="450" y="309"/>
                  <a:pt x="452" y="307"/>
                </a:cubicBezTo>
                <a:cubicBezTo>
                  <a:pt x="454" y="306"/>
                  <a:pt x="453" y="305"/>
                  <a:pt x="454" y="305"/>
                </a:cubicBezTo>
                <a:cubicBezTo>
                  <a:pt x="454" y="304"/>
                  <a:pt x="456" y="305"/>
                  <a:pt x="458" y="305"/>
                </a:cubicBezTo>
                <a:cubicBezTo>
                  <a:pt x="460" y="305"/>
                  <a:pt x="458" y="305"/>
                  <a:pt x="462" y="303"/>
                </a:cubicBezTo>
                <a:cubicBezTo>
                  <a:pt x="466" y="301"/>
                  <a:pt x="462" y="303"/>
                  <a:pt x="463" y="304"/>
                </a:cubicBezTo>
                <a:cubicBezTo>
                  <a:pt x="464" y="304"/>
                  <a:pt x="464" y="304"/>
                  <a:pt x="466" y="302"/>
                </a:cubicBezTo>
                <a:cubicBezTo>
                  <a:pt x="467" y="301"/>
                  <a:pt x="467" y="300"/>
                  <a:pt x="468" y="300"/>
                </a:cubicBezTo>
                <a:cubicBezTo>
                  <a:pt x="469" y="300"/>
                  <a:pt x="471" y="300"/>
                  <a:pt x="472" y="299"/>
                </a:cubicBezTo>
                <a:cubicBezTo>
                  <a:pt x="473" y="299"/>
                  <a:pt x="475" y="300"/>
                  <a:pt x="475" y="300"/>
                </a:cubicBezTo>
                <a:cubicBezTo>
                  <a:pt x="475" y="300"/>
                  <a:pt x="481" y="300"/>
                  <a:pt x="482" y="300"/>
                </a:cubicBezTo>
                <a:cubicBezTo>
                  <a:pt x="483" y="300"/>
                  <a:pt x="487" y="300"/>
                  <a:pt x="485" y="298"/>
                </a:cubicBezTo>
                <a:cubicBezTo>
                  <a:pt x="483" y="296"/>
                  <a:pt x="480" y="294"/>
                  <a:pt x="480" y="294"/>
                </a:cubicBezTo>
                <a:cubicBezTo>
                  <a:pt x="481" y="295"/>
                  <a:pt x="487" y="294"/>
                  <a:pt x="487" y="294"/>
                </a:cubicBezTo>
                <a:cubicBezTo>
                  <a:pt x="487" y="294"/>
                  <a:pt x="487" y="293"/>
                  <a:pt x="487" y="291"/>
                </a:cubicBezTo>
                <a:cubicBezTo>
                  <a:pt x="488" y="290"/>
                  <a:pt x="487" y="291"/>
                  <a:pt x="488" y="291"/>
                </a:cubicBezTo>
                <a:cubicBezTo>
                  <a:pt x="489" y="291"/>
                  <a:pt x="490" y="290"/>
                  <a:pt x="490" y="290"/>
                </a:cubicBezTo>
                <a:cubicBezTo>
                  <a:pt x="490" y="290"/>
                  <a:pt x="490" y="290"/>
                  <a:pt x="493" y="289"/>
                </a:cubicBezTo>
                <a:cubicBezTo>
                  <a:pt x="496" y="288"/>
                  <a:pt x="495" y="288"/>
                  <a:pt x="495" y="288"/>
                </a:cubicBezTo>
                <a:cubicBezTo>
                  <a:pt x="495" y="288"/>
                  <a:pt x="497" y="288"/>
                  <a:pt x="498" y="286"/>
                </a:cubicBezTo>
                <a:cubicBezTo>
                  <a:pt x="500" y="284"/>
                  <a:pt x="498" y="286"/>
                  <a:pt x="500" y="285"/>
                </a:cubicBezTo>
                <a:cubicBezTo>
                  <a:pt x="501" y="285"/>
                  <a:pt x="502" y="284"/>
                  <a:pt x="504" y="284"/>
                </a:cubicBezTo>
                <a:cubicBezTo>
                  <a:pt x="506" y="283"/>
                  <a:pt x="506" y="283"/>
                  <a:pt x="507" y="282"/>
                </a:cubicBezTo>
                <a:cubicBezTo>
                  <a:pt x="508" y="280"/>
                  <a:pt x="509" y="281"/>
                  <a:pt x="509" y="281"/>
                </a:cubicBezTo>
                <a:cubicBezTo>
                  <a:pt x="509" y="281"/>
                  <a:pt x="512" y="280"/>
                  <a:pt x="515" y="279"/>
                </a:cubicBezTo>
                <a:cubicBezTo>
                  <a:pt x="517" y="279"/>
                  <a:pt x="517" y="279"/>
                  <a:pt x="517" y="279"/>
                </a:cubicBezTo>
                <a:cubicBezTo>
                  <a:pt x="517" y="279"/>
                  <a:pt x="519" y="281"/>
                  <a:pt x="519" y="283"/>
                </a:cubicBezTo>
                <a:cubicBezTo>
                  <a:pt x="520" y="284"/>
                  <a:pt x="520" y="284"/>
                  <a:pt x="521" y="286"/>
                </a:cubicBezTo>
                <a:cubicBezTo>
                  <a:pt x="523" y="288"/>
                  <a:pt x="524" y="288"/>
                  <a:pt x="525" y="288"/>
                </a:cubicBezTo>
                <a:cubicBezTo>
                  <a:pt x="526" y="289"/>
                  <a:pt x="527" y="288"/>
                  <a:pt x="527" y="288"/>
                </a:cubicBezTo>
                <a:cubicBezTo>
                  <a:pt x="528" y="287"/>
                  <a:pt x="527" y="286"/>
                  <a:pt x="528" y="285"/>
                </a:cubicBezTo>
                <a:cubicBezTo>
                  <a:pt x="528" y="284"/>
                  <a:pt x="529" y="284"/>
                  <a:pt x="529" y="283"/>
                </a:cubicBezTo>
                <a:cubicBezTo>
                  <a:pt x="529" y="283"/>
                  <a:pt x="529" y="281"/>
                  <a:pt x="528" y="280"/>
                </a:cubicBezTo>
                <a:cubicBezTo>
                  <a:pt x="527" y="279"/>
                  <a:pt x="522" y="272"/>
                  <a:pt x="522" y="272"/>
                </a:cubicBezTo>
                <a:cubicBezTo>
                  <a:pt x="522" y="272"/>
                  <a:pt x="523" y="272"/>
                  <a:pt x="525" y="270"/>
                </a:cubicBezTo>
                <a:cubicBezTo>
                  <a:pt x="528" y="269"/>
                  <a:pt x="528" y="269"/>
                  <a:pt x="528" y="268"/>
                </a:cubicBezTo>
                <a:cubicBezTo>
                  <a:pt x="528" y="267"/>
                  <a:pt x="531" y="266"/>
                  <a:pt x="531" y="266"/>
                </a:cubicBezTo>
                <a:cubicBezTo>
                  <a:pt x="537" y="265"/>
                  <a:pt x="536" y="262"/>
                  <a:pt x="536" y="262"/>
                </a:cubicBezTo>
                <a:cubicBezTo>
                  <a:pt x="536" y="262"/>
                  <a:pt x="536" y="262"/>
                  <a:pt x="538" y="262"/>
                </a:cubicBezTo>
                <a:cubicBezTo>
                  <a:pt x="541" y="261"/>
                  <a:pt x="541" y="261"/>
                  <a:pt x="541" y="260"/>
                </a:cubicBezTo>
                <a:cubicBezTo>
                  <a:pt x="542" y="260"/>
                  <a:pt x="543" y="259"/>
                  <a:pt x="544" y="259"/>
                </a:cubicBezTo>
                <a:cubicBezTo>
                  <a:pt x="546" y="259"/>
                  <a:pt x="544" y="259"/>
                  <a:pt x="545" y="259"/>
                </a:cubicBezTo>
                <a:cubicBezTo>
                  <a:pt x="546" y="259"/>
                  <a:pt x="547" y="258"/>
                  <a:pt x="549" y="257"/>
                </a:cubicBezTo>
                <a:cubicBezTo>
                  <a:pt x="551" y="256"/>
                  <a:pt x="550" y="257"/>
                  <a:pt x="551" y="256"/>
                </a:cubicBezTo>
                <a:cubicBezTo>
                  <a:pt x="552" y="255"/>
                  <a:pt x="555" y="253"/>
                  <a:pt x="555" y="253"/>
                </a:cubicBezTo>
                <a:cubicBezTo>
                  <a:pt x="555" y="253"/>
                  <a:pt x="558" y="253"/>
                  <a:pt x="559" y="252"/>
                </a:cubicBezTo>
                <a:cubicBezTo>
                  <a:pt x="561" y="251"/>
                  <a:pt x="562" y="249"/>
                  <a:pt x="562" y="248"/>
                </a:cubicBezTo>
                <a:cubicBezTo>
                  <a:pt x="563" y="247"/>
                  <a:pt x="564" y="247"/>
                  <a:pt x="565" y="246"/>
                </a:cubicBezTo>
                <a:cubicBezTo>
                  <a:pt x="565" y="245"/>
                  <a:pt x="566" y="245"/>
                  <a:pt x="569" y="245"/>
                </a:cubicBezTo>
                <a:cubicBezTo>
                  <a:pt x="571" y="245"/>
                  <a:pt x="571" y="244"/>
                  <a:pt x="572" y="243"/>
                </a:cubicBezTo>
                <a:cubicBezTo>
                  <a:pt x="572" y="242"/>
                  <a:pt x="572" y="242"/>
                  <a:pt x="573" y="241"/>
                </a:cubicBezTo>
                <a:cubicBezTo>
                  <a:pt x="575" y="240"/>
                  <a:pt x="575" y="239"/>
                  <a:pt x="576" y="238"/>
                </a:cubicBezTo>
                <a:cubicBezTo>
                  <a:pt x="577" y="237"/>
                  <a:pt x="577" y="238"/>
                  <a:pt x="580" y="238"/>
                </a:cubicBezTo>
                <a:cubicBezTo>
                  <a:pt x="582" y="238"/>
                  <a:pt x="581" y="238"/>
                  <a:pt x="584" y="236"/>
                </a:cubicBezTo>
                <a:cubicBezTo>
                  <a:pt x="586" y="234"/>
                  <a:pt x="582" y="235"/>
                  <a:pt x="584" y="234"/>
                </a:cubicBezTo>
                <a:cubicBezTo>
                  <a:pt x="585" y="234"/>
                  <a:pt x="586" y="234"/>
                  <a:pt x="587" y="233"/>
                </a:cubicBezTo>
                <a:cubicBezTo>
                  <a:pt x="588" y="232"/>
                  <a:pt x="590" y="230"/>
                  <a:pt x="591" y="229"/>
                </a:cubicBezTo>
                <a:cubicBezTo>
                  <a:pt x="591" y="228"/>
                  <a:pt x="592" y="229"/>
                  <a:pt x="592" y="228"/>
                </a:cubicBezTo>
                <a:cubicBezTo>
                  <a:pt x="592" y="228"/>
                  <a:pt x="594" y="227"/>
                  <a:pt x="595" y="226"/>
                </a:cubicBezTo>
                <a:cubicBezTo>
                  <a:pt x="597" y="225"/>
                  <a:pt x="597" y="225"/>
                  <a:pt x="598" y="224"/>
                </a:cubicBezTo>
                <a:cubicBezTo>
                  <a:pt x="599" y="224"/>
                  <a:pt x="601" y="224"/>
                  <a:pt x="602" y="223"/>
                </a:cubicBezTo>
                <a:cubicBezTo>
                  <a:pt x="604" y="223"/>
                  <a:pt x="605" y="221"/>
                  <a:pt x="606" y="221"/>
                </a:cubicBezTo>
                <a:cubicBezTo>
                  <a:pt x="606" y="220"/>
                  <a:pt x="608" y="218"/>
                  <a:pt x="610" y="218"/>
                </a:cubicBezTo>
                <a:cubicBezTo>
                  <a:pt x="612" y="218"/>
                  <a:pt x="612" y="217"/>
                  <a:pt x="615" y="217"/>
                </a:cubicBezTo>
                <a:cubicBezTo>
                  <a:pt x="617" y="217"/>
                  <a:pt x="617" y="215"/>
                  <a:pt x="619" y="214"/>
                </a:cubicBezTo>
                <a:cubicBezTo>
                  <a:pt x="621" y="212"/>
                  <a:pt x="619" y="214"/>
                  <a:pt x="620" y="213"/>
                </a:cubicBezTo>
                <a:cubicBezTo>
                  <a:pt x="622" y="213"/>
                  <a:pt x="623" y="213"/>
                  <a:pt x="624" y="212"/>
                </a:cubicBezTo>
                <a:cubicBezTo>
                  <a:pt x="625" y="212"/>
                  <a:pt x="627" y="210"/>
                  <a:pt x="628" y="210"/>
                </a:cubicBezTo>
                <a:cubicBezTo>
                  <a:pt x="630" y="210"/>
                  <a:pt x="632" y="212"/>
                  <a:pt x="633" y="214"/>
                </a:cubicBezTo>
                <a:cubicBezTo>
                  <a:pt x="634" y="215"/>
                  <a:pt x="632" y="216"/>
                  <a:pt x="631" y="217"/>
                </a:cubicBezTo>
                <a:cubicBezTo>
                  <a:pt x="630" y="217"/>
                  <a:pt x="631" y="219"/>
                  <a:pt x="631" y="219"/>
                </a:cubicBezTo>
                <a:cubicBezTo>
                  <a:pt x="631" y="219"/>
                  <a:pt x="631" y="218"/>
                  <a:pt x="633" y="222"/>
                </a:cubicBezTo>
                <a:cubicBezTo>
                  <a:pt x="635" y="226"/>
                  <a:pt x="633" y="222"/>
                  <a:pt x="632" y="224"/>
                </a:cubicBezTo>
                <a:cubicBezTo>
                  <a:pt x="632" y="226"/>
                  <a:pt x="632" y="226"/>
                  <a:pt x="633" y="228"/>
                </a:cubicBezTo>
                <a:cubicBezTo>
                  <a:pt x="633" y="229"/>
                  <a:pt x="634" y="229"/>
                  <a:pt x="633" y="230"/>
                </a:cubicBezTo>
                <a:cubicBezTo>
                  <a:pt x="633" y="232"/>
                  <a:pt x="633" y="230"/>
                  <a:pt x="635" y="233"/>
                </a:cubicBezTo>
                <a:cubicBezTo>
                  <a:pt x="636" y="235"/>
                  <a:pt x="634" y="234"/>
                  <a:pt x="634" y="234"/>
                </a:cubicBezTo>
                <a:cubicBezTo>
                  <a:pt x="634" y="234"/>
                  <a:pt x="634" y="234"/>
                  <a:pt x="635" y="237"/>
                </a:cubicBezTo>
                <a:cubicBezTo>
                  <a:pt x="635" y="240"/>
                  <a:pt x="635" y="238"/>
                  <a:pt x="636" y="238"/>
                </a:cubicBezTo>
                <a:cubicBezTo>
                  <a:pt x="637" y="239"/>
                  <a:pt x="638" y="240"/>
                  <a:pt x="636" y="241"/>
                </a:cubicBezTo>
                <a:cubicBezTo>
                  <a:pt x="634" y="242"/>
                  <a:pt x="636" y="241"/>
                  <a:pt x="635" y="243"/>
                </a:cubicBezTo>
                <a:cubicBezTo>
                  <a:pt x="634" y="244"/>
                  <a:pt x="636" y="245"/>
                  <a:pt x="637" y="247"/>
                </a:cubicBezTo>
                <a:cubicBezTo>
                  <a:pt x="637" y="249"/>
                  <a:pt x="639" y="247"/>
                  <a:pt x="639" y="247"/>
                </a:cubicBezTo>
                <a:cubicBezTo>
                  <a:pt x="640" y="246"/>
                  <a:pt x="641" y="244"/>
                  <a:pt x="642" y="243"/>
                </a:cubicBezTo>
                <a:cubicBezTo>
                  <a:pt x="642" y="242"/>
                  <a:pt x="642" y="242"/>
                  <a:pt x="642" y="241"/>
                </a:cubicBezTo>
                <a:cubicBezTo>
                  <a:pt x="642" y="241"/>
                  <a:pt x="642" y="240"/>
                  <a:pt x="642" y="237"/>
                </a:cubicBezTo>
                <a:cubicBezTo>
                  <a:pt x="642" y="235"/>
                  <a:pt x="642" y="237"/>
                  <a:pt x="642" y="236"/>
                </a:cubicBezTo>
                <a:cubicBezTo>
                  <a:pt x="643" y="234"/>
                  <a:pt x="643" y="235"/>
                  <a:pt x="642" y="232"/>
                </a:cubicBezTo>
                <a:cubicBezTo>
                  <a:pt x="641" y="228"/>
                  <a:pt x="642" y="232"/>
                  <a:pt x="644" y="230"/>
                </a:cubicBezTo>
                <a:cubicBezTo>
                  <a:pt x="646" y="228"/>
                  <a:pt x="644" y="229"/>
                  <a:pt x="644" y="228"/>
                </a:cubicBezTo>
                <a:cubicBezTo>
                  <a:pt x="644" y="227"/>
                  <a:pt x="644" y="227"/>
                  <a:pt x="643" y="226"/>
                </a:cubicBezTo>
                <a:cubicBezTo>
                  <a:pt x="643" y="225"/>
                  <a:pt x="642" y="224"/>
                  <a:pt x="643" y="222"/>
                </a:cubicBezTo>
                <a:cubicBezTo>
                  <a:pt x="643" y="220"/>
                  <a:pt x="644" y="221"/>
                  <a:pt x="644" y="220"/>
                </a:cubicBezTo>
                <a:cubicBezTo>
                  <a:pt x="644" y="218"/>
                  <a:pt x="642" y="218"/>
                  <a:pt x="642" y="216"/>
                </a:cubicBezTo>
                <a:cubicBezTo>
                  <a:pt x="642" y="215"/>
                  <a:pt x="641" y="210"/>
                  <a:pt x="641" y="210"/>
                </a:cubicBezTo>
                <a:cubicBezTo>
                  <a:pt x="642" y="209"/>
                  <a:pt x="642" y="209"/>
                  <a:pt x="642" y="209"/>
                </a:cubicBezTo>
                <a:cubicBezTo>
                  <a:pt x="644" y="208"/>
                  <a:pt x="644" y="208"/>
                  <a:pt x="644" y="208"/>
                </a:cubicBezTo>
                <a:cubicBezTo>
                  <a:pt x="644" y="208"/>
                  <a:pt x="645" y="204"/>
                  <a:pt x="645" y="202"/>
                </a:cubicBezTo>
                <a:cubicBezTo>
                  <a:pt x="646" y="201"/>
                  <a:pt x="645" y="201"/>
                  <a:pt x="646" y="199"/>
                </a:cubicBezTo>
                <a:cubicBezTo>
                  <a:pt x="646" y="197"/>
                  <a:pt x="646" y="196"/>
                  <a:pt x="646" y="195"/>
                </a:cubicBezTo>
                <a:cubicBezTo>
                  <a:pt x="646" y="194"/>
                  <a:pt x="647" y="193"/>
                  <a:pt x="647" y="193"/>
                </a:cubicBezTo>
                <a:cubicBezTo>
                  <a:pt x="647" y="192"/>
                  <a:pt x="647" y="190"/>
                  <a:pt x="647" y="189"/>
                </a:cubicBezTo>
                <a:cubicBezTo>
                  <a:pt x="647" y="187"/>
                  <a:pt x="647" y="188"/>
                  <a:pt x="649" y="188"/>
                </a:cubicBezTo>
                <a:cubicBezTo>
                  <a:pt x="650" y="188"/>
                  <a:pt x="649" y="189"/>
                  <a:pt x="650" y="189"/>
                </a:cubicBezTo>
                <a:cubicBezTo>
                  <a:pt x="652" y="189"/>
                  <a:pt x="652" y="189"/>
                  <a:pt x="654" y="189"/>
                </a:cubicBezTo>
                <a:cubicBezTo>
                  <a:pt x="656" y="189"/>
                  <a:pt x="656" y="190"/>
                  <a:pt x="657" y="191"/>
                </a:cubicBezTo>
                <a:cubicBezTo>
                  <a:pt x="658" y="193"/>
                  <a:pt x="657" y="191"/>
                  <a:pt x="656" y="194"/>
                </a:cubicBezTo>
                <a:cubicBezTo>
                  <a:pt x="656" y="196"/>
                  <a:pt x="657" y="195"/>
                  <a:pt x="659" y="195"/>
                </a:cubicBezTo>
                <a:cubicBezTo>
                  <a:pt x="661" y="194"/>
                  <a:pt x="661" y="194"/>
                  <a:pt x="660" y="195"/>
                </a:cubicBezTo>
                <a:cubicBezTo>
                  <a:pt x="659" y="196"/>
                  <a:pt x="661" y="198"/>
                  <a:pt x="662" y="199"/>
                </a:cubicBezTo>
                <a:cubicBezTo>
                  <a:pt x="662" y="200"/>
                  <a:pt x="664" y="201"/>
                  <a:pt x="666" y="200"/>
                </a:cubicBezTo>
                <a:cubicBezTo>
                  <a:pt x="669" y="200"/>
                  <a:pt x="667" y="198"/>
                  <a:pt x="668" y="198"/>
                </a:cubicBezTo>
                <a:cubicBezTo>
                  <a:pt x="669" y="198"/>
                  <a:pt x="672" y="198"/>
                  <a:pt x="672" y="197"/>
                </a:cubicBezTo>
                <a:cubicBezTo>
                  <a:pt x="673" y="195"/>
                  <a:pt x="672" y="194"/>
                  <a:pt x="672" y="193"/>
                </a:cubicBezTo>
                <a:cubicBezTo>
                  <a:pt x="671" y="192"/>
                  <a:pt x="669" y="193"/>
                  <a:pt x="668" y="195"/>
                </a:cubicBezTo>
                <a:cubicBezTo>
                  <a:pt x="666" y="197"/>
                  <a:pt x="666" y="196"/>
                  <a:pt x="665" y="194"/>
                </a:cubicBezTo>
                <a:cubicBezTo>
                  <a:pt x="665" y="192"/>
                  <a:pt x="665" y="193"/>
                  <a:pt x="667" y="190"/>
                </a:cubicBezTo>
                <a:cubicBezTo>
                  <a:pt x="668" y="187"/>
                  <a:pt x="667" y="189"/>
                  <a:pt x="666" y="188"/>
                </a:cubicBezTo>
                <a:cubicBezTo>
                  <a:pt x="666" y="188"/>
                  <a:pt x="664" y="188"/>
                  <a:pt x="663" y="188"/>
                </a:cubicBezTo>
                <a:cubicBezTo>
                  <a:pt x="662" y="189"/>
                  <a:pt x="661" y="191"/>
                  <a:pt x="661" y="191"/>
                </a:cubicBezTo>
                <a:cubicBezTo>
                  <a:pt x="660" y="191"/>
                  <a:pt x="661" y="190"/>
                  <a:pt x="661" y="188"/>
                </a:cubicBezTo>
                <a:cubicBezTo>
                  <a:pt x="661" y="186"/>
                  <a:pt x="658" y="185"/>
                  <a:pt x="657" y="183"/>
                </a:cubicBezTo>
                <a:cubicBezTo>
                  <a:pt x="655" y="182"/>
                  <a:pt x="654" y="184"/>
                  <a:pt x="650" y="184"/>
                </a:cubicBezTo>
                <a:cubicBezTo>
                  <a:pt x="645" y="184"/>
                  <a:pt x="645" y="184"/>
                  <a:pt x="645" y="182"/>
                </a:cubicBezTo>
                <a:cubicBezTo>
                  <a:pt x="645" y="181"/>
                  <a:pt x="644" y="181"/>
                  <a:pt x="644" y="179"/>
                </a:cubicBezTo>
                <a:cubicBezTo>
                  <a:pt x="644" y="177"/>
                  <a:pt x="642" y="176"/>
                  <a:pt x="642" y="174"/>
                </a:cubicBezTo>
                <a:cubicBezTo>
                  <a:pt x="642" y="173"/>
                  <a:pt x="642" y="172"/>
                  <a:pt x="640" y="169"/>
                </a:cubicBezTo>
                <a:cubicBezTo>
                  <a:pt x="638" y="166"/>
                  <a:pt x="635" y="163"/>
                  <a:pt x="635" y="162"/>
                </a:cubicBezTo>
                <a:cubicBezTo>
                  <a:pt x="634" y="162"/>
                  <a:pt x="633" y="162"/>
                  <a:pt x="632" y="162"/>
                </a:cubicBezTo>
                <a:cubicBezTo>
                  <a:pt x="632" y="162"/>
                  <a:pt x="631" y="160"/>
                  <a:pt x="630" y="159"/>
                </a:cubicBezTo>
                <a:cubicBezTo>
                  <a:pt x="628" y="158"/>
                  <a:pt x="627" y="158"/>
                  <a:pt x="625" y="158"/>
                </a:cubicBezTo>
                <a:cubicBezTo>
                  <a:pt x="622" y="158"/>
                  <a:pt x="622" y="159"/>
                  <a:pt x="623" y="160"/>
                </a:cubicBezTo>
                <a:cubicBezTo>
                  <a:pt x="624" y="160"/>
                  <a:pt x="624" y="160"/>
                  <a:pt x="625" y="162"/>
                </a:cubicBezTo>
                <a:cubicBezTo>
                  <a:pt x="627" y="163"/>
                  <a:pt x="625" y="163"/>
                  <a:pt x="626" y="163"/>
                </a:cubicBezTo>
                <a:cubicBezTo>
                  <a:pt x="626" y="164"/>
                  <a:pt x="625" y="166"/>
                  <a:pt x="625" y="167"/>
                </a:cubicBezTo>
                <a:cubicBezTo>
                  <a:pt x="625" y="168"/>
                  <a:pt x="624" y="169"/>
                  <a:pt x="624" y="170"/>
                </a:cubicBezTo>
                <a:cubicBezTo>
                  <a:pt x="624" y="171"/>
                  <a:pt x="625" y="172"/>
                  <a:pt x="625" y="172"/>
                </a:cubicBezTo>
                <a:cubicBezTo>
                  <a:pt x="626" y="173"/>
                  <a:pt x="626" y="173"/>
                  <a:pt x="626" y="174"/>
                </a:cubicBezTo>
                <a:cubicBezTo>
                  <a:pt x="627" y="175"/>
                  <a:pt x="628" y="174"/>
                  <a:pt x="629" y="175"/>
                </a:cubicBezTo>
                <a:cubicBezTo>
                  <a:pt x="630" y="175"/>
                  <a:pt x="630" y="176"/>
                  <a:pt x="630" y="176"/>
                </a:cubicBezTo>
                <a:cubicBezTo>
                  <a:pt x="630" y="176"/>
                  <a:pt x="630" y="177"/>
                  <a:pt x="630" y="178"/>
                </a:cubicBezTo>
                <a:cubicBezTo>
                  <a:pt x="630" y="180"/>
                  <a:pt x="629" y="179"/>
                  <a:pt x="628" y="180"/>
                </a:cubicBezTo>
                <a:cubicBezTo>
                  <a:pt x="628" y="180"/>
                  <a:pt x="627" y="181"/>
                  <a:pt x="628" y="181"/>
                </a:cubicBezTo>
                <a:cubicBezTo>
                  <a:pt x="628" y="182"/>
                  <a:pt x="629" y="184"/>
                  <a:pt x="629" y="184"/>
                </a:cubicBezTo>
                <a:cubicBezTo>
                  <a:pt x="629" y="184"/>
                  <a:pt x="628" y="184"/>
                  <a:pt x="628" y="186"/>
                </a:cubicBezTo>
                <a:cubicBezTo>
                  <a:pt x="628" y="187"/>
                  <a:pt x="627" y="187"/>
                  <a:pt x="628" y="189"/>
                </a:cubicBezTo>
                <a:cubicBezTo>
                  <a:pt x="629" y="191"/>
                  <a:pt x="627" y="191"/>
                  <a:pt x="627" y="191"/>
                </a:cubicBezTo>
                <a:cubicBezTo>
                  <a:pt x="627" y="190"/>
                  <a:pt x="627" y="190"/>
                  <a:pt x="627" y="190"/>
                </a:cubicBezTo>
                <a:cubicBezTo>
                  <a:pt x="627" y="190"/>
                  <a:pt x="625" y="190"/>
                  <a:pt x="623" y="190"/>
                </a:cubicBezTo>
                <a:cubicBezTo>
                  <a:pt x="621" y="190"/>
                  <a:pt x="621" y="192"/>
                  <a:pt x="621" y="192"/>
                </a:cubicBezTo>
                <a:cubicBezTo>
                  <a:pt x="621" y="192"/>
                  <a:pt x="620" y="193"/>
                  <a:pt x="619" y="192"/>
                </a:cubicBezTo>
                <a:cubicBezTo>
                  <a:pt x="618" y="191"/>
                  <a:pt x="616" y="190"/>
                  <a:pt x="614" y="191"/>
                </a:cubicBezTo>
                <a:cubicBezTo>
                  <a:pt x="612" y="192"/>
                  <a:pt x="609" y="196"/>
                  <a:pt x="609" y="198"/>
                </a:cubicBezTo>
                <a:cubicBezTo>
                  <a:pt x="609" y="199"/>
                  <a:pt x="610" y="199"/>
                  <a:pt x="611" y="199"/>
                </a:cubicBezTo>
                <a:cubicBezTo>
                  <a:pt x="611" y="199"/>
                  <a:pt x="612" y="198"/>
                  <a:pt x="614" y="197"/>
                </a:cubicBezTo>
                <a:cubicBezTo>
                  <a:pt x="616" y="196"/>
                  <a:pt x="615" y="196"/>
                  <a:pt x="616" y="196"/>
                </a:cubicBezTo>
                <a:cubicBezTo>
                  <a:pt x="616" y="196"/>
                  <a:pt x="617" y="196"/>
                  <a:pt x="619" y="194"/>
                </a:cubicBezTo>
                <a:cubicBezTo>
                  <a:pt x="622" y="193"/>
                  <a:pt x="621" y="196"/>
                  <a:pt x="621" y="196"/>
                </a:cubicBezTo>
                <a:cubicBezTo>
                  <a:pt x="621" y="196"/>
                  <a:pt x="620" y="197"/>
                  <a:pt x="619" y="198"/>
                </a:cubicBezTo>
                <a:cubicBezTo>
                  <a:pt x="618" y="199"/>
                  <a:pt x="617" y="199"/>
                  <a:pt x="615" y="200"/>
                </a:cubicBezTo>
                <a:cubicBezTo>
                  <a:pt x="613" y="202"/>
                  <a:pt x="612" y="202"/>
                  <a:pt x="609" y="203"/>
                </a:cubicBezTo>
                <a:cubicBezTo>
                  <a:pt x="607" y="204"/>
                  <a:pt x="607" y="204"/>
                  <a:pt x="607" y="204"/>
                </a:cubicBezTo>
                <a:cubicBezTo>
                  <a:pt x="603" y="206"/>
                  <a:pt x="603" y="206"/>
                  <a:pt x="603" y="206"/>
                </a:cubicBezTo>
                <a:cubicBezTo>
                  <a:pt x="599" y="208"/>
                  <a:pt x="599" y="208"/>
                  <a:pt x="599" y="208"/>
                </a:cubicBezTo>
                <a:cubicBezTo>
                  <a:pt x="599" y="208"/>
                  <a:pt x="597" y="210"/>
                  <a:pt x="597" y="211"/>
                </a:cubicBezTo>
                <a:cubicBezTo>
                  <a:pt x="596" y="212"/>
                  <a:pt x="589" y="217"/>
                  <a:pt x="589" y="217"/>
                </a:cubicBezTo>
                <a:cubicBezTo>
                  <a:pt x="584" y="217"/>
                  <a:pt x="581" y="222"/>
                  <a:pt x="581" y="222"/>
                </a:cubicBezTo>
                <a:cubicBezTo>
                  <a:pt x="571" y="226"/>
                  <a:pt x="571" y="226"/>
                  <a:pt x="571" y="226"/>
                </a:cubicBezTo>
                <a:cubicBezTo>
                  <a:pt x="567" y="230"/>
                  <a:pt x="567" y="230"/>
                  <a:pt x="567" y="230"/>
                </a:cubicBezTo>
                <a:cubicBezTo>
                  <a:pt x="567" y="230"/>
                  <a:pt x="563" y="233"/>
                  <a:pt x="561" y="235"/>
                </a:cubicBezTo>
                <a:cubicBezTo>
                  <a:pt x="559" y="236"/>
                  <a:pt x="557" y="238"/>
                  <a:pt x="552" y="239"/>
                </a:cubicBezTo>
                <a:cubicBezTo>
                  <a:pt x="547" y="240"/>
                  <a:pt x="542" y="246"/>
                  <a:pt x="539" y="247"/>
                </a:cubicBezTo>
                <a:cubicBezTo>
                  <a:pt x="536" y="247"/>
                  <a:pt x="533" y="250"/>
                  <a:pt x="533" y="250"/>
                </a:cubicBezTo>
                <a:cubicBezTo>
                  <a:pt x="533" y="250"/>
                  <a:pt x="536" y="250"/>
                  <a:pt x="529" y="253"/>
                </a:cubicBezTo>
                <a:cubicBezTo>
                  <a:pt x="522" y="256"/>
                  <a:pt x="518" y="260"/>
                  <a:pt x="517" y="260"/>
                </a:cubicBezTo>
                <a:cubicBezTo>
                  <a:pt x="516" y="260"/>
                  <a:pt x="511" y="262"/>
                  <a:pt x="508" y="265"/>
                </a:cubicBezTo>
                <a:cubicBezTo>
                  <a:pt x="505" y="269"/>
                  <a:pt x="500" y="268"/>
                  <a:pt x="500" y="268"/>
                </a:cubicBezTo>
                <a:cubicBezTo>
                  <a:pt x="500" y="268"/>
                  <a:pt x="495" y="269"/>
                  <a:pt x="495" y="269"/>
                </a:cubicBezTo>
                <a:cubicBezTo>
                  <a:pt x="494" y="269"/>
                  <a:pt x="492" y="269"/>
                  <a:pt x="490" y="269"/>
                </a:cubicBezTo>
                <a:cubicBezTo>
                  <a:pt x="483" y="269"/>
                  <a:pt x="483" y="269"/>
                  <a:pt x="483" y="269"/>
                </a:cubicBezTo>
                <a:cubicBezTo>
                  <a:pt x="482" y="269"/>
                  <a:pt x="477" y="268"/>
                  <a:pt x="476" y="269"/>
                </a:cubicBezTo>
                <a:cubicBezTo>
                  <a:pt x="474" y="269"/>
                  <a:pt x="473" y="270"/>
                  <a:pt x="474" y="272"/>
                </a:cubicBezTo>
                <a:cubicBezTo>
                  <a:pt x="474" y="273"/>
                  <a:pt x="475" y="273"/>
                  <a:pt x="476" y="273"/>
                </a:cubicBezTo>
                <a:cubicBezTo>
                  <a:pt x="477" y="273"/>
                  <a:pt x="478" y="272"/>
                  <a:pt x="480" y="272"/>
                </a:cubicBezTo>
                <a:cubicBezTo>
                  <a:pt x="482" y="272"/>
                  <a:pt x="483" y="272"/>
                  <a:pt x="483" y="272"/>
                </a:cubicBezTo>
                <a:cubicBezTo>
                  <a:pt x="483" y="272"/>
                  <a:pt x="484" y="273"/>
                  <a:pt x="486" y="273"/>
                </a:cubicBezTo>
                <a:cubicBezTo>
                  <a:pt x="489" y="272"/>
                  <a:pt x="488" y="272"/>
                  <a:pt x="489" y="272"/>
                </a:cubicBezTo>
                <a:cubicBezTo>
                  <a:pt x="491" y="271"/>
                  <a:pt x="491" y="272"/>
                  <a:pt x="492" y="273"/>
                </a:cubicBezTo>
                <a:cubicBezTo>
                  <a:pt x="493" y="274"/>
                  <a:pt x="492" y="275"/>
                  <a:pt x="492" y="275"/>
                </a:cubicBezTo>
                <a:cubicBezTo>
                  <a:pt x="490" y="276"/>
                  <a:pt x="490" y="276"/>
                  <a:pt x="490" y="276"/>
                </a:cubicBezTo>
                <a:cubicBezTo>
                  <a:pt x="490" y="276"/>
                  <a:pt x="489" y="276"/>
                  <a:pt x="487" y="276"/>
                </a:cubicBezTo>
                <a:cubicBezTo>
                  <a:pt x="486" y="277"/>
                  <a:pt x="485" y="278"/>
                  <a:pt x="485" y="278"/>
                </a:cubicBezTo>
                <a:cubicBezTo>
                  <a:pt x="484" y="278"/>
                  <a:pt x="484" y="278"/>
                  <a:pt x="483" y="278"/>
                </a:cubicBezTo>
                <a:cubicBezTo>
                  <a:pt x="482" y="279"/>
                  <a:pt x="481" y="281"/>
                  <a:pt x="480" y="281"/>
                </a:cubicBezTo>
                <a:cubicBezTo>
                  <a:pt x="479" y="281"/>
                  <a:pt x="476" y="283"/>
                  <a:pt x="476" y="283"/>
                </a:cubicBezTo>
                <a:cubicBezTo>
                  <a:pt x="475" y="283"/>
                  <a:pt x="472" y="286"/>
                  <a:pt x="471" y="286"/>
                </a:cubicBezTo>
                <a:cubicBezTo>
                  <a:pt x="471" y="286"/>
                  <a:pt x="471" y="288"/>
                  <a:pt x="471" y="288"/>
                </a:cubicBezTo>
                <a:cubicBezTo>
                  <a:pt x="469" y="288"/>
                  <a:pt x="461" y="292"/>
                  <a:pt x="461" y="292"/>
                </a:cubicBezTo>
                <a:cubicBezTo>
                  <a:pt x="455" y="291"/>
                  <a:pt x="454" y="293"/>
                  <a:pt x="454" y="293"/>
                </a:cubicBezTo>
                <a:cubicBezTo>
                  <a:pt x="454" y="293"/>
                  <a:pt x="456" y="294"/>
                  <a:pt x="453" y="293"/>
                </a:cubicBezTo>
                <a:cubicBezTo>
                  <a:pt x="450" y="293"/>
                  <a:pt x="450" y="292"/>
                  <a:pt x="448" y="292"/>
                </a:cubicBezTo>
                <a:cubicBezTo>
                  <a:pt x="446" y="292"/>
                  <a:pt x="443" y="292"/>
                  <a:pt x="440" y="292"/>
                </a:cubicBezTo>
                <a:cubicBezTo>
                  <a:pt x="437" y="292"/>
                  <a:pt x="436" y="291"/>
                  <a:pt x="435" y="291"/>
                </a:cubicBezTo>
                <a:cubicBezTo>
                  <a:pt x="434" y="291"/>
                  <a:pt x="430" y="290"/>
                  <a:pt x="429" y="290"/>
                </a:cubicBezTo>
                <a:cubicBezTo>
                  <a:pt x="428" y="290"/>
                  <a:pt x="420" y="288"/>
                  <a:pt x="420" y="288"/>
                </a:cubicBezTo>
                <a:cubicBezTo>
                  <a:pt x="420" y="288"/>
                  <a:pt x="417" y="287"/>
                  <a:pt x="417" y="287"/>
                </a:cubicBezTo>
                <a:cubicBezTo>
                  <a:pt x="416" y="286"/>
                  <a:pt x="415" y="284"/>
                  <a:pt x="414" y="284"/>
                </a:cubicBezTo>
                <a:cubicBezTo>
                  <a:pt x="414" y="283"/>
                  <a:pt x="411" y="280"/>
                  <a:pt x="409" y="279"/>
                </a:cubicBezTo>
                <a:cubicBezTo>
                  <a:pt x="406" y="277"/>
                  <a:pt x="403" y="274"/>
                  <a:pt x="403" y="274"/>
                </a:cubicBezTo>
                <a:cubicBezTo>
                  <a:pt x="403" y="274"/>
                  <a:pt x="404" y="273"/>
                  <a:pt x="406" y="273"/>
                </a:cubicBezTo>
                <a:cubicBezTo>
                  <a:pt x="407" y="272"/>
                  <a:pt x="405" y="270"/>
                  <a:pt x="405" y="270"/>
                </a:cubicBezTo>
                <a:cubicBezTo>
                  <a:pt x="405" y="270"/>
                  <a:pt x="403" y="270"/>
                  <a:pt x="401" y="270"/>
                </a:cubicBezTo>
                <a:cubicBezTo>
                  <a:pt x="399" y="270"/>
                  <a:pt x="397" y="269"/>
                  <a:pt x="397" y="269"/>
                </a:cubicBezTo>
                <a:cubicBezTo>
                  <a:pt x="397" y="269"/>
                  <a:pt x="399" y="272"/>
                  <a:pt x="396" y="269"/>
                </a:cubicBezTo>
                <a:cubicBezTo>
                  <a:pt x="393" y="266"/>
                  <a:pt x="389" y="265"/>
                  <a:pt x="389" y="265"/>
                </a:cubicBezTo>
                <a:cubicBezTo>
                  <a:pt x="387" y="265"/>
                  <a:pt x="384" y="262"/>
                  <a:pt x="384" y="262"/>
                </a:cubicBezTo>
                <a:cubicBezTo>
                  <a:pt x="380" y="262"/>
                  <a:pt x="381" y="260"/>
                  <a:pt x="375" y="255"/>
                </a:cubicBezTo>
                <a:cubicBezTo>
                  <a:pt x="369" y="251"/>
                  <a:pt x="360" y="243"/>
                  <a:pt x="358" y="242"/>
                </a:cubicBezTo>
                <a:cubicBezTo>
                  <a:pt x="357" y="241"/>
                  <a:pt x="359" y="241"/>
                  <a:pt x="360" y="240"/>
                </a:cubicBezTo>
                <a:cubicBezTo>
                  <a:pt x="360" y="238"/>
                  <a:pt x="361" y="241"/>
                  <a:pt x="362" y="241"/>
                </a:cubicBezTo>
                <a:cubicBezTo>
                  <a:pt x="363" y="241"/>
                  <a:pt x="362" y="241"/>
                  <a:pt x="364" y="242"/>
                </a:cubicBezTo>
                <a:cubicBezTo>
                  <a:pt x="367" y="243"/>
                  <a:pt x="367" y="241"/>
                  <a:pt x="367" y="241"/>
                </a:cubicBezTo>
                <a:cubicBezTo>
                  <a:pt x="367" y="241"/>
                  <a:pt x="369" y="241"/>
                  <a:pt x="371" y="241"/>
                </a:cubicBezTo>
                <a:cubicBezTo>
                  <a:pt x="373" y="241"/>
                  <a:pt x="371" y="242"/>
                  <a:pt x="373" y="242"/>
                </a:cubicBezTo>
                <a:cubicBezTo>
                  <a:pt x="375" y="242"/>
                  <a:pt x="375" y="242"/>
                  <a:pt x="377" y="242"/>
                </a:cubicBezTo>
                <a:cubicBezTo>
                  <a:pt x="378" y="242"/>
                  <a:pt x="378" y="242"/>
                  <a:pt x="380" y="243"/>
                </a:cubicBezTo>
                <a:cubicBezTo>
                  <a:pt x="381" y="243"/>
                  <a:pt x="385" y="243"/>
                  <a:pt x="386" y="244"/>
                </a:cubicBezTo>
                <a:cubicBezTo>
                  <a:pt x="386" y="245"/>
                  <a:pt x="385" y="245"/>
                  <a:pt x="389" y="245"/>
                </a:cubicBezTo>
                <a:cubicBezTo>
                  <a:pt x="391" y="245"/>
                  <a:pt x="391" y="245"/>
                  <a:pt x="391" y="245"/>
                </a:cubicBezTo>
                <a:cubicBezTo>
                  <a:pt x="391" y="245"/>
                  <a:pt x="391" y="245"/>
                  <a:pt x="391" y="245"/>
                </a:cubicBezTo>
                <a:cubicBezTo>
                  <a:pt x="392" y="246"/>
                  <a:pt x="393" y="246"/>
                  <a:pt x="393" y="246"/>
                </a:cubicBezTo>
                <a:cubicBezTo>
                  <a:pt x="394" y="246"/>
                  <a:pt x="395" y="245"/>
                  <a:pt x="395" y="246"/>
                </a:cubicBezTo>
                <a:cubicBezTo>
                  <a:pt x="395" y="246"/>
                  <a:pt x="399" y="247"/>
                  <a:pt x="399" y="247"/>
                </a:cubicBezTo>
                <a:cubicBezTo>
                  <a:pt x="399" y="247"/>
                  <a:pt x="400" y="247"/>
                  <a:pt x="402" y="247"/>
                </a:cubicBezTo>
                <a:cubicBezTo>
                  <a:pt x="403" y="247"/>
                  <a:pt x="404" y="249"/>
                  <a:pt x="404" y="249"/>
                </a:cubicBezTo>
                <a:cubicBezTo>
                  <a:pt x="404" y="249"/>
                  <a:pt x="406" y="248"/>
                  <a:pt x="408" y="248"/>
                </a:cubicBezTo>
                <a:cubicBezTo>
                  <a:pt x="410" y="248"/>
                  <a:pt x="409" y="248"/>
                  <a:pt x="411" y="249"/>
                </a:cubicBezTo>
                <a:cubicBezTo>
                  <a:pt x="412" y="249"/>
                  <a:pt x="414" y="252"/>
                  <a:pt x="415" y="252"/>
                </a:cubicBezTo>
                <a:cubicBezTo>
                  <a:pt x="416" y="252"/>
                  <a:pt x="416" y="252"/>
                  <a:pt x="417" y="250"/>
                </a:cubicBezTo>
                <a:cubicBezTo>
                  <a:pt x="419" y="249"/>
                  <a:pt x="419" y="251"/>
                  <a:pt x="420" y="250"/>
                </a:cubicBezTo>
                <a:cubicBezTo>
                  <a:pt x="421" y="250"/>
                  <a:pt x="423" y="250"/>
                  <a:pt x="423" y="250"/>
                </a:cubicBezTo>
                <a:cubicBezTo>
                  <a:pt x="424" y="249"/>
                  <a:pt x="424" y="250"/>
                  <a:pt x="426" y="251"/>
                </a:cubicBezTo>
                <a:cubicBezTo>
                  <a:pt x="428" y="251"/>
                  <a:pt x="428" y="252"/>
                  <a:pt x="429" y="249"/>
                </a:cubicBezTo>
                <a:cubicBezTo>
                  <a:pt x="430" y="245"/>
                  <a:pt x="424" y="247"/>
                  <a:pt x="424" y="247"/>
                </a:cubicBezTo>
                <a:cubicBezTo>
                  <a:pt x="424" y="247"/>
                  <a:pt x="423" y="247"/>
                  <a:pt x="422" y="246"/>
                </a:cubicBezTo>
                <a:cubicBezTo>
                  <a:pt x="421" y="246"/>
                  <a:pt x="417" y="242"/>
                  <a:pt x="415" y="242"/>
                </a:cubicBezTo>
                <a:cubicBezTo>
                  <a:pt x="413" y="242"/>
                  <a:pt x="409" y="238"/>
                  <a:pt x="408" y="238"/>
                </a:cubicBezTo>
                <a:cubicBezTo>
                  <a:pt x="408" y="237"/>
                  <a:pt x="404" y="237"/>
                  <a:pt x="403" y="237"/>
                </a:cubicBezTo>
                <a:cubicBezTo>
                  <a:pt x="402" y="236"/>
                  <a:pt x="401" y="235"/>
                  <a:pt x="400" y="235"/>
                </a:cubicBezTo>
                <a:cubicBezTo>
                  <a:pt x="400" y="234"/>
                  <a:pt x="396" y="234"/>
                  <a:pt x="396" y="234"/>
                </a:cubicBezTo>
                <a:cubicBezTo>
                  <a:pt x="396" y="234"/>
                  <a:pt x="393" y="233"/>
                  <a:pt x="392" y="233"/>
                </a:cubicBezTo>
                <a:cubicBezTo>
                  <a:pt x="392" y="232"/>
                  <a:pt x="387" y="231"/>
                  <a:pt x="385" y="231"/>
                </a:cubicBezTo>
                <a:cubicBezTo>
                  <a:pt x="384" y="230"/>
                  <a:pt x="372" y="229"/>
                  <a:pt x="372" y="229"/>
                </a:cubicBezTo>
                <a:cubicBezTo>
                  <a:pt x="370" y="230"/>
                  <a:pt x="370" y="230"/>
                  <a:pt x="370" y="230"/>
                </a:cubicBezTo>
                <a:cubicBezTo>
                  <a:pt x="370" y="230"/>
                  <a:pt x="367" y="230"/>
                  <a:pt x="364" y="230"/>
                </a:cubicBezTo>
                <a:cubicBezTo>
                  <a:pt x="361" y="230"/>
                  <a:pt x="354" y="229"/>
                  <a:pt x="354" y="229"/>
                </a:cubicBezTo>
                <a:cubicBezTo>
                  <a:pt x="351" y="229"/>
                  <a:pt x="347" y="230"/>
                  <a:pt x="347" y="230"/>
                </a:cubicBezTo>
                <a:cubicBezTo>
                  <a:pt x="347" y="230"/>
                  <a:pt x="346" y="231"/>
                  <a:pt x="342" y="231"/>
                </a:cubicBezTo>
                <a:cubicBezTo>
                  <a:pt x="338" y="230"/>
                  <a:pt x="337" y="235"/>
                  <a:pt x="338" y="236"/>
                </a:cubicBezTo>
                <a:cubicBezTo>
                  <a:pt x="338" y="237"/>
                  <a:pt x="340" y="237"/>
                  <a:pt x="340" y="237"/>
                </a:cubicBezTo>
                <a:cubicBezTo>
                  <a:pt x="340" y="237"/>
                  <a:pt x="339" y="238"/>
                  <a:pt x="339" y="240"/>
                </a:cubicBezTo>
                <a:cubicBezTo>
                  <a:pt x="339" y="241"/>
                  <a:pt x="337" y="242"/>
                  <a:pt x="336" y="243"/>
                </a:cubicBezTo>
                <a:cubicBezTo>
                  <a:pt x="335" y="244"/>
                  <a:pt x="336" y="245"/>
                  <a:pt x="336" y="247"/>
                </a:cubicBezTo>
                <a:cubicBezTo>
                  <a:pt x="336" y="249"/>
                  <a:pt x="335" y="250"/>
                  <a:pt x="336" y="252"/>
                </a:cubicBezTo>
                <a:cubicBezTo>
                  <a:pt x="336" y="253"/>
                  <a:pt x="337" y="255"/>
                  <a:pt x="336" y="257"/>
                </a:cubicBezTo>
                <a:cubicBezTo>
                  <a:pt x="336" y="260"/>
                  <a:pt x="336" y="259"/>
                  <a:pt x="335" y="261"/>
                </a:cubicBezTo>
                <a:cubicBezTo>
                  <a:pt x="334" y="263"/>
                  <a:pt x="334" y="263"/>
                  <a:pt x="335" y="263"/>
                </a:cubicBezTo>
                <a:cubicBezTo>
                  <a:pt x="335" y="264"/>
                  <a:pt x="336" y="268"/>
                  <a:pt x="336" y="269"/>
                </a:cubicBezTo>
                <a:cubicBezTo>
                  <a:pt x="335" y="269"/>
                  <a:pt x="335" y="270"/>
                  <a:pt x="335" y="270"/>
                </a:cubicBezTo>
                <a:cubicBezTo>
                  <a:pt x="336" y="271"/>
                  <a:pt x="337" y="275"/>
                  <a:pt x="337" y="275"/>
                </a:cubicBezTo>
                <a:cubicBezTo>
                  <a:pt x="337" y="276"/>
                  <a:pt x="336" y="280"/>
                  <a:pt x="336" y="280"/>
                </a:cubicBezTo>
                <a:cubicBezTo>
                  <a:pt x="336" y="280"/>
                  <a:pt x="335" y="280"/>
                  <a:pt x="333" y="279"/>
                </a:cubicBezTo>
                <a:cubicBezTo>
                  <a:pt x="331" y="278"/>
                  <a:pt x="330" y="275"/>
                  <a:pt x="329" y="272"/>
                </a:cubicBezTo>
                <a:cubicBezTo>
                  <a:pt x="329" y="270"/>
                  <a:pt x="330" y="269"/>
                  <a:pt x="330" y="268"/>
                </a:cubicBezTo>
                <a:cubicBezTo>
                  <a:pt x="330" y="267"/>
                  <a:pt x="329" y="267"/>
                  <a:pt x="330" y="264"/>
                </a:cubicBezTo>
                <a:cubicBezTo>
                  <a:pt x="331" y="261"/>
                  <a:pt x="330" y="258"/>
                  <a:pt x="330" y="256"/>
                </a:cubicBezTo>
                <a:cubicBezTo>
                  <a:pt x="330" y="255"/>
                  <a:pt x="332" y="252"/>
                  <a:pt x="333" y="252"/>
                </a:cubicBezTo>
                <a:cubicBezTo>
                  <a:pt x="333" y="251"/>
                  <a:pt x="332" y="250"/>
                  <a:pt x="328" y="248"/>
                </a:cubicBezTo>
                <a:cubicBezTo>
                  <a:pt x="325" y="246"/>
                  <a:pt x="321" y="248"/>
                  <a:pt x="320" y="248"/>
                </a:cubicBezTo>
                <a:cubicBezTo>
                  <a:pt x="319" y="248"/>
                  <a:pt x="318" y="249"/>
                  <a:pt x="317" y="249"/>
                </a:cubicBezTo>
                <a:cubicBezTo>
                  <a:pt x="315" y="250"/>
                  <a:pt x="315" y="251"/>
                  <a:pt x="313" y="252"/>
                </a:cubicBezTo>
                <a:cubicBezTo>
                  <a:pt x="311" y="254"/>
                  <a:pt x="310" y="256"/>
                  <a:pt x="310" y="256"/>
                </a:cubicBezTo>
                <a:cubicBezTo>
                  <a:pt x="307" y="257"/>
                  <a:pt x="307" y="257"/>
                  <a:pt x="307" y="257"/>
                </a:cubicBezTo>
                <a:cubicBezTo>
                  <a:pt x="307" y="257"/>
                  <a:pt x="304" y="254"/>
                  <a:pt x="303" y="253"/>
                </a:cubicBezTo>
                <a:cubicBezTo>
                  <a:pt x="302" y="253"/>
                  <a:pt x="297" y="251"/>
                  <a:pt x="297" y="250"/>
                </a:cubicBezTo>
                <a:cubicBezTo>
                  <a:pt x="297" y="249"/>
                  <a:pt x="297" y="249"/>
                  <a:pt x="294" y="248"/>
                </a:cubicBezTo>
                <a:cubicBezTo>
                  <a:pt x="291" y="247"/>
                  <a:pt x="290" y="245"/>
                  <a:pt x="288" y="245"/>
                </a:cubicBezTo>
                <a:cubicBezTo>
                  <a:pt x="285" y="245"/>
                  <a:pt x="283" y="245"/>
                  <a:pt x="282" y="245"/>
                </a:cubicBezTo>
                <a:cubicBezTo>
                  <a:pt x="281" y="245"/>
                  <a:pt x="275" y="245"/>
                  <a:pt x="275" y="245"/>
                </a:cubicBezTo>
                <a:cubicBezTo>
                  <a:pt x="275" y="245"/>
                  <a:pt x="269" y="248"/>
                  <a:pt x="268" y="248"/>
                </a:cubicBezTo>
                <a:cubicBezTo>
                  <a:pt x="267" y="249"/>
                  <a:pt x="266" y="251"/>
                  <a:pt x="266" y="252"/>
                </a:cubicBezTo>
                <a:cubicBezTo>
                  <a:pt x="266" y="253"/>
                  <a:pt x="263" y="254"/>
                  <a:pt x="263" y="254"/>
                </a:cubicBezTo>
                <a:cubicBezTo>
                  <a:pt x="256" y="244"/>
                  <a:pt x="237" y="243"/>
                  <a:pt x="237" y="242"/>
                </a:cubicBezTo>
                <a:cubicBezTo>
                  <a:pt x="237" y="242"/>
                  <a:pt x="238" y="242"/>
                  <a:pt x="233" y="228"/>
                </a:cubicBezTo>
                <a:cubicBezTo>
                  <a:pt x="229" y="215"/>
                  <a:pt x="219" y="217"/>
                  <a:pt x="219" y="217"/>
                </a:cubicBezTo>
                <a:cubicBezTo>
                  <a:pt x="219" y="217"/>
                  <a:pt x="218" y="220"/>
                  <a:pt x="216" y="220"/>
                </a:cubicBezTo>
                <a:cubicBezTo>
                  <a:pt x="214" y="221"/>
                  <a:pt x="212" y="222"/>
                  <a:pt x="212" y="222"/>
                </a:cubicBezTo>
                <a:cubicBezTo>
                  <a:pt x="210" y="226"/>
                  <a:pt x="210" y="226"/>
                  <a:pt x="210" y="226"/>
                </a:cubicBezTo>
                <a:cubicBezTo>
                  <a:pt x="210" y="226"/>
                  <a:pt x="209" y="224"/>
                  <a:pt x="208" y="222"/>
                </a:cubicBezTo>
                <a:cubicBezTo>
                  <a:pt x="207" y="220"/>
                  <a:pt x="205" y="216"/>
                  <a:pt x="204" y="212"/>
                </a:cubicBezTo>
                <a:cubicBezTo>
                  <a:pt x="204" y="209"/>
                  <a:pt x="204" y="211"/>
                  <a:pt x="204" y="205"/>
                </a:cubicBezTo>
                <a:cubicBezTo>
                  <a:pt x="205" y="199"/>
                  <a:pt x="203" y="196"/>
                  <a:pt x="203" y="195"/>
                </a:cubicBezTo>
                <a:cubicBezTo>
                  <a:pt x="203" y="194"/>
                  <a:pt x="203" y="194"/>
                  <a:pt x="201" y="193"/>
                </a:cubicBezTo>
                <a:cubicBezTo>
                  <a:pt x="199" y="193"/>
                  <a:pt x="197" y="191"/>
                  <a:pt x="197" y="191"/>
                </a:cubicBezTo>
                <a:cubicBezTo>
                  <a:pt x="196" y="191"/>
                  <a:pt x="194" y="190"/>
                  <a:pt x="193" y="190"/>
                </a:cubicBezTo>
                <a:cubicBezTo>
                  <a:pt x="193" y="190"/>
                  <a:pt x="188" y="190"/>
                  <a:pt x="188" y="190"/>
                </a:cubicBezTo>
                <a:cubicBezTo>
                  <a:pt x="188" y="190"/>
                  <a:pt x="183" y="192"/>
                  <a:pt x="181" y="192"/>
                </a:cubicBezTo>
                <a:cubicBezTo>
                  <a:pt x="180" y="193"/>
                  <a:pt x="178" y="194"/>
                  <a:pt x="178" y="194"/>
                </a:cubicBezTo>
                <a:cubicBezTo>
                  <a:pt x="178" y="194"/>
                  <a:pt x="176" y="194"/>
                  <a:pt x="174" y="194"/>
                </a:cubicBezTo>
                <a:cubicBezTo>
                  <a:pt x="173" y="194"/>
                  <a:pt x="171" y="194"/>
                  <a:pt x="171" y="194"/>
                </a:cubicBezTo>
                <a:cubicBezTo>
                  <a:pt x="170" y="195"/>
                  <a:pt x="166" y="195"/>
                  <a:pt x="165" y="196"/>
                </a:cubicBezTo>
                <a:cubicBezTo>
                  <a:pt x="164" y="197"/>
                  <a:pt x="161" y="196"/>
                  <a:pt x="160" y="197"/>
                </a:cubicBezTo>
                <a:cubicBezTo>
                  <a:pt x="159" y="199"/>
                  <a:pt x="157" y="201"/>
                  <a:pt x="157" y="201"/>
                </a:cubicBezTo>
                <a:cubicBezTo>
                  <a:pt x="157" y="201"/>
                  <a:pt x="154" y="200"/>
                  <a:pt x="151" y="201"/>
                </a:cubicBezTo>
                <a:cubicBezTo>
                  <a:pt x="147" y="201"/>
                  <a:pt x="150" y="204"/>
                  <a:pt x="150" y="204"/>
                </a:cubicBezTo>
                <a:cubicBezTo>
                  <a:pt x="150" y="204"/>
                  <a:pt x="147" y="206"/>
                  <a:pt x="146" y="207"/>
                </a:cubicBezTo>
                <a:cubicBezTo>
                  <a:pt x="145" y="207"/>
                  <a:pt x="144" y="207"/>
                  <a:pt x="141" y="207"/>
                </a:cubicBezTo>
                <a:cubicBezTo>
                  <a:pt x="138" y="207"/>
                  <a:pt x="138" y="210"/>
                  <a:pt x="137" y="210"/>
                </a:cubicBezTo>
                <a:cubicBezTo>
                  <a:pt x="136" y="210"/>
                  <a:pt x="134" y="211"/>
                  <a:pt x="133" y="211"/>
                </a:cubicBezTo>
                <a:cubicBezTo>
                  <a:pt x="132" y="212"/>
                  <a:pt x="125" y="216"/>
                  <a:pt x="125" y="216"/>
                </a:cubicBezTo>
                <a:cubicBezTo>
                  <a:pt x="119" y="216"/>
                  <a:pt x="117" y="219"/>
                  <a:pt x="117" y="219"/>
                </a:cubicBezTo>
                <a:cubicBezTo>
                  <a:pt x="115" y="219"/>
                  <a:pt x="115" y="219"/>
                  <a:pt x="115" y="219"/>
                </a:cubicBezTo>
                <a:cubicBezTo>
                  <a:pt x="115" y="219"/>
                  <a:pt x="112" y="219"/>
                  <a:pt x="112" y="220"/>
                </a:cubicBezTo>
                <a:cubicBezTo>
                  <a:pt x="111" y="221"/>
                  <a:pt x="108" y="222"/>
                  <a:pt x="108" y="222"/>
                </a:cubicBezTo>
                <a:cubicBezTo>
                  <a:pt x="107" y="222"/>
                  <a:pt x="105" y="222"/>
                  <a:pt x="104" y="222"/>
                </a:cubicBezTo>
                <a:cubicBezTo>
                  <a:pt x="103" y="222"/>
                  <a:pt x="98" y="227"/>
                  <a:pt x="98" y="227"/>
                </a:cubicBezTo>
                <a:cubicBezTo>
                  <a:pt x="94" y="226"/>
                  <a:pt x="93" y="231"/>
                  <a:pt x="93" y="231"/>
                </a:cubicBezTo>
                <a:cubicBezTo>
                  <a:pt x="93" y="231"/>
                  <a:pt x="98" y="232"/>
                  <a:pt x="93" y="233"/>
                </a:cubicBezTo>
                <a:cubicBezTo>
                  <a:pt x="86" y="235"/>
                  <a:pt x="78" y="239"/>
                  <a:pt x="78" y="239"/>
                </a:cubicBezTo>
                <a:cubicBezTo>
                  <a:pt x="75" y="239"/>
                  <a:pt x="73" y="239"/>
                  <a:pt x="73" y="239"/>
                </a:cubicBezTo>
                <a:cubicBezTo>
                  <a:pt x="73" y="239"/>
                  <a:pt x="73" y="242"/>
                  <a:pt x="72" y="242"/>
                </a:cubicBezTo>
                <a:cubicBezTo>
                  <a:pt x="71" y="242"/>
                  <a:pt x="67" y="242"/>
                  <a:pt x="66" y="243"/>
                </a:cubicBezTo>
                <a:cubicBezTo>
                  <a:pt x="65" y="243"/>
                  <a:pt x="66" y="245"/>
                  <a:pt x="66" y="245"/>
                </a:cubicBezTo>
                <a:cubicBezTo>
                  <a:pt x="66" y="245"/>
                  <a:pt x="67" y="247"/>
                  <a:pt x="68" y="248"/>
                </a:cubicBezTo>
                <a:cubicBezTo>
                  <a:pt x="68" y="248"/>
                  <a:pt x="69" y="247"/>
                  <a:pt x="73" y="247"/>
                </a:cubicBezTo>
                <a:cubicBezTo>
                  <a:pt x="76" y="247"/>
                  <a:pt x="76" y="247"/>
                  <a:pt x="77" y="245"/>
                </a:cubicBezTo>
                <a:cubicBezTo>
                  <a:pt x="77" y="243"/>
                  <a:pt x="79" y="245"/>
                  <a:pt x="81" y="244"/>
                </a:cubicBezTo>
                <a:cubicBezTo>
                  <a:pt x="82" y="243"/>
                  <a:pt x="82" y="244"/>
                  <a:pt x="83" y="244"/>
                </a:cubicBezTo>
                <a:cubicBezTo>
                  <a:pt x="84" y="244"/>
                  <a:pt x="86" y="244"/>
                  <a:pt x="86" y="244"/>
                </a:cubicBezTo>
                <a:cubicBezTo>
                  <a:pt x="86" y="244"/>
                  <a:pt x="89" y="243"/>
                  <a:pt x="90" y="242"/>
                </a:cubicBezTo>
                <a:cubicBezTo>
                  <a:pt x="91" y="241"/>
                  <a:pt x="94" y="242"/>
                  <a:pt x="95" y="241"/>
                </a:cubicBezTo>
                <a:cubicBezTo>
                  <a:pt x="96" y="241"/>
                  <a:pt x="98" y="241"/>
                  <a:pt x="100" y="241"/>
                </a:cubicBezTo>
                <a:cubicBezTo>
                  <a:pt x="103" y="241"/>
                  <a:pt x="104" y="239"/>
                  <a:pt x="105" y="239"/>
                </a:cubicBezTo>
                <a:cubicBezTo>
                  <a:pt x="106" y="239"/>
                  <a:pt x="107" y="239"/>
                  <a:pt x="110" y="238"/>
                </a:cubicBezTo>
                <a:cubicBezTo>
                  <a:pt x="113" y="238"/>
                  <a:pt x="114" y="236"/>
                  <a:pt x="115" y="236"/>
                </a:cubicBezTo>
                <a:cubicBezTo>
                  <a:pt x="115" y="236"/>
                  <a:pt x="118" y="236"/>
                  <a:pt x="119" y="235"/>
                </a:cubicBezTo>
                <a:cubicBezTo>
                  <a:pt x="121" y="235"/>
                  <a:pt x="123" y="234"/>
                  <a:pt x="123" y="234"/>
                </a:cubicBezTo>
                <a:cubicBezTo>
                  <a:pt x="123" y="234"/>
                  <a:pt x="126" y="234"/>
                  <a:pt x="128" y="233"/>
                </a:cubicBezTo>
                <a:cubicBezTo>
                  <a:pt x="130" y="232"/>
                  <a:pt x="132" y="232"/>
                  <a:pt x="133" y="232"/>
                </a:cubicBezTo>
                <a:cubicBezTo>
                  <a:pt x="134" y="232"/>
                  <a:pt x="136" y="231"/>
                  <a:pt x="138" y="230"/>
                </a:cubicBezTo>
                <a:cubicBezTo>
                  <a:pt x="141" y="228"/>
                  <a:pt x="140" y="229"/>
                  <a:pt x="143" y="229"/>
                </a:cubicBezTo>
                <a:cubicBezTo>
                  <a:pt x="145" y="230"/>
                  <a:pt x="144" y="227"/>
                  <a:pt x="145" y="227"/>
                </a:cubicBezTo>
                <a:cubicBezTo>
                  <a:pt x="146" y="227"/>
                  <a:pt x="151" y="227"/>
                  <a:pt x="151" y="226"/>
                </a:cubicBezTo>
                <a:cubicBezTo>
                  <a:pt x="152" y="225"/>
                  <a:pt x="154" y="225"/>
                  <a:pt x="155" y="225"/>
                </a:cubicBezTo>
                <a:cubicBezTo>
                  <a:pt x="155" y="225"/>
                  <a:pt x="159" y="223"/>
                  <a:pt x="159" y="222"/>
                </a:cubicBezTo>
                <a:cubicBezTo>
                  <a:pt x="160" y="222"/>
                  <a:pt x="162" y="219"/>
                  <a:pt x="165" y="220"/>
                </a:cubicBezTo>
                <a:cubicBezTo>
                  <a:pt x="168" y="221"/>
                  <a:pt x="169" y="220"/>
                  <a:pt x="171" y="219"/>
                </a:cubicBezTo>
                <a:cubicBezTo>
                  <a:pt x="172" y="217"/>
                  <a:pt x="174" y="217"/>
                  <a:pt x="176" y="217"/>
                </a:cubicBezTo>
                <a:cubicBezTo>
                  <a:pt x="179" y="217"/>
                  <a:pt x="182" y="215"/>
                  <a:pt x="182" y="215"/>
                </a:cubicBezTo>
                <a:cubicBezTo>
                  <a:pt x="182" y="215"/>
                  <a:pt x="184" y="214"/>
                  <a:pt x="187" y="212"/>
                </a:cubicBezTo>
                <a:cubicBezTo>
                  <a:pt x="190" y="210"/>
                  <a:pt x="190" y="212"/>
                  <a:pt x="193" y="211"/>
                </a:cubicBezTo>
                <a:cubicBezTo>
                  <a:pt x="195" y="210"/>
                  <a:pt x="195" y="211"/>
                  <a:pt x="196" y="211"/>
                </a:cubicBezTo>
                <a:cubicBezTo>
                  <a:pt x="197" y="212"/>
                  <a:pt x="198" y="212"/>
                  <a:pt x="198" y="214"/>
                </a:cubicBezTo>
                <a:cubicBezTo>
                  <a:pt x="198" y="215"/>
                  <a:pt x="198" y="216"/>
                  <a:pt x="198" y="217"/>
                </a:cubicBezTo>
                <a:cubicBezTo>
                  <a:pt x="198" y="218"/>
                  <a:pt x="198" y="219"/>
                  <a:pt x="198" y="219"/>
                </a:cubicBezTo>
                <a:cubicBezTo>
                  <a:pt x="199" y="221"/>
                  <a:pt x="199" y="221"/>
                  <a:pt x="199" y="221"/>
                </a:cubicBezTo>
                <a:cubicBezTo>
                  <a:pt x="199" y="221"/>
                  <a:pt x="199" y="223"/>
                  <a:pt x="200" y="224"/>
                </a:cubicBezTo>
                <a:cubicBezTo>
                  <a:pt x="202" y="224"/>
                  <a:pt x="202" y="226"/>
                  <a:pt x="201" y="228"/>
                </a:cubicBezTo>
                <a:cubicBezTo>
                  <a:pt x="199" y="230"/>
                  <a:pt x="196" y="231"/>
                  <a:pt x="195" y="232"/>
                </a:cubicBezTo>
                <a:cubicBezTo>
                  <a:pt x="194" y="232"/>
                  <a:pt x="193" y="234"/>
                  <a:pt x="192" y="234"/>
                </a:cubicBezTo>
                <a:cubicBezTo>
                  <a:pt x="191" y="234"/>
                  <a:pt x="187" y="233"/>
                  <a:pt x="187" y="235"/>
                </a:cubicBezTo>
                <a:cubicBezTo>
                  <a:pt x="187" y="236"/>
                  <a:pt x="188" y="238"/>
                  <a:pt x="186" y="238"/>
                </a:cubicBezTo>
                <a:cubicBezTo>
                  <a:pt x="184" y="238"/>
                  <a:pt x="182" y="238"/>
                  <a:pt x="182" y="240"/>
                </a:cubicBezTo>
                <a:cubicBezTo>
                  <a:pt x="179" y="240"/>
                  <a:pt x="174" y="247"/>
                  <a:pt x="174" y="247"/>
                </a:cubicBezTo>
                <a:cubicBezTo>
                  <a:pt x="174" y="247"/>
                  <a:pt x="169" y="247"/>
                  <a:pt x="170" y="250"/>
                </a:cubicBezTo>
                <a:cubicBezTo>
                  <a:pt x="171" y="253"/>
                  <a:pt x="170" y="255"/>
                  <a:pt x="170" y="255"/>
                </a:cubicBezTo>
                <a:cubicBezTo>
                  <a:pt x="170" y="255"/>
                  <a:pt x="169" y="255"/>
                  <a:pt x="164" y="256"/>
                </a:cubicBezTo>
                <a:cubicBezTo>
                  <a:pt x="159" y="256"/>
                  <a:pt x="157" y="262"/>
                  <a:pt x="157" y="262"/>
                </a:cubicBezTo>
                <a:cubicBezTo>
                  <a:pt x="153" y="264"/>
                  <a:pt x="152" y="266"/>
                  <a:pt x="152" y="266"/>
                </a:cubicBezTo>
                <a:cubicBezTo>
                  <a:pt x="152" y="266"/>
                  <a:pt x="149" y="268"/>
                  <a:pt x="152" y="263"/>
                </a:cubicBezTo>
                <a:cubicBezTo>
                  <a:pt x="156" y="259"/>
                  <a:pt x="153" y="259"/>
                  <a:pt x="153" y="259"/>
                </a:cubicBezTo>
                <a:cubicBezTo>
                  <a:pt x="146" y="260"/>
                  <a:pt x="149" y="266"/>
                  <a:pt x="149" y="266"/>
                </a:cubicBezTo>
                <a:cubicBezTo>
                  <a:pt x="149" y="266"/>
                  <a:pt x="147" y="266"/>
                  <a:pt x="145" y="267"/>
                </a:cubicBezTo>
                <a:cubicBezTo>
                  <a:pt x="143" y="268"/>
                  <a:pt x="141" y="271"/>
                  <a:pt x="141" y="271"/>
                </a:cubicBezTo>
                <a:cubicBezTo>
                  <a:pt x="141" y="271"/>
                  <a:pt x="139" y="274"/>
                  <a:pt x="136" y="276"/>
                </a:cubicBezTo>
                <a:cubicBezTo>
                  <a:pt x="134" y="278"/>
                  <a:pt x="133" y="281"/>
                  <a:pt x="131" y="282"/>
                </a:cubicBezTo>
                <a:cubicBezTo>
                  <a:pt x="128" y="284"/>
                  <a:pt x="126" y="287"/>
                  <a:pt x="126" y="287"/>
                </a:cubicBezTo>
                <a:cubicBezTo>
                  <a:pt x="122" y="293"/>
                  <a:pt x="122" y="293"/>
                  <a:pt x="122" y="293"/>
                </a:cubicBezTo>
                <a:cubicBezTo>
                  <a:pt x="118" y="294"/>
                  <a:pt x="115" y="301"/>
                  <a:pt x="115" y="301"/>
                </a:cubicBezTo>
                <a:cubicBezTo>
                  <a:pt x="115" y="301"/>
                  <a:pt x="113" y="306"/>
                  <a:pt x="110" y="307"/>
                </a:cubicBezTo>
                <a:cubicBezTo>
                  <a:pt x="108" y="308"/>
                  <a:pt x="105" y="312"/>
                  <a:pt x="105" y="312"/>
                </a:cubicBezTo>
                <a:cubicBezTo>
                  <a:pt x="105" y="313"/>
                  <a:pt x="105" y="313"/>
                  <a:pt x="105" y="313"/>
                </a:cubicBezTo>
                <a:cubicBezTo>
                  <a:pt x="104" y="315"/>
                  <a:pt x="104" y="315"/>
                  <a:pt x="104" y="315"/>
                </a:cubicBezTo>
                <a:cubicBezTo>
                  <a:pt x="104" y="315"/>
                  <a:pt x="102" y="316"/>
                  <a:pt x="100" y="317"/>
                </a:cubicBezTo>
                <a:cubicBezTo>
                  <a:pt x="98" y="318"/>
                  <a:pt x="99" y="318"/>
                  <a:pt x="98" y="319"/>
                </a:cubicBezTo>
                <a:cubicBezTo>
                  <a:pt x="98" y="321"/>
                  <a:pt x="99" y="321"/>
                  <a:pt x="100" y="322"/>
                </a:cubicBezTo>
                <a:cubicBezTo>
                  <a:pt x="100" y="322"/>
                  <a:pt x="101" y="321"/>
                  <a:pt x="103" y="320"/>
                </a:cubicBezTo>
                <a:cubicBezTo>
                  <a:pt x="104" y="320"/>
                  <a:pt x="106" y="319"/>
                  <a:pt x="106" y="318"/>
                </a:cubicBezTo>
                <a:cubicBezTo>
                  <a:pt x="107" y="317"/>
                  <a:pt x="108" y="317"/>
                  <a:pt x="108" y="316"/>
                </a:cubicBezTo>
                <a:cubicBezTo>
                  <a:pt x="109" y="314"/>
                  <a:pt x="109" y="315"/>
                  <a:pt x="110" y="315"/>
                </a:cubicBezTo>
                <a:cubicBezTo>
                  <a:pt x="111" y="315"/>
                  <a:pt x="115" y="315"/>
                  <a:pt x="115" y="315"/>
                </a:cubicBezTo>
                <a:cubicBezTo>
                  <a:pt x="116" y="315"/>
                  <a:pt x="119" y="312"/>
                  <a:pt x="122" y="312"/>
                </a:cubicBezTo>
                <a:cubicBezTo>
                  <a:pt x="125" y="311"/>
                  <a:pt x="122" y="309"/>
                  <a:pt x="122" y="308"/>
                </a:cubicBezTo>
                <a:cubicBezTo>
                  <a:pt x="122" y="307"/>
                  <a:pt x="123" y="307"/>
                  <a:pt x="125" y="307"/>
                </a:cubicBezTo>
                <a:cubicBezTo>
                  <a:pt x="127" y="306"/>
                  <a:pt x="126" y="307"/>
                  <a:pt x="126" y="307"/>
                </a:cubicBezTo>
                <a:cubicBezTo>
                  <a:pt x="127" y="307"/>
                  <a:pt x="128" y="306"/>
                  <a:pt x="128" y="306"/>
                </a:cubicBezTo>
                <a:cubicBezTo>
                  <a:pt x="128" y="306"/>
                  <a:pt x="132" y="306"/>
                  <a:pt x="134" y="306"/>
                </a:cubicBezTo>
                <a:cubicBezTo>
                  <a:pt x="136" y="306"/>
                  <a:pt x="137" y="306"/>
                  <a:pt x="138" y="304"/>
                </a:cubicBezTo>
                <a:cubicBezTo>
                  <a:pt x="139" y="303"/>
                  <a:pt x="139" y="302"/>
                  <a:pt x="140" y="300"/>
                </a:cubicBezTo>
                <a:cubicBezTo>
                  <a:pt x="141" y="299"/>
                  <a:pt x="142" y="301"/>
                  <a:pt x="142" y="301"/>
                </a:cubicBezTo>
                <a:cubicBezTo>
                  <a:pt x="142" y="301"/>
                  <a:pt x="143" y="301"/>
                  <a:pt x="144" y="300"/>
                </a:cubicBezTo>
                <a:cubicBezTo>
                  <a:pt x="144" y="300"/>
                  <a:pt x="146" y="300"/>
                  <a:pt x="146" y="300"/>
                </a:cubicBezTo>
                <a:cubicBezTo>
                  <a:pt x="146" y="300"/>
                  <a:pt x="149" y="299"/>
                  <a:pt x="152" y="299"/>
                </a:cubicBezTo>
                <a:cubicBezTo>
                  <a:pt x="154" y="299"/>
                  <a:pt x="153" y="299"/>
                  <a:pt x="155" y="298"/>
                </a:cubicBezTo>
                <a:cubicBezTo>
                  <a:pt x="157" y="298"/>
                  <a:pt x="157" y="298"/>
                  <a:pt x="158" y="298"/>
                </a:cubicBezTo>
                <a:cubicBezTo>
                  <a:pt x="159" y="298"/>
                  <a:pt x="160" y="296"/>
                  <a:pt x="162" y="295"/>
                </a:cubicBezTo>
                <a:cubicBezTo>
                  <a:pt x="164" y="294"/>
                  <a:pt x="165" y="293"/>
                  <a:pt x="167" y="293"/>
                </a:cubicBezTo>
                <a:cubicBezTo>
                  <a:pt x="169" y="294"/>
                  <a:pt x="171" y="295"/>
                  <a:pt x="171" y="295"/>
                </a:cubicBezTo>
                <a:cubicBezTo>
                  <a:pt x="168" y="297"/>
                  <a:pt x="168" y="297"/>
                  <a:pt x="168" y="297"/>
                </a:cubicBezTo>
                <a:cubicBezTo>
                  <a:pt x="164" y="300"/>
                  <a:pt x="164" y="300"/>
                  <a:pt x="164" y="300"/>
                </a:cubicBezTo>
                <a:cubicBezTo>
                  <a:pt x="158" y="304"/>
                  <a:pt x="158" y="304"/>
                  <a:pt x="158" y="304"/>
                </a:cubicBezTo>
                <a:cubicBezTo>
                  <a:pt x="152" y="308"/>
                  <a:pt x="152" y="308"/>
                  <a:pt x="152" y="308"/>
                </a:cubicBezTo>
                <a:cubicBezTo>
                  <a:pt x="148" y="311"/>
                  <a:pt x="148" y="311"/>
                  <a:pt x="148" y="311"/>
                </a:cubicBezTo>
                <a:cubicBezTo>
                  <a:pt x="139" y="319"/>
                  <a:pt x="139" y="319"/>
                  <a:pt x="139" y="319"/>
                </a:cubicBezTo>
                <a:cubicBezTo>
                  <a:pt x="132" y="322"/>
                  <a:pt x="127" y="328"/>
                  <a:pt x="127" y="328"/>
                </a:cubicBezTo>
                <a:cubicBezTo>
                  <a:pt x="120" y="329"/>
                  <a:pt x="118" y="334"/>
                  <a:pt x="118" y="334"/>
                </a:cubicBezTo>
                <a:cubicBezTo>
                  <a:pt x="115" y="333"/>
                  <a:pt x="111" y="339"/>
                  <a:pt x="111" y="339"/>
                </a:cubicBezTo>
                <a:cubicBezTo>
                  <a:pt x="95" y="351"/>
                  <a:pt x="95" y="351"/>
                  <a:pt x="95" y="351"/>
                </a:cubicBezTo>
                <a:cubicBezTo>
                  <a:pt x="94" y="352"/>
                  <a:pt x="94" y="352"/>
                  <a:pt x="94" y="352"/>
                </a:cubicBezTo>
                <a:cubicBezTo>
                  <a:pt x="95" y="354"/>
                  <a:pt x="95" y="354"/>
                  <a:pt x="95" y="354"/>
                </a:cubicBezTo>
                <a:cubicBezTo>
                  <a:pt x="95" y="354"/>
                  <a:pt x="98" y="354"/>
                  <a:pt x="98" y="354"/>
                </a:cubicBezTo>
                <a:cubicBezTo>
                  <a:pt x="99" y="354"/>
                  <a:pt x="101" y="351"/>
                  <a:pt x="101" y="350"/>
                </a:cubicBezTo>
                <a:cubicBezTo>
                  <a:pt x="102" y="349"/>
                  <a:pt x="103" y="349"/>
                  <a:pt x="104" y="349"/>
                </a:cubicBezTo>
                <a:cubicBezTo>
                  <a:pt x="106" y="348"/>
                  <a:pt x="109" y="345"/>
                  <a:pt x="110" y="345"/>
                </a:cubicBezTo>
                <a:cubicBezTo>
                  <a:pt x="110" y="345"/>
                  <a:pt x="113" y="341"/>
                  <a:pt x="113" y="341"/>
                </a:cubicBezTo>
                <a:cubicBezTo>
                  <a:pt x="114" y="341"/>
                  <a:pt x="118" y="338"/>
                  <a:pt x="118" y="338"/>
                </a:cubicBezTo>
                <a:cubicBezTo>
                  <a:pt x="118" y="338"/>
                  <a:pt x="120" y="337"/>
                  <a:pt x="121" y="337"/>
                </a:cubicBezTo>
                <a:cubicBezTo>
                  <a:pt x="122" y="337"/>
                  <a:pt x="123" y="334"/>
                  <a:pt x="123" y="334"/>
                </a:cubicBezTo>
                <a:cubicBezTo>
                  <a:pt x="127" y="331"/>
                  <a:pt x="127" y="331"/>
                  <a:pt x="127" y="331"/>
                </a:cubicBezTo>
                <a:cubicBezTo>
                  <a:pt x="129" y="330"/>
                  <a:pt x="129" y="330"/>
                  <a:pt x="129" y="330"/>
                </a:cubicBezTo>
                <a:cubicBezTo>
                  <a:pt x="131" y="329"/>
                  <a:pt x="131" y="329"/>
                  <a:pt x="131" y="329"/>
                </a:cubicBezTo>
                <a:cubicBezTo>
                  <a:pt x="134" y="326"/>
                  <a:pt x="134" y="326"/>
                  <a:pt x="134" y="326"/>
                </a:cubicBezTo>
                <a:cubicBezTo>
                  <a:pt x="134" y="326"/>
                  <a:pt x="138" y="324"/>
                  <a:pt x="139" y="324"/>
                </a:cubicBezTo>
                <a:cubicBezTo>
                  <a:pt x="139" y="324"/>
                  <a:pt x="141" y="324"/>
                  <a:pt x="143" y="322"/>
                </a:cubicBezTo>
                <a:cubicBezTo>
                  <a:pt x="145" y="321"/>
                  <a:pt x="147" y="320"/>
                  <a:pt x="148" y="319"/>
                </a:cubicBezTo>
                <a:cubicBezTo>
                  <a:pt x="148" y="319"/>
                  <a:pt x="155" y="315"/>
                  <a:pt x="158" y="313"/>
                </a:cubicBezTo>
                <a:cubicBezTo>
                  <a:pt x="160" y="311"/>
                  <a:pt x="160" y="312"/>
                  <a:pt x="163" y="311"/>
                </a:cubicBezTo>
                <a:cubicBezTo>
                  <a:pt x="166" y="310"/>
                  <a:pt x="167" y="309"/>
                  <a:pt x="169" y="308"/>
                </a:cubicBezTo>
                <a:cubicBezTo>
                  <a:pt x="170" y="308"/>
                  <a:pt x="175" y="306"/>
                  <a:pt x="177" y="305"/>
                </a:cubicBezTo>
                <a:cubicBezTo>
                  <a:pt x="180" y="305"/>
                  <a:pt x="181" y="306"/>
                  <a:pt x="182" y="306"/>
                </a:cubicBezTo>
                <a:cubicBezTo>
                  <a:pt x="183" y="306"/>
                  <a:pt x="188" y="304"/>
                  <a:pt x="189" y="305"/>
                </a:cubicBezTo>
                <a:cubicBezTo>
                  <a:pt x="189" y="305"/>
                  <a:pt x="193" y="304"/>
                  <a:pt x="191" y="301"/>
                </a:cubicBezTo>
                <a:cubicBezTo>
                  <a:pt x="195" y="298"/>
                  <a:pt x="190" y="293"/>
                  <a:pt x="186" y="293"/>
                </a:cubicBezTo>
                <a:cubicBezTo>
                  <a:pt x="182" y="293"/>
                  <a:pt x="180" y="292"/>
                  <a:pt x="179" y="291"/>
                </a:cubicBezTo>
                <a:cubicBezTo>
                  <a:pt x="178" y="290"/>
                  <a:pt x="181" y="289"/>
                  <a:pt x="181" y="289"/>
                </a:cubicBezTo>
                <a:cubicBezTo>
                  <a:pt x="181" y="289"/>
                  <a:pt x="185" y="286"/>
                  <a:pt x="186" y="286"/>
                </a:cubicBezTo>
                <a:cubicBezTo>
                  <a:pt x="188" y="286"/>
                  <a:pt x="193" y="283"/>
                  <a:pt x="193" y="283"/>
                </a:cubicBezTo>
                <a:cubicBezTo>
                  <a:pt x="196" y="283"/>
                  <a:pt x="198" y="281"/>
                  <a:pt x="199" y="280"/>
                </a:cubicBezTo>
                <a:cubicBezTo>
                  <a:pt x="199" y="280"/>
                  <a:pt x="201" y="280"/>
                  <a:pt x="201" y="279"/>
                </a:cubicBezTo>
                <a:cubicBezTo>
                  <a:pt x="201" y="278"/>
                  <a:pt x="206" y="277"/>
                  <a:pt x="206" y="277"/>
                </a:cubicBezTo>
                <a:cubicBezTo>
                  <a:pt x="206" y="277"/>
                  <a:pt x="208" y="277"/>
                  <a:pt x="210" y="278"/>
                </a:cubicBezTo>
                <a:cubicBezTo>
                  <a:pt x="211" y="278"/>
                  <a:pt x="215" y="276"/>
                  <a:pt x="215" y="276"/>
                </a:cubicBezTo>
                <a:cubicBezTo>
                  <a:pt x="217" y="275"/>
                  <a:pt x="216" y="278"/>
                  <a:pt x="216" y="278"/>
                </a:cubicBezTo>
                <a:cubicBezTo>
                  <a:pt x="215" y="279"/>
                  <a:pt x="215" y="279"/>
                  <a:pt x="215" y="279"/>
                </a:cubicBezTo>
                <a:cubicBezTo>
                  <a:pt x="215" y="279"/>
                  <a:pt x="214" y="280"/>
                  <a:pt x="214" y="281"/>
                </a:cubicBezTo>
                <a:cubicBezTo>
                  <a:pt x="214" y="283"/>
                  <a:pt x="212" y="283"/>
                  <a:pt x="212" y="283"/>
                </a:cubicBezTo>
                <a:cubicBezTo>
                  <a:pt x="211" y="284"/>
                  <a:pt x="210" y="285"/>
                  <a:pt x="210" y="285"/>
                </a:cubicBezTo>
                <a:cubicBezTo>
                  <a:pt x="210" y="285"/>
                  <a:pt x="209" y="287"/>
                  <a:pt x="208" y="288"/>
                </a:cubicBezTo>
                <a:cubicBezTo>
                  <a:pt x="207" y="288"/>
                  <a:pt x="207" y="291"/>
                  <a:pt x="207" y="291"/>
                </a:cubicBezTo>
                <a:cubicBezTo>
                  <a:pt x="206" y="293"/>
                  <a:pt x="206" y="293"/>
                  <a:pt x="206" y="293"/>
                </a:cubicBezTo>
                <a:cubicBezTo>
                  <a:pt x="206" y="293"/>
                  <a:pt x="205" y="295"/>
                  <a:pt x="207" y="294"/>
                </a:cubicBezTo>
                <a:cubicBezTo>
                  <a:pt x="208" y="294"/>
                  <a:pt x="208" y="293"/>
                  <a:pt x="208" y="293"/>
                </a:cubicBezTo>
                <a:cubicBezTo>
                  <a:pt x="211" y="292"/>
                  <a:pt x="211" y="292"/>
                  <a:pt x="211" y="292"/>
                </a:cubicBezTo>
                <a:cubicBezTo>
                  <a:pt x="214" y="289"/>
                  <a:pt x="214" y="289"/>
                  <a:pt x="214" y="289"/>
                </a:cubicBezTo>
                <a:cubicBezTo>
                  <a:pt x="215" y="287"/>
                  <a:pt x="215" y="287"/>
                  <a:pt x="215" y="287"/>
                </a:cubicBezTo>
                <a:cubicBezTo>
                  <a:pt x="215" y="287"/>
                  <a:pt x="215" y="285"/>
                  <a:pt x="216" y="284"/>
                </a:cubicBezTo>
                <a:cubicBezTo>
                  <a:pt x="217" y="283"/>
                  <a:pt x="216" y="284"/>
                  <a:pt x="217" y="283"/>
                </a:cubicBezTo>
                <a:cubicBezTo>
                  <a:pt x="218" y="283"/>
                  <a:pt x="218" y="281"/>
                  <a:pt x="218" y="280"/>
                </a:cubicBezTo>
                <a:cubicBezTo>
                  <a:pt x="218" y="280"/>
                  <a:pt x="220" y="279"/>
                  <a:pt x="220" y="279"/>
                </a:cubicBezTo>
                <a:cubicBezTo>
                  <a:pt x="220" y="279"/>
                  <a:pt x="222" y="280"/>
                  <a:pt x="222" y="279"/>
                </a:cubicBezTo>
                <a:cubicBezTo>
                  <a:pt x="222" y="279"/>
                  <a:pt x="222" y="277"/>
                  <a:pt x="221" y="276"/>
                </a:cubicBezTo>
                <a:cubicBezTo>
                  <a:pt x="221" y="274"/>
                  <a:pt x="221" y="276"/>
                  <a:pt x="222" y="275"/>
                </a:cubicBezTo>
                <a:cubicBezTo>
                  <a:pt x="222" y="274"/>
                  <a:pt x="224" y="274"/>
                  <a:pt x="225" y="274"/>
                </a:cubicBezTo>
                <a:cubicBezTo>
                  <a:pt x="227" y="273"/>
                  <a:pt x="227" y="274"/>
                  <a:pt x="228" y="273"/>
                </a:cubicBezTo>
                <a:cubicBezTo>
                  <a:pt x="228" y="273"/>
                  <a:pt x="228" y="272"/>
                  <a:pt x="228" y="271"/>
                </a:cubicBezTo>
                <a:cubicBezTo>
                  <a:pt x="228" y="270"/>
                  <a:pt x="228" y="269"/>
                  <a:pt x="229" y="268"/>
                </a:cubicBezTo>
                <a:cubicBezTo>
                  <a:pt x="229" y="267"/>
                  <a:pt x="230" y="268"/>
                  <a:pt x="231" y="267"/>
                </a:cubicBezTo>
                <a:cubicBezTo>
                  <a:pt x="232" y="267"/>
                  <a:pt x="231" y="267"/>
                  <a:pt x="232" y="266"/>
                </a:cubicBezTo>
                <a:cubicBezTo>
                  <a:pt x="232" y="266"/>
                  <a:pt x="233" y="265"/>
                  <a:pt x="234" y="264"/>
                </a:cubicBezTo>
                <a:cubicBezTo>
                  <a:pt x="236" y="263"/>
                  <a:pt x="235" y="261"/>
                  <a:pt x="235" y="261"/>
                </a:cubicBezTo>
                <a:cubicBezTo>
                  <a:pt x="235" y="260"/>
                  <a:pt x="236" y="260"/>
                  <a:pt x="237" y="260"/>
                </a:cubicBezTo>
                <a:cubicBezTo>
                  <a:pt x="238" y="260"/>
                  <a:pt x="236" y="261"/>
                  <a:pt x="236" y="262"/>
                </a:cubicBezTo>
                <a:cubicBezTo>
                  <a:pt x="236" y="263"/>
                  <a:pt x="235" y="265"/>
                  <a:pt x="235" y="265"/>
                </a:cubicBezTo>
                <a:cubicBezTo>
                  <a:pt x="235" y="265"/>
                  <a:pt x="237" y="266"/>
                  <a:pt x="237" y="267"/>
                </a:cubicBezTo>
                <a:cubicBezTo>
                  <a:pt x="237" y="268"/>
                  <a:pt x="237" y="270"/>
                  <a:pt x="237" y="272"/>
                </a:cubicBezTo>
                <a:cubicBezTo>
                  <a:pt x="237" y="275"/>
                  <a:pt x="236" y="276"/>
                  <a:pt x="236" y="276"/>
                </a:cubicBezTo>
                <a:cubicBezTo>
                  <a:pt x="236" y="276"/>
                  <a:pt x="236" y="279"/>
                  <a:pt x="237" y="279"/>
                </a:cubicBezTo>
                <a:cubicBezTo>
                  <a:pt x="238" y="280"/>
                  <a:pt x="238" y="282"/>
                  <a:pt x="238" y="282"/>
                </a:cubicBezTo>
                <a:cubicBezTo>
                  <a:pt x="234" y="282"/>
                  <a:pt x="234" y="286"/>
                  <a:pt x="234" y="286"/>
                </a:cubicBezTo>
                <a:cubicBezTo>
                  <a:pt x="230" y="286"/>
                  <a:pt x="230" y="289"/>
                  <a:pt x="230" y="289"/>
                </a:cubicBezTo>
                <a:cubicBezTo>
                  <a:pt x="230" y="294"/>
                  <a:pt x="225" y="294"/>
                  <a:pt x="225" y="294"/>
                </a:cubicBezTo>
                <a:cubicBezTo>
                  <a:pt x="224" y="295"/>
                  <a:pt x="224" y="295"/>
                  <a:pt x="224" y="295"/>
                </a:cubicBezTo>
                <a:cubicBezTo>
                  <a:pt x="221" y="298"/>
                  <a:pt x="221" y="298"/>
                  <a:pt x="221" y="298"/>
                </a:cubicBezTo>
                <a:cubicBezTo>
                  <a:pt x="221" y="298"/>
                  <a:pt x="215" y="302"/>
                  <a:pt x="212" y="304"/>
                </a:cubicBezTo>
                <a:cubicBezTo>
                  <a:pt x="210" y="307"/>
                  <a:pt x="204" y="312"/>
                  <a:pt x="204" y="312"/>
                </a:cubicBezTo>
                <a:cubicBezTo>
                  <a:pt x="203" y="314"/>
                  <a:pt x="198" y="313"/>
                  <a:pt x="198" y="313"/>
                </a:cubicBezTo>
                <a:cubicBezTo>
                  <a:pt x="198" y="309"/>
                  <a:pt x="195" y="310"/>
                  <a:pt x="195" y="310"/>
                </a:cubicBezTo>
                <a:cubicBezTo>
                  <a:pt x="186" y="309"/>
                  <a:pt x="186" y="309"/>
                  <a:pt x="186" y="309"/>
                </a:cubicBezTo>
                <a:cubicBezTo>
                  <a:pt x="181" y="309"/>
                  <a:pt x="181" y="309"/>
                  <a:pt x="181" y="309"/>
                </a:cubicBezTo>
                <a:cubicBezTo>
                  <a:pt x="181" y="309"/>
                  <a:pt x="179" y="308"/>
                  <a:pt x="178" y="308"/>
                </a:cubicBezTo>
                <a:cubicBezTo>
                  <a:pt x="177" y="309"/>
                  <a:pt x="173" y="311"/>
                  <a:pt x="173" y="311"/>
                </a:cubicBezTo>
                <a:cubicBezTo>
                  <a:pt x="173" y="311"/>
                  <a:pt x="168" y="309"/>
                  <a:pt x="167" y="311"/>
                </a:cubicBezTo>
                <a:cubicBezTo>
                  <a:pt x="166" y="313"/>
                  <a:pt x="169" y="314"/>
                  <a:pt x="169" y="314"/>
                </a:cubicBezTo>
                <a:cubicBezTo>
                  <a:pt x="169" y="315"/>
                  <a:pt x="175" y="318"/>
                  <a:pt x="175" y="318"/>
                </a:cubicBezTo>
                <a:cubicBezTo>
                  <a:pt x="174" y="322"/>
                  <a:pt x="177" y="326"/>
                  <a:pt x="177" y="326"/>
                </a:cubicBezTo>
                <a:cubicBezTo>
                  <a:pt x="178" y="333"/>
                  <a:pt x="174" y="335"/>
                  <a:pt x="174" y="335"/>
                </a:cubicBezTo>
                <a:cubicBezTo>
                  <a:pt x="149" y="353"/>
                  <a:pt x="149" y="353"/>
                  <a:pt x="149" y="353"/>
                </a:cubicBezTo>
                <a:cubicBezTo>
                  <a:pt x="143" y="354"/>
                  <a:pt x="145" y="356"/>
                  <a:pt x="145" y="356"/>
                </a:cubicBezTo>
                <a:cubicBezTo>
                  <a:pt x="145" y="356"/>
                  <a:pt x="142" y="355"/>
                  <a:pt x="139" y="359"/>
                </a:cubicBezTo>
                <a:cubicBezTo>
                  <a:pt x="133" y="362"/>
                  <a:pt x="127" y="367"/>
                  <a:pt x="127" y="367"/>
                </a:cubicBezTo>
                <a:cubicBezTo>
                  <a:pt x="122" y="368"/>
                  <a:pt x="123" y="370"/>
                  <a:pt x="123" y="370"/>
                </a:cubicBezTo>
                <a:cubicBezTo>
                  <a:pt x="119" y="371"/>
                  <a:pt x="119" y="374"/>
                  <a:pt x="119" y="374"/>
                </a:cubicBezTo>
                <a:cubicBezTo>
                  <a:pt x="116" y="378"/>
                  <a:pt x="110" y="381"/>
                  <a:pt x="110" y="381"/>
                </a:cubicBezTo>
                <a:cubicBezTo>
                  <a:pt x="109" y="382"/>
                  <a:pt x="109" y="382"/>
                  <a:pt x="109" y="382"/>
                </a:cubicBezTo>
                <a:cubicBezTo>
                  <a:pt x="108" y="382"/>
                  <a:pt x="108" y="382"/>
                  <a:pt x="108" y="382"/>
                </a:cubicBezTo>
                <a:cubicBezTo>
                  <a:pt x="105" y="380"/>
                  <a:pt x="104" y="380"/>
                  <a:pt x="100" y="380"/>
                </a:cubicBezTo>
                <a:cubicBezTo>
                  <a:pt x="97" y="380"/>
                  <a:pt x="99" y="386"/>
                  <a:pt x="99" y="386"/>
                </a:cubicBezTo>
                <a:cubicBezTo>
                  <a:pt x="99" y="386"/>
                  <a:pt x="96" y="386"/>
                  <a:pt x="94" y="388"/>
                </a:cubicBezTo>
                <a:cubicBezTo>
                  <a:pt x="94" y="394"/>
                  <a:pt x="90" y="391"/>
                  <a:pt x="90" y="391"/>
                </a:cubicBezTo>
                <a:cubicBezTo>
                  <a:pt x="90" y="391"/>
                  <a:pt x="86" y="392"/>
                  <a:pt x="85" y="389"/>
                </a:cubicBezTo>
                <a:cubicBezTo>
                  <a:pt x="85" y="383"/>
                  <a:pt x="82" y="383"/>
                  <a:pt x="82" y="383"/>
                </a:cubicBezTo>
                <a:cubicBezTo>
                  <a:pt x="82" y="383"/>
                  <a:pt x="74" y="387"/>
                  <a:pt x="74" y="390"/>
                </a:cubicBezTo>
                <a:cubicBezTo>
                  <a:pt x="73" y="393"/>
                  <a:pt x="77" y="395"/>
                  <a:pt x="77" y="395"/>
                </a:cubicBezTo>
                <a:cubicBezTo>
                  <a:pt x="78" y="395"/>
                  <a:pt x="78" y="396"/>
                  <a:pt x="79" y="397"/>
                </a:cubicBezTo>
                <a:cubicBezTo>
                  <a:pt x="80" y="399"/>
                  <a:pt x="80" y="399"/>
                  <a:pt x="77" y="401"/>
                </a:cubicBezTo>
                <a:cubicBezTo>
                  <a:pt x="75" y="404"/>
                  <a:pt x="75" y="406"/>
                  <a:pt x="75" y="407"/>
                </a:cubicBezTo>
                <a:cubicBezTo>
                  <a:pt x="72" y="408"/>
                  <a:pt x="73" y="409"/>
                  <a:pt x="73" y="410"/>
                </a:cubicBezTo>
                <a:cubicBezTo>
                  <a:pt x="68" y="413"/>
                  <a:pt x="65" y="415"/>
                  <a:pt x="65" y="418"/>
                </a:cubicBezTo>
                <a:cubicBezTo>
                  <a:pt x="60" y="421"/>
                  <a:pt x="61" y="425"/>
                  <a:pt x="61" y="425"/>
                </a:cubicBezTo>
                <a:cubicBezTo>
                  <a:pt x="61" y="425"/>
                  <a:pt x="59" y="426"/>
                  <a:pt x="58" y="428"/>
                </a:cubicBezTo>
                <a:cubicBezTo>
                  <a:pt x="56" y="429"/>
                  <a:pt x="55" y="432"/>
                  <a:pt x="55" y="432"/>
                </a:cubicBezTo>
                <a:cubicBezTo>
                  <a:pt x="55" y="432"/>
                  <a:pt x="55" y="434"/>
                  <a:pt x="50" y="436"/>
                </a:cubicBezTo>
                <a:cubicBezTo>
                  <a:pt x="46" y="438"/>
                  <a:pt x="49" y="442"/>
                  <a:pt x="50" y="442"/>
                </a:cubicBezTo>
                <a:cubicBezTo>
                  <a:pt x="50" y="443"/>
                  <a:pt x="48" y="444"/>
                  <a:pt x="48" y="444"/>
                </a:cubicBezTo>
                <a:cubicBezTo>
                  <a:pt x="41" y="443"/>
                  <a:pt x="42" y="448"/>
                  <a:pt x="42" y="448"/>
                </a:cubicBezTo>
                <a:cubicBezTo>
                  <a:pt x="37" y="452"/>
                  <a:pt x="37" y="452"/>
                  <a:pt x="37" y="452"/>
                </a:cubicBezTo>
                <a:cubicBezTo>
                  <a:pt x="37" y="454"/>
                  <a:pt x="37" y="454"/>
                  <a:pt x="37" y="454"/>
                </a:cubicBezTo>
                <a:cubicBezTo>
                  <a:pt x="37" y="454"/>
                  <a:pt x="33" y="455"/>
                  <a:pt x="32" y="458"/>
                </a:cubicBezTo>
                <a:cubicBezTo>
                  <a:pt x="31" y="462"/>
                  <a:pt x="25" y="464"/>
                  <a:pt x="25" y="464"/>
                </a:cubicBezTo>
                <a:cubicBezTo>
                  <a:pt x="20" y="467"/>
                  <a:pt x="18" y="474"/>
                  <a:pt x="18" y="474"/>
                </a:cubicBezTo>
                <a:cubicBezTo>
                  <a:pt x="15" y="475"/>
                  <a:pt x="15" y="478"/>
                  <a:pt x="15" y="478"/>
                </a:cubicBezTo>
                <a:cubicBezTo>
                  <a:pt x="12" y="480"/>
                  <a:pt x="0" y="497"/>
                  <a:pt x="0" y="497"/>
                </a:cubicBezTo>
                <a:cubicBezTo>
                  <a:pt x="0" y="506"/>
                  <a:pt x="0" y="506"/>
                  <a:pt x="0" y="506"/>
                </a:cubicBezTo>
                <a:cubicBezTo>
                  <a:pt x="0" y="506"/>
                  <a:pt x="2" y="507"/>
                  <a:pt x="4" y="504"/>
                </a:cubicBezTo>
                <a:cubicBezTo>
                  <a:pt x="6" y="501"/>
                  <a:pt x="7" y="503"/>
                  <a:pt x="7" y="503"/>
                </a:cubicBezTo>
                <a:cubicBezTo>
                  <a:pt x="7" y="503"/>
                  <a:pt x="11" y="503"/>
                  <a:pt x="11" y="502"/>
                </a:cubicBezTo>
                <a:cubicBezTo>
                  <a:pt x="11" y="499"/>
                  <a:pt x="18" y="494"/>
                  <a:pt x="19" y="494"/>
                </a:cubicBezTo>
                <a:cubicBezTo>
                  <a:pt x="19" y="494"/>
                  <a:pt x="21" y="494"/>
                  <a:pt x="22" y="494"/>
                </a:cubicBezTo>
                <a:cubicBezTo>
                  <a:pt x="22" y="494"/>
                  <a:pt x="25" y="492"/>
                  <a:pt x="25" y="492"/>
                </a:cubicBezTo>
                <a:cubicBezTo>
                  <a:pt x="27" y="490"/>
                  <a:pt x="27" y="490"/>
                  <a:pt x="27" y="490"/>
                </a:cubicBezTo>
                <a:cubicBezTo>
                  <a:pt x="27" y="490"/>
                  <a:pt x="31" y="488"/>
                  <a:pt x="33" y="487"/>
                </a:cubicBezTo>
                <a:cubicBezTo>
                  <a:pt x="34" y="487"/>
                  <a:pt x="39" y="484"/>
                  <a:pt x="39" y="484"/>
                </a:cubicBezTo>
                <a:cubicBezTo>
                  <a:pt x="39" y="484"/>
                  <a:pt x="41" y="484"/>
                  <a:pt x="43" y="484"/>
                </a:cubicBezTo>
                <a:cubicBezTo>
                  <a:pt x="44" y="484"/>
                  <a:pt x="47" y="486"/>
                  <a:pt x="48" y="486"/>
                </a:cubicBezTo>
                <a:cubicBezTo>
                  <a:pt x="49" y="486"/>
                  <a:pt x="51" y="486"/>
                  <a:pt x="52" y="486"/>
                </a:cubicBezTo>
                <a:cubicBezTo>
                  <a:pt x="54" y="486"/>
                  <a:pt x="55" y="487"/>
                  <a:pt x="55" y="487"/>
                </a:cubicBezTo>
                <a:cubicBezTo>
                  <a:pt x="55" y="487"/>
                  <a:pt x="56" y="488"/>
                  <a:pt x="58" y="488"/>
                </a:cubicBezTo>
                <a:cubicBezTo>
                  <a:pt x="59" y="489"/>
                  <a:pt x="61" y="489"/>
                  <a:pt x="61" y="489"/>
                </a:cubicBezTo>
                <a:cubicBezTo>
                  <a:pt x="62" y="489"/>
                  <a:pt x="62" y="487"/>
                  <a:pt x="62" y="486"/>
                </a:cubicBezTo>
                <a:cubicBezTo>
                  <a:pt x="62" y="485"/>
                  <a:pt x="63" y="484"/>
                  <a:pt x="63" y="484"/>
                </a:cubicBezTo>
                <a:cubicBezTo>
                  <a:pt x="67" y="482"/>
                  <a:pt x="67" y="482"/>
                  <a:pt x="67" y="482"/>
                </a:cubicBezTo>
                <a:cubicBezTo>
                  <a:pt x="67" y="482"/>
                  <a:pt x="67" y="482"/>
                  <a:pt x="69" y="482"/>
                </a:cubicBezTo>
                <a:cubicBezTo>
                  <a:pt x="70" y="482"/>
                  <a:pt x="70" y="482"/>
                  <a:pt x="71" y="482"/>
                </a:cubicBezTo>
                <a:cubicBezTo>
                  <a:pt x="72" y="482"/>
                  <a:pt x="74" y="483"/>
                  <a:pt x="74" y="483"/>
                </a:cubicBezTo>
                <a:cubicBezTo>
                  <a:pt x="76" y="482"/>
                  <a:pt x="76" y="482"/>
                  <a:pt x="76" y="482"/>
                </a:cubicBezTo>
                <a:cubicBezTo>
                  <a:pt x="76" y="482"/>
                  <a:pt x="80" y="482"/>
                  <a:pt x="81" y="482"/>
                </a:cubicBezTo>
                <a:cubicBezTo>
                  <a:pt x="81" y="482"/>
                  <a:pt x="86" y="482"/>
                  <a:pt x="90" y="483"/>
                </a:cubicBezTo>
                <a:cubicBezTo>
                  <a:pt x="93" y="484"/>
                  <a:pt x="95" y="483"/>
                  <a:pt x="96" y="483"/>
                </a:cubicBezTo>
                <a:cubicBezTo>
                  <a:pt x="97" y="484"/>
                  <a:pt x="98" y="486"/>
                  <a:pt x="98" y="486"/>
                </a:cubicBezTo>
                <a:cubicBezTo>
                  <a:pt x="98" y="486"/>
                  <a:pt x="99" y="486"/>
                  <a:pt x="100" y="487"/>
                </a:cubicBezTo>
                <a:cubicBezTo>
                  <a:pt x="100" y="488"/>
                  <a:pt x="101" y="487"/>
                  <a:pt x="103" y="487"/>
                </a:cubicBezTo>
                <a:cubicBezTo>
                  <a:pt x="104" y="487"/>
                  <a:pt x="105" y="488"/>
                  <a:pt x="106" y="489"/>
                </a:cubicBezTo>
                <a:cubicBezTo>
                  <a:pt x="106" y="490"/>
                  <a:pt x="107" y="490"/>
                  <a:pt x="108" y="491"/>
                </a:cubicBezTo>
                <a:cubicBezTo>
                  <a:pt x="109" y="491"/>
                  <a:pt x="112" y="492"/>
                  <a:pt x="113" y="492"/>
                </a:cubicBezTo>
                <a:cubicBezTo>
                  <a:pt x="114" y="492"/>
                  <a:pt x="115" y="494"/>
                  <a:pt x="115" y="494"/>
                </a:cubicBezTo>
                <a:cubicBezTo>
                  <a:pt x="115" y="494"/>
                  <a:pt x="117" y="495"/>
                  <a:pt x="117" y="495"/>
                </a:cubicBezTo>
                <a:cubicBezTo>
                  <a:pt x="118" y="495"/>
                  <a:pt x="119" y="495"/>
                  <a:pt x="120" y="496"/>
                </a:cubicBezTo>
                <a:cubicBezTo>
                  <a:pt x="122" y="496"/>
                  <a:pt x="122" y="497"/>
                  <a:pt x="126" y="497"/>
                </a:cubicBezTo>
                <a:cubicBezTo>
                  <a:pt x="130" y="498"/>
                  <a:pt x="130" y="501"/>
                  <a:pt x="130" y="501"/>
                </a:cubicBezTo>
                <a:cubicBezTo>
                  <a:pt x="121" y="502"/>
                  <a:pt x="115" y="509"/>
                  <a:pt x="115" y="509"/>
                </a:cubicBezTo>
                <a:cubicBezTo>
                  <a:pt x="115" y="509"/>
                  <a:pt x="103" y="518"/>
                  <a:pt x="99" y="523"/>
                </a:cubicBezTo>
                <a:cubicBezTo>
                  <a:pt x="95" y="527"/>
                  <a:pt x="94" y="524"/>
                  <a:pt x="89" y="525"/>
                </a:cubicBezTo>
                <a:cubicBezTo>
                  <a:pt x="85" y="525"/>
                  <a:pt x="83" y="530"/>
                  <a:pt x="83" y="530"/>
                </a:cubicBezTo>
                <a:cubicBezTo>
                  <a:pt x="83" y="530"/>
                  <a:pt x="84" y="531"/>
                  <a:pt x="85" y="532"/>
                </a:cubicBezTo>
                <a:cubicBezTo>
                  <a:pt x="86" y="533"/>
                  <a:pt x="84" y="537"/>
                  <a:pt x="84" y="537"/>
                </a:cubicBezTo>
                <a:cubicBezTo>
                  <a:pt x="84" y="541"/>
                  <a:pt x="84" y="541"/>
                  <a:pt x="84" y="541"/>
                </a:cubicBezTo>
                <a:cubicBezTo>
                  <a:pt x="89" y="542"/>
                  <a:pt x="89" y="542"/>
                  <a:pt x="89" y="542"/>
                </a:cubicBezTo>
                <a:cubicBezTo>
                  <a:pt x="89" y="546"/>
                  <a:pt x="89" y="546"/>
                  <a:pt x="89" y="546"/>
                </a:cubicBezTo>
                <a:cubicBezTo>
                  <a:pt x="89" y="546"/>
                  <a:pt x="90" y="547"/>
                  <a:pt x="91" y="547"/>
                </a:cubicBezTo>
                <a:cubicBezTo>
                  <a:pt x="92" y="548"/>
                  <a:pt x="94" y="550"/>
                  <a:pt x="94" y="550"/>
                </a:cubicBezTo>
                <a:cubicBezTo>
                  <a:pt x="97" y="551"/>
                  <a:pt x="97" y="551"/>
                  <a:pt x="97" y="551"/>
                </a:cubicBezTo>
                <a:cubicBezTo>
                  <a:pt x="97" y="551"/>
                  <a:pt x="97" y="553"/>
                  <a:pt x="97" y="553"/>
                </a:cubicBezTo>
                <a:cubicBezTo>
                  <a:pt x="98" y="554"/>
                  <a:pt x="99" y="554"/>
                  <a:pt x="99" y="555"/>
                </a:cubicBezTo>
                <a:cubicBezTo>
                  <a:pt x="99" y="555"/>
                  <a:pt x="101" y="558"/>
                  <a:pt x="104" y="561"/>
                </a:cubicBezTo>
                <a:cubicBezTo>
                  <a:pt x="107" y="563"/>
                  <a:pt x="108" y="561"/>
                  <a:pt x="110" y="560"/>
                </a:cubicBezTo>
                <a:cubicBezTo>
                  <a:pt x="115" y="558"/>
                  <a:pt x="113" y="563"/>
                  <a:pt x="113" y="563"/>
                </a:cubicBezTo>
                <a:cubicBezTo>
                  <a:pt x="111" y="563"/>
                  <a:pt x="110" y="565"/>
                  <a:pt x="110" y="566"/>
                </a:cubicBezTo>
                <a:cubicBezTo>
                  <a:pt x="112" y="564"/>
                  <a:pt x="110" y="567"/>
                  <a:pt x="110" y="567"/>
                </a:cubicBezTo>
                <a:cubicBezTo>
                  <a:pt x="110" y="567"/>
                  <a:pt x="110" y="567"/>
                  <a:pt x="110" y="566"/>
                </a:cubicBezTo>
                <a:cubicBezTo>
                  <a:pt x="110" y="567"/>
                  <a:pt x="110" y="567"/>
                  <a:pt x="109" y="567"/>
                </a:cubicBezTo>
                <a:cubicBezTo>
                  <a:pt x="106" y="570"/>
                  <a:pt x="104" y="565"/>
                  <a:pt x="104" y="565"/>
                </a:cubicBezTo>
                <a:cubicBezTo>
                  <a:pt x="99" y="558"/>
                  <a:pt x="96" y="557"/>
                  <a:pt x="96" y="557"/>
                </a:cubicBezTo>
                <a:cubicBezTo>
                  <a:pt x="95" y="553"/>
                  <a:pt x="88" y="548"/>
                  <a:pt x="88" y="548"/>
                </a:cubicBezTo>
                <a:cubicBezTo>
                  <a:pt x="88" y="542"/>
                  <a:pt x="84" y="544"/>
                  <a:pt x="84" y="542"/>
                </a:cubicBezTo>
                <a:cubicBezTo>
                  <a:pt x="84" y="540"/>
                  <a:pt x="79" y="539"/>
                  <a:pt x="79" y="539"/>
                </a:cubicBezTo>
                <a:cubicBezTo>
                  <a:pt x="79" y="539"/>
                  <a:pt x="79" y="538"/>
                  <a:pt x="78" y="537"/>
                </a:cubicBezTo>
                <a:cubicBezTo>
                  <a:pt x="77" y="537"/>
                  <a:pt x="70" y="533"/>
                  <a:pt x="69" y="532"/>
                </a:cubicBezTo>
                <a:cubicBezTo>
                  <a:pt x="69" y="530"/>
                  <a:pt x="70" y="526"/>
                  <a:pt x="70" y="526"/>
                </a:cubicBezTo>
                <a:cubicBezTo>
                  <a:pt x="70" y="526"/>
                  <a:pt x="68" y="525"/>
                  <a:pt x="68" y="523"/>
                </a:cubicBezTo>
                <a:cubicBezTo>
                  <a:pt x="69" y="517"/>
                  <a:pt x="65" y="520"/>
                  <a:pt x="65" y="520"/>
                </a:cubicBezTo>
                <a:cubicBezTo>
                  <a:pt x="61" y="522"/>
                  <a:pt x="61" y="522"/>
                  <a:pt x="61" y="522"/>
                </a:cubicBezTo>
                <a:cubicBezTo>
                  <a:pt x="59" y="522"/>
                  <a:pt x="59" y="522"/>
                  <a:pt x="59" y="522"/>
                </a:cubicBezTo>
                <a:cubicBezTo>
                  <a:pt x="56" y="527"/>
                  <a:pt x="56" y="527"/>
                  <a:pt x="56" y="527"/>
                </a:cubicBezTo>
                <a:cubicBezTo>
                  <a:pt x="56" y="527"/>
                  <a:pt x="53" y="527"/>
                  <a:pt x="52" y="533"/>
                </a:cubicBezTo>
                <a:cubicBezTo>
                  <a:pt x="53" y="540"/>
                  <a:pt x="62" y="546"/>
                  <a:pt x="62" y="546"/>
                </a:cubicBezTo>
                <a:cubicBezTo>
                  <a:pt x="63" y="550"/>
                  <a:pt x="61" y="553"/>
                  <a:pt x="61" y="553"/>
                </a:cubicBezTo>
                <a:cubicBezTo>
                  <a:pt x="43" y="561"/>
                  <a:pt x="1" y="598"/>
                  <a:pt x="1" y="598"/>
                </a:cubicBezTo>
                <a:cubicBezTo>
                  <a:pt x="2" y="634"/>
                  <a:pt x="2" y="634"/>
                  <a:pt x="2" y="634"/>
                </a:cubicBezTo>
                <a:cubicBezTo>
                  <a:pt x="3" y="634"/>
                  <a:pt x="3" y="634"/>
                  <a:pt x="3" y="634"/>
                </a:cubicBezTo>
                <a:cubicBezTo>
                  <a:pt x="8" y="631"/>
                  <a:pt x="8" y="631"/>
                  <a:pt x="8" y="631"/>
                </a:cubicBezTo>
                <a:cubicBezTo>
                  <a:pt x="8" y="631"/>
                  <a:pt x="10" y="629"/>
                  <a:pt x="11" y="628"/>
                </a:cubicBezTo>
                <a:cubicBezTo>
                  <a:pt x="12" y="627"/>
                  <a:pt x="13" y="627"/>
                  <a:pt x="15" y="626"/>
                </a:cubicBezTo>
                <a:cubicBezTo>
                  <a:pt x="17" y="625"/>
                  <a:pt x="17" y="624"/>
                  <a:pt x="18" y="622"/>
                </a:cubicBezTo>
                <a:cubicBezTo>
                  <a:pt x="20" y="620"/>
                  <a:pt x="22" y="618"/>
                  <a:pt x="22" y="618"/>
                </a:cubicBezTo>
                <a:cubicBezTo>
                  <a:pt x="22" y="618"/>
                  <a:pt x="25" y="615"/>
                  <a:pt x="28" y="614"/>
                </a:cubicBezTo>
                <a:cubicBezTo>
                  <a:pt x="30" y="613"/>
                  <a:pt x="31" y="613"/>
                  <a:pt x="31" y="611"/>
                </a:cubicBezTo>
                <a:cubicBezTo>
                  <a:pt x="32" y="610"/>
                  <a:pt x="34" y="608"/>
                  <a:pt x="35" y="608"/>
                </a:cubicBezTo>
                <a:cubicBezTo>
                  <a:pt x="37" y="607"/>
                  <a:pt x="41" y="605"/>
                  <a:pt x="42" y="603"/>
                </a:cubicBezTo>
                <a:cubicBezTo>
                  <a:pt x="44" y="602"/>
                  <a:pt x="46" y="601"/>
                  <a:pt x="47" y="600"/>
                </a:cubicBezTo>
                <a:cubicBezTo>
                  <a:pt x="49" y="598"/>
                  <a:pt x="50" y="596"/>
                  <a:pt x="51" y="596"/>
                </a:cubicBezTo>
                <a:cubicBezTo>
                  <a:pt x="52" y="595"/>
                  <a:pt x="52" y="596"/>
                  <a:pt x="55" y="595"/>
                </a:cubicBezTo>
                <a:cubicBezTo>
                  <a:pt x="58" y="594"/>
                  <a:pt x="57" y="593"/>
                  <a:pt x="58" y="591"/>
                </a:cubicBezTo>
                <a:cubicBezTo>
                  <a:pt x="59" y="589"/>
                  <a:pt x="60" y="589"/>
                  <a:pt x="64" y="587"/>
                </a:cubicBezTo>
                <a:cubicBezTo>
                  <a:pt x="68" y="585"/>
                  <a:pt x="75" y="581"/>
                  <a:pt x="75" y="581"/>
                </a:cubicBezTo>
                <a:cubicBezTo>
                  <a:pt x="75" y="581"/>
                  <a:pt x="79" y="581"/>
                  <a:pt x="80" y="581"/>
                </a:cubicBezTo>
                <a:cubicBezTo>
                  <a:pt x="81" y="581"/>
                  <a:pt x="84" y="579"/>
                  <a:pt x="84" y="578"/>
                </a:cubicBezTo>
                <a:cubicBezTo>
                  <a:pt x="84" y="576"/>
                  <a:pt x="90" y="574"/>
                  <a:pt x="90" y="574"/>
                </a:cubicBezTo>
                <a:cubicBezTo>
                  <a:pt x="90" y="574"/>
                  <a:pt x="92" y="573"/>
                  <a:pt x="94" y="572"/>
                </a:cubicBezTo>
                <a:cubicBezTo>
                  <a:pt x="95" y="571"/>
                  <a:pt x="97" y="565"/>
                  <a:pt x="97" y="565"/>
                </a:cubicBezTo>
                <a:cubicBezTo>
                  <a:pt x="99" y="567"/>
                  <a:pt x="99" y="567"/>
                  <a:pt x="99" y="567"/>
                </a:cubicBezTo>
                <a:cubicBezTo>
                  <a:pt x="99" y="567"/>
                  <a:pt x="99" y="571"/>
                  <a:pt x="99" y="572"/>
                </a:cubicBezTo>
                <a:cubicBezTo>
                  <a:pt x="99" y="572"/>
                  <a:pt x="100" y="574"/>
                  <a:pt x="100" y="575"/>
                </a:cubicBezTo>
                <a:cubicBezTo>
                  <a:pt x="100" y="576"/>
                  <a:pt x="99" y="577"/>
                  <a:pt x="99" y="579"/>
                </a:cubicBezTo>
                <a:cubicBezTo>
                  <a:pt x="98" y="581"/>
                  <a:pt x="100" y="582"/>
                  <a:pt x="100" y="584"/>
                </a:cubicBezTo>
                <a:cubicBezTo>
                  <a:pt x="101" y="585"/>
                  <a:pt x="103" y="586"/>
                  <a:pt x="104" y="589"/>
                </a:cubicBezTo>
                <a:cubicBezTo>
                  <a:pt x="105" y="591"/>
                  <a:pt x="108" y="590"/>
                  <a:pt x="109" y="590"/>
                </a:cubicBezTo>
                <a:cubicBezTo>
                  <a:pt x="110" y="590"/>
                  <a:pt x="113" y="588"/>
                  <a:pt x="113" y="587"/>
                </a:cubicBezTo>
                <a:cubicBezTo>
                  <a:pt x="113" y="586"/>
                  <a:pt x="113" y="585"/>
                  <a:pt x="113" y="583"/>
                </a:cubicBezTo>
                <a:cubicBezTo>
                  <a:pt x="113" y="582"/>
                  <a:pt x="114" y="580"/>
                  <a:pt x="115" y="578"/>
                </a:cubicBezTo>
                <a:cubicBezTo>
                  <a:pt x="115" y="575"/>
                  <a:pt x="115" y="574"/>
                  <a:pt x="115" y="573"/>
                </a:cubicBezTo>
                <a:cubicBezTo>
                  <a:pt x="116" y="572"/>
                  <a:pt x="118" y="569"/>
                  <a:pt x="118" y="568"/>
                </a:cubicBezTo>
                <a:cubicBezTo>
                  <a:pt x="118" y="566"/>
                  <a:pt x="119" y="560"/>
                  <a:pt x="119" y="560"/>
                </a:cubicBezTo>
                <a:cubicBezTo>
                  <a:pt x="119" y="560"/>
                  <a:pt x="119" y="560"/>
                  <a:pt x="120" y="560"/>
                </a:cubicBezTo>
                <a:cubicBezTo>
                  <a:pt x="121" y="559"/>
                  <a:pt x="122" y="558"/>
                  <a:pt x="122" y="558"/>
                </a:cubicBezTo>
                <a:cubicBezTo>
                  <a:pt x="122" y="557"/>
                  <a:pt x="123" y="557"/>
                  <a:pt x="126" y="555"/>
                </a:cubicBezTo>
                <a:cubicBezTo>
                  <a:pt x="129" y="554"/>
                  <a:pt x="128" y="555"/>
                  <a:pt x="131" y="555"/>
                </a:cubicBezTo>
                <a:cubicBezTo>
                  <a:pt x="135" y="554"/>
                  <a:pt x="135" y="552"/>
                  <a:pt x="136" y="551"/>
                </a:cubicBezTo>
                <a:cubicBezTo>
                  <a:pt x="136" y="550"/>
                  <a:pt x="139" y="547"/>
                  <a:pt x="140" y="546"/>
                </a:cubicBezTo>
                <a:cubicBezTo>
                  <a:pt x="141" y="545"/>
                  <a:pt x="144" y="543"/>
                  <a:pt x="145" y="541"/>
                </a:cubicBezTo>
                <a:cubicBezTo>
                  <a:pt x="146" y="540"/>
                  <a:pt x="149" y="537"/>
                  <a:pt x="151" y="537"/>
                </a:cubicBezTo>
                <a:cubicBezTo>
                  <a:pt x="153" y="537"/>
                  <a:pt x="160" y="532"/>
                  <a:pt x="160" y="532"/>
                </a:cubicBezTo>
                <a:cubicBezTo>
                  <a:pt x="160" y="532"/>
                  <a:pt x="163" y="531"/>
                  <a:pt x="165" y="528"/>
                </a:cubicBezTo>
                <a:cubicBezTo>
                  <a:pt x="166" y="526"/>
                  <a:pt x="166" y="526"/>
                  <a:pt x="167" y="525"/>
                </a:cubicBezTo>
                <a:cubicBezTo>
                  <a:pt x="168" y="525"/>
                  <a:pt x="169" y="524"/>
                  <a:pt x="170" y="524"/>
                </a:cubicBezTo>
                <a:cubicBezTo>
                  <a:pt x="170" y="524"/>
                  <a:pt x="171" y="523"/>
                  <a:pt x="174" y="522"/>
                </a:cubicBezTo>
                <a:cubicBezTo>
                  <a:pt x="177" y="522"/>
                  <a:pt x="176" y="521"/>
                  <a:pt x="177" y="519"/>
                </a:cubicBezTo>
                <a:cubicBezTo>
                  <a:pt x="179" y="517"/>
                  <a:pt x="179" y="517"/>
                  <a:pt x="180" y="516"/>
                </a:cubicBezTo>
                <a:cubicBezTo>
                  <a:pt x="182" y="516"/>
                  <a:pt x="185" y="513"/>
                  <a:pt x="187" y="512"/>
                </a:cubicBezTo>
                <a:cubicBezTo>
                  <a:pt x="188" y="511"/>
                  <a:pt x="188" y="513"/>
                  <a:pt x="188" y="513"/>
                </a:cubicBezTo>
                <a:cubicBezTo>
                  <a:pt x="188" y="513"/>
                  <a:pt x="188" y="514"/>
                  <a:pt x="188" y="516"/>
                </a:cubicBezTo>
                <a:cubicBezTo>
                  <a:pt x="187" y="518"/>
                  <a:pt x="186" y="518"/>
                  <a:pt x="185" y="518"/>
                </a:cubicBezTo>
                <a:cubicBezTo>
                  <a:pt x="184" y="518"/>
                  <a:pt x="180" y="519"/>
                  <a:pt x="180" y="519"/>
                </a:cubicBezTo>
                <a:cubicBezTo>
                  <a:pt x="180" y="521"/>
                  <a:pt x="180" y="521"/>
                  <a:pt x="180" y="521"/>
                </a:cubicBezTo>
                <a:cubicBezTo>
                  <a:pt x="180" y="521"/>
                  <a:pt x="181" y="521"/>
                  <a:pt x="182" y="522"/>
                </a:cubicBezTo>
                <a:cubicBezTo>
                  <a:pt x="184" y="523"/>
                  <a:pt x="184" y="523"/>
                  <a:pt x="185" y="525"/>
                </a:cubicBezTo>
                <a:cubicBezTo>
                  <a:pt x="185" y="526"/>
                  <a:pt x="184" y="528"/>
                  <a:pt x="184" y="530"/>
                </a:cubicBezTo>
                <a:cubicBezTo>
                  <a:pt x="184" y="531"/>
                  <a:pt x="183" y="532"/>
                  <a:pt x="181" y="533"/>
                </a:cubicBezTo>
                <a:cubicBezTo>
                  <a:pt x="180" y="533"/>
                  <a:pt x="179" y="532"/>
                  <a:pt x="180" y="531"/>
                </a:cubicBezTo>
                <a:cubicBezTo>
                  <a:pt x="180" y="530"/>
                  <a:pt x="176" y="531"/>
                  <a:pt x="175" y="530"/>
                </a:cubicBezTo>
                <a:cubicBezTo>
                  <a:pt x="175" y="530"/>
                  <a:pt x="171" y="530"/>
                  <a:pt x="171" y="530"/>
                </a:cubicBezTo>
                <a:cubicBezTo>
                  <a:pt x="170" y="530"/>
                  <a:pt x="165" y="531"/>
                  <a:pt x="165" y="531"/>
                </a:cubicBezTo>
                <a:cubicBezTo>
                  <a:pt x="172" y="537"/>
                  <a:pt x="172" y="537"/>
                  <a:pt x="172" y="537"/>
                </a:cubicBezTo>
                <a:cubicBezTo>
                  <a:pt x="174" y="537"/>
                  <a:pt x="174" y="537"/>
                  <a:pt x="174" y="537"/>
                </a:cubicBezTo>
                <a:cubicBezTo>
                  <a:pt x="177" y="537"/>
                  <a:pt x="177" y="537"/>
                  <a:pt x="179" y="537"/>
                </a:cubicBezTo>
                <a:cubicBezTo>
                  <a:pt x="181" y="537"/>
                  <a:pt x="179" y="537"/>
                  <a:pt x="177" y="544"/>
                </a:cubicBezTo>
                <a:cubicBezTo>
                  <a:pt x="176" y="552"/>
                  <a:pt x="180" y="548"/>
                  <a:pt x="180" y="548"/>
                </a:cubicBezTo>
                <a:cubicBezTo>
                  <a:pt x="183" y="543"/>
                  <a:pt x="183" y="543"/>
                  <a:pt x="183" y="543"/>
                </a:cubicBezTo>
                <a:cubicBezTo>
                  <a:pt x="183" y="543"/>
                  <a:pt x="188" y="544"/>
                  <a:pt x="190" y="547"/>
                </a:cubicBezTo>
                <a:cubicBezTo>
                  <a:pt x="192" y="549"/>
                  <a:pt x="198" y="554"/>
                  <a:pt x="201" y="558"/>
                </a:cubicBezTo>
                <a:cubicBezTo>
                  <a:pt x="204" y="561"/>
                  <a:pt x="207" y="557"/>
                  <a:pt x="209" y="560"/>
                </a:cubicBezTo>
                <a:cubicBezTo>
                  <a:pt x="212" y="562"/>
                  <a:pt x="208" y="565"/>
                  <a:pt x="206" y="569"/>
                </a:cubicBezTo>
                <a:cubicBezTo>
                  <a:pt x="204" y="573"/>
                  <a:pt x="208" y="573"/>
                  <a:pt x="209" y="575"/>
                </a:cubicBezTo>
                <a:cubicBezTo>
                  <a:pt x="209" y="576"/>
                  <a:pt x="206" y="582"/>
                  <a:pt x="206" y="584"/>
                </a:cubicBezTo>
                <a:cubicBezTo>
                  <a:pt x="206" y="587"/>
                  <a:pt x="208" y="595"/>
                  <a:pt x="208" y="595"/>
                </a:cubicBezTo>
                <a:cubicBezTo>
                  <a:pt x="208" y="595"/>
                  <a:pt x="209" y="598"/>
                  <a:pt x="209" y="601"/>
                </a:cubicBezTo>
                <a:cubicBezTo>
                  <a:pt x="209" y="613"/>
                  <a:pt x="209" y="613"/>
                  <a:pt x="209" y="613"/>
                </a:cubicBezTo>
                <a:cubicBezTo>
                  <a:pt x="209" y="616"/>
                  <a:pt x="207" y="627"/>
                  <a:pt x="207" y="633"/>
                </a:cubicBezTo>
                <a:cubicBezTo>
                  <a:pt x="207" y="640"/>
                  <a:pt x="208" y="649"/>
                  <a:pt x="210" y="648"/>
                </a:cubicBezTo>
                <a:cubicBezTo>
                  <a:pt x="211" y="647"/>
                  <a:pt x="215" y="645"/>
                  <a:pt x="215" y="644"/>
                </a:cubicBezTo>
                <a:cubicBezTo>
                  <a:pt x="215" y="643"/>
                  <a:pt x="213" y="633"/>
                  <a:pt x="214" y="628"/>
                </a:cubicBezTo>
                <a:cubicBezTo>
                  <a:pt x="214" y="623"/>
                  <a:pt x="215" y="620"/>
                  <a:pt x="215" y="617"/>
                </a:cubicBezTo>
                <a:cubicBezTo>
                  <a:pt x="215" y="615"/>
                  <a:pt x="215" y="598"/>
                  <a:pt x="215" y="598"/>
                </a:cubicBezTo>
                <a:cubicBezTo>
                  <a:pt x="218" y="598"/>
                  <a:pt x="218" y="598"/>
                  <a:pt x="218" y="598"/>
                </a:cubicBezTo>
                <a:cubicBezTo>
                  <a:pt x="218" y="598"/>
                  <a:pt x="218" y="595"/>
                  <a:pt x="218" y="592"/>
                </a:cubicBezTo>
                <a:cubicBezTo>
                  <a:pt x="218" y="589"/>
                  <a:pt x="220" y="587"/>
                  <a:pt x="222" y="587"/>
                </a:cubicBezTo>
                <a:cubicBezTo>
                  <a:pt x="224" y="587"/>
                  <a:pt x="222" y="587"/>
                  <a:pt x="223" y="588"/>
                </a:cubicBezTo>
                <a:cubicBezTo>
                  <a:pt x="224" y="590"/>
                  <a:pt x="226" y="593"/>
                  <a:pt x="226" y="593"/>
                </a:cubicBezTo>
                <a:cubicBezTo>
                  <a:pt x="226" y="593"/>
                  <a:pt x="229" y="591"/>
                  <a:pt x="231" y="590"/>
                </a:cubicBezTo>
                <a:cubicBezTo>
                  <a:pt x="233" y="588"/>
                  <a:pt x="231" y="586"/>
                  <a:pt x="228" y="582"/>
                </a:cubicBezTo>
                <a:cubicBezTo>
                  <a:pt x="225" y="577"/>
                  <a:pt x="228" y="577"/>
                  <a:pt x="229" y="577"/>
                </a:cubicBezTo>
                <a:cubicBezTo>
                  <a:pt x="230" y="576"/>
                  <a:pt x="231" y="570"/>
                  <a:pt x="233" y="566"/>
                </a:cubicBezTo>
                <a:cubicBezTo>
                  <a:pt x="234" y="562"/>
                  <a:pt x="233" y="563"/>
                  <a:pt x="233" y="558"/>
                </a:cubicBezTo>
                <a:cubicBezTo>
                  <a:pt x="233" y="553"/>
                  <a:pt x="238" y="558"/>
                  <a:pt x="238" y="558"/>
                </a:cubicBezTo>
                <a:cubicBezTo>
                  <a:pt x="238" y="558"/>
                  <a:pt x="243" y="564"/>
                  <a:pt x="244" y="567"/>
                </a:cubicBezTo>
                <a:cubicBezTo>
                  <a:pt x="245" y="570"/>
                  <a:pt x="249" y="573"/>
                  <a:pt x="251" y="575"/>
                </a:cubicBezTo>
                <a:cubicBezTo>
                  <a:pt x="252" y="578"/>
                  <a:pt x="261" y="587"/>
                  <a:pt x="265" y="597"/>
                </a:cubicBezTo>
                <a:cubicBezTo>
                  <a:pt x="270" y="607"/>
                  <a:pt x="270" y="601"/>
                  <a:pt x="270" y="601"/>
                </a:cubicBezTo>
                <a:cubicBezTo>
                  <a:pt x="270" y="601"/>
                  <a:pt x="283" y="626"/>
                  <a:pt x="284" y="628"/>
                </a:cubicBezTo>
                <a:cubicBezTo>
                  <a:pt x="284" y="629"/>
                  <a:pt x="287" y="631"/>
                  <a:pt x="290" y="633"/>
                </a:cubicBezTo>
                <a:cubicBezTo>
                  <a:pt x="294" y="634"/>
                  <a:pt x="294" y="634"/>
                  <a:pt x="297" y="637"/>
                </a:cubicBezTo>
                <a:cubicBezTo>
                  <a:pt x="301" y="640"/>
                  <a:pt x="297" y="641"/>
                  <a:pt x="297" y="643"/>
                </a:cubicBezTo>
                <a:cubicBezTo>
                  <a:pt x="297" y="645"/>
                  <a:pt x="311" y="671"/>
                  <a:pt x="314" y="675"/>
                </a:cubicBezTo>
                <a:cubicBezTo>
                  <a:pt x="317" y="679"/>
                  <a:pt x="317" y="680"/>
                  <a:pt x="318" y="684"/>
                </a:cubicBezTo>
                <a:cubicBezTo>
                  <a:pt x="320" y="689"/>
                  <a:pt x="320" y="688"/>
                  <a:pt x="322" y="694"/>
                </a:cubicBezTo>
                <a:cubicBezTo>
                  <a:pt x="324" y="700"/>
                  <a:pt x="327" y="704"/>
                  <a:pt x="329" y="709"/>
                </a:cubicBezTo>
                <a:cubicBezTo>
                  <a:pt x="332" y="715"/>
                  <a:pt x="332" y="719"/>
                  <a:pt x="333" y="721"/>
                </a:cubicBezTo>
                <a:cubicBezTo>
                  <a:pt x="334" y="723"/>
                  <a:pt x="336" y="726"/>
                  <a:pt x="337" y="730"/>
                </a:cubicBezTo>
                <a:cubicBezTo>
                  <a:pt x="339" y="734"/>
                  <a:pt x="340" y="734"/>
                  <a:pt x="342" y="737"/>
                </a:cubicBezTo>
                <a:cubicBezTo>
                  <a:pt x="344" y="739"/>
                  <a:pt x="346" y="735"/>
                  <a:pt x="346" y="735"/>
                </a:cubicBezTo>
                <a:cubicBezTo>
                  <a:pt x="346" y="735"/>
                  <a:pt x="347" y="731"/>
                  <a:pt x="348" y="720"/>
                </a:cubicBezTo>
                <a:cubicBezTo>
                  <a:pt x="349" y="709"/>
                  <a:pt x="349" y="716"/>
                  <a:pt x="350" y="709"/>
                </a:cubicBezTo>
                <a:cubicBezTo>
                  <a:pt x="351" y="702"/>
                  <a:pt x="350" y="704"/>
                  <a:pt x="346" y="701"/>
                </a:cubicBezTo>
                <a:cubicBezTo>
                  <a:pt x="342" y="697"/>
                  <a:pt x="342" y="699"/>
                  <a:pt x="342" y="698"/>
                </a:cubicBezTo>
                <a:cubicBezTo>
                  <a:pt x="342" y="697"/>
                  <a:pt x="341" y="690"/>
                  <a:pt x="340" y="686"/>
                </a:cubicBezTo>
                <a:cubicBezTo>
                  <a:pt x="340" y="682"/>
                  <a:pt x="343" y="682"/>
                  <a:pt x="342" y="679"/>
                </a:cubicBezTo>
                <a:cubicBezTo>
                  <a:pt x="342" y="677"/>
                  <a:pt x="338" y="668"/>
                  <a:pt x="336" y="669"/>
                </a:cubicBezTo>
                <a:cubicBezTo>
                  <a:pt x="335" y="670"/>
                  <a:pt x="335" y="673"/>
                  <a:pt x="333" y="671"/>
                </a:cubicBezTo>
                <a:cubicBezTo>
                  <a:pt x="331" y="670"/>
                  <a:pt x="332" y="669"/>
                  <a:pt x="332" y="666"/>
                </a:cubicBezTo>
                <a:cubicBezTo>
                  <a:pt x="332" y="657"/>
                  <a:pt x="332" y="657"/>
                  <a:pt x="332" y="657"/>
                </a:cubicBezTo>
                <a:cubicBezTo>
                  <a:pt x="332" y="654"/>
                  <a:pt x="329" y="656"/>
                  <a:pt x="327" y="653"/>
                </a:cubicBezTo>
                <a:cubicBezTo>
                  <a:pt x="324" y="650"/>
                  <a:pt x="325" y="644"/>
                  <a:pt x="325" y="642"/>
                </a:cubicBezTo>
                <a:cubicBezTo>
                  <a:pt x="324" y="640"/>
                  <a:pt x="321" y="644"/>
                  <a:pt x="321" y="642"/>
                </a:cubicBezTo>
                <a:cubicBezTo>
                  <a:pt x="321" y="640"/>
                  <a:pt x="316" y="633"/>
                  <a:pt x="316" y="629"/>
                </a:cubicBezTo>
                <a:cubicBezTo>
                  <a:pt x="315" y="625"/>
                  <a:pt x="308" y="608"/>
                  <a:pt x="308" y="608"/>
                </a:cubicBezTo>
                <a:cubicBezTo>
                  <a:pt x="308" y="608"/>
                  <a:pt x="300" y="592"/>
                  <a:pt x="299" y="589"/>
                </a:cubicBezTo>
                <a:cubicBezTo>
                  <a:pt x="298" y="586"/>
                  <a:pt x="294" y="576"/>
                  <a:pt x="291" y="572"/>
                </a:cubicBezTo>
                <a:cubicBezTo>
                  <a:pt x="287" y="567"/>
                  <a:pt x="275" y="560"/>
                  <a:pt x="275" y="560"/>
                </a:cubicBezTo>
                <a:cubicBezTo>
                  <a:pt x="275" y="560"/>
                  <a:pt x="269" y="552"/>
                  <a:pt x="267" y="549"/>
                </a:cubicBezTo>
                <a:cubicBezTo>
                  <a:pt x="266" y="547"/>
                  <a:pt x="236" y="537"/>
                  <a:pt x="235" y="537"/>
                </a:cubicBezTo>
                <a:cubicBezTo>
                  <a:pt x="235" y="537"/>
                  <a:pt x="228" y="529"/>
                  <a:pt x="228" y="527"/>
                </a:cubicBezTo>
                <a:cubicBezTo>
                  <a:pt x="228" y="525"/>
                  <a:pt x="224" y="506"/>
                  <a:pt x="220" y="507"/>
                </a:cubicBezTo>
                <a:cubicBezTo>
                  <a:pt x="215" y="507"/>
                  <a:pt x="220" y="509"/>
                  <a:pt x="217" y="509"/>
                </a:cubicBezTo>
                <a:cubicBezTo>
                  <a:pt x="214" y="510"/>
                  <a:pt x="217" y="509"/>
                  <a:pt x="215" y="508"/>
                </a:cubicBezTo>
                <a:cubicBezTo>
                  <a:pt x="212" y="506"/>
                  <a:pt x="215" y="508"/>
                  <a:pt x="212" y="509"/>
                </a:cubicBezTo>
                <a:cubicBezTo>
                  <a:pt x="210" y="510"/>
                  <a:pt x="209" y="510"/>
                  <a:pt x="205" y="510"/>
                </a:cubicBezTo>
                <a:cubicBezTo>
                  <a:pt x="201" y="510"/>
                  <a:pt x="203" y="513"/>
                  <a:pt x="203" y="515"/>
                </a:cubicBezTo>
                <a:cubicBezTo>
                  <a:pt x="203" y="516"/>
                  <a:pt x="203" y="520"/>
                  <a:pt x="201" y="519"/>
                </a:cubicBezTo>
                <a:cubicBezTo>
                  <a:pt x="199" y="517"/>
                  <a:pt x="201" y="519"/>
                  <a:pt x="201" y="514"/>
                </a:cubicBezTo>
                <a:cubicBezTo>
                  <a:pt x="201" y="510"/>
                  <a:pt x="196" y="508"/>
                  <a:pt x="195" y="507"/>
                </a:cubicBezTo>
                <a:cubicBezTo>
                  <a:pt x="194" y="505"/>
                  <a:pt x="195" y="505"/>
                  <a:pt x="199" y="505"/>
                </a:cubicBezTo>
                <a:cubicBezTo>
                  <a:pt x="202" y="504"/>
                  <a:pt x="209" y="500"/>
                  <a:pt x="212" y="499"/>
                </a:cubicBezTo>
                <a:cubicBezTo>
                  <a:pt x="214" y="499"/>
                  <a:pt x="218" y="493"/>
                  <a:pt x="219" y="492"/>
                </a:cubicBezTo>
                <a:cubicBezTo>
                  <a:pt x="220" y="491"/>
                  <a:pt x="225" y="491"/>
                  <a:pt x="225" y="491"/>
                </a:cubicBezTo>
                <a:cubicBezTo>
                  <a:pt x="225" y="491"/>
                  <a:pt x="227" y="489"/>
                  <a:pt x="229" y="486"/>
                </a:cubicBezTo>
                <a:cubicBezTo>
                  <a:pt x="231" y="484"/>
                  <a:pt x="231" y="485"/>
                  <a:pt x="240" y="478"/>
                </a:cubicBezTo>
                <a:cubicBezTo>
                  <a:pt x="250" y="471"/>
                  <a:pt x="244" y="475"/>
                  <a:pt x="245" y="473"/>
                </a:cubicBezTo>
                <a:cubicBezTo>
                  <a:pt x="246" y="471"/>
                  <a:pt x="245" y="473"/>
                  <a:pt x="250" y="473"/>
                </a:cubicBezTo>
                <a:cubicBezTo>
                  <a:pt x="254" y="473"/>
                  <a:pt x="253" y="471"/>
                  <a:pt x="255" y="470"/>
                </a:cubicBezTo>
                <a:cubicBezTo>
                  <a:pt x="257" y="469"/>
                  <a:pt x="259" y="464"/>
                  <a:pt x="262" y="464"/>
                </a:cubicBezTo>
                <a:cubicBezTo>
                  <a:pt x="265" y="464"/>
                  <a:pt x="270" y="462"/>
                  <a:pt x="271" y="460"/>
                </a:cubicBezTo>
                <a:cubicBezTo>
                  <a:pt x="272" y="459"/>
                  <a:pt x="274" y="460"/>
                  <a:pt x="275" y="462"/>
                </a:cubicBezTo>
                <a:cubicBezTo>
                  <a:pt x="276" y="463"/>
                  <a:pt x="275" y="465"/>
                  <a:pt x="279" y="465"/>
                </a:cubicBezTo>
                <a:cubicBezTo>
                  <a:pt x="282" y="465"/>
                  <a:pt x="280" y="466"/>
                  <a:pt x="284" y="467"/>
                </a:cubicBezTo>
                <a:cubicBezTo>
                  <a:pt x="287" y="468"/>
                  <a:pt x="287" y="469"/>
                  <a:pt x="289" y="474"/>
                </a:cubicBezTo>
                <a:cubicBezTo>
                  <a:pt x="291" y="479"/>
                  <a:pt x="291" y="478"/>
                  <a:pt x="294" y="482"/>
                </a:cubicBezTo>
                <a:cubicBezTo>
                  <a:pt x="296" y="487"/>
                  <a:pt x="299" y="487"/>
                  <a:pt x="300" y="488"/>
                </a:cubicBezTo>
                <a:cubicBezTo>
                  <a:pt x="301" y="490"/>
                  <a:pt x="306" y="495"/>
                  <a:pt x="309" y="498"/>
                </a:cubicBezTo>
                <a:cubicBezTo>
                  <a:pt x="312" y="501"/>
                  <a:pt x="311" y="502"/>
                  <a:pt x="311" y="502"/>
                </a:cubicBezTo>
                <a:cubicBezTo>
                  <a:pt x="313" y="506"/>
                  <a:pt x="313" y="506"/>
                  <a:pt x="313" y="506"/>
                </a:cubicBezTo>
                <a:cubicBezTo>
                  <a:pt x="315" y="505"/>
                  <a:pt x="315" y="505"/>
                  <a:pt x="315" y="505"/>
                </a:cubicBezTo>
                <a:cubicBezTo>
                  <a:pt x="321" y="512"/>
                  <a:pt x="321" y="512"/>
                  <a:pt x="321" y="512"/>
                </a:cubicBezTo>
                <a:cubicBezTo>
                  <a:pt x="321" y="512"/>
                  <a:pt x="327" y="518"/>
                  <a:pt x="329" y="518"/>
                </a:cubicBezTo>
                <a:cubicBezTo>
                  <a:pt x="330" y="518"/>
                  <a:pt x="330" y="516"/>
                  <a:pt x="330" y="516"/>
                </a:cubicBezTo>
                <a:cubicBezTo>
                  <a:pt x="330" y="516"/>
                  <a:pt x="326" y="510"/>
                  <a:pt x="325" y="508"/>
                </a:cubicBezTo>
                <a:cubicBezTo>
                  <a:pt x="325" y="507"/>
                  <a:pt x="323" y="501"/>
                  <a:pt x="322" y="499"/>
                </a:cubicBezTo>
                <a:cubicBezTo>
                  <a:pt x="322" y="497"/>
                  <a:pt x="320" y="492"/>
                  <a:pt x="319" y="490"/>
                </a:cubicBezTo>
                <a:cubicBezTo>
                  <a:pt x="319" y="488"/>
                  <a:pt x="310" y="472"/>
                  <a:pt x="309" y="470"/>
                </a:cubicBezTo>
                <a:cubicBezTo>
                  <a:pt x="308" y="468"/>
                  <a:pt x="301" y="455"/>
                  <a:pt x="299" y="453"/>
                </a:cubicBezTo>
                <a:cubicBezTo>
                  <a:pt x="297" y="451"/>
                  <a:pt x="295" y="451"/>
                  <a:pt x="293" y="450"/>
                </a:cubicBezTo>
                <a:cubicBezTo>
                  <a:pt x="291" y="450"/>
                  <a:pt x="297" y="447"/>
                  <a:pt x="297" y="447"/>
                </a:cubicBezTo>
                <a:cubicBezTo>
                  <a:pt x="297" y="447"/>
                  <a:pt x="301" y="452"/>
                  <a:pt x="301" y="453"/>
                </a:cubicBezTo>
                <a:cubicBezTo>
                  <a:pt x="301" y="454"/>
                  <a:pt x="305" y="457"/>
                  <a:pt x="306" y="457"/>
                </a:cubicBezTo>
                <a:cubicBezTo>
                  <a:pt x="307" y="457"/>
                  <a:pt x="310" y="460"/>
                  <a:pt x="314" y="460"/>
                </a:cubicBezTo>
                <a:cubicBezTo>
                  <a:pt x="317" y="460"/>
                  <a:pt x="316" y="463"/>
                  <a:pt x="318" y="464"/>
                </a:cubicBezTo>
                <a:cubicBezTo>
                  <a:pt x="320" y="466"/>
                  <a:pt x="323" y="467"/>
                  <a:pt x="325" y="468"/>
                </a:cubicBezTo>
                <a:cubicBezTo>
                  <a:pt x="328" y="469"/>
                  <a:pt x="328" y="468"/>
                  <a:pt x="337" y="475"/>
                </a:cubicBezTo>
                <a:cubicBezTo>
                  <a:pt x="346" y="481"/>
                  <a:pt x="343" y="480"/>
                  <a:pt x="344" y="481"/>
                </a:cubicBezTo>
                <a:cubicBezTo>
                  <a:pt x="345" y="483"/>
                  <a:pt x="350" y="483"/>
                  <a:pt x="352" y="484"/>
                </a:cubicBezTo>
                <a:cubicBezTo>
                  <a:pt x="353" y="485"/>
                  <a:pt x="355" y="484"/>
                  <a:pt x="356" y="485"/>
                </a:cubicBezTo>
                <a:cubicBezTo>
                  <a:pt x="357" y="487"/>
                  <a:pt x="362" y="486"/>
                  <a:pt x="364" y="486"/>
                </a:cubicBezTo>
                <a:cubicBezTo>
                  <a:pt x="366" y="486"/>
                  <a:pt x="367" y="491"/>
                  <a:pt x="367" y="493"/>
                </a:cubicBezTo>
                <a:cubicBezTo>
                  <a:pt x="368" y="494"/>
                  <a:pt x="371" y="493"/>
                  <a:pt x="373" y="495"/>
                </a:cubicBezTo>
                <a:cubicBezTo>
                  <a:pt x="374" y="496"/>
                  <a:pt x="375" y="497"/>
                  <a:pt x="376" y="499"/>
                </a:cubicBezTo>
                <a:cubicBezTo>
                  <a:pt x="378" y="500"/>
                  <a:pt x="381" y="499"/>
                  <a:pt x="381" y="499"/>
                </a:cubicBezTo>
                <a:cubicBezTo>
                  <a:pt x="381" y="499"/>
                  <a:pt x="382" y="499"/>
                  <a:pt x="385" y="499"/>
                </a:cubicBezTo>
                <a:cubicBezTo>
                  <a:pt x="388" y="499"/>
                  <a:pt x="385" y="499"/>
                  <a:pt x="387" y="502"/>
                </a:cubicBezTo>
                <a:cubicBezTo>
                  <a:pt x="390" y="505"/>
                  <a:pt x="391" y="501"/>
                  <a:pt x="391" y="501"/>
                </a:cubicBezTo>
                <a:cubicBezTo>
                  <a:pt x="391" y="501"/>
                  <a:pt x="398" y="501"/>
                  <a:pt x="399" y="499"/>
                </a:cubicBezTo>
                <a:cubicBezTo>
                  <a:pt x="400" y="496"/>
                  <a:pt x="395" y="496"/>
                  <a:pt x="395" y="495"/>
                </a:cubicBezTo>
                <a:cubicBezTo>
                  <a:pt x="395" y="494"/>
                  <a:pt x="394" y="493"/>
                  <a:pt x="392" y="491"/>
                </a:cubicBezTo>
                <a:cubicBezTo>
                  <a:pt x="390" y="489"/>
                  <a:pt x="388" y="490"/>
                  <a:pt x="386" y="488"/>
                </a:cubicBezTo>
                <a:cubicBezTo>
                  <a:pt x="384" y="487"/>
                  <a:pt x="381" y="482"/>
                  <a:pt x="379" y="481"/>
                </a:cubicBezTo>
                <a:cubicBezTo>
                  <a:pt x="377" y="481"/>
                  <a:pt x="371" y="477"/>
                  <a:pt x="370" y="475"/>
                </a:cubicBezTo>
                <a:cubicBezTo>
                  <a:pt x="368" y="473"/>
                  <a:pt x="365" y="472"/>
                  <a:pt x="362" y="470"/>
                </a:cubicBezTo>
                <a:cubicBezTo>
                  <a:pt x="359" y="469"/>
                  <a:pt x="351" y="464"/>
                  <a:pt x="351" y="461"/>
                </a:cubicBezTo>
                <a:cubicBezTo>
                  <a:pt x="351" y="458"/>
                  <a:pt x="355" y="461"/>
                  <a:pt x="356" y="461"/>
                </a:cubicBezTo>
                <a:cubicBezTo>
                  <a:pt x="357" y="461"/>
                  <a:pt x="362" y="465"/>
                  <a:pt x="368" y="463"/>
                </a:cubicBezTo>
                <a:cubicBezTo>
                  <a:pt x="374" y="462"/>
                  <a:pt x="371" y="464"/>
                  <a:pt x="375" y="465"/>
                </a:cubicBezTo>
                <a:cubicBezTo>
                  <a:pt x="378" y="465"/>
                  <a:pt x="377" y="466"/>
                  <a:pt x="379" y="466"/>
                </a:cubicBezTo>
                <a:cubicBezTo>
                  <a:pt x="380" y="466"/>
                  <a:pt x="380" y="469"/>
                  <a:pt x="384" y="473"/>
                </a:cubicBezTo>
                <a:cubicBezTo>
                  <a:pt x="388" y="477"/>
                  <a:pt x="384" y="473"/>
                  <a:pt x="387" y="473"/>
                </a:cubicBezTo>
                <a:cubicBezTo>
                  <a:pt x="390" y="473"/>
                  <a:pt x="392" y="473"/>
                  <a:pt x="394" y="472"/>
                </a:cubicBezTo>
                <a:cubicBezTo>
                  <a:pt x="395" y="471"/>
                  <a:pt x="399" y="474"/>
                  <a:pt x="399" y="474"/>
                </a:cubicBezTo>
                <a:cubicBezTo>
                  <a:pt x="407" y="479"/>
                  <a:pt x="407" y="479"/>
                  <a:pt x="407" y="479"/>
                </a:cubicBezTo>
                <a:cubicBezTo>
                  <a:pt x="407" y="479"/>
                  <a:pt x="410" y="479"/>
                  <a:pt x="413" y="478"/>
                </a:cubicBezTo>
                <a:cubicBezTo>
                  <a:pt x="415" y="478"/>
                  <a:pt x="416" y="477"/>
                  <a:pt x="419" y="476"/>
                </a:cubicBezTo>
                <a:cubicBezTo>
                  <a:pt x="421" y="476"/>
                  <a:pt x="422" y="479"/>
                  <a:pt x="424" y="478"/>
                </a:cubicBezTo>
                <a:cubicBezTo>
                  <a:pt x="426" y="477"/>
                  <a:pt x="427" y="478"/>
                  <a:pt x="431" y="477"/>
                </a:cubicBezTo>
                <a:cubicBezTo>
                  <a:pt x="435" y="476"/>
                  <a:pt x="435" y="478"/>
                  <a:pt x="435" y="479"/>
                </a:cubicBezTo>
                <a:cubicBezTo>
                  <a:pt x="435" y="480"/>
                  <a:pt x="441" y="479"/>
                  <a:pt x="444" y="479"/>
                </a:cubicBezTo>
                <a:cubicBezTo>
                  <a:pt x="448" y="479"/>
                  <a:pt x="452" y="478"/>
                  <a:pt x="456" y="477"/>
                </a:cubicBezTo>
                <a:cubicBezTo>
                  <a:pt x="460" y="477"/>
                  <a:pt x="463" y="477"/>
                  <a:pt x="463" y="477"/>
                </a:cubicBezTo>
                <a:cubicBezTo>
                  <a:pt x="463" y="477"/>
                  <a:pt x="468" y="481"/>
                  <a:pt x="469" y="482"/>
                </a:cubicBezTo>
                <a:cubicBezTo>
                  <a:pt x="471" y="483"/>
                  <a:pt x="472" y="485"/>
                  <a:pt x="475" y="488"/>
                </a:cubicBezTo>
                <a:cubicBezTo>
                  <a:pt x="478" y="491"/>
                  <a:pt x="481" y="492"/>
                  <a:pt x="481" y="492"/>
                </a:cubicBezTo>
                <a:cubicBezTo>
                  <a:pt x="484" y="493"/>
                  <a:pt x="484" y="493"/>
                  <a:pt x="484" y="493"/>
                </a:cubicBezTo>
                <a:cubicBezTo>
                  <a:pt x="484" y="493"/>
                  <a:pt x="487" y="497"/>
                  <a:pt x="487" y="499"/>
                </a:cubicBezTo>
                <a:cubicBezTo>
                  <a:pt x="487" y="501"/>
                  <a:pt x="490" y="514"/>
                  <a:pt x="490" y="516"/>
                </a:cubicBezTo>
                <a:cubicBezTo>
                  <a:pt x="490" y="518"/>
                  <a:pt x="494" y="530"/>
                  <a:pt x="494" y="530"/>
                </a:cubicBezTo>
                <a:cubicBezTo>
                  <a:pt x="494" y="530"/>
                  <a:pt x="497" y="537"/>
                  <a:pt x="498" y="537"/>
                </a:cubicBezTo>
                <a:cubicBezTo>
                  <a:pt x="500" y="537"/>
                  <a:pt x="502" y="557"/>
                  <a:pt x="502" y="557"/>
                </a:cubicBezTo>
                <a:cubicBezTo>
                  <a:pt x="502" y="557"/>
                  <a:pt x="503" y="565"/>
                  <a:pt x="505" y="568"/>
                </a:cubicBezTo>
                <a:cubicBezTo>
                  <a:pt x="507" y="572"/>
                  <a:pt x="512" y="575"/>
                  <a:pt x="512" y="575"/>
                </a:cubicBezTo>
                <a:cubicBezTo>
                  <a:pt x="512" y="575"/>
                  <a:pt x="513" y="582"/>
                  <a:pt x="510" y="584"/>
                </a:cubicBezTo>
                <a:cubicBezTo>
                  <a:pt x="508" y="586"/>
                  <a:pt x="509" y="584"/>
                  <a:pt x="506" y="591"/>
                </a:cubicBezTo>
                <a:cubicBezTo>
                  <a:pt x="504" y="598"/>
                  <a:pt x="506" y="599"/>
                  <a:pt x="507" y="602"/>
                </a:cubicBezTo>
                <a:cubicBezTo>
                  <a:pt x="508" y="604"/>
                  <a:pt x="508" y="600"/>
                  <a:pt x="509" y="598"/>
                </a:cubicBezTo>
                <a:cubicBezTo>
                  <a:pt x="510" y="597"/>
                  <a:pt x="514" y="593"/>
                  <a:pt x="514" y="593"/>
                </a:cubicBezTo>
                <a:cubicBezTo>
                  <a:pt x="514" y="593"/>
                  <a:pt x="520" y="591"/>
                  <a:pt x="524" y="589"/>
                </a:cubicBezTo>
                <a:cubicBezTo>
                  <a:pt x="528" y="587"/>
                  <a:pt x="528" y="587"/>
                  <a:pt x="533" y="585"/>
                </a:cubicBezTo>
                <a:cubicBezTo>
                  <a:pt x="537" y="583"/>
                  <a:pt x="537" y="584"/>
                  <a:pt x="537" y="584"/>
                </a:cubicBezTo>
                <a:cubicBezTo>
                  <a:pt x="537" y="584"/>
                  <a:pt x="534" y="586"/>
                  <a:pt x="535" y="588"/>
                </a:cubicBezTo>
                <a:cubicBezTo>
                  <a:pt x="536" y="590"/>
                  <a:pt x="540" y="587"/>
                  <a:pt x="540" y="587"/>
                </a:cubicBezTo>
                <a:cubicBezTo>
                  <a:pt x="540" y="587"/>
                  <a:pt x="544" y="583"/>
                  <a:pt x="546" y="580"/>
                </a:cubicBezTo>
                <a:cubicBezTo>
                  <a:pt x="548" y="578"/>
                  <a:pt x="548" y="584"/>
                  <a:pt x="552" y="583"/>
                </a:cubicBezTo>
                <a:cubicBezTo>
                  <a:pt x="555" y="582"/>
                  <a:pt x="555" y="583"/>
                  <a:pt x="558" y="583"/>
                </a:cubicBezTo>
                <a:cubicBezTo>
                  <a:pt x="561" y="583"/>
                  <a:pt x="567" y="574"/>
                  <a:pt x="567" y="574"/>
                </a:cubicBezTo>
                <a:cubicBezTo>
                  <a:pt x="569" y="580"/>
                  <a:pt x="569" y="580"/>
                  <a:pt x="569" y="580"/>
                </a:cubicBezTo>
                <a:cubicBezTo>
                  <a:pt x="569" y="580"/>
                  <a:pt x="566" y="591"/>
                  <a:pt x="566" y="594"/>
                </a:cubicBezTo>
                <a:cubicBezTo>
                  <a:pt x="566" y="597"/>
                  <a:pt x="563" y="610"/>
                  <a:pt x="563" y="615"/>
                </a:cubicBezTo>
                <a:cubicBezTo>
                  <a:pt x="563" y="620"/>
                  <a:pt x="563" y="621"/>
                  <a:pt x="561" y="625"/>
                </a:cubicBezTo>
                <a:cubicBezTo>
                  <a:pt x="559" y="629"/>
                  <a:pt x="555" y="648"/>
                  <a:pt x="555" y="650"/>
                </a:cubicBezTo>
                <a:cubicBezTo>
                  <a:pt x="555" y="651"/>
                  <a:pt x="553" y="658"/>
                  <a:pt x="553" y="658"/>
                </a:cubicBezTo>
                <a:cubicBezTo>
                  <a:pt x="554" y="666"/>
                  <a:pt x="554" y="666"/>
                  <a:pt x="554" y="666"/>
                </a:cubicBezTo>
                <a:cubicBezTo>
                  <a:pt x="554" y="666"/>
                  <a:pt x="551" y="672"/>
                  <a:pt x="550" y="673"/>
                </a:cubicBezTo>
                <a:cubicBezTo>
                  <a:pt x="550" y="674"/>
                  <a:pt x="547" y="684"/>
                  <a:pt x="546" y="699"/>
                </a:cubicBezTo>
                <a:cubicBezTo>
                  <a:pt x="545" y="714"/>
                  <a:pt x="549" y="715"/>
                  <a:pt x="549" y="715"/>
                </a:cubicBezTo>
                <a:cubicBezTo>
                  <a:pt x="549" y="715"/>
                  <a:pt x="552" y="714"/>
                  <a:pt x="552" y="713"/>
                </a:cubicBezTo>
                <a:cubicBezTo>
                  <a:pt x="553" y="712"/>
                  <a:pt x="554" y="708"/>
                  <a:pt x="555" y="707"/>
                </a:cubicBezTo>
                <a:cubicBezTo>
                  <a:pt x="556" y="706"/>
                  <a:pt x="564" y="700"/>
                  <a:pt x="564" y="700"/>
                </a:cubicBezTo>
                <a:cubicBezTo>
                  <a:pt x="564" y="700"/>
                  <a:pt x="565" y="693"/>
                  <a:pt x="565" y="690"/>
                </a:cubicBezTo>
                <a:cubicBezTo>
                  <a:pt x="565" y="688"/>
                  <a:pt x="574" y="681"/>
                  <a:pt x="574" y="678"/>
                </a:cubicBezTo>
                <a:cubicBezTo>
                  <a:pt x="574" y="675"/>
                  <a:pt x="575" y="676"/>
                  <a:pt x="576" y="674"/>
                </a:cubicBezTo>
                <a:cubicBezTo>
                  <a:pt x="577" y="671"/>
                  <a:pt x="580" y="666"/>
                  <a:pt x="581" y="663"/>
                </a:cubicBezTo>
                <a:cubicBezTo>
                  <a:pt x="582" y="660"/>
                  <a:pt x="583" y="647"/>
                  <a:pt x="586" y="639"/>
                </a:cubicBezTo>
                <a:cubicBezTo>
                  <a:pt x="589" y="630"/>
                  <a:pt x="589" y="618"/>
                  <a:pt x="589" y="618"/>
                </a:cubicBezTo>
                <a:cubicBezTo>
                  <a:pt x="589" y="618"/>
                  <a:pt x="590" y="613"/>
                  <a:pt x="593" y="616"/>
                </a:cubicBezTo>
                <a:cubicBezTo>
                  <a:pt x="596" y="619"/>
                  <a:pt x="622" y="678"/>
                  <a:pt x="623" y="679"/>
                </a:cubicBezTo>
                <a:cubicBezTo>
                  <a:pt x="623" y="680"/>
                  <a:pt x="632" y="697"/>
                  <a:pt x="633" y="700"/>
                </a:cubicBezTo>
                <a:cubicBezTo>
                  <a:pt x="634" y="702"/>
                  <a:pt x="651" y="736"/>
                  <a:pt x="651" y="736"/>
                </a:cubicBezTo>
                <a:cubicBezTo>
                  <a:pt x="651" y="736"/>
                  <a:pt x="657" y="749"/>
                  <a:pt x="659" y="752"/>
                </a:cubicBezTo>
                <a:cubicBezTo>
                  <a:pt x="661" y="755"/>
                  <a:pt x="677" y="806"/>
                  <a:pt x="680" y="809"/>
                </a:cubicBezTo>
                <a:cubicBezTo>
                  <a:pt x="683" y="812"/>
                  <a:pt x="722" y="905"/>
                  <a:pt x="723" y="907"/>
                </a:cubicBezTo>
                <a:cubicBezTo>
                  <a:pt x="723" y="908"/>
                  <a:pt x="727" y="907"/>
                  <a:pt x="727" y="906"/>
                </a:cubicBezTo>
                <a:cubicBezTo>
                  <a:pt x="727" y="904"/>
                  <a:pt x="721" y="864"/>
                  <a:pt x="721" y="860"/>
                </a:cubicBezTo>
                <a:cubicBezTo>
                  <a:pt x="721" y="856"/>
                  <a:pt x="715" y="840"/>
                  <a:pt x="715" y="834"/>
                </a:cubicBezTo>
                <a:cubicBezTo>
                  <a:pt x="715" y="829"/>
                  <a:pt x="713" y="829"/>
                  <a:pt x="713" y="828"/>
                </a:cubicBezTo>
                <a:cubicBezTo>
                  <a:pt x="713" y="827"/>
                  <a:pt x="711" y="821"/>
                  <a:pt x="711" y="821"/>
                </a:cubicBezTo>
                <a:cubicBezTo>
                  <a:pt x="711" y="821"/>
                  <a:pt x="708" y="823"/>
                  <a:pt x="710" y="820"/>
                </a:cubicBezTo>
                <a:cubicBezTo>
                  <a:pt x="712" y="817"/>
                  <a:pt x="709" y="813"/>
                  <a:pt x="709" y="812"/>
                </a:cubicBezTo>
                <a:cubicBezTo>
                  <a:pt x="709" y="811"/>
                  <a:pt x="706" y="799"/>
                  <a:pt x="706" y="799"/>
                </a:cubicBezTo>
                <a:cubicBezTo>
                  <a:pt x="704" y="791"/>
                  <a:pt x="704" y="791"/>
                  <a:pt x="704" y="791"/>
                </a:cubicBezTo>
                <a:cubicBezTo>
                  <a:pt x="704" y="791"/>
                  <a:pt x="705" y="788"/>
                  <a:pt x="706" y="786"/>
                </a:cubicBezTo>
                <a:cubicBezTo>
                  <a:pt x="707" y="784"/>
                  <a:pt x="700" y="771"/>
                  <a:pt x="700" y="771"/>
                </a:cubicBezTo>
                <a:cubicBezTo>
                  <a:pt x="700" y="771"/>
                  <a:pt x="698" y="765"/>
                  <a:pt x="698" y="764"/>
                </a:cubicBezTo>
                <a:cubicBezTo>
                  <a:pt x="698" y="762"/>
                  <a:pt x="695" y="752"/>
                  <a:pt x="695" y="752"/>
                </a:cubicBezTo>
                <a:cubicBezTo>
                  <a:pt x="691" y="752"/>
                  <a:pt x="691" y="752"/>
                  <a:pt x="691" y="752"/>
                </a:cubicBezTo>
                <a:cubicBezTo>
                  <a:pt x="691" y="752"/>
                  <a:pt x="690" y="744"/>
                  <a:pt x="690" y="742"/>
                </a:cubicBezTo>
                <a:cubicBezTo>
                  <a:pt x="690" y="739"/>
                  <a:pt x="683" y="733"/>
                  <a:pt x="683" y="732"/>
                </a:cubicBezTo>
                <a:cubicBezTo>
                  <a:pt x="682" y="731"/>
                  <a:pt x="672" y="715"/>
                  <a:pt x="672" y="713"/>
                </a:cubicBezTo>
                <a:cubicBezTo>
                  <a:pt x="672" y="711"/>
                  <a:pt x="666" y="696"/>
                  <a:pt x="666" y="696"/>
                </a:cubicBezTo>
                <a:cubicBezTo>
                  <a:pt x="666" y="696"/>
                  <a:pt x="646" y="662"/>
                  <a:pt x="646" y="660"/>
                </a:cubicBezTo>
                <a:cubicBezTo>
                  <a:pt x="645" y="658"/>
                  <a:pt x="643" y="651"/>
                  <a:pt x="640" y="647"/>
                </a:cubicBezTo>
                <a:cubicBezTo>
                  <a:pt x="637" y="643"/>
                  <a:pt x="627" y="632"/>
                  <a:pt x="627" y="631"/>
                </a:cubicBezTo>
                <a:cubicBezTo>
                  <a:pt x="627" y="629"/>
                  <a:pt x="622" y="621"/>
                  <a:pt x="616" y="613"/>
                </a:cubicBezTo>
                <a:cubicBezTo>
                  <a:pt x="610" y="605"/>
                  <a:pt x="595" y="599"/>
                  <a:pt x="595" y="599"/>
                </a:cubicBezTo>
                <a:cubicBezTo>
                  <a:pt x="595" y="599"/>
                  <a:pt x="596" y="592"/>
                  <a:pt x="597" y="588"/>
                </a:cubicBezTo>
                <a:cubicBezTo>
                  <a:pt x="597" y="584"/>
                  <a:pt x="590" y="562"/>
                  <a:pt x="589" y="560"/>
                </a:cubicBezTo>
                <a:cubicBezTo>
                  <a:pt x="589" y="558"/>
                  <a:pt x="587" y="554"/>
                  <a:pt x="588" y="551"/>
                </a:cubicBezTo>
                <a:cubicBezTo>
                  <a:pt x="588" y="547"/>
                  <a:pt x="586" y="542"/>
                  <a:pt x="585" y="537"/>
                </a:cubicBezTo>
                <a:cubicBezTo>
                  <a:pt x="584" y="532"/>
                  <a:pt x="583" y="537"/>
                  <a:pt x="589" y="528"/>
                </a:cubicBezTo>
                <a:cubicBezTo>
                  <a:pt x="595" y="520"/>
                  <a:pt x="597" y="527"/>
                  <a:pt x="598" y="529"/>
                </a:cubicBezTo>
                <a:cubicBezTo>
                  <a:pt x="599" y="531"/>
                  <a:pt x="598" y="533"/>
                  <a:pt x="598" y="537"/>
                </a:cubicBezTo>
                <a:cubicBezTo>
                  <a:pt x="598" y="541"/>
                  <a:pt x="598" y="547"/>
                  <a:pt x="599" y="550"/>
                </a:cubicBezTo>
                <a:cubicBezTo>
                  <a:pt x="600" y="553"/>
                  <a:pt x="602" y="552"/>
                  <a:pt x="605" y="558"/>
                </a:cubicBezTo>
                <a:cubicBezTo>
                  <a:pt x="608" y="564"/>
                  <a:pt x="608" y="566"/>
                  <a:pt x="608" y="568"/>
                </a:cubicBezTo>
                <a:cubicBezTo>
                  <a:pt x="608" y="576"/>
                  <a:pt x="608" y="576"/>
                  <a:pt x="608" y="576"/>
                </a:cubicBezTo>
                <a:cubicBezTo>
                  <a:pt x="608" y="577"/>
                  <a:pt x="613" y="577"/>
                  <a:pt x="618" y="577"/>
                </a:cubicBezTo>
                <a:cubicBezTo>
                  <a:pt x="622" y="578"/>
                  <a:pt x="618" y="577"/>
                  <a:pt x="618" y="576"/>
                </a:cubicBezTo>
                <a:cubicBezTo>
                  <a:pt x="618" y="575"/>
                  <a:pt x="618" y="573"/>
                  <a:pt x="618" y="569"/>
                </a:cubicBezTo>
                <a:cubicBezTo>
                  <a:pt x="618" y="566"/>
                  <a:pt x="619" y="565"/>
                  <a:pt x="620" y="562"/>
                </a:cubicBezTo>
                <a:cubicBezTo>
                  <a:pt x="621" y="559"/>
                  <a:pt x="622" y="557"/>
                  <a:pt x="622" y="556"/>
                </a:cubicBezTo>
                <a:cubicBezTo>
                  <a:pt x="622" y="555"/>
                  <a:pt x="623" y="553"/>
                  <a:pt x="626" y="552"/>
                </a:cubicBezTo>
                <a:cubicBezTo>
                  <a:pt x="630" y="552"/>
                  <a:pt x="630" y="550"/>
                  <a:pt x="631" y="549"/>
                </a:cubicBezTo>
                <a:cubicBezTo>
                  <a:pt x="631" y="548"/>
                  <a:pt x="631" y="542"/>
                  <a:pt x="632" y="537"/>
                </a:cubicBezTo>
                <a:cubicBezTo>
                  <a:pt x="633" y="532"/>
                  <a:pt x="636" y="537"/>
                  <a:pt x="638" y="537"/>
                </a:cubicBezTo>
                <a:cubicBezTo>
                  <a:pt x="640" y="537"/>
                  <a:pt x="641" y="543"/>
                  <a:pt x="642" y="546"/>
                </a:cubicBezTo>
                <a:cubicBezTo>
                  <a:pt x="643" y="549"/>
                  <a:pt x="646" y="554"/>
                  <a:pt x="649" y="557"/>
                </a:cubicBezTo>
                <a:cubicBezTo>
                  <a:pt x="651" y="561"/>
                  <a:pt x="649" y="557"/>
                  <a:pt x="645" y="558"/>
                </a:cubicBezTo>
                <a:cubicBezTo>
                  <a:pt x="642" y="559"/>
                  <a:pt x="639" y="555"/>
                  <a:pt x="636" y="555"/>
                </a:cubicBezTo>
                <a:cubicBezTo>
                  <a:pt x="633" y="554"/>
                  <a:pt x="630" y="557"/>
                  <a:pt x="629" y="557"/>
                </a:cubicBezTo>
                <a:cubicBezTo>
                  <a:pt x="628" y="557"/>
                  <a:pt x="625" y="559"/>
                  <a:pt x="622" y="561"/>
                </a:cubicBezTo>
                <a:cubicBezTo>
                  <a:pt x="619" y="564"/>
                  <a:pt x="621" y="572"/>
                  <a:pt x="621" y="572"/>
                </a:cubicBezTo>
                <a:cubicBezTo>
                  <a:pt x="624" y="577"/>
                  <a:pt x="624" y="577"/>
                  <a:pt x="624" y="577"/>
                </a:cubicBezTo>
                <a:cubicBezTo>
                  <a:pt x="624" y="577"/>
                  <a:pt x="624" y="582"/>
                  <a:pt x="623" y="585"/>
                </a:cubicBezTo>
                <a:cubicBezTo>
                  <a:pt x="623" y="587"/>
                  <a:pt x="627" y="605"/>
                  <a:pt x="627" y="605"/>
                </a:cubicBezTo>
                <a:cubicBezTo>
                  <a:pt x="631" y="605"/>
                  <a:pt x="631" y="605"/>
                  <a:pt x="631" y="605"/>
                </a:cubicBezTo>
                <a:cubicBezTo>
                  <a:pt x="631" y="605"/>
                  <a:pt x="629" y="601"/>
                  <a:pt x="629" y="598"/>
                </a:cubicBezTo>
                <a:cubicBezTo>
                  <a:pt x="629" y="580"/>
                  <a:pt x="629" y="580"/>
                  <a:pt x="629" y="580"/>
                </a:cubicBezTo>
                <a:cubicBezTo>
                  <a:pt x="629" y="578"/>
                  <a:pt x="632" y="575"/>
                  <a:pt x="634" y="571"/>
                </a:cubicBezTo>
                <a:cubicBezTo>
                  <a:pt x="635" y="567"/>
                  <a:pt x="638" y="571"/>
                  <a:pt x="639" y="571"/>
                </a:cubicBezTo>
                <a:cubicBezTo>
                  <a:pt x="641" y="571"/>
                  <a:pt x="647" y="571"/>
                  <a:pt x="651" y="572"/>
                </a:cubicBezTo>
                <a:cubicBezTo>
                  <a:pt x="655" y="572"/>
                  <a:pt x="661" y="574"/>
                  <a:pt x="661" y="574"/>
                </a:cubicBezTo>
                <a:cubicBezTo>
                  <a:pt x="664" y="579"/>
                  <a:pt x="664" y="579"/>
                  <a:pt x="664" y="579"/>
                </a:cubicBezTo>
                <a:cubicBezTo>
                  <a:pt x="664" y="579"/>
                  <a:pt x="674" y="593"/>
                  <a:pt x="675" y="597"/>
                </a:cubicBezTo>
                <a:cubicBezTo>
                  <a:pt x="677" y="600"/>
                  <a:pt x="691" y="620"/>
                  <a:pt x="691" y="620"/>
                </a:cubicBezTo>
                <a:cubicBezTo>
                  <a:pt x="691" y="620"/>
                  <a:pt x="705" y="636"/>
                  <a:pt x="704" y="630"/>
                </a:cubicBezTo>
                <a:cubicBezTo>
                  <a:pt x="703" y="624"/>
                  <a:pt x="669" y="575"/>
                  <a:pt x="669" y="575"/>
                </a:cubicBezTo>
                <a:cubicBezTo>
                  <a:pt x="691" y="581"/>
                  <a:pt x="691" y="581"/>
                  <a:pt x="691" y="581"/>
                </a:cubicBezTo>
                <a:cubicBezTo>
                  <a:pt x="691" y="581"/>
                  <a:pt x="695" y="591"/>
                  <a:pt x="697" y="598"/>
                </a:cubicBezTo>
                <a:cubicBezTo>
                  <a:pt x="699" y="604"/>
                  <a:pt x="704" y="614"/>
                  <a:pt x="707" y="619"/>
                </a:cubicBezTo>
                <a:cubicBezTo>
                  <a:pt x="709" y="624"/>
                  <a:pt x="715" y="640"/>
                  <a:pt x="714" y="642"/>
                </a:cubicBezTo>
                <a:cubicBezTo>
                  <a:pt x="713" y="644"/>
                  <a:pt x="709" y="642"/>
                  <a:pt x="709" y="642"/>
                </a:cubicBezTo>
                <a:cubicBezTo>
                  <a:pt x="709" y="642"/>
                  <a:pt x="703" y="642"/>
                  <a:pt x="702" y="644"/>
                </a:cubicBezTo>
                <a:cubicBezTo>
                  <a:pt x="701" y="647"/>
                  <a:pt x="705" y="650"/>
                  <a:pt x="705" y="650"/>
                </a:cubicBezTo>
                <a:cubicBezTo>
                  <a:pt x="705" y="650"/>
                  <a:pt x="705" y="650"/>
                  <a:pt x="705" y="652"/>
                </a:cubicBezTo>
                <a:cubicBezTo>
                  <a:pt x="705" y="654"/>
                  <a:pt x="705" y="659"/>
                  <a:pt x="706" y="664"/>
                </a:cubicBezTo>
                <a:cubicBezTo>
                  <a:pt x="707" y="669"/>
                  <a:pt x="713" y="669"/>
                  <a:pt x="717" y="671"/>
                </a:cubicBezTo>
                <a:cubicBezTo>
                  <a:pt x="720" y="672"/>
                  <a:pt x="720" y="668"/>
                  <a:pt x="722" y="668"/>
                </a:cubicBezTo>
                <a:cubicBezTo>
                  <a:pt x="724" y="668"/>
                  <a:pt x="728" y="675"/>
                  <a:pt x="728" y="675"/>
                </a:cubicBezTo>
                <a:cubicBezTo>
                  <a:pt x="728" y="675"/>
                  <a:pt x="724" y="675"/>
                  <a:pt x="723" y="673"/>
                </a:cubicBezTo>
                <a:cubicBezTo>
                  <a:pt x="723" y="672"/>
                  <a:pt x="718" y="671"/>
                  <a:pt x="720" y="673"/>
                </a:cubicBezTo>
                <a:cubicBezTo>
                  <a:pt x="722" y="675"/>
                  <a:pt x="746" y="732"/>
                  <a:pt x="747" y="733"/>
                </a:cubicBezTo>
                <a:cubicBezTo>
                  <a:pt x="747" y="734"/>
                  <a:pt x="752" y="738"/>
                  <a:pt x="754" y="740"/>
                </a:cubicBezTo>
                <a:cubicBezTo>
                  <a:pt x="756" y="742"/>
                  <a:pt x="757" y="746"/>
                  <a:pt x="757" y="746"/>
                </a:cubicBezTo>
                <a:cubicBezTo>
                  <a:pt x="757" y="746"/>
                  <a:pt x="761" y="746"/>
                  <a:pt x="762" y="745"/>
                </a:cubicBezTo>
                <a:cubicBezTo>
                  <a:pt x="763" y="744"/>
                  <a:pt x="762" y="738"/>
                  <a:pt x="762" y="738"/>
                </a:cubicBezTo>
                <a:cubicBezTo>
                  <a:pt x="762" y="738"/>
                  <a:pt x="765" y="735"/>
                  <a:pt x="767" y="733"/>
                </a:cubicBezTo>
                <a:cubicBezTo>
                  <a:pt x="769" y="732"/>
                  <a:pt x="770" y="729"/>
                  <a:pt x="770" y="729"/>
                </a:cubicBezTo>
                <a:cubicBezTo>
                  <a:pt x="770" y="729"/>
                  <a:pt x="771" y="723"/>
                  <a:pt x="770" y="722"/>
                </a:cubicBezTo>
                <a:cubicBezTo>
                  <a:pt x="769" y="721"/>
                  <a:pt x="768" y="709"/>
                  <a:pt x="768" y="709"/>
                </a:cubicBezTo>
                <a:cubicBezTo>
                  <a:pt x="768" y="709"/>
                  <a:pt x="762" y="692"/>
                  <a:pt x="760" y="683"/>
                </a:cubicBezTo>
                <a:cubicBezTo>
                  <a:pt x="759" y="673"/>
                  <a:pt x="760" y="676"/>
                  <a:pt x="760" y="664"/>
                </a:cubicBezTo>
                <a:cubicBezTo>
                  <a:pt x="760" y="652"/>
                  <a:pt x="768" y="608"/>
                  <a:pt x="768" y="608"/>
                </a:cubicBezTo>
                <a:cubicBezTo>
                  <a:pt x="770" y="609"/>
                  <a:pt x="770" y="609"/>
                  <a:pt x="770" y="609"/>
                </a:cubicBezTo>
                <a:cubicBezTo>
                  <a:pt x="770" y="609"/>
                  <a:pt x="774" y="611"/>
                  <a:pt x="777" y="613"/>
                </a:cubicBezTo>
                <a:cubicBezTo>
                  <a:pt x="780" y="615"/>
                  <a:pt x="782" y="616"/>
                  <a:pt x="782" y="616"/>
                </a:cubicBezTo>
                <a:cubicBezTo>
                  <a:pt x="782" y="616"/>
                  <a:pt x="787" y="620"/>
                  <a:pt x="789" y="623"/>
                </a:cubicBezTo>
                <a:cubicBezTo>
                  <a:pt x="792" y="626"/>
                  <a:pt x="804" y="635"/>
                  <a:pt x="804" y="636"/>
                </a:cubicBezTo>
                <a:cubicBezTo>
                  <a:pt x="804" y="637"/>
                  <a:pt x="808" y="641"/>
                  <a:pt x="810" y="642"/>
                </a:cubicBezTo>
                <a:cubicBezTo>
                  <a:pt x="812" y="643"/>
                  <a:pt x="814" y="644"/>
                  <a:pt x="816" y="645"/>
                </a:cubicBezTo>
                <a:cubicBezTo>
                  <a:pt x="819" y="646"/>
                  <a:pt x="820" y="649"/>
                  <a:pt x="821" y="650"/>
                </a:cubicBezTo>
                <a:cubicBezTo>
                  <a:pt x="822" y="652"/>
                  <a:pt x="829" y="658"/>
                  <a:pt x="829" y="658"/>
                </a:cubicBezTo>
                <a:cubicBezTo>
                  <a:pt x="829" y="658"/>
                  <a:pt x="831" y="661"/>
                  <a:pt x="833" y="663"/>
                </a:cubicBezTo>
                <a:cubicBezTo>
                  <a:pt x="836" y="666"/>
                  <a:pt x="838" y="668"/>
                  <a:pt x="837" y="672"/>
                </a:cubicBezTo>
                <a:cubicBezTo>
                  <a:pt x="836" y="676"/>
                  <a:pt x="841" y="677"/>
                  <a:pt x="841" y="677"/>
                </a:cubicBezTo>
                <a:cubicBezTo>
                  <a:pt x="841" y="677"/>
                  <a:pt x="841" y="679"/>
                  <a:pt x="840" y="681"/>
                </a:cubicBezTo>
                <a:cubicBezTo>
                  <a:pt x="838" y="683"/>
                  <a:pt x="837" y="687"/>
                  <a:pt x="835" y="687"/>
                </a:cubicBezTo>
                <a:cubicBezTo>
                  <a:pt x="833" y="688"/>
                  <a:pt x="828" y="690"/>
                  <a:pt x="827" y="691"/>
                </a:cubicBezTo>
                <a:cubicBezTo>
                  <a:pt x="826" y="692"/>
                  <a:pt x="825" y="694"/>
                  <a:pt x="820" y="696"/>
                </a:cubicBezTo>
                <a:cubicBezTo>
                  <a:pt x="815" y="699"/>
                  <a:pt x="816" y="700"/>
                  <a:pt x="815" y="700"/>
                </a:cubicBezTo>
                <a:cubicBezTo>
                  <a:pt x="814" y="700"/>
                  <a:pt x="807" y="705"/>
                  <a:pt x="806" y="706"/>
                </a:cubicBezTo>
                <a:cubicBezTo>
                  <a:pt x="805" y="708"/>
                  <a:pt x="802" y="709"/>
                  <a:pt x="802" y="710"/>
                </a:cubicBezTo>
                <a:cubicBezTo>
                  <a:pt x="801" y="711"/>
                  <a:pt x="797" y="713"/>
                  <a:pt x="795" y="714"/>
                </a:cubicBezTo>
                <a:cubicBezTo>
                  <a:pt x="792" y="716"/>
                  <a:pt x="795" y="719"/>
                  <a:pt x="795" y="719"/>
                </a:cubicBezTo>
                <a:cubicBezTo>
                  <a:pt x="795" y="719"/>
                  <a:pt x="799" y="717"/>
                  <a:pt x="800" y="715"/>
                </a:cubicBezTo>
                <a:cubicBezTo>
                  <a:pt x="802" y="714"/>
                  <a:pt x="802" y="713"/>
                  <a:pt x="805" y="712"/>
                </a:cubicBezTo>
                <a:cubicBezTo>
                  <a:pt x="807" y="710"/>
                  <a:pt x="808" y="711"/>
                  <a:pt x="812" y="711"/>
                </a:cubicBezTo>
                <a:cubicBezTo>
                  <a:pt x="816" y="711"/>
                  <a:pt x="817" y="707"/>
                  <a:pt x="818" y="705"/>
                </a:cubicBezTo>
                <a:cubicBezTo>
                  <a:pt x="820" y="702"/>
                  <a:pt x="824" y="704"/>
                  <a:pt x="826" y="702"/>
                </a:cubicBezTo>
                <a:cubicBezTo>
                  <a:pt x="828" y="701"/>
                  <a:pt x="829" y="699"/>
                  <a:pt x="830" y="698"/>
                </a:cubicBezTo>
                <a:cubicBezTo>
                  <a:pt x="832" y="697"/>
                  <a:pt x="836" y="697"/>
                  <a:pt x="836" y="697"/>
                </a:cubicBezTo>
                <a:cubicBezTo>
                  <a:pt x="836" y="697"/>
                  <a:pt x="839" y="693"/>
                  <a:pt x="840" y="695"/>
                </a:cubicBezTo>
                <a:cubicBezTo>
                  <a:pt x="840" y="696"/>
                  <a:pt x="846" y="699"/>
                  <a:pt x="846" y="699"/>
                </a:cubicBezTo>
                <a:cubicBezTo>
                  <a:pt x="846" y="699"/>
                  <a:pt x="848" y="705"/>
                  <a:pt x="849" y="706"/>
                </a:cubicBezTo>
                <a:cubicBezTo>
                  <a:pt x="850" y="707"/>
                  <a:pt x="871" y="758"/>
                  <a:pt x="872" y="760"/>
                </a:cubicBezTo>
                <a:cubicBezTo>
                  <a:pt x="872" y="761"/>
                  <a:pt x="884" y="784"/>
                  <a:pt x="883" y="785"/>
                </a:cubicBezTo>
                <a:cubicBezTo>
                  <a:pt x="882" y="786"/>
                  <a:pt x="879" y="787"/>
                  <a:pt x="877" y="787"/>
                </a:cubicBezTo>
                <a:cubicBezTo>
                  <a:pt x="875" y="787"/>
                  <a:pt x="872" y="789"/>
                  <a:pt x="870" y="792"/>
                </a:cubicBezTo>
                <a:cubicBezTo>
                  <a:pt x="868" y="795"/>
                  <a:pt x="863" y="797"/>
                  <a:pt x="862" y="799"/>
                </a:cubicBezTo>
                <a:cubicBezTo>
                  <a:pt x="861" y="801"/>
                  <a:pt x="863" y="801"/>
                  <a:pt x="867" y="801"/>
                </a:cubicBezTo>
                <a:cubicBezTo>
                  <a:pt x="871" y="800"/>
                  <a:pt x="869" y="799"/>
                  <a:pt x="872" y="799"/>
                </a:cubicBezTo>
                <a:cubicBezTo>
                  <a:pt x="874" y="798"/>
                  <a:pt x="876" y="798"/>
                  <a:pt x="877" y="796"/>
                </a:cubicBezTo>
                <a:cubicBezTo>
                  <a:pt x="877" y="795"/>
                  <a:pt x="884" y="796"/>
                  <a:pt x="885" y="796"/>
                </a:cubicBezTo>
                <a:cubicBezTo>
                  <a:pt x="886" y="796"/>
                  <a:pt x="884" y="797"/>
                  <a:pt x="881" y="799"/>
                </a:cubicBezTo>
                <a:cubicBezTo>
                  <a:pt x="879" y="801"/>
                  <a:pt x="873" y="812"/>
                  <a:pt x="873" y="813"/>
                </a:cubicBezTo>
                <a:cubicBezTo>
                  <a:pt x="873" y="814"/>
                  <a:pt x="875" y="816"/>
                  <a:pt x="877" y="816"/>
                </a:cubicBezTo>
                <a:cubicBezTo>
                  <a:pt x="879" y="816"/>
                  <a:pt x="890" y="799"/>
                  <a:pt x="890" y="799"/>
                </a:cubicBezTo>
                <a:cubicBezTo>
                  <a:pt x="894" y="806"/>
                  <a:pt x="894" y="806"/>
                  <a:pt x="894" y="806"/>
                </a:cubicBezTo>
                <a:cubicBezTo>
                  <a:pt x="894" y="806"/>
                  <a:pt x="896" y="804"/>
                  <a:pt x="891" y="811"/>
                </a:cubicBezTo>
                <a:cubicBezTo>
                  <a:pt x="887" y="818"/>
                  <a:pt x="876" y="851"/>
                  <a:pt x="876" y="851"/>
                </a:cubicBezTo>
                <a:cubicBezTo>
                  <a:pt x="876" y="851"/>
                  <a:pt x="876" y="860"/>
                  <a:pt x="875" y="862"/>
                </a:cubicBezTo>
                <a:cubicBezTo>
                  <a:pt x="875" y="864"/>
                  <a:pt x="873" y="871"/>
                  <a:pt x="873" y="873"/>
                </a:cubicBezTo>
                <a:cubicBezTo>
                  <a:pt x="873" y="876"/>
                  <a:pt x="864" y="879"/>
                  <a:pt x="864" y="880"/>
                </a:cubicBezTo>
                <a:cubicBezTo>
                  <a:pt x="863" y="882"/>
                  <a:pt x="861" y="895"/>
                  <a:pt x="861" y="895"/>
                </a:cubicBezTo>
                <a:cubicBezTo>
                  <a:pt x="861" y="895"/>
                  <a:pt x="864" y="895"/>
                  <a:pt x="867" y="895"/>
                </a:cubicBezTo>
                <a:cubicBezTo>
                  <a:pt x="870" y="895"/>
                  <a:pt x="869" y="894"/>
                  <a:pt x="874" y="893"/>
                </a:cubicBezTo>
                <a:cubicBezTo>
                  <a:pt x="880" y="892"/>
                  <a:pt x="881" y="889"/>
                  <a:pt x="885" y="888"/>
                </a:cubicBezTo>
                <a:cubicBezTo>
                  <a:pt x="888" y="888"/>
                  <a:pt x="890" y="884"/>
                  <a:pt x="894" y="879"/>
                </a:cubicBezTo>
                <a:cubicBezTo>
                  <a:pt x="897" y="874"/>
                  <a:pt x="895" y="873"/>
                  <a:pt x="897" y="871"/>
                </a:cubicBezTo>
                <a:cubicBezTo>
                  <a:pt x="899" y="868"/>
                  <a:pt x="900" y="871"/>
                  <a:pt x="901" y="870"/>
                </a:cubicBezTo>
                <a:cubicBezTo>
                  <a:pt x="903" y="869"/>
                  <a:pt x="905" y="867"/>
                  <a:pt x="907" y="862"/>
                </a:cubicBezTo>
                <a:cubicBezTo>
                  <a:pt x="910" y="857"/>
                  <a:pt x="912" y="862"/>
                  <a:pt x="913" y="862"/>
                </a:cubicBezTo>
                <a:cubicBezTo>
                  <a:pt x="914" y="862"/>
                  <a:pt x="919" y="857"/>
                  <a:pt x="919" y="857"/>
                </a:cubicBezTo>
                <a:cubicBezTo>
                  <a:pt x="919" y="857"/>
                  <a:pt x="919" y="862"/>
                  <a:pt x="921" y="866"/>
                </a:cubicBezTo>
                <a:cubicBezTo>
                  <a:pt x="922" y="869"/>
                  <a:pt x="925" y="881"/>
                  <a:pt x="925" y="883"/>
                </a:cubicBezTo>
                <a:cubicBezTo>
                  <a:pt x="925" y="884"/>
                  <a:pt x="920" y="891"/>
                  <a:pt x="924" y="904"/>
                </a:cubicBezTo>
                <a:cubicBezTo>
                  <a:pt x="928" y="917"/>
                  <a:pt x="927" y="924"/>
                  <a:pt x="927" y="925"/>
                </a:cubicBezTo>
                <a:cubicBezTo>
                  <a:pt x="928" y="927"/>
                  <a:pt x="929" y="934"/>
                  <a:pt x="930" y="939"/>
                </a:cubicBezTo>
                <a:cubicBezTo>
                  <a:pt x="931" y="944"/>
                  <a:pt x="930" y="948"/>
                  <a:pt x="930" y="951"/>
                </a:cubicBezTo>
                <a:cubicBezTo>
                  <a:pt x="930" y="954"/>
                  <a:pt x="930" y="960"/>
                  <a:pt x="930" y="962"/>
                </a:cubicBezTo>
                <a:cubicBezTo>
                  <a:pt x="931" y="964"/>
                  <a:pt x="936" y="976"/>
                  <a:pt x="937" y="978"/>
                </a:cubicBezTo>
                <a:cubicBezTo>
                  <a:pt x="937" y="980"/>
                  <a:pt x="937" y="984"/>
                  <a:pt x="937" y="985"/>
                </a:cubicBezTo>
                <a:cubicBezTo>
                  <a:pt x="937" y="987"/>
                  <a:pt x="941" y="989"/>
                  <a:pt x="944" y="990"/>
                </a:cubicBezTo>
                <a:cubicBezTo>
                  <a:pt x="947" y="990"/>
                  <a:pt x="945" y="986"/>
                  <a:pt x="946" y="982"/>
                </a:cubicBezTo>
                <a:cubicBezTo>
                  <a:pt x="948" y="977"/>
                  <a:pt x="949" y="968"/>
                  <a:pt x="950" y="966"/>
                </a:cubicBezTo>
                <a:cubicBezTo>
                  <a:pt x="950" y="964"/>
                  <a:pt x="953" y="938"/>
                  <a:pt x="954" y="935"/>
                </a:cubicBezTo>
                <a:cubicBezTo>
                  <a:pt x="955" y="933"/>
                  <a:pt x="954" y="923"/>
                  <a:pt x="954" y="920"/>
                </a:cubicBezTo>
                <a:cubicBezTo>
                  <a:pt x="954" y="917"/>
                  <a:pt x="953" y="905"/>
                  <a:pt x="953" y="904"/>
                </a:cubicBezTo>
                <a:cubicBezTo>
                  <a:pt x="953" y="897"/>
                  <a:pt x="953" y="897"/>
                  <a:pt x="953" y="897"/>
                </a:cubicBezTo>
                <a:cubicBezTo>
                  <a:pt x="953" y="896"/>
                  <a:pt x="948" y="883"/>
                  <a:pt x="948" y="883"/>
                </a:cubicBezTo>
                <a:cubicBezTo>
                  <a:pt x="947" y="863"/>
                  <a:pt x="947" y="863"/>
                  <a:pt x="947" y="863"/>
                </a:cubicBezTo>
                <a:cubicBezTo>
                  <a:pt x="947" y="863"/>
                  <a:pt x="941" y="858"/>
                  <a:pt x="947" y="858"/>
                </a:cubicBezTo>
                <a:cubicBezTo>
                  <a:pt x="953" y="858"/>
                  <a:pt x="994" y="883"/>
                  <a:pt x="994" y="883"/>
                </a:cubicBezTo>
                <a:cubicBezTo>
                  <a:pt x="994" y="883"/>
                  <a:pt x="996" y="890"/>
                  <a:pt x="996" y="891"/>
                </a:cubicBezTo>
                <a:cubicBezTo>
                  <a:pt x="996" y="893"/>
                  <a:pt x="996" y="893"/>
                  <a:pt x="996" y="898"/>
                </a:cubicBezTo>
                <a:cubicBezTo>
                  <a:pt x="996" y="904"/>
                  <a:pt x="996" y="901"/>
                  <a:pt x="997" y="906"/>
                </a:cubicBezTo>
                <a:cubicBezTo>
                  <a:pt x="998" y="912"/>
                  <a:pt x="998" y="912"/>
                  <a:pt x="999" y="918"/>
                </a:cubicBezTo>
                <a:cubicBezTo>
                  <a:pt x="1000" y="923"/>
                  <a:pt x="1001" y="924"/>
                  <a:pt x="1003" y="927"/>
                </a:cubicBezTo>
                <a:cubicBezTo>
                  <a:pt x="1004" y="930"/>
                  <a:pt x="1003" y="941"/>
                  <a:pt x="1003" y="943"/>
                </a:cubicBezTo>
                <a:cubicBezTo>
                  <a:pt x="1003" y="946"/>
                  <a:pt x="1002" y="957"/>
                  <a:pt x="1002" y="957"/>
                </a:cubicBezTo>
                <a:cubicBezTo>
                  <a:pt x="1006" y="961"/>
                  <a:pt x="1006" y="961"/>
                  <a:pt x="1006" y="961"/>
                </a:cubicBezTo>
                <a:cubicBezTo>
                  <a:pt x="1006" y="961"/>
                  <a:pt x="1007" y="963"/>
                  <a:pt x="1006" y="966"/>
                </a:cubicBezTo>
                <a:cubicBezTo>
                  <a:pt x="1006" y="969"/>
                  <a:pt x="1008" y="979"/>
                  <a:pt x="1008" y="980"/>
                </a:cubicBezTo>
                <a:cubicBezTo>
                  <a:pt x="1009" y="981"/>
                  <a:pt x="1008" y="984"/>
                  <a:pt x="1006" y="987"/>
                </a:cubicBezTo>
                <a:cubicBezTo>
                  <a:pt x="1005" y="990"/>
                  <a:pt x="1008" y="993"/>
                  <a:pt x="1008" y="993"/>
                </a:cubicBezTo>
                <a:cubicBezTo>
                  <a:pt x="1008" y="993"/>
                  <a:pt x="1007" y="998"/>
                  <a:pt x="1008" y="1001"/>
                </a:cubicBezTo>
                <a:cubicBezTo>
                  <a:pt x="1008" y="1004"/>
                  <a:pt x="1011" y="1010"/>
                  <a:pt x="1011" y="1012"/>
                </a:cubicBezTo>
                <a:cubicBezTo>
                  <a:pt x="1011" y="1013"/>
                  <a:pt x="1009" y="1015"/>
                  <a:pt x="1009" y="1019"/>
                </a:cubicBezTo>
                <a:cubicBezTo>
                  <a:pt x="1008" y="1023"/>
                  <a:pt x="1007" y="1025"/>
                  <a:pt x="1007" y="1025"/>
                </a:cubicBezTo>
                <a:cubicBezTo>
                  <a:pt x="1007" y="1025"/>
                  <a:pt x="1013" y="1051"/>
                  <a:pt x="1014" y="1064"/>
                </a:cubicBezTo>
                <a:cubicBezTo>
                  <a:pt x="1015" y="1076"/>
                  <a:pt x="1017" y="1119"/>
                  <a:pt x="1017" y="1120"/>
                </a:cubicBezTo>
                <a:cubicBezTo>
                  <a:pt x="1018" y="1122"/>
                  <a:pt x="1019" y="1120"/>
                  <a:pt x="1020" y="1118"/>
                </a:cubicBezTo>
                <a:cubicBezTo>
                  <a:pt x="1021" y="1116"/>
                  <a:pt x="1021" y="1109"/>
                  <a:pt x="1021" y="1106"/>
                </a:cubicBezTo>
                <a:cubicBezTo>
                  <a:pt x="1021" y="1103"/>
                  <a:pt x="1023" y="1095"/>
                  <a:pt x="1023" y="1092"/>
                </a:cubicBezTo>
                <a:cubicBezTo>
                  <a:pt x="1023" y="1090"/>
                  <a:pt x="1023" y="1084"/>
                  <a:pt x="1023" y="1076"/>
                </a:cubicBezTo>
                <a:cubicBezTo>
                  <a:pt x="1024" y="1069"/>
                  <a:pt x="1026" y="1063"/>
                  <a:pt x="1026" y="1058"/>
                </a:cubicBezTo>
                <a:cubicBezTo>
                  <a:pt x="1026" y="1053"/>
                  <a:pt x="1027" y="1048"/>
                  <a:pt x="1027" y="1045"/>
                </a:cubicBezTo>
                <a:cubicBezTo>
                  <a:pt x="1026" y="1043"/>
                  <a:pt x="1029" y="1044"/>
                  <a:pt x="1030" y="1042"/>
                </a:cubicBezTo>
                <a:cubicBezTo>
                  <a:pt x="1031" y="1040"/>
                  <a:pt x="1030" y="1036"/>
                  <a:pt x="1031" y="1033"/>
                </a:cubicBezTo>
                <a:cubicBezTo>
                  <a:pt x="1032" y="1030"/>
                  <a:pt x="1033" y="1030"/>
                  <a:pt x="1032" y="1029"/>
                </a:cubicBezTo>
                <a:cubicBezTo>
                  <a:pt x="1030" y="1029"/>
                  <a:pt x="1031" y="1026"/>
                  <a:pt x="1031" y="1025"/>
                </a:cubicBezTo>
                <a:cubicBezTo>
                  <a:pt x="1031" y="1024"/>
                  <a:pt x="1036" y="1021"/>
                  <a:pt x="1036" y="1021"/>
                </a:cubicBezTo>
                <a:cubicBezTo>
                  <a:pt x="1036" y="1021"/>
                  <a:pt x="1036" y="1008"/>
                  <a:pt x="1036" y="1005"/>
                </a:cubicBezTo>
                <a:cubicBezTo>
                  <a:pt x="1036" y="1002"/>
                  <a:pt x="1036" y="999"/>
                  <a:pt x="1036" y="999"/>
                </a:cubicBezTo>
                <a:cubicBezTo>
                  <a:pt x="1036" y="999"/>
                  <a:pt x="1039" y="998"/>
                  <a:pt x="1042" y="995"/>
                </a:cubicBezTo>
                <a:cubicBezTo>
                  <a:pt x="1044" y="993"/>
                  <a:pt x="1039" y="984"/>
                  <a:pt x="1040" y="984"/>
                </a:cubicBezTo>
                <a:cubicBezTo>
                  <a:pt x="1041" y="983"/>
                  <a:pt x="1043" y="980"/>
                  <a:pt x="1043" y="979"/>
                </a:cubicBezTo>
                <a:cubicBezTo>
                  <a:pt x="1042" y="978"/>
                  <a:pt x="1037" y="977"/>
                  <a:pt x="1037" y="975"/>
                </a:cubicBezTo>
                <a:cubicBezTo>
                  <a:pt x="1037" y="973"/>
                  <a:pt x="1040" y="975"/>
                  <a:pt x="1041" y="974"/>
                </a:cubicBezTo>
                <a:cubicBezTo>
                  <a:pt x="1042" y="974"/>
                  <a:pt x="1043" y="969"/>
                  <a:pt x="1043" y="967"/>
                </a:cubicBezTo>
                <a:cubicBezTo>
                  <a:pt x="1043" y="965"/>
                  <a:pt x="1043" y="949"/>
                  <a:pt x="1043" y="946"/>
                </a:cubicBezTo>
                <a:cubicBezTo>
                  <a:pt x="1042" y="943"/>
                  <a:pt x="1043" y="940"/>
                  <a:pt x="1043" y="937"/>
                </a:cubicBezTo>
                <a:cubicBezTo>
                  <a:pt x="1042" y="935"/>
                  <a:pt x="1044" y="932"/>
                  <a:pt x="1044" y="930"/>
                </a:cubicBezTo>
                <a:cubicBezTo>
                  <a:pt x="1044" y="928"/>
                  <a:pt x="1045" y="923"/>
                  <a:pt x="1048" y="926"/>
                </a:cubicBezTo>
                <a:cubicBezTo>
                  <a:pt x="1051" y="929"/>
                  <a:pt x="1064" y="945"/>
                  <a:pt x="1064" y="945"/>
                </a:cubicBezTo>
                <a:cubicBezTo>
                  <a:pt x="1070" y="947"/>
                  <a:pt x="1070" y="947"/>
                  <a:pt x="1070" y="947"/>
                </a:cubicBezTo>
                <a:cubicBezTo>
                  <a:pt x="1070" y="947"/>
                  <a:pt x="1071" y="951"/>
                  <a:pt x="1072" y="952"/>
                </a:cubicBezTo>
                <a:cubicBezTo>
                  <a:pt x="1073" y="953"/>
                  <a:pt x="1082" y="961"/>
                  <a:pt x="1082" y="961"/>
                </a:cubicBezTo>
                <a:cubicBezTo>
                  <a:pt x="1077" y="966"/>
                  <a:pt x="1077" y="966"/>
                  <a:pt x="1077" y="966"/>
                </a:cubicBezTo>
                <a:cubicBezTo>
                  <a:pt x="1077" y="966"/>
                  <a:pt x="1075" y="969"/>
                  <a:pt x="1076" y="970"/>
                </a:cubicBezTo>
                <a:cubicBezTo>
                  <a:pt x="1078" y="971"/>
                  <a:pt x="1076" y="974"/>
                  <a:pt x="1075" y="976"/>
                </a:cubicBezTo>
                <a:cubicBezTo>
                  <a:pt x="1073" y="978"/>
                  <a:pt x="1072" y="979"/>
                  <a:pt x="1071" y="980"/>
                </a:cubicBezTo>
                <a:cubicBezTo>
                  <a:pt x="1069" y="981"/>
                  <a:pt x="1067" y="984"/>
                  <a:pt x="1067" y="984"/>
                </a:cubicBezTo>
                <a:cubicBezTo>
                  <a:pt x="1067" y="984"/>
                  <a:pt x="1072" y="985"/>
                  <a:pt x="1071" y="986"/>
                </a:cubicBezTo>
                <a:cubicBezTo>
                  <a:pt x="1070" y="988"/>
                  <a:pt x="1065" y="991"/>
                  <a:pt x="1063" y="993"/>
                </a:cubicBezTo>
                <a:cubicBezTo>
                  <a:pt x="1061" y="994"/>
                  <a:pt x="1059" y="1001"/>
                  <a:pt x="1059" y="1005"/>
                </a:cubicBezTo>
                <a:cubicBezTo>
                  <a:pt x="1059" y="1008"/>
                  <a:pt x="1056" y="1013"/>
                  <a:pt x="1055" y="1015"/>
                </a:cubicBezTo>
                <a:cubicBezTo>
                  <a:pt x="1054" y="1018"/>
                  <a:pt x="1054" y="1024"/>
                  <a:pt x="1052" y="1026"/>
                </a:cubicBezTo>
                <a:cubicBezTo>
                  <a:pt x="1049" y="1028"/>
                  <a:pt x="1050" y="1038"/>
                  <a:pt x="1049" y="1041"/>
                </a:cubicBezTo>
                <a:cubicBezTo>
                  <a:pt x="1048" y="1044"/>
                  <a:pt x="1050" y="1046"/>
                  <a:pt x="1050" y="1046"/>
                </a:cubicBezTo>
                <a:cubicBezTo>
                  <a:pt x="1050" y="1046"/>
                  <a:pt x="1055" y="1043"/>
                  <a:pt x="1056" y="1041"/>
                </a:cubicBezTo>
                <a:cubicBezTo>
                  <a:pt x="1057" y="1040"/>
                  <a:pt x="1063" y="1035"/>
                  <a:pt x="1065" y="1032"/>
                </a:cubicBezTo>
                <a:cubicBezTo>
                  <a:pt x="1067" y="1029"/>
                  <a:pt x="1068" y="1028"/>
                  <a:pt x="1070" y="1025"/>
                </a:cubicBezTo>
                <a:cubicBezTo>
                  <a:pt x="1072" y="1023"/>
                  <a:pt x="1073" y="1018"/>
                  <a:pt x="1076" y="1015"/>
                </a:cubicBezTo>
                <a:cubicBezTo>
                  <a:pt x="1078" y="1012"/>
                  <a:pt x="1082" y="1005"/>
                  <a:pt x="1082" y="1002"/>
                </a:cubicBezTo>
                <a:cubicBezTo>
                  <a:pt x="1083" y="1000"/>
                  <a:pt x="1087" y="998"/>
                  <a:pt x="1087" y="997"/>
                </a:cubicBezTo>
                <a:cubicBezTo>
                  <a:pt x="1086" y="996"/>
                  <a:pt x="1091" y="987"/>
                  <a:pt x="1091" y="985"/>
                </a:cubicBezTo>
                <a:cubicBezTo>
                  <a:pt x="1091" y="983"/>
                  <a:pt x="1096" y="979"/>
                  <a:pt x="1096" y="979"/>
                </a:cubicBezTo>
                <a:cubicBezTo>
                  <a:pt x="1096" y="979"/>
                  <a:pt x="1099" y="981"/>
                  <a:pt x="1102" y="986"/>
                </a:cubicBezTo>
                <a:cubicBezTo>
                  <a:pt x="1105" y="991"/>
                  <a:pt x="1110" y="995"/>
                  <a:pt x="1112" y="997"/>
                </a:cubicBezTo>
                <a:cubicBezTo>
                  <a:pt x="1115" y="999"/>
                  <a:pt x="1129" y="1019"/>
                  <a:pt x="1130" y="1021"/>
                </a:cubicBezTo>
                <a:cubicBezTo>
                  <a:pt x="1131" y="1023"/>
                  <a:pt x="1133" y="1022"/>
                  <a:pt x="1134" y="1021"/>
                </a:cubicBezTo>
                <a:cubicBezTo>
                  <a:pt x="1136" y="1019"/>
                  <a:pt x="1133" y="1018"/>
                  <a:pt x="1132" y="1015"/>
                </a:cubicBezTo>
                <a:cubicBezTo>
                  <a:pt x="1130" y="1012"/>
                  <a:pt x="1128" y="1009"/>
                  <a:pt x="1123" y="1002"/>
                </a:cubicBezTo>
                <a:cubicBezTo>
                  <a:pt x="1118" y="995"/>
                  <a:pt x="1110" y="975"/>
                  <a:pt x="1107" y="973"/>
                </a:cubicBezTo>
                <a:cubicBezTo>
                  <a:pt x="1104" y="970"/>
                  <a:pt x="1106" y="968"/>
                  <a:pt x="1105" y="964"/>
                </a:cubicBezTo>
                <a:cubicBezTo>
                  <a:pt x="1105" y="960"/>
                  <a:pt x="1111" y="950"/>
                  <a:pt x="1116" y="953"/>
                </a:cubicBezTo>
                <a:cubicBezTo>
                  <a:pt x="1121" y="955"/>
                  <a:pt x="1132" y="986"/>
                  <a:pt x="1133" y="990"/>
                </a:cubicBezTo>
                <a:cubicBezTo>
                  <a:pt x="1134" y="994"/>
                  <a:pt x="1138" y="999"/>
                  <a:pt x="1141" y="1006"/>
                </a:cubicBezTo>
                <a:cubicBezTo>
                  <a:pt x="1143" y="1012"/>
                  <a:pt x="1149" y="1029"/>
                  <a:pt x="1156" y="1040"/>
                </a:cubicBezTo>
                <a:cubicBezTo>
                  <a:pt x="1162" y="1050"/>
                  <a:pt x="1172" y="1069"/>
                  <a:pt x="1173" y="1070"/>
                </a:cubicBezTo>
                <a:cubicBezTo>
                  <a:pt x="1174" y="1071"/>
                  <a:pt x="1178" y="1078"/>
                  <a:pt x="1181" y="1082"/>
                </a:cubicBezTo>
                <a:cubicBezTo>
                  <a:pt x="1184" y="1086"/>
                  <a:pt x="1187" y="1099"/>
                  <a:pt x="1190" y="1103"/>
                </a:cubicBezTo>
                <a:cubicBezTo>
                  <a:pt x="1193" y="1107"/>
                  <a:pt x="1192" y="1107"/>
                  <a:pt x="1195" y="1113"/>
                </a:cubicBezTo>
                <a:cubicBezTo>
                  <a:pt x="1198" y="1119"/>
                  <a:pt x="1212" y="1134"/>
                  <a:pt x="1214" y="1134"/>
                </a:cubicBezTo>
                <a:cubicBezTo>
                  <a:pt x="1216" y="1134"/>
                  <a:pt x="1208" y="1125"/>
                  <a:pt x="1208" y="1122"/>
                </a:cubicBezTo>
                <a:cubicBezTo>
                  <a:pt x="1208" y="1118"/>
                  <a:pt x="1204" y="1112"/>
                  <a:pt x="1203" y="1107"/>
                </a:cubicBezTo>
                <a:cubicBezTo>
                  <a:pt x="1202" y="1102"/>
                  <a:pt x="1203" y="1103"/>
                  <a:pt x="1203" y="1097"/>
                </a:cubicBezTo>
                <a:cubicBezTo>
                  <a:pt x="1203" y="1090"/>
                  <a:pt x="1201" y="1085"/>
                  <a:pt x="1200" y="1076"/>
                </a:cubicBezTo>
                <a:cubicBezTo>
                  <a:pt x="1198" y="1067"/>
                  <a:pt x="1189" y="1033"/>
                  <a:pt x="1188" y="1030"/>
                </a:cubicBezTo>
                <a:cubicBezTo>
                  <a:pt x="1188" y="1026"/>
                  <a:pt x="1184" y="1015"/>
                  <a:pt x="1184" y="1014"/>
                </a:cubicBezTo>
                <a:cubicBezTo>
                  <a:pt x="1184" y="1013"/>
                  <a:pt x="1177" y="1002"/>
                  <a:pt x="1177" y="1000"/>
                </a:cubicBezTo>
                <a:cubicBezTo>
                  <a:pt x="1177" y="998"/>
                  <a:pt x="1172" y="987"/>
                  <a:pt x="1170" y="984"/>
                </a:cubicBezTo>
                <a:cubicBezTo>
                  <a:pt x="1168" y="981"/>
                  <a:pt x="1170" y="981"/>
                  <a:pt x="1170" y="977"/>
                </a:cubicBezTo>
                <a:cubicBezTo>
                  <a:pt x="1170" y="973"/>
                  <a:pt x="1164" y="959"/>
                  <a:pt x="1164" y="959"/>
                </a:cubicBezTo>
                <a:cubicBezTo>
                  <a:pt x="1164" y="959"/>
                  <a:pt x="1159" y="952"/>
                  <a:pt x="1159" y="951"/>
                </a:cubicBezTo>
                <a:cubicBezTo>
                  <a:pt x="1158" y="949"/>
                  <a:pt x="1154" y="940"/>
                  <a:pt x="1154" y="940"/>
                </a:cubicBezTo>
                <a:cubicBezTo>
                  <a:pt x="1165" y="943"/>
                  <a:pt x="1288" y="1041"/>
                  <a:pt x="1307" y="1059"/>
                </a:cubicBezTo>
                <a:cubicBezTo>
                  <a:pt x="1325" y="1077"/>
                  <a:pt x="1376" y="1116"/>
                  <a:pt x="1380" y="1119"/>
                </a:cubicBezTo>
                <a:cubicBezTo>
                  <a:pt x="1383" y="1122"/>
                  <a:pt x="1385" y="1121"/>
                  <a:pt x="1387" y="1124"/>
                </a:cubicBezTo>
                <a:cubicBezTo>
                  <a:pt x="1388" y="1128"/>
                  <a:pt x="1391" y="1129"/>
                  <a:pt x="1394" y="1129"/>
                </a:cubicBezTo>
                <a:cubicBezTo>
                  <a:pt x="1397" y="1129"/>
                  <a:pt x="1398" y="1130"/>
                  <a:pt x="1398" y="1130"/>
                </a:cubicBezTo>
                <a:cubicBezTo>
                  <a:pt x="1398" y="1130"/>
                  <a:pt x="1396" y="1130"/>
                  <a:pt x="1396" y="1132"/>
                </a:cubicBezTo>
                <a:cubicBezTo>
                  <a:pt x="1396" y="1133"/>
                  <a:pt x="1401" y="1135"/>
                  <a:pt x="1404" y="1136"/>
                </a:cubicBezTo>
                <a:cubicBezTo>
                  <a:pt x="1406" y="1137"/>
                  <a:pt x="1412" y="1145"/>
                  <a:pt x="1414" y="1146"/>
                </a:cubicBezTo>
                <a:cubicBezTo>
                  <a:pt x="1416" y="1147"/>
                  <a:pt x="1417" y="1147"/>
                  <a:pt x="1417" y="1145"/>
                </a:cubicBezTo>
                <a:cubicBezTo>
                  <a:pt x="1417" y="1144"/>
                  <a:pt x="1416" y="1144"/>
                  <a:pt x="1415" y="1140"/>
                </a:cubicBezTo>
                <a:cubicBezTo>
                  <a:pt x="1414" y="1137"/>
                  <a:pt x="1414" y="1135"/>
                  <a:pt x="1414" y="1133"/>
                </a:cubicBezTo>
                <a:cubicBezTo>
                  <a:pt x="1414" y="1130"/>
                  <a:pt x="1412" y="1124"/>
                  <a:pt x="1412" y="1122"/>
                </a:cubicBezTo>
                <a:cubicBezTo>
                  <a:pt x="1412" y="1121"/>
                  <a:pt x="1405" y="1113"/>
                  <a:pt x="1405" y="1109"/>
                </a:cubicBezTo>
                <a:cubicBezTo>
                  <a:pt x="1405" y="1105"/>
                  <a:pt x="1399" y="1103"/>
                  <a:pt x="1395" y="1097"/>
                </a:cubicBezTo>
                <a:cubicBezTo>
                  <a:pt x="1391" y="1091"/>
                  <a:pt x="1384" y="1085"/>
                  <a:pt x="1382" y="1080"/>
                </a:cubicBezTo>
                <a:cubicBezTo>
                  <a:pt x="1380" y="1074"/>
                  <a:pt x="1372" y="1064"/>
                  <a:pt x="1366" y="1055"/>
                </a:cubicBezTo>
                <a:cubicBezTo>
                  <a:pt x="1361" y="1046"/>
                  <a:pt x="1342" y="1033"/>
                  <a:pt x="1340" y="1030"/>
                </a:cubicBezTo>
                <a:cubicBezTo>
                  <a:pt x="1338" y="1027"/>
                  <a:pt x="1337" y="1026"/>
                  <a:pt x="1337" y="1022"/>
                </a:cubicBezTo>
                <a:cubicBezTo>
                  <a:pt x="1337" y="1019"/>
                  <a:pt x="1329" y="1019"/>
                  <a:pt x="1329" y="1018"/>
                </a:cubicBezTo>
                <a:cubicBezTo>
                  <a:pt x="1328" y="1016"/>
                  <a:pt x="1320" y="1008"/>
                  <a:pt x="1315" y="1006"/>
                </a:cubicBezTo>
                <a:cubicBezTo>
                  <a:pt x="1311" y="1004"/>
                  <a:pt x="1315" y="1003"/>
                  <a:pt x="1315" y="1001"/>
                </a:cubicBezTo>
                <a:cubicBezTo>
                  <a:pt x="1315" y="999"/>
                  <a:pt x="1309" y="996"/>
                  <a:pt x="1307" y="995"/>
                </a:cubicBezTo>
                <a:cubicBezTo>
                  <a:pt x="1304" y="993"/>
                  <a:pt x="1298" y="989"/>
                  <a:pt x="1297" y="986"/>
                </a:cubicBezTo>
                <a:cubicBezTo>
                  <a:pt x="1295" y="983"/>
                  <a:pt x="1295" y="981"/>
                  <a:pt x="1285" y="976"/>
                </a:cubicBezTo>
                <a:cubicBezTo>
                  <a:pt x="1275" y="971"/>
                  <a:pt x="1278" y="969"/>
                  <a:pt x="1266" y="963"/>
                </a:cubicBezTo>
                <a:cubicBezTo>
                  <a:pt x="1255" y="956"/>
                  <a:pt x="1240" y="945"/>
                  <a:pt x="1234" y="942"/>
                </a:cubicBezTo>
                <a:cubicBezTo>
                  <a:pt x="1228" y="940"/>
                  <a:pt x="1227" y="941"/>
                  <a:pt x="1203" y="931"/>
                </a:cubicBezTo>
                <a:cubicBezTo>
                  <a:pt x="1179" y="921"/>
                  <a:pt x="1168" y="922"/>
                  <a:pt x="1158" y="922"/>
                </a:cubicBezTo>
                <a:cubicBezTo>
                  <a:pt x="1149" y="923"/>
                  <a:pt x="1143" y="919"/>
                  <a:pt x="1141" y="915"/>
                </a:cubicBezTo>
                <a:cubicBezTo>
                  <a:pt x="1138" y="911"/>
                  <a:pt x="1143" y="914"/>
                  <a:pt x="1143" y="907"/>
                </a:cubicBezTo>
                <a:cubicBezTo>
                  <a:pt x="1143" y="900"/>
                  <a:pt x="1145" y="904"/>
                  <a:pt x="1150" y="892"/>
                </a:cubicBezTo>
                <a:cubicBezTo>
                  <a:pt x="1154" y="879"/>
                  <a:pt x="1143" y="875"/>
                  <a:pt x="1142" y="873"/>
                </a:cubicBezTo>
                <a:cubicBezTo>
                  <a:pt x="1140" y="870"/>
                  <a:pt x="1134" y="870"/>
                  <a:pt x="1133" y="874"/>
                </a:cubicBezTo>
                <a:cubicBezTo>
                  <a:pt x="1132" y="877"/>
                  <a:pt x="1127" y="883"/>
                  <a:pt x="1125" y="882"/>
                </a:cubicBezTo>
                <a:cubicBezTo>
                  <a:pt x="1123" y="881"/>
                  <a:pt x="1104" y="842"/>
                  <a:pt x="1104" y="842"/>
                </a:cubicBezTo>
                <a:cubicBezTo>
                  <a:pt x="1104" y="842"/>
                  <a:pt x="1098" y="842"/>
                  <a:pt x="1096" y="840"/>
                </a:cubicBezTo>
                <a:cubicBezTo>
                  <a:pt x="1094" y="838"/>
                  <a:pt x="1098" y="838"/>
                  <a:pt x="1097" y="836"/>
                </a:cubicBezTo>
                <a:cubicBezTo>
                  <a:pt x="1096" y="833"/>
                  <a:pt x="1099" y="832"/>
                  <a:pt x="1099" y="832"/>
                </a:cubicBezTo>
                <a:cubicBezTo>
                  <a:pt x="1107" y="828"/>
                  <a:pt x="1137" y="842"/>
                  <a:pt x="1142" y="845"/>
                </a:cubicBezTo>
                <a:cubicBezTo>
                  <a:pt x="1148" y="847"/>
                  <a:pt x="1149" y="849"/>
                  <a:pt x="1154" y="850"/>
                </a:cubicBezTo>
                <a:cubicBezTo>
                  <a:pt x="1160" y="851"/>
                  <a:pt x="1158" y="851"/>
                  <a:pt x="1162" y="856"/>
                </a:cubicBezTo>
                <a:cubicBezTo>
                  <a:pt x="1166" y="861"/>
                  <a:pt x="1171" y="861"/>
                  <a:pt x="1173" y="861"/>
                </a:cubicBezTo>
                <a:cubicBezTo>
                  <a:pt x="1175" y="861"/>
                  <a:pt x="1172" y="858"/>
                  <a:pt x="1170" y="857"/>
                </a:cubicBezTo>
                <a:cubicBezTo>
                  <a:pt x="1168" y="855"/>
                  <a:pt x="1169" y="855"/>
                  <a:pt x="1169" y="849"/>
                </a:cubicBezTo>
                <a:cubicBezTo>
                  <a:pt x="1168" y="842"/>
                  <a:pt x="1168" y="845"/>
                  <a:pt x="1164" y="844"/>
                </a:cubicBezTo>
                <a:cubicBezTo>
                  <a:pt x="1160" y="843"/>
                  <a:pt x="1161" y="840"/>
                  <a:pt x="1159" y="837"/>
                </a:cubicBezTo>
                <a:cubicBezTo>
                  <a:pt x="1156" y="835"/>
                  <a:pt x="1152" y="835"/>
                  <a:pt x="1149" y="834"/>
                </a:cubicBezTo>
                <a:cubicBezTo>
                  <a:pt x="1145" y="834"/>
                  <a:pt x="1143" y="827"/>
                  <a:pt x="1139" y="824"/>
                </a:cubicBezTo>
                <a:cubicBezTo>
                  <a:pt x="1136" y="822"/>
                  <a:pt x="1127" y="823"/>
                  <a:pt x="1125" y="822"/>
                </a:cubicBezTo>
                <a:cubicBezTo>
                  <a:pt x="1123" y="822"/>
                  <a:pt x="1111" y="817"/>
                  <a:pt x="1107" y="817"/>
                </a:cubicBezTo>
                <a:cubicBezTo>
                  <a:pt x="1095" y="817"/>
                  <a:pt x="1095" y="817"/>
                  <a:pt x="1095" y="817"/>
                </a:cubicBezTo>
                <a:cubicBezTo>
                  <a:pt x="1090" y="817"/>
                  <a:pt x="1089" y="819"/>
                  <a:pt x="1089" y="819"/>
                </a:cubicBezTo>
                <a:cubicBezTo>
                  <a:pt x="1090" y="825"/>
                  <a:pt x="1090" y="825"/>
                  <a:pt x="1090" y="825"/>
                </a:cubicBezTo>
                <a:cubicBezTo>
                  <a:pt x="1090" y="825"/>
                  <a:pt x="1087" y="825"/>
                  <a:pt x="1087" y="823"/>
                </a:cubicBezTo>
                <a:cubicBezTo>
                  <a:pt x="1087" y="822"/>
                  <a:pt x="1085" y="819"/>
                  <a:pt x="1086" y="819"/>
                </a:cubicBezTo>
                <a:cubicBezTo>
                  <a:pt x="1087" y="819"/>
                  <a:pt x="1089" y="812"/>
                  <a:pt x="1089" y="811"/>
                </a:cubicBezTo>
                <a:cubicBezTo>
                  <a:pt x="1089" y="809"/>
                  <a:pt x="1090" y="807"/>
                  <a:pt x="1091" y="807"/>
                </a:cubicBezTo>
                <a:cubicBezTo>
                  <a:pt x="1093" y="807"/>
                  <a:pt x="1094" y="806"/>
                  <a:pt x="1089" y="800"/>
                </a:cubicBezTo>
                <a:cubicBezTo>
                  <a:pt x="1085" y="794"/>
                  <a:pt x="1078" y="801"/>
                  <a:pt x="1078" y="801"/>
                </a:cubicBezTo>
                <a:cubicBezTo>
                  <a:pt x="1076" y="810"/>
                  <a:pt x="1076" y="810"/>
                  <a:pt x="1076" y="810"/>
                </a:cubicBezTo>
                <a:cubicBezTo>
                  <a:pt x="1076" y="810"/>
                  <a:pt x="1076" y="810"/>
                  <a:pt x="1062" y="797"/>
                </a:cubicBezTo>
                <a:cubicBezTo>
                  <a:pt x="1048" y="784"/>
                  <a:pt x="1040" y="787"/>
                  <a:pt x="1037" y="787"/>
                </a:cubicBezTo>
                <a:cubicBezTo>
                  <a:pt x="1033" y="787"/>
                  <a:pt x="1013" y="794"/>
                  <a:pt x="1013" y="793"/>
                </a:cubicBezTo>
                <a:cubicBezTo>
                  <a:pt x="1013" y="792"/>
                  <a:pt x="1005" y="789"/>
                  <a:pt x="1003" y="787"/>
                </a:cubicBezTo>
                <a:cubicBezTo>
                  <a:pt x="1002" y="785"/>
                  <a:pt x="992" y="780"/>
                  <a:pt x="990" y="779"/>
                </a:cubicBezTo>
                <a:cubicBezTo>
                  <a:pt x="988" y="778"/>
                  <a:pt x="990" y="776"/>
                  <a:pt x="988" y="774"/>
                </a:cubicBezTo>
                <a:cubicBezTo>
                  <a:pt x="987" y="771"/>
                  <a:pt x="977" y="768"/>
                  <a:pt x="979" y="766"/>
                </a:cubicBezTo>
                <a:cubicBezTo>
                  <a:pt x="981" y="764"/>
                  <a:pt x="983" y="762"/>
                  <a:pt x="983" y="759"/>
                </a:cubicBezTo>
                <a:cubicBezTo>
                  <a:pt x="984" y="756"/>
                  <a:pt x="985" y="753"/>
                  <a:pt x="986" y="749"/>
                </a:cubicBezTo>
                <a:cubicBezTo>
                  <a:pt x="986" y="745"/>
                  <a:pt x="989" y="742"/>
                  <a:pt x="992" y="739"/>
                </a:cubicBezTo>
                <a:cubicBezTo>
                  <a:pt x="994" y="736"/>
                  <a:pt x="998" y="719"/>
                  <a:pt x="998" y="711"/>
                </a:cubicBezTo>
                <a:cubicBezTo>
                  <a:pt x="998" y="703"/>
                  <a:pt x="983" y="700"/>
                  <a:pt x="983" y="700"/>
                </a:cubicBezTo>
                <a:cubicBezTo>
                  <a:pt x="983" y="700"/>
                  <a:pt x="985" y="699"/>
                  <a:pt x="989" y="697"/>
                </a:cubicBezTo>
                <a:cubicBezTo>
                  <a:pt x="992" y="695"/>
                  <a:pt x="993" y="685"/>
                  <a:pt x="993" y="682"/>
                </a:cubicBezTo>
                <a:cubicBezTo>
                  <a:pt x="993" y="679"/>
                  <a:pt x="984" y="664"/>
                  <a:pt x="979" y="673"/>
                </a:cubicBezTo>
                <a:cubicBezTo>
                  <a:pt x="973" y="682"/>
                  <a:pt x="935" y="719"/>
                  <a:pt x="935" y="718"/>
                </a:cubicBezTo>
                <a:cubicBezTo>
                  <a:pt x="935" y="717"/>
                  <a:pt x="934" y="713"/>
                  <a:pt x="933" y="712"/>
                </a:cubicBezTo>
                <a:cubicBezTo>
                  <a:pt x="932" y="710"/>
                  <a:pt x="928" y="708"/>
                  <a:pt x="927" y="707"/>
                </a:cubicBezTo>
                <a:cubicBezTo>
                  <a:pt x="925" y="705"/>
                  <a:pt x="922" y="700"/>
                  <a:pt x="921" y="699"/>
                </a:cubicBezTo>
                <a:cubicBezTo>
                  <a:pt x="920" y="698"/>
                  <a:pt x="918" y="696"/>
                  <a:pt x="918" y="696"/>
                </a:cubicBezTo>
                <a:cubicBezTo>
                  <a:pt x="918" y="696"/>
                  <a:pt x="914" y="693"/>
                  <a:pt x="914" y="693"/>
                </a:cubicBezTo>
                <a:cubicBezTo>
                  <a:pt x="913" y="693"/>
                  <a:pt x="911" y="690"/>
                  <a:pt x="909" y="688"/>
                </a:cubicBezTo>
                <a:cubicBezTo>
                  <a:pt x="908" y="686"/>
                  <a:pt x="906" y="685"/>
                  <a:pt x="903" y="684"/>
                </a:cubicBezTo>
                <a:cubicBezTo>
                  <a:pt x="901" y="682"/>
                  <a:pt x="900" y="677"/>
                  <a:pt x="900" y="677"/>
                </a:cubicBezTo>
                <a:cubicBezTo>
                  <a:pt x="900" y="677"/>
                  <a:pt x="903" y="677"/>
                  <a:pt x="904" y="676"/>
                </a:cubicBezTo>
                <a:cubicBezTo>
                  <a:pt x="905" y="675"/>
                  <a:pt x="906" y="675"/>
                  <a:pt x="908" y="674"/>
                </a:cubicBezTo>
                <a:cubicBezTo>
                  <a:pt x="910" y="673"/>
                  <a:pt x="911" y="673"/>
                  <a:pt x="911" y="673"/>
                </a:cubicBezTo>
                <a:cubicBezTo>
                  <a:pt x="911" y="673"/>
                  <a:pt x="916" y="669"/>
                  <a:pt x="922" y="666"/>
                </a:cubicBezTo>
                <a:cubicBezTo>
                  <a:pt x="928" y="664"/>
                  <a:pt x="924" y="666"/>
                  <a:pt x="927" y="665"/>
                </a:cubicBezTo>
                <a:cubicBezTo>
                  <a:pt x="929" y="664"/>
                  <a:pt x="927" y="665"/>
                  <a:pt x="932" y="665"/>
                </a:cubicBezTo>
                <a:cubicBezTo>
                  <a:pt x="937" y="665"/>
                  <a:pt x="935" y="662"/>
                  <a:pt x="937" y="662"/>
                </a:cubicBezTo>
                <a:cubicBezTo>
                  <a:pt x="939" y="661"/>
                  <a:pt x="937" y="662"/>
                  <a:pt x="941" y="662"/>
                </a:cubicBezTo>
                <a:cubicBezTo>
                  <a:pt x="946" y="663"/>
                  <a:pt x="943" y="660"/>
                  <a:pt x="946" y="659"/>
                </a:cubicBezTo>
                <a:cubicBezTo>
                  <a:pt x="950" y="659"/>
                  <a:pt x="947" y="662"/>
                  <a:pt x="950" y="662"/>
                </a:cubicBezTo>
                <a:cubicBezTo>
                  <a:pt x="952" y="662"/>
                  <a:pt x="951" y="660"/>
                  <a:pt x="953" y="659"/>
                </a:cubicBezTo>
                <a:cubicBezTo>
                  <a:pt x="955" y="657"/>
                  <a:pt x="956" y="657"/>
                  <a:pt x="958" y="657"/>
                </a:cubicBezTo>
                <a:cubicBezTo>
                  <a:pt x="961" y="657"/>
                  <a:pt x="963" y="658"/>
                  <a:pt x="963" y="657"/>
                </a:cubicBezTo>
                <a:cubicBezTo>
                  <a:pt x="963" y="656"/>
                  <a:pt x="969" y="656"/>
                  <a:pt x="971" y="656"/>
                </a:cubicBezTo>
                <a:cubicBezTo>
                  <a:pt x="974" y="656"/>
                  <a:pt x="973" y="657"/>
                  <a:pt x="972" y="659"/>
                </a:cubicBezTo>
                <a:cubicBezTo>
                  <a:pt x="972" y="661"/>
                  <a:pt x="970" y="661"/>
                  <a:pt x="971" y="664"/>
                </a:cubicBezTo>
                <a:cubicBezTo>
                  <a:pt x="972" y="667"/>
                  <a:pt x="973" y="664"/>
                  <a:pt x="975" y="663"/>
                </a:cubicBezTo>
                <a:cubicBezTo>
                  <a:pt x="977" y="662"/>
                  <a:pt x="977" y="660"/>
                  <a:pt x="977" y="658"/>
                </a:cubicBezTo>
                <a:cubicBezTo>
                  <a:pt x="978" y="656"/>
                  <a:pt x="981" y="657"/>
                  <a:pt x="981" y="655"/>
                </a:cubicBezTo>
                <a:cubicBezTo>
                  <a:pt x="981" y="653"/>
                  <a:pt x="984" y="654"/>
                  <a:pt x="985" y="653"/>
                </a:cubicBezTo>
                <a:cubicBezTo>
                  <a:pt x="987" y="653"/>
                  <a:pt x="987" y="653"/>
                  <a:pt x="989" y="653"/>
                </a:cubicBezTo>
                <a:cubicBezTo>
                  <a:pt x="991" y="652"/>
                  <a:pt x="992" y="652"/>
                  <a:pt x="994" y="650"/>
                </a:cubicBezTo>
                <a:cubicBezTo>
                  <a:pt x="996" y="649"/>
                  <a:pt x="994" y="648"/>
                  <a:pt x="995" y="646"/>
                </a:cubicBezTo>
                <a:cubicBezTo>
                  <a:pt x="996" y="644"/>
                  <a:pt x="995" y="643"/>
                  <a:pt x="991" y="641"/>
                </a:cubicBezTo>
                <a:cubicBezTo>
                  <a:pt x="987" y="640"/>
                  <a:pt x="990" y="640"/>
                  <a:pt x="989" y="639"/>
                </a:cubicBezTo>
                <a:cubicBezTo>
                  <a:pt x="989" y="638"/>
                  <a:pt x="989" y="639"/>
                  <a:pt x="981" y="639"/>
                </a:cubicBezTo>
                <a:cubicBezTo>
                  <a:pt x="973" y="639"/>
                  <a:pt x="978" y="639"/>
                  <a:pt x="973" y="640"/>
                </a:cubicBezTo>
                <a:cubicBezTo>
                  <a:pt x="969" y="641"/>
                  <a:pt x="970" y="642"/>
                  <a:pt x="964" y="644"/>
                </a:cubicBezTo>
                <a:cubicBezTo>
                  <a:pt x="957" y="645"/>
                  <a:pt x="955" y="647"/>
                  <a:pt x="953" y="647"/>
                </a:cubicBezTo>
                <a:cubicBezTo>
                  <a:pt x="951" y="647"/>
                  <a:pt x="946" y="649"/>
                  <a:pt x="945" y="651"/>
                </a:cubicBezTo>
                <a:cubicBezTo>
                  <a:pt x="943" y="652"/>
                  <a:pt x="941" y="651"/>
                  <a:pt x="937" y="651"/>
                </a:cubicBezTo>
                <a:cubicBezTo>
                  <a:pt x="933" y="652"/>
                  <a:pt x="931" y="655"/>
                  <a:pt x="928" y="656"/>
                </a:cubicBezTo>
                <a:cubicBezTo>
                  <a:pt x="925" y="656"/>
                  <a:pt x="924" y="660"/>
                  <a:pt x="921" y="660"/>
                </a:cubicBezTo>
                <a:cubicBezTo>
                  <a:pt x="918" y="660"/>
                  <a:pt x="916" y="662"/>
                  <a:pt x="915" y="663"/>
                </a:cubicBezTo>
                <a:cubicBezTo>
                  <a:pt x="914" y="664"/>
                  <a:pt x="912" y="665"/>
                  <a:pt x="909" y="665"/>
                </a:cubicBezTo>
                <a:cubicBezTo>
                  <a:pt x="906" y="665"/>
                  <a:pt x="907" y="666"/>
                  <a:pt x="902" y="668"/>
                </a:cubicBezTo>
                <a:cubicBezTo>
                  <a:pt x="898" y="670"/>
                  <a:pt x="893" y="674"/>
                  <a:pt x="893" y="674"/>
                </a:cubicBezTo>
                <a:cubicBezTo>
                  <a:pt x="893" y="674"/>
                  <a:pt x="891" y="674"/>
                  <a:pt x="890" y="673"/>
                </a:cubicBezTo>
                <a:cubicBezTo>
                  <a:pt x="889" y="672"/>
                  <a:pt x="884" y="667"/>
                  <a:pt x="884" y="666"/>
                </a:cubicBezTo>
                <a:cubicBezTo>
                  <a:pt x="884" y="665"/>
                  <a:pt x="871" y="658"/>
                  <a:pt x="869" y="657"/>
                </a:cubicBezTo>
                <a:cubicBezTo>
                  <a:pt x="867" y="656"/>
                  <a:pt x="862" y="654"/>
                  <a:pt x="861" y="653"/>
                </a:cubicBezTo>
                <a:cubicBezTo>
                  <a:pt x="860" y="653"/>
                  <a:pt x="859" y="649"/>
                  <a:pt x="854" y="648"/>
                </a:cubicBezTo>
                <a:cubicBezTo>
                  <a:pt x="848" y="647"/>
                  <a:pt x="844" y="639"/>
                  <a:pt x="841" y="636"/>
                </a:cubicBezTo>
                <a:cubicBezTo>
                  <a:pt x="839" y="633"/>
                  <a:pt x="837" y="633"/>
                  <a:pt x="832" y="627"/>
                </a:cubicBezTo>
                <a:cubicBezTo>
                  <a:pt x="826" y="621"/>
                  <a:pt x="821" y="621"/>
                  <a:pt x="818" y="620"/>
                </a:cubicBezTo>
                <a:cubicBezTo>
                  <a:pt x="814" y="619"/>
                  <a:pt x="807" y="613"/>
                  <a:pt x="802" y="610"/>
                </a:cubicBezTo>
                <a:cubicBezTo>
                  <a:pt x="796" y="607"/>
                  <a:pt x="770" y="588"/>
                  <a:pt x="770" y="588"/>
                </a:cubicBezTo>
                <a:cubicBezTo>
                  <a:pt x="770" y="588"/>
                  <a:pt x="768" y="586"/>
                  <a:pt x="768" y="584"/>
                </a:cubicBezTo>
                <a:cubicBezTo>
                  <a:pt x="767" y="581"/>
                  <a:pt x="762" y="573"/>
                  <a:pt x="761" y="571"/>
                </a:cubicBezTo>
                <a:cubicBezTo>
                  <a:pt x="761" y="570"/>
                  <a:pt x="754" y="548"/>
                  <a:pt x="752" y="546"/>
                </a:cubicBezTo>
                <a:cubicBezTo>
                  <a:pt x="751" y="545"/>
                  <a:pt x="749" y="537"/>
                  <a:pt x="746" y="537"/>
                </a:cubicBezTo>
                <a:cubicBezTo>
                  <a:pt x="743" y="537"/>
                  <a:pt x="741" y="531"/>
                  <a:pt x="740" y="528"/>
                </a:cubicBezTo>
                <a:cubicBezTo>
                  <a:pt x="738" y="525"/>
                  <a:pt x="730" y="503"/>
                  <a:pt x="728" y="501"/>
                </a:cubicBezTo>
                <a:cubicBezTo>
                  <a:pt x="726" y="498"/>
                  <a:pt x="719" y="491"/>
                  <a:pt x="719" y="488"/>
                </a:cubicBezTo>
                <a:cubicBezTo>
                  <a:pt x="719" y="484"/>
                  <a:pt x="714" y="484"/>
                  <a:pt x="713" y="482"/>
                </a:cubicBezTo>
                <a:cubicBezTo>
                  <a:pt x="713" y="480"/>
                  <a:pt x="707" y="475"/>
                  <a:pt x="707" y="474"/>
                </a:cubicBezTo>
                <a:cubicBezTo>
                  <a:pt x="707" y="473"/>
                  <a:pt x="696" y="461"/>
                  <a:pt x="696" y="461"/>
                </a:cubicBezTo>
                <a:cubicBezTo>
                  <a:pt x="696" y="461"/>
                  <a:pt x="691" y="455"/>
                  <a:pt x="691" y="452"/>
                </a:cubicBezTo>
                <a:cubicBezTo>
                  <a:pt x="690" y="450"/>
                  <a:pt x="688" y="445"/>
                  <a:pt x="687" y="442"/>
                </a:cubicBezTo>
                <a:cubicBezTo>
                  <a:pt x="687" y="439"/>
                  <a:pt x="686" y="431"/>
                  <a:pt x="686" y="429"/>
                </a:cubicBezTo>
                <a:cubicBezTo>
                  <a:pt x="686" y="428"/>
                  <a:pt x="687" y="427"/>
                  <a:pt x="691" y="428"/>
                </a:cubicBezTo>
                <a:cubicBezTo>
                  <a:pt x="694" y="428"/>
                  <a:pt x="699" y="429"/>
                  <a:pt x="703" y="430"/>
                </a:cubicBezTo>
                <a:cubicBezTo>
                  <a:pt x="707" y="431"/>
                  <a:pt x="713" y="431"/>
                  <a:pt x="718" y="433"/>
                </a:cubicBezTo>
                <a:cubicBezTo>
                  <a:pt x="723" y="435"/>
                  <a:pt x="734" y="439"/>
                  <a:pt x="743" y="443"/>
                </a:cubicBezTo>
                <a:cubicBezTo>
                  <a:pt x="753" y="447"/>
                  <a:pt x="749" y="448"/>
                  <a:pt x="753" y="450"/>
                </a:cubicBezTo>
                <a:cubicBezTo>
                  <a:pt x="757" y="451"/>
                  <a:pt x="764" y="455"/>
                  <a:pt x="768" y="456"/>
                </a:cubicBezTo>
                <a:cubicBezTo>
                  <a:pt x="771" y="458"/>
                  <a:pt x="773" y="462"/>
                  <a:pt x="776" y="464"/>
                </a:cubicBezTo>
                <a:cubicBezTo>
                  <a:pt x="778" y="467"/>
                  <a:pt x="800" y="477"/>
                  <a:pt x="802" y="479"/>
                </a:cubicBezTo>
                <a:cubicBezTo>
                  <a:pt x="805" y="481"/>
                  <a:pt x="812" y="479"/>
                  <a:pt x="814" y="481"/>
                </a:cubicBezTo>
                <a:cubicBezTo>
                  <a:pt x="817" y="483"/>
                  <a:pt x="816" y="484"/>
                  <a:pt x="821" y="486"/>
                </a:cubicBezTo>
                <a:cubicBezTo>
                  <a:pt x="825" y="488"/>
                  <a:pt x="827" y="487"/>
                  <a:pt x="829" y="488"/>
                </a:cubicBezTo>
                <a:cubicBezTo>
                  <a:pt x="832" y="489"/>
                  <a:pt x="835" y="492"/>
                  <a:pt x="836" y="494"/>
                </a:cubicBezTo>
                <a:cubicBezTo>
                  <a:pt x="838" y="496"/>
                  <a:pt x="853" y="501"/>
                  <a:pt x="853" y="501"/>
                </a:cubicBezTo>
                <a:cubicBezTo>
                  <a:pt x="853" y="501"/>
                  <a:pt x="854" y="502"/>
                  <a:pt x="858" y="505"/>
                </a:cubicBezTo>
                <a:cubicBezTo>
                  <a:pt x="861" y="508"/>
                  <a:pt x="862" y="507"/>
                  <a:pt x="865" y="508"/>
                </a:cubicBezTo>
                <a:cubicBezTo>
                  <a:pt x="867" y="510"/>
                  <a:pt x="869" y="512"/>
                  <a:pt x="871" y="514"/>
                </a:cubicBezTo>
                <a:cubicBezTo>
                  <a:pt x="874" y="516"/>
                  <a:pt x="879" y="517"/>
                  <a:pt x="882" y="518"/>
                </a:cubicBezTo>
                <a:cubicBezTo>
                  <a:pt x="884" y="520"/>
                  <a:pt x="887" y="521"/>
                  <a:pt x="890" y="524"/>
                </a:cubicBezTo>
                <a:cubicBezTo>
                  <a:pt x="892" y="527"/>
                  <a:pt x="897" y="527"/>
                  <a:pt x="899" y="528"/>
                </a:cubicBezTo>
                <a:cubicBezTo>
                  <a:pt x="902" y="530"/>
                  <a:pt x="906" y="532"/>
                  <a:pt x="907" y="533"/>
                </a:cubicBezTo>
                <a:cubicBezTo>
                  <a:pt x="907" y="533"/>
                  <a:pt x="909" y="537"/>
                  <a:pt x="912" y="537"/>
                </a:cubicBezTo>
                <a:cubicBezTo>
                  <a:pt x="916" y="537"/>
                  <a:pt x="914" y="537"/>
                  <a:pt x="915" y="537"/>
                </a:cubicBezTo>
                <a:cubicBezTo>
                  <a:pt x="917" y="537"/>
                  <a:pt x="923" y="537"/>
                  <a:pt x="924" y="542"/>
                </a:cubicBezTo>
                <a:cubicBezTo>
                  <a:pt x="926" y="547"/>
                  <a:pt x="928" y="545"/>
                  <a:pt x="934" y="546"/>
                </a:cubicBezTo>
                <a:cubicBezTo>
                  <a:pt x="940" y="548"/>
                  <a:pt x="934" y="550"/>
                  <a:pt x="942" y="550"/>
                </a:cubicBezTo>
                <a:cubicBezTo>
                  <a:pt x="950" y="550"/>
                  <a:pt x="944" y="551"/>
                  <a:pt x="946" y="552"/>
                </a:cubicBezTo>
                <a:cubicBezTo>
                  <a:pt x="949" y="554"/>
                  <a:pt x="950" y="554"/>
                  <a:pt x="953" y="555"/>
                </a:cubicBezTo>
                <a:cubicBezTo>
                  <a:pt x="957" y="555"/>
                  <a:pt x="956" y="556"/>
                  <a:pt x="957" y="557"/>
                </a:cubicBezTo>
                <a:cubicBezTo>
                  <a:pt x="958" y="558"/>
                  <a:pt x="958" y="558"/>
                  <a:pt x="961" y="561"/>
                </a:cubicBezTo>
                <a:cubicBezTo>
                  <a:pt x="964" y="563"/>
                  <a:pt x="964" y="561"/>
                  <a:pt x="965" y="561"/>
                </a:cubicBezTo>
                <a:cubicBezTo>
                  <a:pt x="966" y="561"/>
                  <a:pt x="967" y="561"/>
                  <a:pt x="970" y="563"/>
                </a:cubicBezTo>
                <a:cubicBezTo>
                  <a:pt x="973" y="565"/>
                  <a:pt x="974" y="564"/>
                  <a:pt x="976" y="565"/>
                </a:cubicBezTo>
                <a:cubicBezTo>
                  <a:pt x="979" y="566"/>
                  <a:pt x="979" y="564"/>
                  <a:pt x="979" y="564"/>
                </a:cubicBezTo>
                <a:cubicBezTo>
                  <a:pt x="979" y="564"/>
                  <a:pt x="983" y="565"/>
                  <a:pt x="983" y="563"/>
                </a:cubicBezTo>
                <a:cubicBezTo>
                  <a:pt x="983" y="560"/>
                  <a:pt x="982" y="561"/>
                  <a:pt x="981" y="561"/>
                </a:cubicBezTo>
                <a:cubicBezTo>
                  <a:pt x="980" y="560"/>
                  <a:pt x="977" y="559"/>
                  <a:pt x="976" y="558"/>
                </a:cubicBezTo>
                <a:cubicBezTo>
                  <a:pt x="976" y="557"/>
                  <a:pt x="974" y="554"/>
                  <a:pt x="972" y="552"/>
                </a:cubicBezTo>
                <a:cubicBezTo>
                  <a:pt x="970" y="550"/>
                  <a:pt x="963" y="547"/>
                  <a:pt x="962" y="546"/>
                </a:cubicBezTo>
                <a:cubicBezTo>
                  <a:pt x="962" y="546"/>
                  <a:pt x="958" y="537"/>
                  <a:pt x="957" y="537"/>
                </a:cubicBezTo>
                <a:cubicBezTo>
                  <a:pt x="956" y="537"/>
                  <a:pt x="951" y="537"/>
                  <a:pt x="949" y="531"/>
                </a:cubicBezTo>
                <a:cubicBezTo>
                  <a:pt x="947" y="526"/>
                  <a:pt x="943" y="526"/>
                  <a:pt x="940" y="524"/>
                </a:cubicBezTo>
                <a:cubicBezTo>
                  <a:pt x="936" y="521"/>
                  <a:pt x="937" y="524"/>
                  <a:pt x="932" y="523"/>
                </a:cubicBezTo>
                <a:cubicBezTo>
                  <a:pt x="928" y="521"/>
                  <a:pt x="930" y="519"/>
                  <a:pt x="925" y="515"/>
                </a:cubicBezTo>
                <a:cubicBezTo>
                  <a:pt x="921" y="512"/>
                  <a:pt x="919" y="511"/>
                  <a:pt x="917" y="508"/>
                </a:cubicBezTo>
                <a:cubicBezTo>
                  <a:pt x="916" y="505"/>
                  <a:pt x="910" y="502"/>
                  <a:pt x="908" y="500"/>
                </a:cubicBezTo>
                <a:cubicBezTo>
                  <a:pt x="906" y="499"/>
                  <a:pt x="897" y="495"/>
                  <a:pt x="896" y="493"/>
                </a:cubicBezTo>
                <a:cubicBezTo>
                  <a:pt x="895" y="491"/>
                  <a:pt x="893" y="488"/>
                  <a:pt x="886" y="485"/>
                </a:cubicBezTo>
                <a:cubicBezTo>
                  <a:pt x="879" y="482"/>
                  <a:pt x="870" y="471"/>
                  <a:pt x="870" y="471"/>
                </a:cubicBezTo>
                <a:cubicBezTo>
                  <a:pt x="870" y="471"/>
                  <a:pt x="863" y="470"/>
                  <a:pt x="860" y="468"/>
                </a:cubicBezTo>
                <a:cubicBezTo>
                  <a:pt x="857" y="465"/>
                  <a:pt x="850" y="461"/>
                  <a:pt x="844" y="458"/>
                </a:cubicBezTo>
                <a:cubicBezTo>
                  <a:pt x="839" y="454"/>
                  <a:pt x="833" y="449"/>
                  <a:pt x="828" y="448"/>
                </a:cubicBezTo>
                <a:cubicBezTo>
                  <a:pt x="823" y="447"/>
                  <a:pt x="819" y="446"/>
                  <a:pt x="816" y="444"/>
                </a:cubicBezTo>
                <a:cubicBezTo>
                  <a:pt x="814" y="443"/>
                  <a:pt x="791" y="434"/>
                  <a:pt x="789" y="433"/>
                </a:cubicBezTo>
                <a:cubicBezTo>
                  <a:pt x="786" y="431"/>
                  <a:pt x="774" y="427"/>
                  <a:pt x="769" y="424"/>
                </a:cubicBezTo>
                <a:cubicBezTo>
                  <a:pt x="764" y="422"/>
                  <a:pt x="743" y="417"/>
                  <a:pt x="736" y="416"/>
                </a:cubicBezTo>
                <a:cubicBezTo>
                  <a:pt x="730" y="415"/>
                  <a:pt x="715" y="416"/>
                  <a:pt x="714" y="416"/>
                </a:cubicBezTo>
                <a:cubicBezTo>
                  <a:pt x="713" y="416"/>
                  <a:pt x="701" y="416"/>
                  <a:pt x="698" y="416"/>
                </a:cubicBezTo>
                <a:cubicBezTo>
                  <a:pt x="696" y="417"/>
                  <a:pt x="692" y="414"/>
                  <a:pt x="692" y="413"/>
                </a:cubicBezTo>
                <a:cubicBezTo>
                  <a:pt x="692" y="412"/>
                  <a:pt x="692" y="412"/>
                  <a:pt x="688" y="409"/>
                </a:cubicBezTo>
                <a:cubicBezTo>
                  <a:pt x="685" y="406"/>
                  <a:pt x="687" y="407"/>
                  <a:pt x="686" y="405"/>
                </a:cubicBezTo>
                <a:cubicBezTo>
                  <a:pt x="686" y="402"/>
                  <a:pt x="683" y="401"/>
                  <a:pt x="683" y="400"/>
                </a:cubicBezTo>
                <a:cubicBezTo>
                  <a:pt x="682" y="398"/>
                  <a:pt x="682" y="396"/>
                  <a:pt x="680" y="392"/>
                </a:cubicBezTo>
                <a:cubicBezTo>
                  <a:pt x="677" y="389"/>
                  <a:pt x="677" y="392"/>
                  <a:pt x="676" y="390"/>
                </a:cubicBezTo>
                <a:cubicBezTo>
                  <a:pt x="675" y="388"/>
                  <a:pt x="674" y="388"/>
                  <a:pt x="673" y="385"/>
                </a:cubicBezTo>
                <a:cubicBezTo>
                  <a:pt x="672" y="382"/>
                  <a:pt x="669" y="381"/>
                  <a:pt x="667" y="379"/>
                </a:cubicBezTo>
                <a:cubicBezTo>
                  <a:pt x="664" y="378"/>
                  <a:pt x="658" y="372"/>
                  <a:pt x="657" y="371"/>
                </a:cubicBezTo>
                <a:cubicBezTo>
                  <a:pt x="656" y="370"/>
                  <a:pt x="652" y="370"/>
                  <a:pt x="651" y="369"/>
                </a:cubicBezTo>
                <a:cubicBezTo>
                  <a:pt x="649" y="369"/>
                  <a:pt x="649" y="366"/>
                  <a:pt x="649" y="365"/>
                </a:cubicBezTo>
                <a:cubicBezTo>
                  <a:pt x="649" y="364"/>
                  <a:pt x="656" y="362"/>
                  <a:pt x="658" y="362"/>
                </a:cubicBezTo>
                <a:cubicBezTo>
                  <a:pt x="661" y="362"/>
                  <a:pt x="664" y="361"/>
                  <a:pt x="667" y="361"/>
                </a:cubicBezTo>
                <a:cubicBezTo>
                  <a:pt x="681" y="361"/>
                  <a:pt x="681" y="361"/>
                  <a:pt x="681" y="361"/>
                </a:cubicBezTo>
                <a:cubicBezTo>
                  <a:pt x="683" y="361"/>
                  <a:pt x="691" y="360"/>
                  <a:pt x="692" y="360"/>
                </a:cubicBezTo>
                <a:cubicBezTo>
                  <a:pt x="694" y="359"/>
                  <a:pt x="701" y="360"/>
                  <a:pt x="706" y="359"/>
                </a:cubicBezTo>
                <a:cubicBezTo>
                  <a:pt x="712" y="357"/>
                  <a:pt x="711" y="358"/>
                  <a:pt x="714" y="358"/>
                </a:cubicBezTo>
                <a:cubicBezTo>
                  <a:pt x="717" y="357"/>
                  <a:pt x="717" y="357"/>
                  <a:pt x="720" y="357"/>
                </a:cubicBezTo>
                <a:cubicBezTo>
                  <a:pt x="722" y="357"/>
                  <a:pt x="723" y="357"/>
                  <a:pt x="727" y="357"/>
                </a:cubicBezTo>
                <a:cubicBezTo>
                  <a:pt x="730" y="356"/>
                  <a:pt x="732" y="356"/>
                  <a:pt x="736" y="356"/>
                </a:cubicBezTo>
                <a:cubicBezTo>
                  <a:pt x="739" y="356"/>
                  <a:pt x="741" y="355"/>
                  <a:pt x="743" y="356"/>
                </a:cubicBezTo>
                <a:cubicBezTo>
                  <a:pt x="745" y="356"/>
                  <a:pt x="746" y="356"/>
                  <a:pt x="751" y="356"/>
                </a:cubicBezTo>
                <a:cubicBezTo>
                  <a:pt x="755" y="356"/>
                  <a:pt x="754" y="356"/>
                  <a:pt x="757" y="356"/>
                </a:cubicBezTo>
                <a:cubicBezTo>
                  <a:pt x="760" y="356"/>
                  <a:pt x="763" y="355"/>
                  <a:pt x="765" y="355"/>
                </a:cubicBezTo>
                <a:cubicBezTo>
                  <a:pt x="767" y="355"/>
                  <a:pt x="770" y="355"/>
                  <a:pt x="777" y="357"/>
                </a:cubicBezTo>
                <a:cubicBezTo>
                  <a:pt x="785" y="359"/>
                  <a:pt x="800" y="357"/>
                  <a:pt x="803" y="357"/>
                </a:cubicBezTo>
                <a:cubicBezTo>
                  <a:pt x="805" y="357"/>
                  <a:pt x="808" y="356"/>
                  <a:pt x="810" y="356"/>
                </a:cubicBezTo>
                <a:cubicBezTo>
                  <a:pt x="812" y="356"/>
                  <a:pt x="824" y="357"/>
                  <a:pt x="828" y="358"/>
                </a:cubicBezTo>
                <a:cubicBezTo>
                  <a:pt x="831" y="358"/>
                  <a:pt x="833" y="358"/>
                  <a:pt x="835" y="357"/>
                </a:cubicBezTo>
                <a:cubicBezTo>
                  <a:pt x="837" y="357"/>
                  <a:pt x="838" y="357"/>
                  <a:pt x="843" y="357"/>
                </a:cubicBezTo>
                <a:cubicBezTo>
                  <a:pt x="847" y="356"/>
                  <a:pt x="846" y="357"/>
                  <a:pt x="854" y="356"/>
                </a:cubicBezTo>
                <a:cubicBezTo>
                  <a:pt x="862" y="356"/>
                  <a:pt x="854" y="356"/>
                  <a:pt x="857" y="356"/>
                </a:cubicBezTo>
                <a:cubicBezTo>
                  <a:pt x="859" y="355"/>
                  <a:pt x="860" y="357"/>
                  <a:pt x="868" y="355"/>
                </a:cubicBezTo>
                <a:cubicBezTo>
                  <a:pt x="876" y="353"/>
                  <a:pt x="870" y="357"/>
                  <a:pt x="873" y="356"/>
                </a:cubicBezTo>
                <a:cubicBezTo>
                  <a:pt x="876" y="356"/>
                  <a:pt x="877" y="355"/>
                  <a:pt x="878" y="357"/>
                </a:cubicBezTo>
                <a:cubicBezTo>
                  <a:pt x="879" y="358"/>
                  <a:pt x="888" y="357"/>
                  <a:pt x="889" y="357"/>
                </a:cubicBezTo>
                <a:cubicBezTo>
                  <a:pt x="890" y="357"/>
                  <a:pt x="889" y="357"/>
                  <a:pt x="888" y="356"/>
                </a:cubicBezTo>
                <a:cubicBezTo>
                  <a:pt x="888" y="356"/>
                  <a:pt x="889" y="357"/>
                  <a:pt x="890" y="357"/>
                </a:cubicBezTo>
                <a:cubicBezTo>
                  <a:pt x="896" y="357"/>
                  <a:pt x="901" y="356"/>
                  <a:pt x="901" y="356"/>
                </a:cubicBezTo>
                <a:cubicBezTo>
                  <a:pt x="901" y="352"/>
                  <a:pt x="890" y="351"/>
                  <a:pt x="890" y="351"/>
                </a:cubicBezTo>
                <a:cubicBezTo>
                  <a:pt x="890" y="351"/>
                  <a:pt x="886" y="354"/>
                  <a:pt x="888" y="356"/>
                </a:cubicBezTo>
                <a:cubicBezTo>
                  <a:pt x="887" y="355"/>
                  <a:pt x="886" y="354"/>
                  <a:pt x="886" y="352"/>
                </a:cubicBezTo>
                <a:cubicBezTo>
                  <a:pt x="885" y="347"/>
                  <a:pt x="889" y="350"/>
                  <a:pt x="892" y="349"/>
                </a:cubicBezTo>
                <a:cubicBezTo>
                  <a:pt x="894" y="348"/>
                  <a:pt x="891" y="347"/>
                  <a:pt x="889" y="346"/>
                </a:cubicBezTo>
                <a:cubicBezTo>
                  <a:pt x="887" y="344"/>
                  <a:pt x="885" y="345"/>
                  <a:pt x="881" y="344"/>
                </a:cubicBezTo>
                <a:cubicBezTo>
                  <a:pt x="877" y="343"/>
                  <a:pt x="877" y="342"/>
                  <a:pt x="875" y="341"/>
                </a:cubicBezTo>
                <a:cubicBezTo>
                  <a:pt x="873" y="340"/>
                  <a:pt x="868" y="340"/>
                  <a:pt x="863" y="340"/>
                </a:cubicBezTo>
                <a:cubicBezTo>
                  <a:pt x="859" y="340"/>
                  <a:pt x="856" y="338"/>
                  <a:pt x="854" y="338"/>
                </a:cubicBezTo>
                <a:cubicBezTo>
                  <a:pt x="853" y="338"/>
                  <a:pt x="847" y="336"/>
                  <a:pt x="841" y="335"/>
                </a:cubicBezTo>
                <a:cubicBezTo>
                  <a:pt x="836" y="335"/>
                  <a:pt x="832" y="332"/>
                  <a:pt x="829" y="332"/>
                </a:cubicBezTo>
                <a:cubicBezTo>
                  <a:pt x="827" y="332"/>
                  <a:pt x="818" y="330"/>
                  <a:pt x="810" y="331"/>
                </a:cubicBezTo>
                <a:cubicBezTo>
                  <a:pt x="803" y="332"/>
                  <a:pt x="799" y="328"/>
                  <a:pt x="797" y="326"/>
                </a:cubicBezTo>
                <a:cubicBezTo>
                  <a:pt x="796" y="324"/>
                  <a:pt x="792" y="325"/>
                  <a:pt x="791" y="325"/>
                </a:cubicBezTo>
                <a:cubicBezTo>
                  <a:pt x="789" y="325"/>
                  <a:pt x="764" y="319"/>
                  <a:pt x="761" y="319"/>
                </a:cubicBezTo>
                <a:cubicBezTo>
                  <a:pt x="758" y="319"/>
                  <a:pt x="757" y="319"/>
                  <a:pt x="757" y="319"/>
                </a:cubicBezTo>
                <a:cubicBezTo>
                  <a:pt x="757" y="319"/>
                  <a:pt x="752" y="317"/>
                  <a:pt x="749" y="317"/>
                </a:cubicBezTo>
                <a:cubicBezTo>
                  <a:pt x="746" y="317"/>
                  <a:pt x="749" y="320"/>
                  <a:pt x="745" y="320"/>
                </a:cubicBezTo>
                <a:cubicBezTo>
                  <a:pt x="742" y="320"/>
                  <a:pt x="739" y="320"/>
                  <a:pt x="736" y="321"/>
                </a:cubicBezTo>
                <a:cubicBezTo>
                  <a:pt x="733" y="323"/>
                  <a:pt x="732" y="323"/>
                  <a:pt x="731" y="323"/>
                </a:cubicBezTo>
                <a:cubicBezTo>
                  <a:pt x="730" y="323"/>
                  <a:pt x="724" y="323"/>
                  <a:pt x="721" y="324"/>
                </a:cubicBezTo>
                <a:cubicBezTo>
                  <a:pt x="717" y="324"/>
                  <a:pt x="714" y="326"/>
                  <a:pt x="711" y="326"/>
                </a:cubicBezTo>
                <a:cubicBezTo>
                  <a:pt x="707" y="326"/>
                  <a:pt x="696" y="328"/>
                  <a:pt x="696" y="328"/>
                </a:cubicBezTo>
                <a:cubicBezTo>
                  <a:pt x="696" y="328"/>
                  <a:pt x="688" y="329"/>
                  <a:pt x="687" y="329"/>
                </a:cubicBezTo>
                <a:cubicBezTo>
                  <a:pt x="686" y="329"/>
                  <a:pt x="678" y="331"/>
                  <a:pt x="676" y="332"/>
                </a:cubicBezTo>
                <a:cubicBezTo>
                  <a:pt x="674" y="333"/>
                  <a:pt x="661" y="336"/>
                  <a:pt x="661" y="336"/>
                </a:cubicBezTo>
                <a:cubicBezTo>
                  <a:pt x="661" y="336"/>
                  <a:pt x="655" y="337"/>
                  <a:pt x="653" y="338"/>
                </a:cubicBezTo>
                <a:cubicBezTo>
                  <a:pt x="651" y="339"/>
                  <a:pt x="648" y="341"/>
                  <a:pt x="648" y="341"/>
                </a:cubicBezTo>
                <a:cubicBezTo>
                  <a:pt x="641" y="344"/>
                  <a:pt x="641" y="344"/>
                  <a:pt x="641" y="344"/>
                </a:cubicBezTo>
                <a:cubicBezTo>
                  <a:pt x="632" y="356"/>
                  <a:pt x="632" y="356"/>
                  <a:pt x="632" y="356"/>
                </a:cubicBezTo>
                <a:cubicBezTo>
                  <a:pt x="632" y="356"/>
                  <a:pt x="632" y="358"/>
                  <a:pt x="632" y="360"/>
                </a:cubicBezTo>
                <a:cubicBezTo>
                  <a:pt x="632" y="361"/>
                  <a:pt x="627" y="362"/>
                  <a:pt x="625" y="362"/>
                </a:cubicBezTo>
                <a:cubicBezTo>
                  <a:pt x="623" y="362"/>
                  <a:pt x="617" y="360"/>
                  <a:pt x="616" y="360"/>
                </a:cubicBezTo>
                <a:cubicBezTo>
                  <a:pt x="616" y="360"/>
                  <a:pt x="614" y="360"/>
                  <a:pt x="612" y="359"/>
                </a:cubicBezTo>
                <a:cubicBezTo>
                  <a:pt x="609" y="358"/>
                  <a:pt x="608" y="357"/>
                  <a:pt x="607" y="355"/>
                </a:cubicBezTo>
                <a:cubicBezTo>
                  <a:pt x="607" y="352"/>
                  <a:pt x="606" y="352"/>
                  <a:pt x="603" y="352"/>
                </a:cubicBezTo>
                <a:cubicBezTo>
                  <a:pt x="600" y="351"/>
                  <a:pt x="598" y="345"/>
                  <a:pt x="598" y="343"/>
                </a:cubicBezTo>
                <a:cubicBezTo>
                  <a:pt x="599" y="341"/>
                  <a:pt x="602" y="342"/>
                  <a:pt x="604" y="342"/>
                </a:cubicBezTo>
                <a:cubicBezTo>
                  <a:pt x="605" y="342"/>
                  <a:pt x="607" y="341"/>
                  <a:pt x="608" y="341"/>
                </a:cubicBezTo>
                <a:cubicBezTo>
                  <a:pt x="609" y="340"/>
                  <a:pt x="614" y="337"/>
                  <a:pt x="615" y="336"/>
                </a:cubicBezTo>
                <a:cubicBezTo>
                  <a:pt x="615" y="335"/>
                  <a:pt x="622" y="335"/>
                  <a:pt x="622" y="335"/>
                </a:cubicBezTo>
                <a:cubicBezTo>
                  <a:pt x="622" y="335"/>
                  <a:pt x="646" y="324"/>
                  <a:pt x="679" y="315"/>
                </a:cubicBezTo>
                <a:cubicBezTo>
                  <a:pt x="712" y="307"/>
                  <a:pt x="785" y="290"/>
                  <a:pt x="788" y="289"/>
                </a:cubicBezTo>
                <a:cubicBezTo>
                  <a:pt x="791" y="289"/>
                  <a:pt x="819" y="283"/>
                  <a:pt x="819" y="283"/>
                </a:cubicBezTo>
                <a:cubicBezTo>
                  <a:pt x="819" y="283"/>
                  <a:pt x="880" y="273"/>
                  <a:pt x="886" y="271"/>
                </a:cubicBezTo>
                <a:cubicBezTo>
                  <a:pt x="892" y="269"/>
                  <a:pt x="890" y="271"/>
                  <a:pt x="892" y="271"/>
                </a:cubicBezTo>
                <a:cubicBezTo>
                  <a:pt x="895" y="271"/>
                  <a:pt x="899" y="271"/>
                  <a:pt x="901" y="270"/>
                </a:cubicBezTo>
                <a:cubicBezTo>
                  <a:pt x="904" y="269"/>
                  <a:pt x="907" y="268"/>
                  <a:pt x="909" y="268"/>
                </a:cubicBezTo>
                <a:cubicBezTo>
                  <a:pt x="912" y="267"/>
                  <a:pt x="917" y="267"/>
                  <a:pt x="919" y="267"/>
                </a:cubicBezTo>
                <a:cubicBezTo>
                  <a:pt x="921" y="267"/>
                  <a:pt x="941" y="263"/>
                  <a:pt x="943" y="263"/>
                </a:cubicBezTo>
                <a:cubicBezTo>
                  <a:pt x="946" y="263"/>
                  <a:pt x="946" y="264"/>
                  <a:pt x="949" y="264"/>
                </a:cubicBezTo>
                <a:cubicBezTo>
                  <a:pt x="952" y="265"/>
                  <a:pt x="957" y="266"/>
                  <a:pt x="961" y="266"/>
                </a:cubicBezTo>
                <a:cubicBezTo>
                  <a:pt x="965" y="266"/>
                  <a:pt x="966" y="267"/>
                  <a:pt x="966" y="268"/>
                </a:cubicBezTo>
                <a:cubicBezTo>
                  <a:pt x="966" y="269"/>
                  <a:pt x="969" y="271"/>
                  <a:pt x="970" y="271"/>
                </a:cubicBezTo>
                <a:cubicBezTo>
                  <a:pt x="971" y="272"/>
                  <a:pt x="974" y="274"/>
                  <a:pt x="974" y="274"/>
                </a:cubicBezTo>
                <a:cubicBezTo>
                  <a:pt x="974" y="274"/>
                  <a:pt x="977" y="278"/>
                  <a:pt x="975" y="281"/>
                </a:cubicBezTo>
                <a:cubicBezTo>
                  <a:pt x="972" y="285"/>
                  <a:pt x="969" y="293"/>
                  <a:pt x="968" y="295"/>
                </a:cubicBezTo>
                <a:cubicBezTo>
                  <a:pt x="968" y="296"/>
                  <a:pt x="969" y="296"/>
                  <a:pt x="969" y="298"/>
                </a:cubicBezTo>
                <a:cubicBezTo>
                  <a:pt x="969" y="299"/>
                  <a:pt x="966" y="300"/>
                  <a:pt x="966" y="301"/>
                </a:cubicBezTo>
                <a:cubicBezTo>
                  <a:pt x="966" y="303"/>
                  <a:pt x="971" y="304"/>
                  <a:pt x="971" y="303"/>
                </a:cubicBezTo>
                <a:cubicBezTo>
                  <a:pt x="972" y="302"/>
                  <a:pt x="972" y="302"/>
                  <a:pt x="972" y="301"/>
                </a:cubicBezTo>
                <a:cubicBezTo>
                  <a:pt x="973" y="299"/>
                  <a:pt x="972" y="299"/>
                  <a:pt x="974" y="296"/>
                </a:cubicBezTo>
                <a:cubicBezTo>
                  <a:pt x="975" y="293"/>
                  <a:pt x="975" y="293"/>
                  <a:pt x="975" y="291"/>
                </a:cubicBezTo>
                <a:cubicBezTo>
                  <a:pt x="976" y="289"/>
                  <a:pt x="978" y="289"/>
                  <a:pt x="979" y="288"/>
                </a:cubicBezTo>
                <a:cubicBezTo>
                  <a:pt x="980" y="286"/>
                  <a:pt x="980" y="284"/>
                  <a:pt x="982" y="285"/>
                </a:cubicBezTo>
                <a:cubicBezTo>
                  <a:pt x="983" y="286"/>
                  <a:pt x="987" y="285"/>
                  <a:pt x="987" y="285"/>
                </a:cubicBezTo>
                <a:cubicBezTo>
                  <a:pt x="987" y="285"/>
                  <a:pt x="1046" y="319"/>
                  <a:pt x="1048" y="321"/>
                </a:cubicBezTo>
                <a:cubicBezTo>
                  <a:pt x="1049" y="322"/>
                  <a:pt x="1050" y="322"/>
                  <a:pt x="1052" y="323"/>
                </a:cubicBezTo>
                <a:cubicBezTo>
                  <a:pt x="1054" y="324"/>
                  <a:pt x="1054" y="326"/>
                  <a:pt x="1053" y="327"/>
                </a:cubicBezTo>
                <a:cubicBezTo>
                  <a:pt x="1052" y="328"/>
                  <a:pt x="1052" y="329"/>
                  <a:pt x="1052" y="330"/>
                </a:cubicBezTo>
                <a:cubicBezTo>
                  <a:pt x="1052" y="331"/>
                  <a:pt x="1049" y="332"/>
                  <a:pt x="1049" y="334"/>
                </a:cubicBezTo>
                <a:cubicBezTo>
                  <a:pt x="1048" y="335"/>
                  <a:pt x="1049" y="335"/>
                  <a:pt x="1049" y="339"/>
                </a:cubicBezTo>
                <a:cubicBezTo>
                  <a:pt x="1049" y="342"/>
                  <a:pt x="1047" y="341"/>
                  <a:pt x="1047" y="343"/>
                </a:cubicBezTo>
                <a:cubicBezTo>
                  <a:pt x="1047" y="345"/>
                  <a:pt x="1049" y="346"/>
                  <a:pt x="1049" y="346"/>
                </a:cubicBezTo>
                <a:cubicBezTo>
                  <a:pt x="1050" y="346"/>
                  <a:pt x="1050" y="346"/>
                  <a:pt x="1050" y="346"/>
                </a:cubicBezTo>
                <a:cubicBezTo>
                  <a:pt x="1050" y="346"/>
                  <a:pt x="1051" y="344"/>
                  <a:pt x="1053" y="342"/>
                </a:cubicBezTo>
                <a:cubicBezTo>
                  <a:pt x="1055" y="340"/>
                  <a:pt x="1054" y="341"/>
                  <a:pt x="1054" y="339"/>
                </a:cubicBezTo>
                <a:cubicBezTo>
                  <a:pt x="1055" y="337"/>
                  <a:pt x="1056" y="338"/>
                  <a:pt x="1056" y="338"/>
                </a:cubicBezTo>
                <a:cubicBezTo>
                  <a:pt x="1056" y="338"/>
                  <a:pt x="1056" y="339"/>
                  <a:pt x="1056" y="340"/>
                </a:cubicBezTo>
                <a:cubicBezTo>
                  <a:pt x="1057" y="342"/>
                  <a:pt x="1056" y="340"/>
                  <a:pt x="1058" y="341"/>
                </a:cubicBezTo>
                <a:cubicBezTo>
                  <a:pt x="1061" y="341"/>
                  <a:pt x="1058" y="340"/>
                  <a:pt x="1058" y="338"/>
                </a:cubicBezTo>
                <a:cubicBezTo>
                  <a:pt x="1058" y="335"/>
                  <a:pt x="1058" y="335"/>
                  <a:pt x="1059" y="333"/>
                </a:cubicBezTo>
                <a:cubicBezTo>
                  <a:pt x="1060" y="331"/>
                  <a:pt x="1061" y="333"/>
                  <a:pt x="1061" y="333"/>
                </a:cubicBezTo>
                <a:cubicBezTo>
                  <a:pt x="1061" y="333"/>
                  <a:pt x="1061" y="338"/>
                  <a:pt x="1061" y="340"/>
                </a:cubicBezTo>
                <a:cubicBezTo>
                  <a:pt x="1061" y="341"/>
                  <a:pt x="1061" y="345"/>
                  <a:pt x="1062" y="347"/>
                </a:cubicBezTo>
                <a:cubicBezTo>
                  <a:pt x="1063" y="349"/>
                  <a:pt x="1064" y="347"/>
                  <a:pt x="1066" y="346"/>
                </a:cubicBezTo>
                <a:cubicBezTo>
                  <a:pt x="1068" y="345"/>
                  <a:pt x="1065" y="344"/>
                  <a:pt x="1065" y="341"/>
                </a:cubicBezTo>
                <a:cubicBezTo>
                  <a:pt x="1065" y="333"/>
                  <a:pt x="1065" y="333"/>
                  <a:pt x="1065" y="333"/>
                </a:cubicBezTo>
                <a:cubicBezTo>
                  <a:pt x="1065" y="331"/>
                  <a:pt x="1067" y="332"/>
                  <a:pt x="1067" y="332"/>
                </a:cubicBezTo>
                <a:cubicBezTo>
                  <a:pt x="1067" y="332"/>
                  <a:pt x="1074" y="336"/>
                  <a:pt x="1074" y="337"/>
                </a:cubicBezTo>
                <a:cubicBezTo>
                  <a:pt x="1074" y="339"/>
                  <a:pt x="1076" y="344"/>
                  <a:pt x="1076" y="346"/>
                </a:cubicBezTo>
                <a:cubicBezTo>
                  <a:pt x="1077" y="347"/>
                  <a:pt x="1076" y="351"/>
                  <a:pt x="1078" y="354"/>
                </a:cubicBezTo>
                <a:cubicBezTo>
                  <a:pt x="1079" y="357"/>
                  <a:pt x="1079" y="366"/>
                  <a:pt x="1080" y="368"/>
                </a:cubicBezTo>
                <a:cubicBezTo>
                  <a:pt x="1081" y="369"/>
                  <a:pt x="1082" y="371"/>
                  <a:pt x="1082" y="372"/>
                </a:cubicBezTo>
                <a:cubicBezTo>
                  <a:pt x="1082" y="374"/>
                  <a:pt x="1085" y="377"/>
                  <a:pt x="1085" y="377"/>
                </a:cubicBezTo>
                <a:cubicBezTo>
                  <a:pt x="1085" y="377"/>
                  <a:pt x="1085" y="378"/>
                  <a:pt x="1087" y="382"/>
                </a:cubicBezTo>
                <a:cubicBezTo>
                  <a:pt x="1089" y="385"/>
                  <a:pt x="1089" y="387"/>
                  <a:pt x="1089" y="388"/>
                </a:cubicBezTo>
                <a:cubicBezTo>
                  <a:pt x="1089" y="392"/>
                  <a:pt x="1089" y="392"/>
                  <a:pt x="1089" y="392"/>
                </a:cubicBezTo>
                <a:cubicBezTo>
                  <a:pt x="1089" y="393"/>
                  <a:pt x="1089" y="395"/>
                  <a:pt x="1091" y="400"/>
                </a:cubicBezTo>
                <a:cubicBezTo>
                  <a:pt x="1092" y="405"/>
                  <a:pt x="1091" y="403"/>
                  <a:pt x="1091" y="406"/>
                </a:cubicBezTo>
                <a:cubicBezTo>
                  <a:pt x="1091" y="410"/>
                  <a:pt x="1092" y="410"/>
                  <a:pt x="1094" y="409"/>
                </a:cubicBezTo>
                <a:cubicBezTo>
                  <a:pt x="1096" y="409"/>
                  <a:pt x="1105" y="401"/>
                  <a:pt x="1106" y="399"/>
                </a:cubicBezTo>
                <a:cubicBezTo>
                  <a:pt x="1107" y="397"/>
                  <a:pt x="1106" y="397"/>
                  <a:pt x="1107" y="393"/>
                </a:cubicBezTo>
                <a:cubicBezTo>
                  <a:pt x="1108" y="389"/>
                  <a:pt x="1108" y="392"/>
                  <a:pt x="1109" y="390"/>
                </a:cubicBezTo>
                <a:cubicBezTo>
                  <a:pt x="1109" y="388"/>
                  <a:pt x="1109" y="386"/>
                  <a:pt x="1109" y="384"/>
                </a:cubicBezTo>
                <a:cubicBezTo>
                  <a:pt x="1109" y="381"/>
                  <a:pt x="1108" y="380"/>
                  <a:pt x="1109" y="376"/>
                </a:cubicBezTo>
                <a:cubicBezTo>
                  <a:pt x="1110" y="372"/>
                  <a:pt x="1109" y="373"/>
                  <a:pt x="1109" y="371"/>
                </a:cubicBezTo>
                <a:cubicBezTo>
                  <a:pt x="1109" y="368"/>
                  <a:pt x="1109" y="369"/>
                  <a:pt x="1109" y="365"/>
                </a:cubicBezTo>
                <a:cubicBezTo>
                  <a:pt x="1108" y="360"/>
                  <a:pt x="1110" y="364"/>
                  <a:pt x="1111" y="363"/>
                </a:cubicBezTo>
                <a:cubicBezTo>
                  <a:pt x="1112" y="362"/>
                  <a:pt x="1113" y="359"/>
                  <a:pt x="1115" y="359"/>
                </a:cubicBezTo>
                <a:cubicBezTo>
                  <a:pt x="1117" y="359"/>
                  <a:pt x="1118" y="360"/>
                  <a:pt x="1119" y="360"/>
                </a:cubicBezTo>
                <a:cubicBezTo>
                  <a:pt x="1120" y="360"/>
                  <a:pt x="1121" y="363"/>
                  <a:pt x="1122" y="366"/>
                </a:cubicBezTo>
                <a:cubicBezTo>
                  <a:pt x="1124" y="369"/>
                  <a:pt x="1124" y="367"/>
                  <a:pt x="1127" y="367"/>
                </a:cubicBezTo>
                <a:cubicBezTo>
                  <a:pt x="1130" y="367"/>
                  <a:pt x="1129" y="368"/>
                  <a:pt x="1129" y="370"/>
                </a:cubicBezTo>
                <a:cubicBezTo>
                  <a:pt x="1130" y="372"/>
                  <a:pt x="1129" y="370"/>
                  <a:pt x="1134" y="378"/>
                </a:cubicBezTo>
                <a:cubicBezTo>
                  <a:pt x="1138" y="385"/>
                  <a:pt x="1137" y="381"/>
                  <a:pt x="1139" y="385"/>
                </a:cubicBezTo>
                <a:cubicBezTo>
                  <a:pt x="1141" y="388"/>
                  <a:pt x="1143" y="389"/>
                  <a:pt x="1145" y="391"/>
                </a:cubicBezTo>
                <a:cubicBezTo>
                  <a:pt x="1146" y="393"/>
                  <a:pt x="1149" y="394"/>
                  <a:pt x="1151" y="396"/>
                </a:cubicBezTo>
                <a:cubicBezTo>
                  <a:pt x="1153" y="398"/>
                  <a:pt x="1155" y="400"/>
                  <a:pt x="1156" y="402"/>
                </a:cubicBezTo>
                <a:cubicBezTo>
                  <a:pt x="1157" y="403"/>
                  <a:pt x="1162" y="405"/>
                  <a:pt x="1163" y="407"/>
                </a:cubicBezTo>
                <a:cubicBezTo>
                  <a:pt x="1165" y="409"/>
                  <a:pt x="1166" y="411"/>
                  <a:pt x="1168" y="414"/>
                </a:cubicBezTo>
                <a:cubicBezTo>
                  <a:pt x="1170" y="416"/>
                  <a:pt x="1182" y="426"/>
                  <a:pt x="1184" y="427"/>
                </a:cubicBezTo>
                <a:cubicBezTo>
                  <a:pt x="1187" y="428"/>
                  <a:pt x="1186" y="430"/>
                  <a:pt x="1188" y="430"/>
                </a:cubicBezTo>
                <a:cubicBezTo>
                  <a:pt x="1189" y="430"/>
                  <a:pt x="1189" y="430"/>
                  <a:pt x="1191" y="431"/>
                </a:cubicBezTo>
                <a:cubicBezTo>
                  <a:pt x="1194" y="431"/>
                  <a:pt x="1191" y="431"/>
                  <a:pt x="1193" y="433"/>
                </a:cubicBezTo>
                <a:cubicBezTo>
                  <a:pt x="1194" y="434"/>
                  <a:pt x="1194" y="433"/>
                  <a:pt x="1196" y="432"/>
                </a:cubicBezTo>
                <a:cubicBezTo>
                  <a:pt x="1199" y="432"/>
                  <a:pt x="1196" y="432"/>
                  <a:pt x="1196" y="431"/>
                </a:cubicBezTo>
                <a:cubicBezTo>
                  <a:pt x="1195" y="429"/>
                  <a:pt x="1196" y="428"/>
                  <a:pt x="1194" y="428"/>
                </a:cubicBezTo>
                <a:cubicBezTo>
                  <a:pt x="1192" y="428"/>
                  <a:pt x="1192" y="426"/>
                  <a:pt x="1192" y="426"/>
                </a:cubicBezTo>
                <a:cubicBezTo>
                  <a:pt x="1192" y="426"/>
                  <a:pt x="1194" y="425"/>
                  <a:pt x="1195" y="423"/>
                </a:cubicBezTo>
                <a:cubicBezTo>
                  <a:pt x="1196" y="422"/>
                  <a:pt x="1194" y="422"/>
                  <a:pt x="1192" y="421"/>
                </a:cubicBezTo>
                <a:cubicBezTo>
                  <a:pt x="1190" y="419"/>
                  <a:pt x="1192" y="419"/>
                  <a:pt x="1192" y="417"/>
                </a:cubicBezTo>
                <a:cubicBezTo>
                  <a:pt x="1191" y="415"/>
                  <a:pt x="1191" y="415"/>
                  <a:pt x="1190" y="414"/>
                </a:cubicBezTo>
                <a:cubicBezTo>
                  <a:pt x="1189" y="412"/>
                  <a:pt x="1189" y="411"/>
                  <a:pt x="1186" y="406"/>
                </a:cubicBezTo>
                <a:cubicBezTo>
                  <a:pt x="1184" y="401"/>
                  <a:pt x="1181" y="399"/>
                  <a:pt x="1180" y="397"/>
                </a:cubicBezTo>
                <a:cubicBezTo>
                  <a:pt x="1179" y="394"/>
                  <a:pt x="1172" y="384"/>
                  <a:pt x="1172" y="382"/>
                </a:cubicBezTo>
                <a:cubicBezTo>
                  <a:pt x="1172" y="380"/>
                  <a:pt x="1166" y="377"/>
                  <a:pt x="1164" y="376"/>
                </a:cubicBezTo>
                <a:cubicBezTo>
                  <a:pt x="1163" y="375"/>
                  <a:pt x="1156" y="370"/>
                  <a:pt x="1156" y="369"/>
                </a:cubicBezTo>
                <a:cubicBezTo>
                  <a:pt x="1156" y="368"/>
                  <a:pt x="1150" y="362"/>
                  <a:pt x="1149" y="360"/>
                </a:cubicBezTo>
                <a:cubicBezTo>
                  <a:pt x="1149" y="358"/>
                  <a:pt x="1144" y="358"/>
                  <a:pt x="1143" y="355"/>
                </a:cubicBezTo>
                <a:cubicBezTo>
                  <a:pt x="1142" y="352"/>
                  <a:pt x="1137" y="347"/>
                  <a:pt x="1134" y="345"/>
                </a:cubicBezTo>
                <a:cubicBezTo>
                  <a:pt x="1131" y="343"/>
                  <a:pt x="1137" y="341"/>
                  <a:pt x="1139" y="341"/>
                </a:cubicBezTo>
                <a:cubicBezTo>
                  <a:pt x="1141" y="341"/>
                  <a:pt x="1141" y="340"/>
                  <a:pt x="1146" y="340"/>
                </a:cubicBezTo>
                <a:cubicBezTo>
                  <a:pt x="1150" y="339"/>
                  <a:pt x="1149" y="340"/>
                  <a:pt x="1151" y="340"/>
                </a:cubicBezTo>
                <a:cubicBezTo>
                  <a:pt x="1154" y="340"/>
                  <a:pt x="1159" y="339"/>
                  <a:pt x="1161" y="338"/>
                </a:cubicBezTo>
                <a:cubicBezTo>
                  <a:pt x="1163" y="338"/>
                  <a:pt x="1169" y="338"/>
                  <a:pt x="1174" y="337"/>
                </a:cubicBezTo>
                <a:cubicBezTo>
                  <a:pt x="1179" y="337"/>
                  <a:pt x="1181" y="339"/>
                  <a:pt x="1181" y="339"/>
                </a:cubicBezTo>
                <a:cubicBezTo>
                  <a:pt x="1181" y="339"/>
                  <a:pt x="1181" y="339"/>
                  <a:pt x="1182" y="342"/>
                </a:cubicBezTo>
                <a:cubicBezTo>
                  <a:pt x="1182" y="346"/>
                  <a:pt x="1184" y="345"/>
                  <a:pt x="1186" y="347"/>
                </a:cubicBezTo>
                <a:cubicBezTo>
                  <a:pt x="1188" y="349"/>
                  <a:pt x="1191" y="350"/>
                  <a:pt x="1194" y="353"/>
                </a:cubicBezTo>
                <a:cubicBezTo>
                  <a:pt x="1197" y="356"/>
                  <a:pt x="1197" y="357"/>
                  <a:pt x="1199" y="360"/>
                </a:cubicBezTo>
                <a:cubicBezTo>
                  <a:pt x="1200" y="363"/>
                  <a:pt x="1204" y="365"/>
                  <a:pt x="1206" y="366"/>
                </a:cubicBezTo>
                <a:cubicBezTo>
                  <a:pt x="1208" y="367"/>
                  <a:pt x="1209" y="369"/>
                  <a:pt x="1209" y="369"/>
                </a:cubicBezTo>
                <a:cubicBezTo>
                  <a:pt x="1209" y="369"/>
                  <a:pt x="1213" y="372"/>
                  <a:pt x="1213" y="373"/>
                </a:cubicBezTo>
                <a:cubicBezTo>
                  <a:pt x="1214" y="374"/>
                  <a:pt x="1218" y="379"/>
                  <a:pt x="1219" y="381"/>
                </a:cubicBezTo>
                <a:cubicBezTo>
                  <a:pt x="1220" y="382"/>
                  <a:pt x="1220" y="385"/>
                  <a:pt x="1225" y="385"/>
                </a:cubicBezTo>
                <a:cubicBezTo>
                  <a:pt x="1230" y="385"/>
                  <a:pt x="1226" y="389"/>
                  <a:pt x="1231" y="394"/>
                </a:cubicBezTo>
                <a:cubicBezTo>
                  <a:pt x="1236" y="400"/>
                  <a:pt x="1234" y="398"/>
                  <a:pt x="1236" y="400"/>
                </a:cubicBezTo>
                <a:cubicBezTo>
                  <a:pt x="1237" y="402"/>
                  <a:pt x="1236" y="401"/>
                  <a:pt x="1239" y="404"/>
                </a:cubicBezTo>
                <a:cubicBezTo>
                  <a:pt x="1242" y="407"/>
                  <a:pt x="1241" y="406"/>
                  <a:pt x="1243" y="408"/>
                </a:cubicBezTo>
                <a:cubicBezTo>
                  <a:pt x="1245" y="410"/>
                  <a:pt x="1247" y="412"/>
                  <a:pt x="1248" y="413"/>
                </a:cubicBezTo>
                <a:cubicBezTo>
                  <a:pt x="1250" y="414"/>
                  <a:pt x="1250" y="414"/>
                  <a:pt x="1252" y="417"/>
                </a:cubicBezTo>
                <a:cubicBezTo>
                  <a:pt x="1254" y="419"/>
                  <a:pt x="1256" y="421"/>
                  <a:pt x="1256" y="423"/>
                </a:cubicBezTo>
                <a:cubicBezTo>
                  <a:pt x="1257" y="425"/>
                  <a:pt x="1256" y="423"/>
                  <a:pt x="1259" y="427"/>
                </a:cubicBezTo>
                <a:cubicBezTo>
                  <a:pt x="1262" y="431"/>
                  <a:pt x="1265" y="434"/>
                  <a:pt x="1267" y="436"/>
                </a:cubicBezTo>
                <a:cubicBezTo>
                  <a:pt x="1270" y="437"/>
                  <a:pt x="1270" y="438"/>
                  <a:pt x="1270" y="438"/>
                </a:cubicBezTo>
                <a:cubicBezTo>
                  <a:pt x="1270" y="438"/>
                  <a:pt x="1270" y="438"/>
                  <a:pt x="1270" y="440"/>
                </a:cubicBezTo>
                <a:cubicBezTo>
                  <a:pt x="1270" y="442"/>
                  <a:pt x="1271" y="442"/>
                  <a:pt x="1278" y="446"/>
                </a:cubicBezTo>
                <a:cubicBezTo>
                  <a:pt x="1285" y="451"/>
                  <a:pt x="1278" y="446"/>
                  <a:pt x="1280" y="448"/>
                </a:cubicBezTo>
                <a:cubicBezTo>
                  <a:pt x="1282" y="450"/>
                  <a:pt x="1282" y="451"/>
                  <a:pt x="1283" y="452"/>
                </a:cubicBezTo>
                <a:cubicBezTo>
                  <a:pt x="1284" y="453"/>
                  <a:pt x="1284" y="453"/>
                  <a:pt x="1286" y="456"/>
                </a:cubicBezTo>
                <a:cubicBezTo>
                  <a:pt x="1289" y="459"/>
                  <a:pt x="1289" y="458"/>
                  <a:pt x="1289" y="459"/>
                </a:cubicBezTo>
                <a:cubicBezTo>
                  <a:pt x="1289" y="459"/>
                  <a:pt x="1291" y="463"/>
                  <a:pt x="1295" y="465"/>
                </a:cubicBezTo>
                <a:cubicBezTo>
                  <a:pt x="1298" y="467"/>
                  <a:pt x="1295" y="465"/>
                  <a:pt x="1295" y="466"/>
                </a:cubicBezTo>
                <a:cubicBezTo>
                  <a:pt x="1295" y="467"/>
                  <a:pt x="1297" y="469"/>
                  <a:pt x="1298" y="471"/>
                </a:cubicBezTo>
                <a:cubicBezTo>
                  <a:pt x="1300" y="473"/>
                  <a:pt x="1310" y="484"/>
                  <a:pt x="1310" y="485"/>
                </a:cubicBezTo>
                <a:cubicBezTo>
                  <a:pt x="1310" y="486"/>
                  <a:pt x="1310" y="483"/>
                  <a:pt x="1310" y="481"/>
                </a:cubicBezTo>
                <a:cubicBezTo>
                  <a:pt x="1310" y="479"/>
                  <a:pt x="1306" y="474"/>
                  <a:pt x="1304" y="471"/>
                </a:cubicBezTo>
                <a:cubicBezTo>
                  <a:pt x="1302" y="468"/>
                  <a:pt x="1303" y="470"/>
                  <a:pt x="1302" y="469"/>
                </a:cubicBezTo>
                <a:cubicBezTo>
                  <a:pt x="1300" y="468"/>
                  <a:pt x="1302" y="466"/>
                  <a:pt x="1302" y="465"/>
                </a:cubicBezTo>
                <a:cubicBezTo>
                  <a:pt x="1302" y="463"/>
                  <a:pt x="1298" y="460"/>
                  <a:pt x="1297" y="458"/>
                </a:cubicBezTo>
                <a:cubicBezTo>
                  <a:pt x="1295" y="456"/>
                  <a:pt x="1295" y="456"/>
                  <a:pt x="1294" y="454"/>
                </a:cubicBezTo>
                <a:cubicBezTo>
                  <a:pt x="1293" y="452"/>
                  <a:pt x="1291" y="451"/>
                  <a:pt x="1290" y="449"/>
                </a:cubicBezTo>
                <a:cubicBezTo>
                  <a:pt x="1289" y="447"/>
                  <a:pt x="1288" y="444"/>
                  <a:pt x="1286" y="444"/>
                </a:cubicBezTo>
                <a:cubicBezTo>
                  <a:pt x="1284" y="443"/>
                  <a:pt x="1286" y="437"/>
                  <a:pt x="1286" y="437"/>
                </a:cubicBezTo>
                <a:cubicBezTo>
                  <a:pt x="1285" y="430"/>
                  <a:pt x="1281" y="433"/>
                  <a:pt x="1281" y="433"/>
                </a:cubicBezTo>
                <a:cubicBezTo>
                  <a:pt x="1281" y="433"/>
                  <a:pt x="1280" y="434"/>
                  <a:pt x="1280" y="432"/>
                </a:cubicBezTo>
                <a:cubicBezTo>
                  <a:pt x="1280" y="430"/>
                  <a:pt x="1280" y="429"/>
                  <a:pt x="1278" y="426"/>
                </a:cubicBezTo>
                <a:cubicBezTo>
                  <a:pt x="1277" y="424"/>
                  <a:pt x="1276" y="423"/>
                  <a:pt x="1276" y="421"/>
                </a:cubicBezTo>
                <a:cubicBezTo>
                  <a:pt x="1276" y="419"/>
                  <a:pt x="1277" y="421"/>
                  <a:pt x="1278" y="420"/>
                </a:cubicBezTo>
                <a:cubicBezTo>
                  <a:pt x="1278" y="418"/>
                  <a:pt x="1277" y="418"/>
                  <a:pt x="1275" y="418"/>
                </a:cubicBezTo>
                <a:cubicBezTo>
                  <a:pt x="1273" y="418"/>
                  <a:pt x="1274" y="418"/>
                  <a:pt x="1274" y="417"/>
                </a:cubicBezTo>
                <a:cubicBezTo>
                  <a:pt x="1274" y="415"/>
                  <a:pt x="1274" y="415"/>
                  <a:pt x="1274" y="415"/>
                </a:cubicBezTo>
                <a:cubicBezTo>
                  <a:pt x="1274" y="414"/>
                  <a:pt x="1276" y="412"/>
                  <a:pt x="1276" y="411"/>
                </a:cubicBezTo>
                <a:cubicBezTo>
                  <a:pt x="1276" y="410"/>
                  <a:pt x="1274" y="409"/>
                  <a:pt x="1274" y="409"/>
                </a:cubicBezTo>
                <a:cubicBezTo>
                  <a:pt x="1274" y="409"/>
                  <a:pt x="1273" y="408"/>
                  <a:pt x="1271" y="404"/>
                </a:cubicBezTo>
                <a:cubicBezTo>
                  <a:pt x="1269" y="402"/>
                  <a:pt x="1269" y="401"/>
                  <a:pt x="1269" y="401"/>
                </a:cubicBezTo>
                <a:cubicBezTo>
                  <a:pt x="1268" y="401"/>
                  <a:pt x="1267" y="401"/>
                  <a:pt x="1265" y="400"/>
                </a:cubicBezTo>
                <a:cubicBezTo>
                  <a:pt x="1264" y="399"/>
                  <a:pt x="1262" y="397"/>
                  <a:pt x="1262" y="396"/>
                </a:cubicBezTo>
                <a:cubicBezTo>
                  <a:pt x="1262" y="395"/>
                  <a:pt x="1265" y="396"/>
                  <a:pt x="1265" y="396"/>
                </a:cubicBezTo>
                <a:cubicBezTo>
                  <a:pt x="1269" y="394"/>
                  <a:pt x="1264" y="389"/>
                  <a:pt x="1264" y="389"/>
                </a:cubicBezTo>
                <a:cubicBezTo>
                  <a:pt x="1264" y="389"/>
                  <a:pt x="1258" y="385"/>
                  <a:pt x="1258" y="384"/>
                </a:cubicBezTo>
                <a:cubicBezTo>
                  <a:pt x="1258" y="382"/>
                  <a:pt x="1259" y="383"/>
                  <a:pt x="1261" y="383"/>
                </a:cubicBezTo>
                <a:cubicBezTo>
                  <a:pt x="1263" y="382"/>
                  <a:pt x="1260" y="378"/>
                  <a:pt x="1257" y="380"/>
                </a:cubicBezTo>
                <a:cubicBezTo>
                  <a:pt x="1254" y="382"/>
                  <a:pt x="1253" y="378"/>
                  <a:pt x="1253" y="378"/>
                </a:cubicBezTo>
                <a:cubicBezTo>
                  <a:pt x="1256" y="374"/>
                  <a:pt x="1253" y="372"/>
                  <a:pt x="1251" y="370"/>
                </a:cubicBezTo>
                <a:cubicBezTo>
                  <a:pt x="1250" y="368"/>
                  <a:pt x="1248" y="366"/>
                  <a:pt x="1248" y="364"/>
                </a:cubicBezTo>
                <a:cubicBezTo>
                  <a:pt x="1248" y="361"/>
                  <a:pt x="1239" y="353"/>
                  <a:pt x="1239" y="353"/>
                </a:cubicBezTo>
                <a:cubicBezTo>
                  <a:pt x="1239" y="351"/>
                  <a:pt x="1236" y="347"/>
                  <a:pt x="1236" y="345"/>
                </a:cubicBezTo>
                <a:cubicBezTo>
                  <a:pt x="1235" y="343"/>
                  <a:pt x="1232" y="341"/>
                  <a:pt x="1233" y="341"/>
                </a:cubicBezTo>
                <a:cubicBezTo>
                  <a:pt x="1234" y="341"/>
                  <a:pt x="1239" y="342"/>
                  <a:pt x="1240" y="342"/>
                </a:cubicBezTo>
                <a:cubicBezTo>
                  <a:pt x="1241" y="343"/>
                  <a:pt x="1242" y="343"/>
                  <a:pt x="1246" y="343"/>
                </a:cubicBezTo>
                <a:cubicBezTo>
                  <a:pt x="1249" y="344"/>
                  <a:pt x="1254" y="346"/>
                  <a:pt x="1257" y="345"/>
                </a:cubicBezTo>
                <a:cubicBezTo>
                  <a:pt x="1260" y="345"/>
                  <a:pt x="1257" y="345"/>
                  <a:pt x="1258" y="344"/>
                </a:cubicBezTo>
                <a:cubicBezTo>
                  <a:pt x="1259" y="344"/>
                  <a:pt x="1261" y="344"/>
                  <a:pt x="1261" y="344"/>
                </a:cubicBezTo>
                <a:cubicBezTo>
                  <a:pt x="1261" y="344"/>
                  <a:pt x="1264" y="347"/>
                  <a:pt x="1266" y="348"/>
                </a:cubicBezTo>
                <a:cubicBezTo>
                  <a:pt x="1267" y="349"/>
                  <a:pt x="1269" y="348"/>
                  <a:pt x="1269" y="348"/>
                </a:cubicBezTo>
                <a:cubicBezTo>
                  <a:pt x="1275" y="348"/>
                  <a:pt x="1275" y="348"/>
                  <a:pt x="1275" y="348"/>
                </a:cubicBezTo>
                <a:cubicBezTo>
                  <a:pt x="1275" y="348"/>
                  <a:pt x="1275" y="352"/>
                  <a:pt x="1275" y="354"/>
                </a:cubicBezTo>
                <a:cubicBezTo>
                  <a:pt x="1275" y="356"/>
                  <a:pt x="1275" y="357"/>
                  <a:pt x="1277" y="358"/>
                </a:cubicBezTo>
                <a:cubicBezTo>
                  <a:pt x="1279" y="359"/>
                  <a:pt x="1279" y="359"/>
                  <a:pt x="1279" y="360"/>
                </a:cubicBezTo>
                <a:cubicBezTo>
                  <a:pt x="1279" y="361"/>
                  <a:pt x="1279" y="363"/>
                  <a:pt x="1277" y="364"/>
                </a:cubicBezTo>
                <a:cubicBezTo>
                  <a:pt x="1276" y="365"/>
                  <a:pt x="1276" y="372"/>
                  <a:pt x="1276" y="372"/>
                </a:cubicBezTo>
                <a:cubicBezTo>
                  <a:pt x="1277" y="371"/>
                  <a:pt x="1277" y="371"/>
                  <a:pt x="1277" y="371"/>
                </a:cubicBezTo>
                <a:cubicBezTo>
                  <a:pt x="1281" y="370"/>
                  <a:pt x="1281" y="370"/>
                  <a:pt x="1281" y="370"/>
                </a:cubicBezTo>
                <a:cubicBezTo>
                  <a:pt x="1281" y="370"/>
                  <a:pt x="1281" y="374"/>
                  <a:pt x="1281" y="376"/>
                </a:cubicBezTo>
                <a:cubicBezTo>
                  <a:pt x="1281" y="378"/>
                  <a:pt x="1280" y="381"/>
                  <a:pt x="1280" y="383"/>
                </a:cubicBezTo>
                <a:cubicBezTo>
                  <a:pt x="1280" y="385"/>
                  <a:pt x="1283" y="387"/>
                  <a:pt x="1283" y="387"/>
                </a:cubicBezTo>
                <a:cubicBezTo>
                  <a:pt x="1283" y="387"/>
                  <a:pt x="1283" y="387"/>
                  <a:pt x="1283" y="390"/>
                </a:cubicBezTo>
                <a:cubicBezTo>
                  <a:pt x="1284" y="393"/>
                  <a:pt x="1286" y="394"/>
                  <a:pt x="1286" y="395"/>
                </a:cubicBezTo>
                <a:cubicBezTo>
                  <a:pt x="1286" y="397"/>
                  <a:pt x="1286" y="399"/>
                  <a:pt x="1288" y="405"/>
                </a:cubicBezTo>
                <a:cubicBezTo>
                  <a:pt x="1290" y="411"/>
                  <a:pt x="1294" y="421"/>
                  <a:pt x="1294" y="421"/>
                </a:cubicBezTo>
                <a:cubicBezTo>
                  <a:pt x="1297" y="419"/>
                  <a:pt x="1297" y="419"/>
                  <a:pt x="1297" y="419"/>
                </a:cubicBezTo>
                <a:cubicBezTo>
                  <a:pt x="1301" y="406"/>
                  <a:pt x="1295" y="353"/>
                  <a:pt x="1295" y="353"/>
                </a:cubicBezTo>
                <a:cubicBezTo>
                  <a:pt x="1295" y="353"/>
                  <a:pt x="1295" y="353"/>
                  <a:pt x="1299" y="353"/>
                </a:cubicBezTo>
                <a:cubicBezTo>
                  <a:pt x="1303" y="354"/>
                  <a:pt x="1308" y="356"/>
                  <a:pt x="1311" y="357"/>
                </a:cubicBezTo>
                <a:cubicBezTo>
                  <a:pt x="1314" y="358"/>
                  <a:pt x="1313" y="357"/>
                  <a:pt x="1315" y="357"/>
                </a:cubicBezTo>
                <a:cubicBezTo>
                  <a:pt x="1317" y="357"/>
                  <a:pt x="1317" y="358"/>
                  <a:pt x="1317" y="358"/>
                </a:cubicBezTo>
                <a:cubicBezTo>
                  <a:pt x="1317" y="358"/>
                  <a:pt x="1321" y="361"/>
                  <a:pt x="1324" y="361"/>
                </a:cubicBezTo>
                <a:cubicBezTo>
                  <a:pt x="1327" y="361"/>
                  <a:pt x="1327" y="361"/>
                  <a:pt x="1327" y="361"/>
                </a:cubicBezTo>
                <a:cubicBezTo>
                  <a:pt x="1327" y="361"/>
                  <a:pt x="1334" y="362"/>
                  <a:pt x="1338" y="365"/>
                </a:cubicBezTo>
                <a:cubicBezTo>
                  <a:pt x="1342" y="367"/>
                  <a:pt x="1342" y="363"/>
                  <a:pt x="1342" y="363"/>
                </a:cubicBezTo>
                <a:cubicBezTo>
                  <a:pt x="1333" y="359"/>
                  <a:pt x="1303" y="347"/>
                  <a:pt x="1302" y="346"/>
                </a:cubicBezTo>
                <a:cubicBezTo>
                  <a:pt x="1301" y="346"/>
                  <a:pt x="1299" y="345"/>
                  <a:pt x="1299" y="345"/>
                </a:cubicBezTo>
                <a:cubicBezTo>
                  <a:pt x="1299" y="345"/>
                  <a:pt x="1294" y="342"/>
                  <a:pt x="1296" y="342"/>
                </a:cubicBezTo>
                <a:cubicBezTo>
                  <a:pt x="1297" y="341"/>
                  <a:pt x="1296" y="341"/>
                  <a:pt x="1296" y="339"/>
                </a:cubicBezTo>
                <a:cubicBezTo>
                  <a:pt x="1296" y="337"/>
                  <a:pt x="1293" y="338"/>
                  <a:pt x="1293" y="338"/>
                </a:cubicBezTo>
                <a:cubicBezTo>
                  <a:pt x="1293" y="338"/>
                  <a:pt x="1293" y="335"/>
                  <a:pt x="1293" y="334"/>
                </a:cubicBezTo>
                <a:cubicBezTo>
                  <a:pt x="1293" y="333"/>
                  <a:pt x="1293" y="332"/>
                  <a:pt x="1295" y="332"/>
                </a:cubicBezTo>
                <a:cubicBezTo>
                  <a:pt x="1296" y="331"/>
                  <a:pt x="1296" y="329"/>
                  <a:pt x="1296" y="329"/>
                </a:cubicBezTo>
                <a:cubicBezTo>
                  <a:pt x="1293" y="327"/>
                  <a:pt x="1293" y="327"/>
                  <a:pt x="1293" y="327"/>
                </a:cubicBezTo>
                <a:cubicBezTo>
                  <a:pt x="1293" y="327"/>
                  <a:pt x="1296" y="327"/>
                  <a:pt x="1297" y="327"/>
                </a:cubicBezTo>
                <a:cubicBezTo>
                  <a:pt x="1298" y="327"/>
                  <a:pt x="1298" y="327"/>
                  <a:pt x="1300" y="327"/>
                </a:cubicBezTo>
                <a:cubicBezTo>
                  <a:pt x="1302" y="327"/>
                  <a:pt x="1304" y="330"/>
                  <a:pt x="1305" y="330"/>
                </a:cubicBezTo>
                <a:cubicBezTo>
                  <a:pt x="1306" y="330"/>
                  <a:pt x="1309" y="332"/>
                  <a:pt x="1310" y="333"/>
                </a:cubicBezTo>
                <a:cubicBezTo>
                  <a:pt x="1311" y="334"/>
                  <a:pt x="1314" y="335"/>
                  <a:pt x="1316" y="336"/>
                </a:cubicBezTo>
                <a:cubicBezTo>
                  <a:pt x="1319" y="337"/>
                  <a:pt x="1320" y="338"/>
                  <a:pt x="1320" y="338"/>
                </a:cubicBezTo>
                <a:cubicBezTo>
                  <a:pt x="1320" y="338"/>
                  <a:pt x="1319" y="339"/>
                  <a:pt x="1317" y="339"/>
                </a:cubicBezTo>
                <a:cubicBezTo>
                  <a:pt x="1316" y="339"/>
                  <a:pt x="1319" y="341"/>
                  <a:pt x="1320" y="342"/>
                </a:cubicBezTo>
                <a:cubicBezTo>
                  <a:pt x="1322" y="343"/>
                  <a:pt x="1325" y="342"/>
                  <a:pt x="1325" y="342"/>
                </a:cubicBezTo>
                <a:cubicBezTo>
                  <a:pt x="1322" y="340"/>
                  <a:pt x="1322" y="340"/>
                  <a:pt x="1322" y="340"/>
                </a:cubicBezTo>
                <a:cubicBezTo>
                  <a:pt x="1322" y="340"/>
                  <a:pt x="1323" y="341"/>
                  <a:pt x="1327" y="342"/>
                </a:cubicBezTo>
                <a:cubicBezTo>
                  <a:pt x="1330" y="342"/>
                  <a:pt x="1331" y="346"/>
                  <a:pt x="1331" y="346"/>
                </a:cubicBezTo>
                <a:cubicBezTo>
                  <a:pt x="1331" y="346"/>
                  <a:pt x="1333" y="348"/>
                  <a:pt x="1334" y="348"/>
                </a:cubicBezTo>
                <a:cubicBezTo>
                  <a:pt x="1334" y="348"/>
                  <a:pt x="1336" y="348"/>
                  <a:pt x="1337" y="348"/>
                </a:cubicBezTo>
                <a:cubicBezTo>
                  <a:pt x="1338" y="348"/>
                  <a:pt x="1340" y="349"/>
                  <a:pt x="1340" y="350"/>
                </a:cubicBezTo>
                <a:cubicBezTo>
                  <a:pt x="1340" y="350"/>
                  <a:pt x="1336" y="349"/>
                  <a:pt x="1335" y="350"/>
                </a:cubicBezTo>
                <a:cubicBezTo>
                  <a:pt x="1334" y="350"/>
                  <a:pt x="1337" y="351"/>
                  <a:pt x="1338" y="353"/>
                </a:cubicBezTo>
                <a:cubicBezTo>
                  <a:pt x="1340" y="355"/>
                  <a:pt x="1345" y="356"/>
                  <a:pt x="1347" y="359"/>
                </a:cubicBezTo>
                <a:cubicBezTo>
                  <a:pt x="1350" y="361"/>
                  <a:pt x="1351" y="357"/>
                  <a:pt x="1351" y="357"/>
                </a:cubicBezTo>
                <a:cubicBezTo>
                  <a:pt x="1351" y="357"/>
                  <a:pt x="1353" y="359"/>
                  <a:pt x="1355" y="361"/>
                </a:cubicBezTo>
                <a:cubicBezTo>
                  <a:pt x="1357" y="363"/>
                  <a:pt x="1359" y="364"/>
                  <a:pt x="1359" y="364"/>
                </a:cubicBezTo>
                <a:cubicBezTo>
                  <a:pt x="1365" y="367"/>
                  <a:pt x="1365" y="367"/>
                  <a:pt x="1365" y="367"/>
                </a:cubicBezTo>
                <a:cubicBezTo>
                  <a:pt x="1371" y="369"/>
                  <a:pt x="1371" y="369"/>
                  <a:pt x="1371" y="369"/>
                </a:cubicBezTo>
                <a:cubicBezTo>
                  <a:pt x="1376" y="373"/>
                  <a:pt x="1376" y="373"/>
                  <a:pt x="1376" y="373"/>
                </a:cubicBezTo>
                <a:cubicBezTo>
                  <a:pt x="1381" y="377"/>
                  <a:pt x="1381" y="377"/>
                  <a:pt x="1381" y="377"/>
                </a:cubicBezTo>
                <a:cubicBezTo>
                  <a:pt x="1381" y="377"/>
                  <a:pt x="1383" y="375"/>
                  <a:pt x="1385" y="377"/>
                </a:cubicBezTo>
                <a:cubicBezTo>
                  <a:pt x="1388" y="378"/>
                  <a:pt x="1388" y="377"/>
                  <a:pt x="1389" y="376"/>
                </a:cubicBezTo>
                <a:cubicBezTo>
                  <a:pt x="1389" y="375"/>
                  <a:pt x="1389" y="377"/>
                  <a:pt x="1390" y="378"/>
                </a:cubicBezTo>
                <a:cubicBezTo>
                  <a:pt x="1392" y="378"/>
                  <a:pt x="1394" y="380"/>
                  <a:pt x="1394" y="380"/>
                </a:cubicBezTo>
                <a:cubicBezTo>
                  <a:pt x="1397" y="381"/>
                  <a:pt x="1397" y="381"/>
                  <a:pt x="1397" y="381"/>
                </a:cubicBezTo>
                <a:cubicBezTo>
                  <a:pt x="1397" y="381"/>
                  <a:pt x="1399" y="382"/>
                  <a:pt x="1404" y="387"/>
                </a:cubicBezTo>
                <a:cubicBezTo>
                  <a:pt x="1410" y="391"/>
                  <a:pt x="1404" y="384"/>
                  <a:pt x="1404" y="384"/>
                </a:cubicBezTo>
                <a:cubicBezTo>
                  <a:pt x="1404" y="384"/>
                  <a:pt x="1408" y="387"/>
                  <a:pt x="1410" y="388"/>
                </a:cubicBezTo>
                <a:cubicBezTo>
                  <a:pt x="1412" y="389"/>
                  <a:pt x="1420" y="394"/>
                  <a:pt x="1424" y="396"/>
                </a:cubicBezTo>
                <a:cubicBezTo>
                  <a:pt x="1427" y="398"/>
                  <a:pt x="1436" y="397"/>
                  <a:pt x="1439" y="401"/>
                </a:cubicBezTo>
                <a:cubicBezTo>
                  <a:pt x="1442" y="404"/>
                  <a:pt x="1446" y="399"/>
                  <a:pt x="1442" y="397"/>
                </a:cubicBezTo>
                <a:cubicBezTo>
                  <a:pt x="1437" y="395"/>
                  <a:pt x="1425" y="383"/>
                  <a:pt x="1424" y="381"/>
                </a:cubicBezTo>
                <a:cubicBezTo>
                  <a:pt x="1422" y="378"/>
                  <a:pt x="1416" y="372"/>
                  <a:pt x="1413" y="370"/>
                </a:cubicBezTo>
                <a:cubicBezTo>
                  <a:pt x="1410" y="368"/>
                  <a:pt x="1404" y="363"/>
                  <a:pt x="1393" y="354"/>
                </a:cubicBezTo>
                <a:cubicBezTo>
                  <a:pt x="1382" y="344"/>
                  <a:pt x="1359" y="330"/>
                  <a:pt x="1359" y="329"/>
                </a:cubicBezTo>
                <a:cubicBezTo>
                  <a:pt x="1358" y="328"/>
                  <a:pt x="1355" y="322"/>
                  <a:pt x="1353" y="322"/>
                </a:cubicBezTo>
                <a:cubicBezTo>
                  <a:pt x="1352" y="322"/>
                  <a:pt x="1348" y="323"/>
                  <a:pt x="1346" y="321"/>
                </a:cubicBezTo>
                <a:cubicBezTo>
                  <a:pt x="1344" y="320"/>
                  <a:pt x="1339" y="312"/>
                  <a:pt x="1339" y="311"/>
                </a:cubicBezTo>
                <a:cubicBezTo>
                  <a:pt x="1338" y="310"/>
                  <a:pt x="1334" y="308"/>
                  <a:pt x="1332" y="308"/>
                </a:cubicBezTo>
                <a:cubicBezTo>
                  <a:pt x="1329" y="308"/>
                  <a:pt x="1328" y="305"/>
                  <a:pt x="1323" y="304"/>
                </a:cubicBezTo>
                <a:cubicBezTo>
                  <a:pt x="1317" y="304"/>
                  <a:pt x="1316" y="301"/>
                  <a:pt x="1316" y="300"/>
                </a:cubicBezTo>
                <a:cubicBezTo>
                  <a:pt x="1315" y="299"/>
                  <a:pt x="1318" y="300"/>
                  <a:pt x="1320" y="300"/>
                </a:cubicBezTo>
                <a:cubicBezTo>
                  <a:pt x="1322" y="300"/>
                  <a:pt x="1326" y="299"/>
                  <a:pt x="1329" y="298"/>
                </a:cubicBezTo>
                <a:cubicBezTo>
                  <a:pt x="1332" y="297"/>
                  <a:pt x="1332" y="298"/>
                  <a:pt x="1335" y="300"/>
                </a:cubicBezTo>
                <a:cubicBezTo>
                  <a:pt x="1337" y="301"/>
                  <a:pt x="1342" y="300"/>
                  <a:pt x="1346" y="300"/>
                </a:cubicBezTo>
                <a:cubicBezTo>
                  <a:pt x="1349" y="300"/>
                  <a:pt x="1352" y="299"/>
                  <a:pt x="1353" y="299"/>
                </a:cubicBezTo>
                <a:cubicBezTo>
                  <a:pt x="1353" y="298"/>
                  <a:pt x="1355" y="299"/>
                  <a:pt x="1360" y="300"/>
                </a:cubicBezTo>
                <a:cubicBezTo>
                  <a:pt x="1365" y="301"/>
                  <a:pt x="1363" y="300"/>
                  <a:pt x="1364" y="298"/>
                </a:cubicBezTo>
                <a:cubicBezTo>
                  <a:pt x="1366" y="296"/>
                  <a:pt x="1368" y="300"/>
                  <a:pt x="1372" y="300"/>
                </a:cubicBezTo>
                <a:cubicBezTo>
                  <a:pt x="1376" y="300"/>
                  <a:pt x="1379" y="300"/>
                  <a:pt x="1383" y="300"/>
                </a:cubicBezTo>
                <a:cubicBezTo>
                  <a:pt x="1387" y="300"/>
                  <a:pt x="1393" y="302"/>
                  <a:pt x="1395" y="302"/>
                </a:cubicBezTo>
                <a:cubicBezTo>
                  <a:pt x="1396" y="301"/>
                  <a:pt x="1404" y="302"/>
                  <a:pt x="1405" y="302"/>
                </a:cubicBezTo>
                <a:cubicBezTo>
                  <a:pt x="1406" y="302"/>
                  <a:pt x="1410" y="302"/>
                  <a:pt x="1412" y="302"/>
                </a:cubicBezTo>
                <a:cubicBezTo>
                  <a:pt x="1413" y="303"/>
                  <a:pt x="1417" y="303"/>
                  <a:pt x="1421" y="303"/>
                </a:cubicBezTo>
                <a:cubicBezTo>
                  <a:pt x="1424" y="303"/>
                  <a:pt x="1423" y="303"/>
                  <a:pt x="1426" y="303"/>
                </a:cubicBezTo>
                <a:cubicBezTo>
                  <a:pt x="1428" y="303"/>
                  <a:pt x="1431" y="303"/>
                  <a:pt x="1432" y="302"/>
                </a:cubicBezTo>
                <a:cubicBezTo>
                  <a:pt x="1434" y="302"/>
                  <a:pt x="1440" y="304"/>
                  <a:pt x="1443" y="303"/>
                </a:cubicBezTo>
                <a:cubicBezTo>
                  <a:pt x="1445" y="303"/>
                  <a:pt x="1446" y="304"/>
                  <a:pt x="1447" y="305"/>
                </a:cubicBezTo>
                <a:cubicBezTo>
                  <a:pt x="1449" y="305"/>
                  <a:pt x="1450" y="305"/>
                  <a:pt x="1452" y="305"/>
                </a:cubicBezTo>
                <a:cubicBezTo>
                  <a:pt x="1457" y="305"/>
                  <a:pt x="1457" y="305"/>
                  <a:pt x="1457" y="305"/>
                </a:cubicBezTo>
                <a:cubicBezTo>
                  <a:pt x="1460" y="305"/>
                  <a:pt x="1459" y="305"/>
                  <a:pt x="1459" y="305"/>
                </a:cubicBezTo>
                <a:cubicBezTo>
                  <a:pt x="1459" y="305"/>
                  <a:pt x="1463" y="305"/>
                  <a:pt x="1466" y="305"/>
                </a:cubicBezTo>
                <a:cubicBezTo>
                  <a:pt x="1469" y="305"/>
                  <a:pt x="1468" y="306"/>
                  <a:pt x="1470" y="306"/>
                </a:cubicBezTo>
                <a:cubicBezTo>
                  <a:pt x="1471" y="306"/>
                  <a:pt x="1474" y="306"/>
                  <a:pt x="1476" y="306"/>
                </a:cubicBezTo>
                <a:cubicBezTo>
                  <a:pt x="1479" y="306"/>
                  <a:pt x="1481" y="307"/>
                  <a:pt x="1483" y="307"/>
                </a:cubicBezTo>
                <a:cubicBezTo>
                  <a:pt x="1484" y="306"/>
                  <a:pt x="1487" y="308"/>
                  <a:pt x="1488" y="308"/>
                </a:cubicBezTo>
                <a:cubicBezTo>
                  <a:pt x="1490" y="308"/>
                  <a:pt x="1491" y="308"/>
                  <a:pt x="1492" y="308"/>
                </a:cubicBezTo>
                <a:cubicBezTo>
                  <a:pt x="1494" y="308"/>
                  <a:pt x="1495" y="309"/>
                  <a:pt x="1497" y="309"/>
                </a:cubicBezTo>
                <a:cubicBezTo>
                  <a:pt x="1498" y="310"/>
                  <a:pt x="1498" y="309"/>
                  <a:pt x="1502" y="309"/>
                </a:cubicBezTo>
                <a:cubicBezTo>
                  <a:pt x="1506" y="309"/>
                  <a:pt x="1503" y="310"/>
                  <a:pt x="1505" y="309"/>
                </a:cubicBezTo>
                <a:cubicBezTo>
                  <a:pt x="1508" y="309"/>
                  <a:pt x="1508" y="309"/>
                  <a:pt x="1510" y="310"/>
                </a:cubicBezTo>
                <a:cubicBezTo>
                  <a:pt x="1511" y="311"/>
                  <a:pt x="1516" y="312"/>
                  <a:pt x="1519" y="312"/>
                </a:cubicBezTo>
                <a:cubicBezTo>
                  <a:pt x="1521" y="312"/>
                  <a:pt x="1522" y="311"/>
                  <a:pt x="1524" y="311"/>
                </a:cubicBezTo>
                <a:cubicBezTo>
                  <a:pt x="1526" y="311"/>
                  <a:pt x="1531" y="311"/>
                  <a:pt x="1533" y="311"/>
                </a:cubicBezTo>
                <a:cubicBezTo>
                  <a:pt x="1535" y="311"/>
                  <a:pt x="1534" y="312"/>
                  <a:pt x="1536" y="313"/>
                </a:cubicBezTo>
                <a:cubicBezTo>
                  <a:pt x="1538" y="315"/>
                  <a:pt x="1539" y="313"/>
                  <a:pt x="1540" y="312"/>
                </a:cubicBezTo>
                <a:cubicBezTo>
                  <a:pt x="1542" y="311"/>
                  <a:pt x="1541" y="312"/>
                  <a:pt x="1544" y="311"/>
                </a:cubicBezTo>
                <a:cubicBezTo>
                  <a:pt x="1547" y="310"/>
                  <a:pt x="1546" y="312"/>
                  <a:pt x="1549" y="312"/>
                </a:cubicBezTo>
                <a:cubicBezTo>
                  <a:pt x="1552" y="312"/>
                  <a:pt x="1553" y="310"/>
                  <a:pt x="1555" y="311"/>
                </a:cubicBezTo>
                <a:cubicBezTo>
                  <a:pt x="1557" y="311"/>
                  <a:pt x="1558" y="313"/>
                  <a:pt x="1559" y="313"/>
                </a:cubicBezTo>
                <a:cubicBezTo>
                  <a:pt x="1559" y="312"/>
                  <a:pt x="1560" y="311"/>
                  <a:pt x="1560" y="311"/>
                </a:cubicBezTo>
                <a:cubicBezTo>
                  <a:pt x="1562" y="312"/>
                  <a:pt x="1562" y="312"/>
                  <a:pt x="1562" y="312"/>
                </a:cubicBezTo>
                <a:cubicBezTo>
                  <a:pt x="1562" y="312"/>
                  <a:pt x="1562" y="309"/>
                  <a:pt x="1567" y="313"/>
                </a:cubicBezTo>
                <a:cubicBezTo>
                  <a:pt x="1571" y="316"/>
                  <a:pt x="1570" y="313"/>
                  <a:pt x="1569" y="312"/>
                </a:cubicBezTo>
                <a:cubicBezTo>
                  <a:pt x="1568" y="311"/>
                  <a:pt x="1569" y="311"/>
                  <a:pt x="1570" y="310"/>
                </a:cubicBezTo>
                <a:cubicBezTo>
                  <a:pt x="1572" y="308"/>
                  <a:pt x="1574" y="309"/>
                  <a:pt x="1573" y="311"/>
                </a:cubicBezTo>
                <a:cubicBezTo>
                  <a:pt x="1573" y="312"/>
                  <a:pt x="1572" y="312"/>
                  <a:pt x="1572" y="312"/>
                </a:cubicBezTo>
                <a:cubicBezTo>
                  <a:pt x="1572" y="313"/>
                  <a:pt x="1573" y="313"/>
                  <a:pt x="1576" y="313"/>
                </a:cubicBezTo>
                <a:cubicBezTo>
                  <a:pt x="1579" y="313"/>
                  <a:pt x="1579" y="313"/>
                  <a:pt x="1581" y="312"/>
                </a:cubicBezTo>
                <a:cubicBezTo>
                  <a:pt x="1582" y="311"/>
                  <a:pt x="1582" y="312"/>
                  <a:pt x="1584" y="312"/>
                </a:cubicBezTo>
                <a:cubicBezTo>
                  <a:pt x="1586" y="312"/>
                  <a:pt x="1587" y="312"/>
                  <a:pt x="1590" y="313"/>
                </a:cubicBezTo>
                <a:cubicBezTo>
                  <a:pt x="1593" y="314"/>
                  <a:pt x="1594" y="315"/>
                  <a:pt x="1595" y="312"/>
                </a:cubicBezTo>
                <a:cubicBezTo>
                  <a:pt x="1596" y="309"/>
                  <a:pt x="1591" y="309"/>
                  <a:pt x="1589" y="307"/>
                </a:cubicBezTo>
                <a:close/>
                <a:moveTo>
                  <a:pt x="787" y="41"/>
                </a:moveTo>
                <a:cubicBezTo>
                  <a:pt x="787" y="41"/>
                  <a:pt x="787" y="41"/>
                  <a:pt x="787" y="41"/>
                </a:cubicBezTo>
                <a:cubicBezTo>
                  <a:pt x="787" y="41"/>
                  <a:pt x="786" y="41"/>
                  <a:pt x="787" y="41"/>
                </a:cubicBezTo>
                <a:close/>
                <a:moveTo>
                  <a:pt x="181" y="457"/>
                </a:moveTo>
                <a:cubicBezTo>
                  <a:pt x="181" y="459"/>
                  <a:pt x="172" y="467"/>
                  <a:pt x="171" y="468"/>
                </a:cubicBezTo>
                <a:cubicBezTo>
                  <a:pt x="170" y="469"/>
                  <a:pt x="174" y="472"/>
                  <a:pt x="174" y="472"/>
                </a:cubicBezTo>
                <a:cubicBezTo>
                  <a:pt x="174" y="472"/>
                  <a:pt x="170" y="474"/>
                  <a:pt x="169" y="474"/>
                </a:cubicBezTo>
                <a:cubicBezTo>
                  <a:pt x="169" y="474"/>
                  <a:pt x="163" y="477"/>
                  <a:pt x="161" y="478"/>
                </a:cubicBezTo>
                <a:cubicBezTo>
                  <a:pt x="159" y="478"/>
                  <a:pt x="154" y="483"/>
                  <a:pt x="154" y="483"/>
                </a:cubicBezTo>
                <a:cubicBezTo>
                  <a:pt x="154" y="483"/>
                  <a:pt x="149" y="485"/>
                  <a:pt x="147" y="486"/>
                </a:cubicBezTo>
                <a:cubicBezTo>
                  <a:pt x="146" y="487"/>
                  <a:pt x="143" y="489"/>
                  <a:pt x="142" y="491"/>
                </a:cubicBezTo>
                <a:cubicBezTo>
                  <a:pt x="140" y="494"/>
                  <a:pt x="133" y="495"/>
                  <a:pt x="132" y="495"/>
                </a:cubicBezTo>
                <a:cubicBezTo>
                  <a:pt x="131" y="494"/>
                  <a:pt x="129" y="492"/>
                  <a:pt x="127" y="492"/>
                </a:cubicBezTo>
                <a:cubicBezTo>
                  <a:pt x="125" y="493"/>
                  <a:pt x="119" y="490"/>
                  <a:pt x="118" y="488"/>
                </a:cubicBezTo>
                <a:cubicBezTo>
                  <a:pt x="117" y="487"/>
                  <a:pt x="112" y="487"/>
                  <a:pt x="111" y="487"/>
                </a:cubicBezTo>
                <a:cubicBezTo>
                  <a:pt x="111" y="487"/>
                  <a:pt x="106" y="485"/>
                  <a:pt x="106" y="484"/>
                </a:cubicBezTo>
                <a:cubicBezTo>
                  <a:pt x="105" y="482"/>
                  <a:pt x="109" y="485"/>
                  <a:pt x="110" y="485"/>
                </a:cubicBezTo>
                <a:cubicBezTo>
                  <a:pt x="111" y="485"/>
                  <a:pt x="117" y="486"/>
                  <a:pt x="119" y="486"/>
                </a:cubicBezTo>
                <a:cubicBezTo>
                  <a:pt x="120" y="486"/>
                  <a:pt x="125" y="487"/>
                  <a:pt x="129" y="487"/>
                </a:cubicBezTo>
                <a:cubicBezTo>
                  <a:pt x="133" y="487"/>
                  <a:pt x="133" y="486"/>
                  <a:pt x="137" y="486"/>
                </a:cubicBezTo>
                <a:cubicBezTo>
                  <a:pt x="141" y="486"/>
                  <a:pt x="140" y="482"/>
                  <a:pt x="140" y="482"/>
                </a:cubicBezTo>
                <a:cubicBezTo>
                  <a:pt x="140" y="482"/>
                  <a:pt x="138" y="481"/>
                  <a:pt x="134" y="482"/>
                </a:cubicBezTo>
                <a:cubicBezTo>
                  <a:pt x="129" y="482"/>
                  <a:pt x="116" y="480"/>
                  <a:pt x="116" y="480"/>
                </a:cubicBezTo>
                <a:cubicBezTo>
                  <a:pt x="111" y="480"/>
                  <a:pt x="111" y="480"/>
                  <a:pt x="111" y="480"/>
                </a:cubicBezTo>
                <a:cubicBezTo>
                  <a:pt x="110" y="480"/>
                  <a:pt x="105" y="479"/>
                  <a:pt x="102" y="478"/>
                </a:cubicBezTo>
                <a:cubicBezTo>
                  <a:pt x="99" y="478"/>
                  <a:pt x="93" y="478"/>
                  <a:pt x="92" y="478"/>
                </a:cubicBezTo>
                <a:cubicBezTo>
                  <a:pt x="91" y="478"/>
                  <a:pt x="90" y="478"/>
                  <a:pt x="88" y="477"/>
                </a:cubicBezTo>
                <a:cubicBezTo>
                  <a:pt x="86" y="476"/>
                  <a:pt x="89" y="474"/>
                  <a:pt x="89" y="474"/>
                </a:cubicBezTo>
                <a:cubicBezTo>
                  <a:pt x="89" y="474"/>
                  <a:pt x="94" y="473"/>
                  <a:pt x="94" y="470"/>
                </a:cubicBezTo>
                <a:cubicBezTo>
                  <a:pt x="94" y="467"/>
                  <a:pt x="96" y="468"/>
                  <a:pt x="98" y="465"/>
                </a:cubicBezTo>
                <a:cubicBezTo>
                  <a:pt x="99" y="462"/>
                  <a:pt x="100" y="465"/>
                  <a:pt x="102" y="465"/>
                </a:cubicBezTo>
                <a:cubicBezTo>
                  <a:pt x="104" y="465"/>
                  <a:pt x="105" y="463"/>
                  <a:pt x="107" y="462"/>
                </a:cubicBezTo>
                <a:cubicBezTo>
                  <a:pt x="109" y="460"/>
                  <a:pt x="116" y="459"/>
                  <a:pt x="117" y="459"/>
                </a:cubicBezTo>
                <a:cubicBezTo>
                  <a:pt x="119" y="458"/>
                  <a:pt x="121" y="457"/>
                  <a:pt x="122" y="455"/>
                </a:cubicBezTo>
                <a:cubicBezTo>
                  <a:pt x="122" y="453"/>
                  <a:pt x="125" y="455"/>
                  <a:pt x="128" y="455"/>
                </a:cubicBezTo>
                <a:cubicBezTo>
                  <a:pt x="131" y="454"/>
                  <a:pt x="135" y="453"/>
                  <a:pt x="136" y="453"/>
                </a:cubicBezTo>
                <a:cubicBezTo>
                  <a:pt x="138" y="453"/>
                  <a:pt x="141" y="451"/>
                  <a:pt x="143" y="451"/>
                </a:cubicBezTo>
                <a:cubicBezTo>
                  <a:pt x="146" y="451"/>
                  <a:pt x="150" y="451"/>
                  <a:pt x="154" y="450"/>
                </a:cubicBezTo>
                <a:cubicBezTo>
                  <a:pt x="159" y="448"/>
                  <a:pt x="157" y="450"/>
                  <a:pt x="159" y="450"/>
                </a:cubicBezTo>
                <a:cubicBezTo>
                  <a:pt x="162" y="450"/>
                  <a:pt x="166" y="449"/>
                  <a:pt x="170" y="448"/>
                </a:cubicBezTo>
                <a:cubicBezTo>
                  <a:pt x="173" y="447"/>
                  <a:pt x="174" y="448"/>
                  <a:pt x="178" y="447"/>
                </a:cubicBezTo>
                <a:cubicBezTo>
                  <a:pt x="181" y="447"/>
                  <a:pt x="179" y="448"/>
                  <a:pt x="180" y="451"/>
                </a:cubicBezTo>
                <a:cubicBezTo>
                  <a:pt x="182" y="454"/>
                  <a:pt x="181" y="456"/>
                  <a:pt x="181" y="457"/>
                </a:cubicBezTo>
                <a:close/>
                <a:moveTo>
                  <a:pt x="178" y="344"/>
                </a:moveTo>
                <a:cubicBezTo>
                  <a:pt x="178" y="347"/>
                  <a:pt x="180" y="346"/>
                  <a:pt x="178" y="349"/>
                </a:cubicBezTo>
                <a:cubicBezTo>
                  <a:pt x="176" y="351"/>
                  <a:pt x="176" y="352"/>
                  <a:pt x="176" y="352"/>
                </a:cubicBezTo>
                <a:cubicBezTo>
                  <a:pt x="176" y="352"/>
                  <a:pt x="178" y="354"/>
                  <a:pt x="178" y="358"/>
                </a:cubicBezTo>
                <a:cubicBezTo>
                  <a:pt x="178" y="362"/>
                  <a:pt x="179" y="362"/>
                  <a:pt x="179" y="364"/>
                </a:cubicBezTo>
                <a:cubicBezTo>
                  <a:pt x="179" y="365"/>
                  <a:pt x="181" y="367"/>
                  <a:pt x="181" y="367"/>
                </a:cubicBezTo>
                <a:cubicBezTo>
                  <a:pt x="181" y="367"/>
                  <a:pt x="180" y="373"/>
                  <a:pt x="179" y="374"/>
                </a:cubicBezTo>
                <a:cubicBezTo>
                  <a:pt x="179" y="376"/>
                  <a:pt x="179" y="373"/>
                  <a:pt x="179" y="376"/>
                </a:cubicBezTo>
                <a:cubicBezTo>
                  <a:pt x="178" y="378"/>
                  <a:pt x="181" y="379"/>
                  <a:pt x="180" y="382"/>
                </a:cubicBezTo>
                <a:cubicBezTo>
                  <a:pt x="179" y="384"/>
                  <a:pt x="177" y="386"/>
                  <a:pt x="177" y="386"/>
                </a:cubicBezTo>
                <a:cubicBezTo>
                  <a:pt x="177" y="386"/>
                  <a:pt x="175" y="380"/>
                  <a:pt x="175" y="385"/>
                </a:cubicBezTo>
                <a:cubicBezTo>
                  <a:pt x="176" y="391"/>
                  <a:pt x="178" y="390"/>
                  <a:pt x="179" y="393"/>
                </a:cubicBezTo>
                <a:cubicBezTo>
                  <a:pt x="179" y="395"/>
                  <a:pt x="179" y="395"/>
                  <a:pt x="177" y="398"/>
                </a:cubicBezTo>
                <a:cubicBezTo>
                  <a:pt x="174" y="401"/>
                  <a:pt x="174" y="403"/>
                  <a:pt x="174" y="404"/>
                </a:cubicBezTo>
                <a:cubicBezTo>
                  <a:pt x="174" y="405"/>
                  <a:pt x="174" y="404"/>
                  <a:pt x="175" y="408"/>
                </a:cubicBezTo>
                <a:cubicBezTo>
                  <a:pt x="176" y="411"/>
                  <a:pt x="176" y="411"/>
                  <a:pt x="175" y="414"/>
                </a:cubicBezTo>
                <a:cubicBezTo>
                  <a:pt x="175" y="416"/>
                  <a:pt x="175" y="419"/>
                  <a:pt x="176" y="420"/>
                </a:cubicBezTo>
                <a:cubicBezTo>
                  <a:pt x="177" y="422"/>
                  <a:pt x="177" y="425"/>
                  <a:pt x="177" y="428"/>
                </a:cubicBezTo>
                <a:cubicBezTo>
                  <a:pt x="177" y="431"/>
                  <a:pt x="176" y="433"/>
                  <a:pt x="177" y="435"/>
                </a:cubicBezTo>
                <a:cubicBezTo>
                  <a:pt x="179" y="438"/>
                  <a:pt x="177" y="439"/>
                  <a:pt x="177" y="439"/>
                </a:cubicBezTo>
                <a:cubicBezTo>
                  <a:pt x="177" y="439"/>
                  <a:pt x="161" y="437"/>
                  <a:pt x="154" y="441"/>
                </a:cubicBezTo>
                <a:cubicBezTo>
                  <a:pt x="146" y="446"/>
                  <a:pt x="141" y="441"/>
                  <a:pt x="141" y="441"/>
                </a:cubicBezTo>
                <a:cubicBezTo>
                  <a:pt x="141" y="441"/>
                  <a:pt x="135" y="445"/>
                  <a:pt x="132" y="444"/>
                </a:cubicBezTo>
                <a:cubicBezTo>
                  <a:pt x="129" y="444"/>
                  <a:pt x="125" y="445"/>
                  <a:pt x="124" y="445"/>
                </a:cubicBezTo>
                <a:cubicBezTo>
                  <a:pt x="124" y="445"/>
                  <a:pt x="117" y="447"/>
                  <a:pt x="116" y="448"/>
                </a:cubicBezTo>
                <a:cubicBezTo>
                  <a:pt x="115" y="448"/>
                  <a:pt x="109" y="450"/>
                  <a:pt x="107" y="451"/>
                </a:cubicBezTo>
                <a:cubicBezTo>
                  <a:pt x="104" y="452"/>
                  <a:pt x="95" y="453"/>
                  <a:pt x="95" y="453"/>
                </a:cubicBezTo>
                <a:cubicBezTo>
                  <a:pt x="95" y="453"/>
                  <a:pt x="86" y="459"/>
                  <a:pt x="83" y="455"/>
                </a:cubicBezTo>
                <a:cubicBezTo>
                  <a:pt x="81" y="451"/>
                  <a:pt x="87" y="451"/>
                  <a:pt x="85" y="449"/>
                </a:cubicBezTo>
                <a:cubicBezTo>
                  <a:pt x="84" y="447"/>
                  <a:pt x="81" y="447"/>
                  <a:pt x="81" y="446"/>
                </a:cubicBezTo>
                <a:cubicBezTo>
                  <a:pt x="81" y="445"/>
                  <a:pt x="78" y="441"/>
                  <a:pt x="77" y="443"/>
                </a:cubicBezTo>
                <a:cubicBezTo>
                  <a:pt x="76" y="446"/>
                  <a:pt x="73" y="449"/>
                  <a:pt x="73" y="451"/>
                </a:cubicBezTo>
                <a:cubicBezTo>
                  <a:pt x="73" y="452"/>
                  <a:pt x="73" y="455"/>
                  <a:pt x="73" y="458"/>
                </a:cubicBezTo>
                <a:cubicBezTo>
                  <a:pt x="73" y="461"/>
                  <a:pt x="72" y="463"/>
                  <a:pt x="73" y="463"/>
                </a:cubicBezTo>
                <a:cubicBezTo>
                  <a:pt x="74" y="463"/>
                  <a:pt x="76" y="465"/>
                  <a:pt x="76" y="468"/>
                </a:cubicBezTo>
                <a:cubicBezTo>
                  <a:pt x="76" y="470"/>
                  <a:pt x="76" y="472"/>
                  <a:pt x="77" y="473"/>
                </a:cubicBezTo>
                <a:cubicBezTo>
                  <a:pt x="79" y="474"/>
                  <a:pt x="80" y="475"/>
                  <a:pt x="81" y="477"/>
                </a:cubicBezTo>
                <a:cubicBezTo>
                  <a:pt x="82" y="478"/>
                  <a:pt x="83" y="478"/>
                  <a:pt x="83" y="478"/>
                </a:cubicBezTo>
                <a:cubicBezTo>
                  <a:pt x="82" y="478"/>
                  <a:pt x="78" y="479"/>
                  <a:pt x="77" y="477"/>
                </a:cubicBezTo>
                <a:cubicBezTo>
                  <a:pt x="75" y="476"/>
                  <a:pt x="74" y="476"/>
                  <a:pt x="73" y="476"/>
                </a:cubicBezTo>
                <a:cubicBezTo>
                  <a:pt x="72" y="476"/>
                  <a:pt x="70" y="477"/>
                  <a:pt x="69" y="476"/>
                </a:cubicBezTo>
                <a:cubicBezTo>
                  <a:pt x="68" y="476"/>
                  <a:pt x="65" y="476"/>
                  <a:pt x="67" y="472"/>
                </a:cubicBezTo>
                <a:cubicBezTo>
                  <a:pt x="69" y="468"/>
                  <a:pt x="70" y="469"/>
                  <a:pt x="71" y="468"/>
                </a:cubicBezTo>
                <a:cubicBezTo>
                  <a:pt x="72" y="468"/>
                  <a:pt x="74" y="464"/>
                  <a:pt x="73" y="464"/>
                </a:cubicBezTo>
                <a:cubicBezTo>
                  <a:pt x="71" y="464"/>
                  <a:pt x="71" y="465"/>
                  <a:pt x="70" y="462"/>
                </a:cubicBezTo>
                <a:cubicBezTo>
                  <a:pt x="69" y="458"/>
                  <a:pt x="70" y="456"/>
                  <a:pt x="70" y="456"/>
                </a:cubicBezTo>
                <a:cubicBezTo>
                  <a:pt x="70" y="456"/>
                  <a:pt x="70" y="453"/>
                  <a:pt x="69" y="452"/>
                </a:cubicBezTo>
                <a:cubicBezTo>
                  <a:pt x="69" y="452"/>
                  <a:pt x="69" y="447"/>
                  <a:pt x="69" y="447"/>
                </a:cubicBezTo>
                <a:cubicBezTo>
                  <a:pt x="69" y="447"/>
                  <a:pt x="67" y="444"/>
                  <a:pt x="66" y="447"/>
                </a:cubicBezTo>
                <a:cubicBezTo>
                  <a:pt x="65" y="449"/>
                  <a:pt x="64" y="451"/>
                  <a:pt x="64" y="453"/>
                </a:cubicBezTo>
                <a:cubicBezTo>
                  <a:pt x="64" y="454"/>
                  <a:pt x="61" y="459"/>
                  <a:pt x="60" y="460"/>
                </a:cubicBezTo>
                <a:cubicBezTo>
                  <a:pt x="59" y="461"/>
                  <a:pt x="60" y="463"/>
                  <a:pt x="59" y="463"/>
                </a:cubicBezTo>
                <a:cubicBezTo>
                  <a:pt x="57" y="464"/>
                  <a:pt x="57" y="461"/>
                  <a:pt x="54" y="464"/>
                </a:cubicBezTo>
                <a:cubicBezTo>
                  <a:pt x="52" y="467"/>
                  <a:pt x="52" y="467"/>
                  <a:pt x="48" y="468"/>
                </a:cubicBezTo>
                <a:cubicBezTo>
                  <a:pt x="44" y="468"/>
                  <a:pt x="45" y="469"/>
                  <a:pt x="42" y="470"/>
                </a:cubicBezTo>
                <a:cubicBezTo>
                  <a:pt x="39" y="472"/>
                  <a:pt x="34" y="472"/>
                  <a:pt x="34" y="474"/>
                </a:cubicBezTo>
                <a:cubicBezTo>
                  <a:pt x="33" y="475"/>
                  <a:pt x="32" y="473"/>
                  <a:pt x="31" y="474"/>
                </a:cubicBezTo>
                <a:cubicBezTo>
                  <a:pt x="30" y="475"/>
                  <a:pt x="29" y="476"/>
                  <a:pt x="27" y="476"/>
                </a:cubicBezTo>
                <a:cubicBezTo>
                  <a:pt x="26" y="477"/>
                  <a:pt x="22" y="480"/>
                  <a:pt x="23" y="477"/>
                </a:cubicBezTo>
                <a:cubicBezTo>
                  <a:pt x="23" y="477"/>
                  <a:pt x="28" y="473"/>
                  <a:pt x="30" y="471"/>
                </a:cubicBezTo>
                <a:cubicBezTo>
                  <a:pt x="31" y="470"/>
                  <a:pt x="31" y="464"/>
                  <a:pt x="31" y="464"/>
                </a:cubicBezTo>
                <a:cubicBezTo>
                  <a:pt x="31" y="464"/>
                  <a:pt x="38" y="458"/>
                  <a:pt x="41" y="455"/>
                </a:cubicBezTo>
                <a:cubicBezTo>
                  <a:pt x="44" y="453"/>
                  <a:pt x="54" y="443"/>
                  <a:pt x="54" y="441"/>
                </a:cubicBezTo>
                <a:cubicBezTo>
                  <a:pt x="55" y="438"/>
                  <a:pt x="60" y="434"/>
                  <a:pt x="60" y="434"/>
                </a:cubicBezTo>
                <a:cubicBezTo>
                  <a:pt x="60" y="434"/>
                  <a:pt x="64" y="431"/>
                  <a:pt x="65" y="428"/>
                </a:cubicBezTo>
                <a:cubicBezTo>
                  <a:pt x="66" y="426"/>
                  <a:pt x="70" y="424"/>
                  <a:pt x="70" y="424"/>
                </a:cubicBezTo>
                <a:cubicBezTo>
                  <a:pt x="70" y="423"/>
                  <a:pt x="70" y="419"/>
                  <a:pt x="71" y="419"/>
                </a:cubicBezTo>
                <a:cubicBezTo>
                  <a:pt x="72" y="418"/>
                  <a:pt x="79" y="413"/>
                  <a:pt x="80" y="411"/>
                </a:cubicBezTo>
                <a:cubicBezTo>
                  <a:pt x="82" y="410"/>
                  <a:pt x="85" y="405"/>
                  <a:pt x="86" y="405"/>
                </a:cubicBezTo>
                <a:cubicBezTo>
                  <a:pt x="87" y="405"/>
                  <a:pt x="89" y="403"/>
                  <a:pt x="89" y="403"/>
                </a:cubicBezTo>
                <a:cubicBezTo>
                  <a:pt x="89" y="403"/>
                  <a:pt x="94" y="406"/>
                  <a:pt x="96" y="406"/>
                </a:cubicBezTo>
                <a:cubicBezTo>
                  <a:pt x="97" y="406"/>
                  <a:pt x="100" y="402"/>
                  <a:pt x="100" y="400"/>
                </a:cubicBezTo>
                <a:cubicBezTo>
                  <a:pt x="100" y="398"/>
                  <a:pt x="110" y="392"/>
                  <a:pt x="112" y="391"/>
                </a:cubicBezTo>
                <a:cubicBezTo>
                  <a:pt x="114" y="389"/>
                  <a:pt x="120" y="386"/>
                  <a:pt x="120" y="384"/>
                </a:cubicBezTo>
                <a:cubicBezTo>
                  <a:pt x="120" y="382"/>
                  <a:pt x="124" y="376"/>
                  <a:pt x="124" y="376"/>
                </a:cubicBezTo>
                <a:cubicBezTo>
                  <a:pt x="124" y="376"/>
                  <a:pt x="133" y="369"/>
                  <a:pt x="139" y="366"/>
                </a:cubicBezTo>
                <a:cubicBezTo>
                  <a:pt x="144" y="363"/>
                  <a:pt x="148" y="359"/>
                  <a:pt x="149" y="358"/>
                </a:cubicBezTo>
                <a:cubicBezTo>
                  <a:pt x="150" y="357"/>
                  <a:pt x="156" y="354"/>
                  <a:pt x="157" y="353"/>
                </a:cubicBezTo>
                <a:cubicBezTo>
                  <a:pt x="158" y="352"/>
                  <a:pt x="162" y="348"/>
                  <a:pt x="167" y="346"/>
                </a:cubicBezTo>
                <a:cubicBezTo>
                  <a:pt x="171" y="343"/>
                  <a:pt x="176" y="339"/>
                  <a:pt x="177" y="339"/>
                </a:cubicBezTo>
                <a:cubicBezTo>
                  <a:pt x="179" y="339"/>
                  <a:pt x="182" y="337"/>
                  <a:pt x="181" y="339"/>
                </a:cubicBezTo>
                <a:cubicBezTo>
                  <a:pt x="181" y="341"/>
                  <a:pt x="178" y="341"/>
                  <a:pt x="178" y="344"/>
                </a:cubicBezTo>
                <a:close/>
                <a:moveTo>
                  <a:pt x="1062" y="872"/>
                </a:moveTo>
                <a:cubicBezTo>
                  <a:pt x="1064" y="873"/>
                  <a:pt x="1065" y="875"/>
                  <a:pt x="1065" y="873"/>
                </a:cubicBezTo>
                <a:cubicBezTo>
                  <a:pt x="1065" y="870"/>
                  <a:pt x="1065" y="872"/>
                  <a:pt x="1065" y="870"/>
                </a:cubicBezTo>
                <a:cubicBezTo>
                  <a:pt x="1065" y="867"/>
                  <a:pt x="1066" y="867"/>
                  <a:pt x="1067" y="867"/>
                </a:cubicBezTo>
                <a:cubicBezTo>
                  <a:pt x="1067" y="866"/>
                  <a:pt x="1066" y="863"/>
                  <a:pt x="1068" y="865"/>
                </a:cubicBezTo>
                <a:cubicBezTo>
                  <a:pt x="1069" y="867"/>
                  <a:pt x="1075" y="878"/>
                  <a:pt x="1075" y="880"/>
                </a:cubicBezTo>
                <a:cubicBezTo>
                  <a:pt x="1075" y="881"/>
                  <a:pt x="1077" y="886"/>
                  <a:pt x="1078" y="889"/>
                </a:cubicBezTo>
                <a:cubicBezTo>
                  <a:pt x="1080" y="891"/>
                  <a:pt x="1087" y="901"/>
                  <a:pt x="1087" y="902"/>
                </a:cubicBezTo>
                <a:cubicBezTo>
                  <a:pt x="1087" y="904"/>
                  <a:pt x="1092" y="911"/>
                  <a:pt x="1093" y="913"/>
                </a:cubicBezTo>
                <a:cubicBezTo>
                  <a:pt x="1095" y="915"/>
                  <a:pt x="1098" y="921"/>
                  <a:pt x="1098" y="922"/>
                </a:cubicBezTo>
                <a:cubicBezTo>
                  <a:pt x="1098" y="923"/>
                  <a:pt x="1100" y="921"/>
                  <a:pt x="1098" y="926"/>
                </a:cubicBezTo>
                <a:cubicBezTo>
                  <a:pt x="1097" y="930"/>
                  <a:pt x="1092" y="931"/>
                  <a:pt x="1093" y="934"/>
                </a:cubicBezTo>
                <a:cubicBezTo>
                  <a:pt x="1094" y="937"/>
                  <a:pt x="1096" y="939"/>
                  <a:pt x="1094" y="939"/>
                </a:cubicBezTo>
                <a:cubicBezTo>
                  <a:pt x="1091" y="939"/>
                  <a:pt x="1091" y="936"/>
                  <a:pt x="1090" y="939"/>
                </a:cubicBezTo>
                <a:cubicBezTo>
                  <a:pt x="1090" y="942"/>
                  <a:pt x="1091" y="940"/>
                  <a:pt x="1090" y="944"/>
                </a:cubicBezTo>
                <a:cubicBezTo>
                  <a:pt x="1088" y="947"/>
                  <a:pt x="1089" y="951"/>
                  <a:pt x="1088" y="948"/>
                </a:cubicBezTo>
                <a:cubicBezTo>
                  <a:pt x="1087" y="946"/>
                  <a:pt x="1088" y="945"/>
                  <a:pt x="1087" y="943"/>
                </a:cubicBezTo>
                <a:cubicBezTo>
                  <a:pt x="1085" y="941"/>
                  <a:pt x="1084" y="941"/>
                  <a:pt x="1082" y="940"/>
                </a:cubicBezTo>
                <a:cubicBezTo>
                  <a:pt x="1081" y="940"/>
                  <a:pt x="1083" y="945"/>
                  <a:pt x="1079" y="939"/>
                </a:cubicBezTo>
                <a:cubicBezTo>
                  <a:pt x="1076" y="933"/>
                  <a:pt x="1075" y="929"/>
                  <a:pt x="1074" y="928"/>
                </a:cubicBezTo>
                <a:cubicBezTo>
                  <a:pt x="1073" y="926"/>
                  <a:pt x="1073" y="925"/>
                  <a:pt x="1070" y="925"/>
                </a:cubicBezTo>
                <a:cubicBezTo>
                  <a:pt x="1068" y="925"/>
                  <a:pt x="1068" y="924"/>
                  <a:pt x="1068" y="923"/>
                </a:cubicBezTo>
                <a:cubicBezTo>
                  <a:pt x="1068" y="923"/>
                  <a:pt x="1066" y="921"/>
                  <a:pt x="1065" y="920"/>
                </a:cubicBezTo>
                <a:cubicBezTo>
                  <a:pt x="1064" y="919"/>
                  <a:pt x="1064" y="917"/>
                  <a:pt x="1062" y="916"/>
                </a:cubicBezTo>
                <a:cubicBezTo>
                  <a:pt x="1060" y="915"/>
                  <a:pt x="1061" y="916"/>
                  <a:pt x="1059" y="913"/>
                </a:cubicBezTo>
                <a:cubicBezTo>
                  <a:pt x="1057" y="910"/>
                  <a:pt x="1057" y="910"/>
                  <a:pt x="1055" y="908"/>
                </a:cubicBezTo>
                <a:cubicBezTo>
                  <a:pt x="1052" y="906"/>
                  <a:pt x="1051" y="906"/>
                  <a:pt x="1051" y="906"/>
                </a:cubicBezTo>
                <a:cubicBezTo>
                  <a:pt x="1051" y="906"/>
                  <a:pt x="1054" y="901"/>
                  <a:pt x="1051" y="900"/>
                </a:cubicBezTo>
                <a:cubicBezTo>
                  <a:pt x="1048" y="899"/>
                  <a:pt x="1045" y="898"/>
                  <a:pt x="1045" y="898"/>
                </a:cubicBezTo>
                <a:cubicBezTo>
                  <a:pt x="1045" y="896"/>
                  <a:pt x="1045" y="896"/>
                  <a:pt x="1045" y="896"/>
                </a:cubicBezTo>
                <a:cubicBezTo>
                  <a:pt x="1045" y="896"/>
                  <a:pt x="1045" y="896"/>
                  <a:pt x="1047" y="893"/>
                </a:cubicBezTo>
                <a:cubicBezTo>
                  <a:pt x="1048" y="889"/>
                  <a:pt x="1048" y="889"/>
                  <a:pt x="1050" y="887"/>
                </a:cubicBezTo>
                <a:cubicBezTo>
                  <a:pt x="1051" y="886"/>
                  <a:pt x="1050" y="886"/>
                  <a:pt x="1051" y="884"/>
                </a:cubicBezTo>
                <a:cubicBezTo>
                  <a:pt x="1052" y="883"/>
                  <a:pt x="1053" y="882"/>
                  <a:pt x="1053" y="881"/>
                </a:cubicBezTo>
                <a:cubicBezTo>
                  <a:pt x="1053" y="880"/>
                  <a:pt x="1054" y="879"/>
                  <a:pt x="1056" y="879"/>
                </a:cubicBezTo>
                <a:cubicBezTo>
                  <a:pt x="1058" y="880"/>
                  <a:pt x="1058" y="880"/>
                  <a:pt x="1060" y="879"/>
                </a:cubicBezTo>
                <a:cubicBezTo>
                  <a:pt x="1061" y="877"/>
                  <a:pt x="1061" y="876"/>
                  <a:pt x="1061" y="874"/>
                </a:cubicBezTo>
                <a:cubicBezTo>
                  <a:pt x="1061" y="872"/>
                  <a:pt x="1060" y="872"/>
                  <a:pt x="1059" y="871"/>
                </a:cubicBezTo>
                <a:cubicBezTo>
                  <a:pt x="1058" y="870"/>
                  <a:pt x="1057" y="868"/>
                  <a:pt x="1059" y="868"/>
                </a:cubicBezTo>
                <a:cubicBezTo>
                  <a:pt x="1061" y="869"/>
                  <a:pt x="1061" y="870"/>
                  <a:pt x="1062" y="872"/>
                </a:cubicBezTo>
                <a:close/>
                <a:moveTo>
                  <a:pt x="1036" y="802"/>
                </a:moveTo>
                <a:cubicBezTo>
                  <a:pt x="1038" y="806"/>
                  <a:pt x="1042" y="809"/>
                  <a:pt x="1042" y="810"/>
                </a:cubicBezTo>
                <a:cubicBezTo>
                  <a:pt x="1042" y="811"/>
                  <a:pt x="1045" y="816"/>
                  <a:pt x="1047" y="820"/>
                </a:cubicBezTo>
                <a:cubicBezTo>
                  <a:pt x="1048" y="823"/>
                  <a:pt x="1052" y="827"/>
                  <a:pt x="1052" y="830"/>
                </a:cubicBezTo>
                <a:cubicBezTo>
                  <a:pt x="1052" y="833"/>
                  <a:pt x="1054" y="837"/>
                  <a:pt x="1055" y="840"/>
                </a:cubicBezTo>
                <a:cubicBezTo>
                  <a:pt x="1055" y="843"/>
                  <a:pt x="1058" y="849"/>
                  <a:pt x="1058" y="850"/>
                </a:cubicBezTo>
                <a:cubicBezTo>
                  <a:pt x="1058" y="851"/>
                  <a:pt x="1054" y="867"/>
                  <a:pt x="1054" y="869"/>
                </a:cubicBezTo>
                <a:cubicBezTo>
                  <a:pt x="1053" y="871"/>
                  <a:pt x="1052" y="874"/>
                  <a:pt x="1050" y="876"/>
                </a:cubicBezTo>
                <a:cubicBezTo>
                  <a:pt x="1049" y="878"/>
                  <a:pt x="1048" y="880"/>
                  <a:pt x="1047" y="882"/>
                </a:cubicBezTo>
                <a:cubicBezTo>
                  <a:pt x="1046" y="884"/>
                  <a:pt x="1044" y="888"/>
                  <a:pt x="1044" y="889"/>
                </a:cubicBezTo>
                <a:cubicBezTo>
                  <a:pt x="1043" y="890"/>
                  <a:pt x="1041" y="891"/>
                  <a:pt x="1041" y="889"/>
                </a:cubicBezTo>
                <a:cubicBezTo>
                  <a:pt x="1041" y="888"/>
                  <a:pt x="1043" y="883"/>
                  <a:pt x="1042" y="883"/>
                </a:cubicBezTo>
                <a:cubicBezTo>
                  <a:pt x="1041" y="883"/>
                  <a:pt x="1041" y="886"/>
                  <a:pt x="1040" y="883"/>
                </a:cubicBezTo>
                <a:cubicBezTo>
                  <a:pt x="1038" y="879"/>
                  <a:pt x="1038" y="878"/>
                  <a:pt x="1038" y="875"/>
                </a:cubicBezTo>
                <a:cubicBezTo>
                  <a:pt x="1038" y="871"/>
                  <a:pt x="1040" y="872"/>
                  <a:pt x="1038" y="868"/>
                </a:cubicBezTo>
                <a:cubicBezTo>
                  <a:pt x="1036" y="863"/>
                  <a:pt x="1035" y="864"/>
                  <a:pt x="1036" y="862"/>
                </a:cubicBezTo>
                <a:cubicBezTo>
                  <a:pt x="1036" y="859"/>
                  <a:pt x="1036" y="857"/>
                  <a:pt x="1035" y="854"/>
                </a:cubicBezTo>
                <a:cubicBezTo>
                  <a:pt x="1034" y="851"/>
                  <a:pt x="1039" y="844"/>
                  <a:pt x="1037" y="840"/>
                </a:cubicBezTo>
                <a:cubicBezTo>
                  <a:pt x="1034" y="836"/>
                  <a:pt x="1034" y="832"/>
                  <a:pt x="1034" y="831"/>
                </a:cubicBezTo>
                <a:cubicBezTo>
                  <a:pt x="1034" y="830"/>
                  <a:pt x="1039" y="837"/>
                  <a:pt x="1039" y="837"/>
                </a:cubicBezTo>
                <a:cubicBezTo>
                  <a:pt x="1039" y="837"/>
                  <a:pt x="1044" y="839"/>
                  <a:pt x="1042" y="836"/>
                </a:cubicBezTo>
                <a:cubicBezTo>
                  <a:pt x="1040" y="832"/>
                  <a:pt x="1036" y="829"/>
                  <a:pt x="1035" y="827"/>
                </a:cubicBezTo>
                <a:cubicBezTo>
                  <a:pt x="1035" y="824"/>
                  <a:pt x="1033" y="825"/>
                  <a:pt x="1033" y="822"/>
                </a:cubicBezTo>
                <a:cubicBezTo>
                  <a:pt x="1033" y="819"/>
                  <a:pt x="1037" y="819"/>
                  <a:pt x="1038" y="817"/>
                </a:cubicBezTo>
                <a:cubicBezTo>
                  <a:pt x="1040" y="814"/>
                  <a:pt x="1038" y="812"/>
                  <a:pt x="1038" y="809"/>
                </a:cubicBezTo>
                <a:cubicBezTo>
                  <a:pt x="1037" y="807"/>
                  <a:pt x="1033" y="804"/>
                  <a:pt x="1033" y="804"/>
                </a:cubicBezTo>
                <a:cubicBezTo>
                  <a:pt x="1033" y="804"/>
                  <a:pt x="1034" y="798"/>
                  <a:pt x="1036" y="802"/>
                </a:cubicBezTo>
                <a:close/>
                <a:moveTo>
                  <a:pt x="894" y="778"/>
                </a:moveTo>
                <a:cubicBezTo>
                  <a:pt x="893" y="779"/>
                  <a:pt x="891" y="780"/>
                  <a:pt x="889" y="780"/>
                </a:cubicBezTo>
                <a:cubicBezTo>
                  <a:pt x="888" y="781"/>
                  <a:pt x="886" y="775"/>
                  <a:pt x="884" y="772"/>
                </a:cubicBezTo>
                <a:cubicBezTo>
                  <a:pt x="883" y="769"/>
                  <a:pt x="878" y="762"/>
                  <a:pt x="878" y="760"/>
                </a:cubicBezTo>
                <a:cubicBezTo>
                  <a:pt x="877" y="757"/>
                  <a:pt x="873" y="748"/>
                  <a:pt x="872" y="746"/>
                </a:cubicBezTo>
                <a:cubicBezTo>
                  <a:pt x="872" y="743"/>
                  <a:pt x="868" y="737"/>
                  <a:pt x="867" y="736"/>
                </a:cubicBezTo>
                <a:cubicBezTo>
                  <a:pt x="867" y="734"/>
                  <a:pt x="865" y="726"/>
                  <a:pt x="864" y="725"/>
                </a:cubicBezTo>
                <a:cubicBezTo>
                  <a:pt x="864" y="723"/>
                  <a:pt x="861" y="718"/>
                  <a:pt x="860" y="716"/>
                </a:cubicBezTo>
                <a:cubicBezTo>
                  <a:pt x="859" y="715"/>
                  <a:pt x="856" y="708"/>
                  <a:pt x="855" y="706"/>
                </a:cubicBezTo>
                <a:cubicBezTo>
                  <a:pt x="855" y="706"/>
                  <a:pt x="854" y="703"/>
                  <a:pt x="854" y="702"/>
                </a:cubicBezTo>
                <a:cubicBezTo>
                  <a:pt x="853" y="702"/>
                  <a:pt x="853" y="702"/>
                  <a:pt x="853" y="702"/>
                </a:cubicBezTo>
                <a:cubicBezTo>
                  <a:pt x="853" y="701"/>
                  <a:pt x="853" y="701"/>
                  <a:pt x="853" y="701"/>
                </a:cubicBezTo>
                <a:cubicBezTo>
                  <a:pt x="853" y="701"/>
                  <a:pt x="853" y="701"/>
                  <a:pt x="854" y="702"/>
                </a:cubicBezTo>
                <a:cubicBezTo>
                  <a:pt x="857" y="702"/>
                  <a:pt x="857" y="702"/>
                  <a:pt x="857" y="702"/>
                </a:cubicBezTo>
                <a:cubicBezTo>
                  <a:pt x="859" y="700"/>
                  <a:pt x="859" y="700"/>
                  <a:pt x="859" y="700"/>
                </a:cubicBezTo>
                <a:cubicBezTo>
                  <a:pt x="859" y="700"/>
                  <a:pt x="885" y="739"/>
                  <a:pt x="892" y="750"/>
                </a:cubicBezTo>
                <a:cubicBezTo>
                  <a:pt x="899" y="757"/>
                  <a:pt x="899" y="756"/>
                  <a:pt x="899" y="756"/>
                </a:cubicBezTo>
                <a:cubicBezTo>
                  <a:pt x="899" y="756"/>
                  <a:pt x="905" y="758"/>
                  <a:pt x="902" y="750"/>
                </a:cubicBezTo>
                <a:cubicBezTo>
                  <a:pt x="900" y="742"/>
                  <a:pt x="896" y="737"/>
                  <a:pt x="896" y="737"/>
                </a:cubicBezTo>
                <a:cubicBezTo>
                  <a:pt x="896" y="737"/>
                  <a:pt x="883" y="722"/>
                  <a:pt x="883" y="722"/>
                </a:cubicBezTo>
                <a:cubicBezTo>
                  <a:pt x="883" y="721"/>
                  <a:pt x="885" y="717"/>
                  <a:pt x="881" y="715"/>
                </a:cubicBezTo>
                <a:cubicBezTo>
                  <a:pt x="877" y="712"/>
                  <a:pt x="875" y="710"/>
                  <a:pt x="875" y="710"/>
                </a:cubicBezTo>
                <a:cubicBezTo>
                  <a:pt x="873" y="705"/>
                  <a:pt x="873" y="705"/>
                  <a:pt x="873" y="705"/>
                </a:cubicBezTo>
                <a:cubicBezTo>
                  <a:pt x="873" y="705"/>
                  <a:pt x="893" y="713"/>
                  <a:pt x="900" y="718"/>
                </a:cubicBezTo>
                <a:cubicBezTo>
                  <a:pt x="908" y="722"/>
                  <a:pt x="914" y="726"/>
                  <a:pt x="914" y="726"/>
                </a:cubicBezTo>
                <a:cubicBezTo>
                  <a:pt x="914" y="726"/>
                  <a:pt x="919" y="733"/>
                  <a:pt x="923" y="733"/>
                </a:cubicBezTo>
                <a:cubicBezTo>
                  <a:pt x="923" y="733"/>
                  <a:pt x="915" y="747"/>
                  <a:pt x="914" y="748"/>
                </a:cubicBezTo>
                <a:cubicBezTo>
                  <a:pt x="914" y="749"/>
                  <a:pt x="912" y="751"/>
                  <a:pt x="910" y="753"/>
                </a:cubicBezTo>
                <a:cubicBezTo>
                  <a:pt x="909" y="755"/>
                  <a:pt x="908" y="757"/>
                  <a:pt x="906" y="759"/>
                </a:cubicBezTo>
                <a:cubicBezTo>
                  <a:pt x="905" y="761"/>
                  <a:pt x="904" y="765"/>
                  <a:pt x="904" y="765"/>
                </a:cubicBezTo>
                <a:cubicBezTo>
                  <a:pt x="904" y="765"/>
                  <a:pt x="902" y="767"/>
                  <a:pt x="901" y="768"/>
                </a:cubicBezTo>
                <a:cubicBezTo>
                  <a:pt x="899" y="769"/>
                  <a:pt x="899" y="773"/>
                  <a:pt x="898" y="774"/>
                </a:cubicBezTo>
                <a:cubicBezTo>
                  <a:pt x="897" y="775"/>
                  <a:pt x="894" y="777"/>
                  <a:pt x="894" y="778"/>
                </a:cubicBezTo>
                <a:close/>
                <a:moveTo>
                  <a:pt x="983" y="808"/>
                </a:moveTo>
                <a:cubicBezTo>
                  <a:pt x="984" y="811"/>
                  <a:pt x="982" y="812"/>
                  <a:pt x="982" y="815"/>
                </a:cubicBezTo>
                <a:cubicBezTo>
                  <a:pt x="983" y="819"/>
                  <a:pt x="985" y="824"/>
                  <a:pt x="985" y="825"/>
                </a:cubicBezTo>
                <a:cubicBezTo>
                  <a:pt x="985" y="826"/>
                  <a:pt x="984" y="828"/>
                  <a:pt x="984" y="831"/>
                </a:cubicBezTo>
                <a:cubicBezTo>
                  <a:pt x="984" y="833"/>
                  <a:pt x="987" y="844"/>
                  <a:pt x="989" y="845"/>
                </a:cubicBezTo>
                <a:cubicBezTo>
                  <a:pt x="990" y="847"/>
                  <a:pt x="989" y="848"/>
                  <a:pt x="988" y="851"/>
                </a:cubicBezTo>
                <a:cubicBezTo>
                  <a:pt x="988" y="855"/>
                  <a:pt x="988" y="859"/>
                  <a:pt x="988" y="859"/>
                </a:cubicBezTo>
                <a:cubicBezTo>
                  <a:pt x="988" y="859"/>
                  <a:pt x="988" y="860"/>
                  <a:pt x="986" y="860"/>
                </a:cubicBezTo>
                <a:cubicBezTo>
                  <a:pt x="984" y="860"/>
                  <a:pt x="979" y="857"/>
                  <a:pt x="978" y="857"/>
                </a:cubicBezTo>
                <a:cubicBezTo>
                  <a:pt x="977" y="857"/>
                  <a:pt x="973" y="857"/>
                  <a:pt x="971" y="855"/>
                </a:cubicBezTo>
                <a:cubicBezTo>
                  <a:pt x="968" y="853"/>
                  <a:pt x="966" y="853"/>
                  <a:pt x="963" y="852"/>
                </a:cubicBezTo>
                <a:cubicBezTo>
                  <a:pt x="960" y="851"/>
                  <a:pt x="961" y="852"/>
                  <a:pt x="958" y="850"/>
                </a:cubicBezTo>
                <a:cubicBezTo>
                  <a:pt x="955" y="847"/>
                  <a:pt x="956" y="848"/>
                  <a:pt x="953" y="847"/>
                </a:cubicBezTo>
                <a:cubicBezTo>
                  <a:pt x="950" y="845"/>
                  <a:pt x="948" y="842"/>
                  <a:pt x="948" y="842"/>
                </a:cubicBezTo>
                <a:cubicBezTo>
                  <a:pt x="945" y="841"/>
                  <a:pt x="945" y="841"/>
                  <a:pt x="945" y="841"/>
                </a:cubicBezTo>
                <a:cubicBezTo>
                  <a:pt x="945" y="841"/>
                  <a:pt x="952" y="837"/>
                  <a:pt x="952" y="836"/>
                </a:cubicBezTo>
                <a:cubicBezTo>
                  <a:pt x="951" y="834"/>
                  <a:pt x="947" y="834"/>
                  <a:pt x="947" y="834"/>
                </a:cubicBezTo>
                <a:cubicBezTo>
                  <a:pt x="947" y="834"/>
                  <a:pt x="955" y="834"/>
                  <a:pt x="956" y="833"/>
                </a:cubicBezTo>
                <a:cubicBezTo>
                  <a:pt x="956" y="831"/>
                  <a:pt x="956" y="829"/>
                  <a:pt x="954" y="829"/>
                </a:cubicBezTo>
                <a:cubicBezTo>
                  <a:pt x="952" y="828"/>
                  <a:pt x="951" y="827"/>
                  <a:pt x="953" y="827"/>
                </a:cubicBezTo>
                <a:cubicBezTo>
                  <a:pt x="954" y="827"/>
                  <a:pt x="957" y="824"/>
                  <a:pt x="958" y="823"/>
                </a:cubicBezTo>
                <a:cubicBezTo>
                  <a:pt x="958" y="822"/>
                  <a:pt x="958" y="821"/>
                  <a:pt x="957" y="821"/>
                </a:cubicBezTo>
                <a:cubicBezTo>
                  <a:pt x="956" y="820"/>
                  <a:pt x="960" y="817"/>
                  <a:pt x="963" y="814"/>
                </a:cubicBezTo>
                <a:cubicBezTo>
                  <a:pt x="966" y="811"/>
                  <a:pt x="966" y="810"/>
                  <a:pt x="966" y="808"/>
                </a:cubicBezTo>
                <a:cubicBezTo>
                  <a:pt x="966" y="805"/>
                  <a:pt x="967" y="805"/>
                  <a:pt x="965" y="802"/>
                </a:cubicBezTo>
                <a:cubicBezTo>
                  <a:pt x="963" y="799"/>
                  <a:pt x="960" y="800"/>
                  <a:pt x="963" y="799"/>
                </a:cubicBezTo>
                <a:cubicBezTo>
                  <a:pt x="966" y="798"/>
                  <a:pt x="968" y="798"/>
                  <a:pt x="969" y="797"/>
                </a:cubicBezTo>
                <a:cubicBezTo>
                  <a:pt x="969" y="795"/>
                  <a:pt x="969" y="793"/>
                  <a:pt x="969" y="793"/>
                </a:cubicBezTo>
                <a:cubicBezTo>
                  <a:pt x="969" y="793"/>
                  <a:pt x="965" y="794"/>
                  <a:pt x="968" y="792"/>
                </a:cubicBezTo>
                <a:cubicBezTo>
                  <a:pt x="971" y="790"/>
                  <a:pt x="973" y="787"/>
                  <a:pt x="973" y="787"/>
                </a:cubicBezTo>
                <a:cubicBezTo>
                  <a:pt x="972" y="784"/>
                  <a:pt x="972" y="784"/>
                  <a:pt x="972" y="784"/>
                </a:cubicBezTo>
                <a:cubicBezTo>
                  <a:pt x="974" y="784"/>
                  <a:pt x="974" y="784"/>
                  <a:pt x="974" y="784"/>
                </a:cubicBezTo>
                <a:cubicBezTo>
                  <a:pt x="976" y="786"/>
                  <a:pt x="976" y="786"/>
                  <a:pt x="976" y="786"/>
                </a:cubicBezTo>
                <a:cubicBezTo>
                  <a:pt x="976" y="786"/>
                  <a:pt x="976" y="785"/>
                  <a:pt x="976" y="788"/>
                </a:cubicBezTo>
                <a:cubicBezTo>
                  <a:pt x="976" y="790"/>
                  <a:pt x="977" y="789"/>
                  <a:pt x="977" y="793"/>
                </a:cubicBezTo>
                <a:cubicBezTo>
                  <a:pt x="977" y="796"/>
                  <a:pt x="982" y="806"/>
                  <a:pt x="983" y="808"/>
                </a:cubicBezTo>
                <a:close/>
                <a:moveTo>
                  <a:pt x="950" y="727"/>
                </a:moveTo>
                <a:cubicBezTo>
                  <a:pt x="950" y="726"/>
                  <a:pt x="953" y="726"/>
                  <a:pt x="953" y="726"/>
                </a:cubicBezTo>
                <a:cubicBezTo>
                  <a:pt x="956" y="725"/>
                  <a:pt x="956" y="725"/>
                  <a:pt x="956" y="725"/>
                </a:cubicBezTo>
                <a:cubicBezTo>
                  <a:pt x="956" y="725"/>
                  <a:pt x="960" y="728"/>
                  <a:pt x="961" y="728"/>
                </a:cubicBezTo>
                <a:cubicBezTo>
                  <a:pt x="962" y="729"/>
                  <a:pt x="965" y="730"/>
                  <a:pt x="965" y="731"/>
                </a:cubicBezTo>
                <a:cubicBezTo>
                  <a:pt x="965" y="732"/>
                  <a:pt x="964" y="736"/>
                  <a:pt x="966" y="736"/>
                </a:cubicBezTo>
                <a:cubicBezTo>
                  <a:pt x="968" y="737"/>
                  <a:pt x="973" y="734"/>
                  <a:pt x="973" y="734"/>
                </a:cubicBezTo>
                <a:cubicBezTo>
                  <a:pt x="973" y="734"/>
                  <a:pt x="973" y="729"/>
                  <a:pt x="972" y="728"/>
                </a:cubicBezTo>
                <a:cubicBezTo>
                  <a:pt x="971" y="727"/>
                  <a:pt x="968" y="724"/>
                  <a:pt x="967" y="723"/>
                </a:cubicBezTo>
                <a:cubicBezTo>
                  <a:pt x="966" y="722"/>
                  <a:pt x="962" y="719"/>
                  <a:pt x="962" y="719"/>
                </a:cubicBezTo>
                <a:cubicBezTo>
                  <a:pt x="962" y="719"/>
                  <a:pt x="966" y="716"/>
                  <a:pt x="968" y="715"/>
                </a:cubicBezTo>
                <a:cubicBezTo>
                  <a:pt x="970" y="714"/>
                  <a:pt x="972" y="714"/>
                  <a:pt x="972" y="713"/>
                </a:cubicBezTo>
                <a:cubicBezTo>
                  <a:pt x="972" y="712"/>
                  <a:pt x="972" y="709"/>
                  <a:pt x="972" y="709"/>
                </a:cubicBezTo>
                <a:cubicBezTo>
                  <a:pt x="972" y="709"/>
                  <a:pt x="972" y="707"/>
                  <a:pt x="973" y="707"/>
                </a:cubicBezTo>
                <a:cubicBezTo>
                  <a:pt x="974" y="707"/>
                  <a:pt x="976" y="710"/>
                  <a:pt x="978" y="710"/>
                </a:cubicBezTo>
                <a:cubicBezTo>
                  <a:pt x="980" y="711"/>
                  <a:pt x="980" y="713"/>
                  <a:pt x="980" y="714"/>
                </a:cubicBezTo>
                <a:cubicBezTo>
                  <a:pt x="980" y="719"/>
                  <a:pt x="980" y="719"/>
                  <a:pt x="980" y="719"/>
                </a:cubicBezTo>
                <a:cubicBezTo>
                  <a:pt x="980" y="721"/>
                  <a:pt x="978" y="723"/>
                  <a:pt x="978" y="726"/>
                </a:cubicBezTo>
                <a:cubicBezTo>
                  <a:pt x="977" y="729"/>
                  <a:pt x="976" y="730"/>
                  <a:pt x="975" y="733"/>
                </a:cubicBezTo>
                <a:cubicBezTo>
                  <a:pt x="975" y="735"/>
                  <a:pt x="975" y="737"/>
                  <a:pt x="975" y="738"/>
                </a:cubicBezTo>
                <a:cubicBezTo>
                  <a:pt x="975" y="740"/>
                  <a:pt x="972" y="743"/>
                  <a:pt x="971" y="744"/>
                </a:cubicBezTo>
                <a:cubicBezTo>
                  <a:pt x="971" y="746"/>
                  <a:pt x="968" y="750"/>
                  <a:pt x="968" y="751"/>
                </a:cubicBezTo>
                <a:cubicBezTo>
                  <a:pt x="968" y="753"/>
                  <a:pt x="968" y="753"/>
                  <a:pt x="968" y="753"/>
                </a:cubicBezTo>
                <a:cubicBezTo>
                  <a:pt x="968" y="753"/>
                  <a:pt x="966" y="754"/>
                  <a:pt x="964" y="751"/>
                </a:cubicBezTo>
                <a:cubicBezTo>
                  <a:pt x="962" y="748"/>
                  <a:pt x="960" y="743"/>
                  <a:pt x="959" y="742"/>
                </a:cubicBezTo>
                <a:cubicBezTo>
                  <a:pt x="958" y="742"/>
                  <a:pt x="955" y="739"/>
                  <a:pt x="955" y="739"/>
                </a:cubicBezTo>
                <a:cubicBezTo>
                  <a:pt x="955" y="739"/>
                  <a:pt x="952" y="737"/>
                  <a:pt x="952" y="735"/>
                </a:cubicBezTo>
                <a:cubicBezTo>
                  <a:pt x="951" y="734"/>
                  <a:pt x="949" y="733"/>
                  <a:pt x="949" y="733"/>
                </a:cubicBezTo>
                <a:cubicBezTo>
                  <a:pt x="951" y="730"/>
                  <a:pt x="951" y="730"/>
                  <a:pt x="951" y="730"/>
                </a:cubicBezTo>
                <a:cubicBezTo>
                  <a:pt x="951" y="730"/>
                  <a:pt x="950" y="727"/>
                  <a:pt x="950" y="727"/>
                </a:cubicBezTo>
                <a:close/>
                <a:moveTo>
                  <a:pt x="938" y="735"/>
                </a:moveTo>
                <a:cubicBezTo>
                  <a:pt x="938" y="735"/>
                  <a:pt x="942" y="735"/>
                  <a:pt x="944" y="735"/>
                </a:cubicBezTo>
                <a:cubicBezTo>
                  <a:pt x="945" y="735"/>
                  <a:pt x="946" y="738"/>
                  <a:pt x="948" y="740"/>
                </a:cubicBezTo>
                <a:cubicBezTo>
                  <a:pt x="950" y="743"/>
                  <a:pt x="952" y="742"/>
                  <a:pt x="953" y="742"/>
                </a:cubicBezTo>
                <a:cubicBezTo>
                  <a:pt x="953" y="743"/>
                  <a:pt x="958" y="749"/>
                  <a:pt x="960" y="752"/>
                </a:cubicBezTo>
                <a:cubicBezTo>
                  <a:pt x="961" y="754"/>
                  <a:pt x="964" y="757"/>
                  <a:pt x="966" y="758"/>
                </a:cubicBezTo>
                <a:cubicBezTo>
                  <a:pt x="967" y="760"/>
                  <a:pt x="964" y="763"/>
                  <a:pt x="962" y="761"/>
                </a:cubicBezTo>
                <a:cubicBezTo>
                  <a:pt x="960" y="760"/>
                  <a:pt x="943" y="746"/>
                  <a:pt x="942" y="745"/>
                </a:cubicBezTo>
                <a:cubicBezTo>
                  <a:pt x="941" y="743"/>
                  <a:pt x="938" y="739"/>
                  <a:pt x="938" y="739"/>
                </a:cubicBezTo>
                <a:lnTo>
                  <a:pt x="938" y="735"/>
                </a:lnTo>
                <a:close/>
                <a:moveTo>
                  <a:pt x="937" y="747"/>
                </a:moveTo>
                <a:cubicBezTo>
                  <a:pt x="940" y="749"/>
                  <a:pt x="961" y="765"/>
                  <a:pt x="962" y="766"/>
                </a:cubicBezTo>
                <a:cubicBezTo>
                  <a:pt x="962" y="767"/>
                  <a:pt x="962" y="772"/>
                  <a:pt x="962" y="772"/>
                </a:cubicBezTo>
                <a:cubicBezTo>
                  <a:pt x="961" y="773"/>
                  <a:pt x="960" y="778"/>
                  <a:pt x="959" y="780"/>
                </a:cubicBezTo>
                <a:cubicBezTo>
                  <a:pt x="957" y="781"/>
                  <a:pt x="955" y="782"/>
                  <a:pt x="955" y="784"/>
                </a:cubicBezTo>
                <a:cubicBezTo>
                  <a:pt x="955" y="785"/>
                  <a:pt x="956" y="787"/>
                  <a:pt x="955" y="789"/>
                </a:cubicBezTo>
                <a:cubicBezTo>
                  <a:pt x="954" y="791"/>
                  <a:pt x="952" y="796"/>
                  <a:pt x="952" y="796"/>
                </a:cubicBezTo>
                <a:cubicBezTo>
                  <a:pt x="952" y="796"/>
                  <a:pt x="946" y="796"/>
                  <a:pt x="944" y="796"/>
                </a:cubicBezTo>
                <a:cubicBezTo>
                  <a:pt x="942" y="797"/>
                  <a:pt x="941" y="800"/>
                  <a:pt x="941" y="800"/>
                </a:cubicBezTo>
                <a:cubicBezTo>
                  <a:pt x="941" y="800"/>
                  <a:pt x="946" y="807"/>
                  <a:pt x="948" y="809"/>
                </a:cubicBezTo>
                <a:cubicBezTo>
                  <a:pt x="949" y="812"/>
                  <a:pt x="949" y="812"/>
                  <a:pt x="947" y="814"/>
                </a:cubicBezTo>
                <a:cubicBezTo>
                  <a:pt x="945" y="816"/>
                  <a:pt x="944" y="811"/>
                  <a:pt x="943" y="817"/>
                </a:cubicBezTo>
                <a:cubicBezTo>
                  <a:pt x="942" y="822"/>
                  <a:pt x="942" y="821"/>
                  <a:pt x="942" y="823"/>
                </a:cubicBezTo>
                <a:cubicBezTo>
                  <a:pt x="942" y="825"/>
                  <a:pt x="942" y="824"/>
                  <a:pt x="940" y="827"/>
                </a:cubicBezTo>
                <a:cubicBezTo>
                  <a:pt x="939" y="830"/>
                  <a:pt x="939" y="832"/>
                  <a:pt x="939" y="831"/>
                </a:cubicBezTo>
                <a:cubicBezTo>
                  <a:pt x="939" y="830"/>
                  <a:pt x="935" y="829"/>
                  <a:pt x="937" y="823"/>
                </a:cubicBezTo>
                <a:cubicBezTo>
                  <a:pt x="940" y="817"/>
                  <a:pt x="941" y="817"/>
                  <a:pt x="941" y="816"/>
                </a:cubicBezTo>
                <a:cubicBezTo>
                  <a:pt x="940" y="815"/>
                  <a:pt x="939" y="816"/>
                  <a:pt x="938" y="813"/>
                </a:cubicBezTo>
                <a:cubicBezTo>
                  <a:pt x="936" y="809"/>
                  <a:pt x="937" y="805"/>
                  <a:pt x="937" y="804"/>
                </a:cubicBezTo>
                <a:cubicBezTo>
                  <a:pt x="937" y="803"/>
                  <a:pt x="934" y="794"/>
                  <a:pt x="932" y="791"/>
                </a:cubicBezTo>
                <a:cubicBezTo>
                  <a:pt x="931" y="789"/>
                  <a:pt x="932" y="787"/>
                  <a:pt x="930" y="787"/>
                </a:cubicBezTo>
                <a:cubicBezTo>
                  <a:pt x="928" y="788"/>
                  <a:pt x="925" y="788"/>
                  <a:pt x="922" y="788"/>
                </a:cubicBezTo>
                <a:cubicBezTo>
                  <a:pt x="920" y="787"/>
                  <a:pt x="920" y="786"/>
                  <a:pt x="916" y="787"/>
                </a:cubicBezTo>
                <a:cubicBezTo>
                  <a:pt x="912" y="789"/>
                  <a:pt x="909" y="789"/>
                  <a:pt x="909" y="789"/>
                </a:cubicBezTo>
                <a:cubicBezTo>
                  <a:pt x="909" y="789"/>
                  <a:pt x="909" y="788"/>
                  <a:pt x="908" y="788"/>
                </a:cubicBezTo>
                <a:cubicBezTo>
                  <a:pt x="906" y="789"/>
                  <a:pt x="905" y="791"/>
                  <a:pt x="905" y="792"/>
                </a:cubicBezTo>
                <a:cubicBezTo>
                  <a:pt x="905" y="793"/>
                  <a:pt x="902" y="793"/>
                  <a:pt x="900" y="795"/>
                </a:cubicBezTo>
                <a:cubicBezTo>
                  <a:pt x="898" y="797"/>
                  <a:pt x="896" y="798"/>
                  <a:pt x="896" y="798"/>
                </a:cubicBezTo>
                <a:cubicBezTo>
                  <a:pt x="896" y="798"/>
                  <a:pt x="898" y="793"/>
                  <a:pt x="896" y="792"/>
                </a:cubicBezTo>
                <a:cubicBezTo>
                  <a:pt x="895" y="791"/>
                  <a:pt x="899" y="788"/>
                  <a:pt x="900" y="788"/>
                </a:cubicBezTo>
                <a:cubicBezTo>
                  <a:pt x="901" y="788"/>
                  <a:pt x="904" y="787"/>
                  <a:pt x="907" y="786"/>
                </a:cubicBezTo>
                <a:cubicBezTo>
                  <a:pt x="909" y="785"/>
                  <a:pt x="912" y="784"/>
                  <a:pt x="913" y="784"/>
                </a:cubicBezTo>
                <a:cubicBezTo>
                  <a:pt x="915" y="784"/>
                  <a:pt x="915" y="785"/>
                  <a:pt x="919" y="784"/>
                </a:cubicBezTo>
                <a:cubicBezTo>
                  <a:pt x="922" y="784"/>
                  <a:pt x="924" y="781"/>
                  <a:pt x="924" y="781"/>
                </a:cubicBezTo>
                <a:cubicBezTo>
                  <a:pt x="924" y="781"/>
                  <a:pt x="925" y="781"/>
                  <a:pt x="928" y="781"/>
                </a:cubicBezTo>
                <a:cubicBezTo>
                  <a:pt x="930" y="781"/>
                  <a:pt x="938" y="781"/>
                  <a:pt x="940" y="779"/>
                </a:cubicBezTo>
                <a:cubicBezTo>
                  <a:pt x="942" y="778"/>
                  <a:pt x="945" y="778"/>
                  <a:pt x="945" y="776"/>
                </a:cubicBezTo>
                <a:cubicBezTo>
                  <a:pt x="945" y="769"/>
                  <a:pt x="945" y="769"/>
                  <a:pt x="945" y="769"/>
                </a:cubicBezTo>
                <a:cubicBezTo>
                  <a:pt x="945" y="768"/>
                  <a:pt x="942" y="767"/>
                  <a:pt x="941" y="765"/>
                </a:cubicBezTo>
                <a:cubicBezTo>
                  <a:pt x="939" y="764"/>
                  <a:pt x="938" y="762"/>
                  <a:pt x="938" y="760"/>
                </a:cubicBezTo>
                <a:cubicBezTo>
                  <a:pt x="937" y="759"/>
                  <a:pt x="936" y="759"/>
                  <a:pt x="934" y="758"/>
                </a:cubicBezTo>
                <a:cubicBezTo>
                  <a:pt x="932" y="757"/>
                  <a:pt x="932" y="756"/>
                  <a:pt x="930" y="755"/>
                </a:cubicBezTo>
                <a:cubicBezTo>
                  <a:pt x="928" y="753"/>
                  <a:pt x="927" y="754"/>
                  <a:pt x="927" y="753"/>
                </a:cubicBezTo>
                <a:cubicBezTo>
                  <a:pt x="926" y="751"/>
                  <a:pt x="930" y="748"/>
                  <a:pt x="930" y="748"/>
                </a:cubicBezTo>
                <a:cubicBezTo>
                  <a:pt x="930" y="746"/>
                  <a:pt x="930" y="746"/>
                  <a:pt x="930" y="746"/>
                </a:cubicBezTo>
                <a:cubicBezTo>
                  <a:pt x="930" y="746"/>
                  <a:pt x="932" y="746"/>
                  <a:pt x="934" y="745"/>
                </a:cubicBezTo>
                <a:cubicBezTo>
                  <a:pt x="935" y="743"/>
                  <a:pt x="935" y="746"/>
                  <a:pt x="937" y="747"/>
                </a:cubicBezTo>
                <a:close/>
                <a:moveTo>
                  <a:pt x="837" y="641"/>
                </a:moveTo>
                <a:cubicBezTo>
                  <a:pt x="857" y="660"/>
                  <a:pt x="885" y="675"/>
                  <a:pt x="886" y="676"/>
                </a:cubicBezTo>
                <a:cubicBezTo>
                  <a:pt x="886" y="677"/>
                  <a:pt x="879" y="683"/>
                  <a:pt x="871" y="685"/>
                </a:cubicBezTo>
                <a:cubicBezTo>
                  <a:pt x="864" y="686"/>
                  <a:pt x="865" y="691"/>
                  <a:pt x="865" y="691"/>
                </a:cubicBezTo>
                <a:cubicBezTo>
                  <a:pt x="865" y="691"/>
                  <a:pt x="869" y="692"/>
                  <a:pt x="872" y="689"/>
                </a:cubicBezTo>
                <a:cubicBezTo>
                  <a:pt x="876" y="688"/>
                  <a:pt x="890" y="684"/>
                  <a:pt x="892" y="679"/>
                </a:cubicBezTo>
                <a:cubicBezTo>
                  <a:pt x="894" y="675"/>
                  <a:pt x="925" y="714"/>
                  <a:pt x="930" y="719"/>
                </a:cubicBezTo>
                <a:cubicBezTo>
                  <a:pt x="932" y="720"/>
                  <a:pt x="933" y="721"/>
                  <a:pt x="933" y="721"/>
                </a:cubicBezTo>
                <a:cubicBezTo>
                  <a:pt x="933" y="721"/>
                  <a:pt x="933" y="721"/>
                  <a:pt x="933" y="721"/>
                </a:cubicBezTo>
                <a:cubicBezTo>
                  <a:pt x="933" y="721"/>
                  <a:pt x="934" y="722"/>
                  <a:pt x="933" y="721"/>
                </a:cubicBezTo>
                <a:cubicBezTo>
                  <a:pt x="932" y="723"/>
                  <a:pt x="926" y="730"/>
                  <a:pt x="925" y="730"/>
                </a:cubicBezTo>
                <a:cubicBezTo>
                  <a:pt x="924" y="730"/>
                  <a:pt x="922" y="727"/>
                  <a:pt x="921" y="726"/>
                </a:cubicBezTo>
                <a:cubicBezTo>
                  <a:pt x="920" y="726"/>
                  <a:pt x="914" y="722"/>
                  <a:pt x="912" y="721"/>
                </a:cubicBezTo>
                <a:cubicBezTo>
                  <a:pt x="911" y="720"/>
                  <a:pt x="884" y="705"/>
                  <a:pt x="876" y="702"/>
                </a:cubicBezTo>
                <a:cubicBezTo>
                  <a:pt x="868" y="699"/>
                  <a:pt x="865" y="696"/>
                  <a:pt x="865" y="696"/>
                </a:cubicBezTo>
                <a:cubicBezTo>
                  <a:pt x="865" y="696"/>
                  <a:pt x="860" y="688"/>
                  <a:pt x="859" y="685"/>
                </a:cubicBezTo>
                <a:cubicBezTo>
                  <a:pt x="859" y="682"/>
                  <a:pt x="866" y="685"/>
                  <a:pt x="866" y="682"/>
                </a:cubicBezTo>
                <a:cubicBezTo>
                  <a:pt x="867" y="679"/>
                  <a:pt x="868" y="677"/>
                  <a:pt x="866" y="677"/>
                </a:cubicBezTo>
                <a:cubicBezTo>
                  <a:pt x="865" y="677"/>
                  <a:pt x="860" y="674"/>
                  <a:pt x="860" y="674"/>
                </a:cubicBezTo>
                <a:cubicBezTo>
                  <a:pt x="860" y="674"/>
                  <a:pt x="853" y="675"/>
                  <a:pt x="852" y="676"/>
                </a:cubicBezTo>
                <a:cubicBezTo>
                  <a:pt x="852" y="677"/>
                  <a:pt x="850" y="676"/>
                  <a:pt x="849" y="674"/>
                </a:cubicBezTo>
                <a:cubicBezTo>
                  <a:pt x="848" y="673"/>
                  <a:pt x="832" y="652"/>
                  <a:pt x="831" y="648"/>
                </a:cubicBezTo>
                <a:cubicBezTo>
                  <a:pt x="830" y="644"/>
                  <a:pt x="827" y="643"/>
                  <a:pt x="825" y="642"/>
                </a:cubicBezTo>
                <a:cubicBezTo>
                  <a:pt x="823" y="641"/>
                  <a:pt x="819" y="635"/>
                  <a:pt x="819" y="635"/>
                </a:cubicBezTo>
                <a:cubicBezTo>
                  <a:pt x="812" y="630"/>
                  <a:pt x="812" y="630"/>
                  <a:pt x="812" y="630"/>
                </a:cubicBezTo>
                <a:cubicBezTo>
                  <a:pt x="812" y="630"/>
                  <a:pt x="806" y="626"/>
                  <a:pt x="805" y="625"/>
                </a:cubicBezTo>
                <a:cubicBezTo>
                  <a:pt x="803" y="624"/>
                  <a:pt x="798" y="619"/>
                  <a:pt x="798" y="619"/>
                </a:cubicBezTo>
                <a:cubicBezTo>
                  <a:pt x="794" y="618"/>
                  <a:pt x="794" y="618"/>
                  <a:pt x="794" y="618"/>
                </a:cubicBezTo>
                <a:cubicBezTo>
                  <a:pt x="790" y="614"/>
                  <a:pt x="790" y="614"/>
                  <a:pt x="790" y="614"/>
                </a:cubicBezTo>
                <a:cubicBezTo>
                  <a:pt x="790" y="614"/>
                  <a:pt x="817" y="622"/>
                  <a:pt x="837" y="641"/>
                </a:cubicBezTo>
                <a:close/>
                <a:moveTo>
                  <a:pt x="683" y="562"/>
                </a:moveTo>
                <a:cubicBezTo>
                  <a:pt x="679" y="562"/>
                  <a:pt x="674" y="560"/>
                  <a:pt x="673" y="560"/>
                </a:cubicBezTo>
                <a:cubicBezTo>
                  <a:pt x="672" y="559"/>
                  <a:pt x="667" y="558"/>
                  <a:pt x="663" y="559"/>
                </a:cubicBezTo>
                <a:cubicBezTo>
                  <a:pt x="658" y="561"/>
                  <a:pt x="656" y="559"/>
                  <a:pt x="655" y="557"/>
                </a:cubicBezTo>
                <a:cubicBezTo>
                  <a:pt x="654" y="555"/>
                  <a:pt x="651" y="551"/>
                  <a:pt x="648" y="544"/>
                </a:cubicBezTo>
                <a:cubicBezTo>
                  <a:pt x="646" y="537"/>
                  <a:pt x="643" y="537"/>
                  <a:pt x="641" y="532"/>
                </a:cubicBezTo>
                <a:cubicBezTo>
                  <a:pt x="638" y="527"/>
                  <a:pt x="635" y="529"/>
                  <a:pt x="635" y="523"/>
                </a:cubicBezTo>
                <a:cubicBezTo>
                  <a:pt x="635" y="523"/>
                  <a:pt x="635" y="523"/>
                  <a:pt x="636" y="522"/>
                </a:cubicBezTo>
                <a:cubicBezTo>
                  <a:pt x="636" y="520"/>
                  <a:pt x="638" y="518"/>
                  <a:pt x="639" y="518"/>
                </a:cubicBezTo>
                <a:cubicBezTo>
                  <a:pt x="642" y="519"/>
                  <a:pt x="657" y="525"/>
                  <a:pt x="659" y="526"/>
                </a:cubicBezTo>
                <a:cubicBezTo>
                  <a:pt x="660" y="527"/>
                  <a:pt x="669" y="528"/>
                  <a:pt x="669" y="528"/>
                </a:cubicBezTo>
                <a:cubicBezTo>
                  <a:pt x="673" y="533"/>
                  <a:pt x="673" y="533"/>
                  <a:pt x="673" y="533"/>
                </a:cubicBezTo>
                <a:cubicBezTo>
                  <a:pt x="673" y="533"/>
                  <a:pt x="680" y="550"/>
                  <a:pt x="680" y="553"/>
                </a:cubicBezTo>
                <a:cubicBezTo>
                  <a:pt x="680" y="555"/>
                  <a:pt x="687" y="561"/>
                  <a:pt x="683" y="562"/>
                </a:cubicBezTo>
                <a:close/>
                <a:moveTo>
                  <a:pt x="639" y="462"/>
                </a:moveTo>
                <a:cubicBezTo>
                  <a:pt x="639" y="460"/>
                  <a:pt x="641" y="457"/>
                  <a:pt x="641" y="457"/>
                </a:cubicBezTo>
                <a:cubicBezTo>
                  <a:pt x="644" y="459"/>
                  <a:pt x="644" y="459"/>
                  <a:pt x="644" y="459"/>
                </a:cubicBezTo>
                <a:cubicBezTo>
                  <a:pt x="644" y="459"/>
                  <a:pt x="647" y="466"/>
                  <a:pt x="647" y="468"/>
                </a:cubicBezTo>
                <a:cubicBezTo>
                  <a:pt x="648" y="470"/>
                  <a:pt x="651" y="476"/>
                  <a:pt x="653" y="478"/>
                </a:cubicBezTo>
                <a:cubicBezTo>
                  <a:pt x="654" y="480"/>
                  <a:pt x="653" y="484"/>
                  <a:pt x="653" y="484"/>
                </a:cubicBezTo>
                <a:cubicBezTo>
                  <a:pt x="653" y="484"/>
                  <a:pt x="645" y="479"/>
                  <a:pt x="642" y="477"/>
                </a:cubicBezTo>
                <a:cubicBezTo>
                  <a:pt x="638" y="475"/>
                  <a:pt x="641" y="472"/>
                  <a:pt x="641" y="471"/>
                </a:cubicBezTo>
                <a:cubicBezTo>
                  <a:pt x="641" y="470"/>
                  <a:pt x="639" y="463"/>
                  <a:pt x="639" y="462"/>
                </a:cubicBezTo>
                <a:close/>
                <a:moveTo>
                  <a:pt x="642" y="486"/>
                </a:moveTo>
                <a:cubicBezTo>
                  <a:pt x="642" y="486"/>
                  <a:pt x="648" y="489"/>
                  <a:pt x="652" y="491"/>
                </a:cubicBezTo>
                <a:cubicBezTo>
                  <a:pt x="655" y="492"/>
                  <a:pt x="659" y="496"/>
                  <a:pt x="659" y="497"/>
                </a:cubicBezTo>
                <a:cubicBezTo>
                  <a:pt x="659" y="499"/>
                  <a:pt x="659" y="501"/>
                  <a:pt x="661" y="504"/>
                </a:cubicBezTo>
                <a:cubicBezTo>
                  <a:pt x="662" y="507"/>
                  <a:pt x="665" y="509"/>
                  <a:pt x="665" y="512"/>
                </a:cubicBezTo>
                <a:cubicBezTo>
                  <a:pt x="665" y="514"/>
                  <a:pt x="665" y="516"/>
                  <a:pt x="665" y="516"/>
                </a:cubicBezTo>
                <a:cubicBezTo>
                  <a:pt x="665" y="516"/>
                  <a:pt x="661" y="514"/>
                  <a:pt x="655" y="512"/>
                </a:cubicBezTo>
                <a:cubicBezTo>
                  <a:pt x="649" y="509"/>
                  <a:pt x="649" y="508"/>
                  <a:pt x="647" y="508"/>
                </a:cubicBezTo>
                <a:cubicBezTo>
                  <a:pt x="644" y="508"/>
                  <a:pt x="641" y="508"/>
                  <a:pt x="641" y="508"/>
                </a:cubicBezTo>
                <a:cubicBezTo>
                  <a:pt x="638" y="506"/>
                  <a:pt x="638" y="506"/>
                  <a:pt x="638" y="506"/>
                </a:cubicBezTo>
                <a:cubicBezTo>
                  <a:pt x="638" y="506"/>
                  <a:pt x="637" y="495"/>
                  <a:pt x="638" y="493"/>
                </a:cubicBezTo>
                <a:cubicBezTo>
                  <a:pt x="639" y="490"/>
                  <a:pt x="642" y="486"/>
                  <a:pt x="642" y="486"/>
                </a:cubicBezTo>
                <a:close/>
                <a:moveTo>
                  <a:pt x="683" y="412"/>
                </a:moveTo>
                <a:cubicBezTo>
                  <a:pt x="683" y="413"/>
                  <a:pt x="690" y="416"/>
                  <a:pt x="680" y="419"/>
                </a:cubicBezTo>
                <a:cubicBezTo>
                  <a:pt x="680" y="419"/>
                  <a:pt x="677" y="437"/>
                  <a:pt x="677" y="439"/>
                </a:cubicBezTo>
                <a:cubicBezTo>
                  <a:pt x="677" y="441"/>
                  <a:pt x="674" y="444"/>
                  <a:pt x="673" y="443"/>
                </a:cubicBezTo>
                <a:cubicBezTo>
                  <a:pt x="672" y="443"/>
                  <a:pt x="665" y="440"/>
                  <a:pt x="662" y="440"/>
                </a:cubicBezTo>
                <a:cubicBezTo>
                  <a:pt x="659" y="440"/>
                  <a:pt x="658" y="440"/>
                  <a:pt x="655" y="440"/>
                </a:cubicBezTo>
                <a:cubicBezTo>
                  <a:pt x="652" y="440"/>
                  <a:pt x="645" y="437"/>
                  <a:pt x="645" y="437"/>
                </a:cubicBezTo>
                <a:cubicBezTo>
                  <a:pt x="645" y="437"/>
                  <a:pt x="645" y="439"/>
                  <a:pt x="641" y="436"/>
                </a:cubicBezTo>
                <a:cubicBezTo>
                  <a:pt x="637" y="433"/>
                  <a:pt x="636" y="430"/>
                  <a:pt x="636" y="428"/>
                </a:cubicBezTo>
                <a:cubicBezTo>
                  <a:pt x="636" y="426"/>
                  <a:pt x="634" y="416"/>
                  <a:pt x="634" y="412"/>
                </a:cubicBezTo>
                <a:cubicBezTo>
                  <a:pt x="634" y="409"/>
                  <a:pt x="633" y="400"/>
                  <a:pt x="632" y="397"/>
                </a:cubicBezTo>
                <a:cubicBezTo>
                  <a:pt x="632" y="395"/>
                  <a:pt x="631" y="387"/>
                  <a:pt x="631" y="387"/>
                </a:cubicBezTo>
                <a:cubicBezTo>
                  <a:pt x="631" y="387"/>
                  <a:pt x="683" y="411"/>
                  <a:pt x="683" y="412"/>
                </a:cubicBezTo>
                <a:close/>
                <a:moveTo>
                  <a:pt x="579" y="347"/>
                </a:moveTo>
                <a:cubicBezTo>
                  <a:pt x="579" y="345"/>
                  <a:pt x="582" y="346"/>
                  <a:pt x="583" y="346"/>
                </a:cubicBezTo>
                <a:cubicBezTo>
                  <a:pt x="585" y="346"/>
                  <a:pt x="589" y="348"/>
                  <a:pt x="589" y="348"/>
                </a:cubicBezTo>
                <a:cubicBezTo>
                  <a:pt x="589" y="348"/>
                  <a:pt x="592" y="351"/>
                  <a:pt x="592" y="353"/>
                </a:cubicBezTo>
                <a:cubicBezTo>
                  <a:pt x="592" y="354"/>
                  <a:pt x="592" y="358"/>
                  <a:pt x="592" y="358"/>
                </a:cubicBezTo>
                <a:cubicBezTo>
                  <a:pt x="592" y="358"/>
                  <a:pt x="593" y="360"/>
                  <a:pt x="590" y="360"/>
                </a:cubicBezTo>
                <a:cubicBezTo>
                  <a:pt x="587" y="360"/>
                  <a:pt x="582" y="359"/>
                  <a:pt x="581" y="358"/>
                </a:cubicBezTo>
                <a:cubicBezTo>
                  <a:pt x="580" y="357"/>
                  <a:pt x="577" y="358"/>
                  <a:pt x="577" y="356"/>
                </a:cubicBezTo>
                <a:cubicBezTo>
                  <a:pt x="576" y="355"/>
                  <a:pt x="575" y="353"/>
                  <a:pt x="575" y="353"/>
                </a:cubicBezTo>
                <a:cubicBezTo>
                  <a:pt x="575" y="353"/>
                  <a:pt x="579" y="350"/>
                  <a:pt x="579" y="347"/>
                </a:cubicBezTo>
                <a:close/>
                <a:moveTo>
                  <a:pt x="545" y="324"/>
                </a:moveTo>
                <a:cubicBezTo>
                  <a:pt x="546" y="323"/>
                  <a:pt x="548" y="319"/>
                  <a:pt x="548" y="319"/>
                </a:cubicBezTo>
                <a:cubicBezTo>
                  <a:pt x="548" y="319"/>
                  <a:pt x="551" y="317"/>
                  <a:pt x="551" y="316"/>
                </a:cubicBezTo>
                <a:cubicBezTo>
                  <a:pt x="551" y="316"/>
                  <a:pt x="550" y="312"/>
                  <a:pt x="550" y="312"/>
                </a:cubicBezTo>
                <a:cubicBezTo>
                  <a:pt x="550" y="312"/>
                  <a:pt x="552" y="309"/>
                  <a:pt x="554" y="308"/>
                </a:cubicBezTo>
                <a:cubicBezTo>
                  <a:pt x="556" y="308"/>
                  <a:pt x="557" y="307"/>
                  <a:pt x="560" y="306"/>
                </a:cubicBezTo>
                <a:cubicBezTo>
                  <a:pt x="563" y="305"/>
                  <a:pt x="563" y="303"/>
                  <a:pt x="565" y="305"/>
                </a:cubicBezTo>
                <a:cubicBezTo>
                  <a:pt x="567" y="308"/>
                  <a:pt x="572" y="309"/>
                  <a:pt x="572" y="311"/>
                </a:cubicBezTo>
                <a:cubicBezTo>
                  <a:pt x="573" y="312"/>
                  <a:pt x="575" y="315"/>
                  <a:pt x="575" y="317"/>
                </a:cubicBezTo>
                <a:cubicBezTo>
                  <a:pt x="575" y="319"/>
                  <a:pt x="579" y="319"/>
                  <a:pt x="573" y="319"/>
                </a:cubicBezTo>
                <a:cubicBezTo>
                  <a:pt x="567" y="320"/>
                  <a:pt x="566" y="321"/>
                  <a:pt x="563" y="322"/>
                </a:cubicBezTo>
                <a:cubicBezTo>
                  <a:pt x="561" y="323"/>
                  <a:pt x="558" y="323"/>
                  <a:pt x="557" y="324"/>
                </a:cubicBezTo>
                <a:cubicBezTo>
                  <a:pt x="555" y="324"/>
                  <a:pt x="550" y="326"/>
                  <a:pt x="549" y="326"/>
                </a:cubicBezTo>
                <a:cubicBezTo>
                  <a:pt x="548" y="326"/>
                  <a:pt x="546" y="327"/>
                  <a:pt x="546" y="327"/>
                </a:cubicBezTo>
                <a:cubicBezTo>
                  <a:pt x="545" y="328"/>
                  <a:pt x="545" y="328"/>
                  <a:pt x="545" y="328"/>
                </a:cubicBezTo>
                <a:cubicBezTo>
                  <a:pt x="545" y="328"/>
                  <a:pt x="544" y="326"/>
                  <a:pt x="545" y="324"/>
                </a:cubicBezTo>
                <a:close/>
                <a:moveTo>
                  <a:pt x="566" y="361"/>
                </a:moveTo>
                <a:cubicBezTo>
                  <a:pt x="564" y="363"/>
                  <a:pt x="563" y="363"/>
                  <a:pt x="562" y="363"/>
                </a:cubicBezTo>
                <a:cubicBezTo>
                  <a:pt x="561" y="363"/>
                  <a:pt x="558" y="363"/>
                  <a:pt x="557" y="363"/>
                </a:cubicBezTo>
                <a:cubicBezTo>
                  <a:pt x="556" y="363"/>
                  <a:pt x="554" y="362"/>
                  <a:pt x="554" y="362"/>
                </a:cubicBezTo>
                <a:cubicBezTo>
                  <a:pt x="554" y="362"/>
                  <a:pt x="555" y="359"/>
                  <a:pt x="557" y="359"/>
                </a:cubicBezTo>
                <a:cubicBezTo>
                  <a:pt x="559" y="359"/>
                  <a:pt x="559" y="360"/>
                  <a:pt x="561" y="360"/>
                </a:cubicBezTo>
                <a:cubicBezTo>
                  <a:pt x="563" y="360"/>
                  <a:pt x="565" y="359"/>
                  <a:pt x="565" y="359"/>
                </a:cubicBezTo>
                <a:cubicBezTo>
                  <a:pt x="565" y="359"/>
                  <a:pt x="567" y="360"/>
                  <a:pt x="566" y="361"/>
                </a:cubicBezTo>
                <a:close/>
                <a:moveTo>
                  <a:pt x="549" y="365"/>
                </a:moveTo>
                <a:cubicBezTo>
                  <a:pt x="549" y="365"/>
                  <a:pt x="553" y="374"/>
                  <a:pt x="563" y="372"/>
                </a:cubicBezTo>
                <a:cubicBezTo>
                  <a:pt x="563" y="372"/>
                  <a:pt x="565" y="373"/>
                  <a:pt x="563" y="379"/>
                </a:cubicBezTo>
                <a:cubicBezTo>
                  <a:pt x="562" y="384"/>
                  <a:pt x="563" y="388"/>
                  <a:pt x="563" y="388"/>
                </a:cubicBezTo>
                <a:cubicBezTo>
                  <a:pt x="561" y="391"/>
                  <a:pt x="561" y="391"/>
                  <a:pt x="561" y="391"/>
                </a:cubicBezTo>
                <a:cubicBezTo>
                  <a:pt x="561" y="391"/>
                  <a:pt x="557" y="391"/>
                  <a:pt x="556" y="391"/>
                </a:cubicBezTo>
                <a:cubicBezTo>
                  <a:pt x="555" y="391"/>
                  <a:pt x="553" y="391"/>
                  <a:pt x="552" y="391"/>
                </a:cubicBezTo>
                <a:cubicBezTo>
                  <a:pt x="550" y="391"/>
                  <a:pt x="545" y="390"/>
                  <a:pt x="546" y="385"/>
                </a:cubicBezTo>
                <a:cubicBezTo>
                  <a:pt x="547" y="379"/>
                  <a:pt x="550" y="378"/>
                  <a:pt x="550" y="377"/>
                </a:cubicBezTo>
                <a:cubicBezTo>
                  <a:pt x="550" y="376"/>
                  <a:pt x="547" y="374"/>
                  <a:pt x="547" y="373"/>
                </a:cubicBezTo>
                <a:cubicBezTo>
                  <a:pt x="546" y="372"/>
                  <a:pt x="545" y="370"/>
                  <a:pt x="544" y="370"/>
                </a:cubicBezTo>
                <a:cubicBezTo>
                  <a:pt x="543" y="370"/>
                  <a:pt x="541" y="369"/>
                  <a:pt x="541" y="369"/>
                </a:cubicBezTo>
                <a:cubicBezTo>
                  <a:pt x="541" y="369"/>
                  <a:pt x="547" y="366"/>
                  <a:pt x="549" y="365"/>
                </a:cubicBezTo>
                <a:close/>
                <a:moveTo>
                  <a:pt x="554" y="440"/>
                </a:moveTo>
                <a:cubicBezTo>
                  <a:pt x="555" y="441"/>
                  <a:pt x="555" y="441"/>
                  <a:pt x="555" y="441"/>
                </a:cubicBezTo>
                <a:cubicBezTo>
                  <a:pt x="555" y="441"/>
                  <a:pt x="554" y="442"/>
                  <a:pt x="553" y="442"/>
                </a:cubicBezTo>
                <a:cubicBezTo>
                  <a:pt x="551" y="442"/>
                  <a:pt x="549" y="441"/>
                  <a:pt x="547" y="441"/>
                </a:cubicBezTo>
                <a:cubicBezTo>
                  <a:pt x="545" y="440"/>
                  <a:pt x="543" y="438"/>
                  <a:pt x="540" y="438"/>
                </a:cubicBezTo>
                <a:cubicBezTo>
                  <a:pt x="537" y="438"/>
                  <a:pt x="533" y="438"/>
                  <a:pt x="532" y="437"/>
                </a:cubicBezTo>
                <a:cubicBezTo>
                  <a:pt x="531" y="436"/>
                  <a:pt x="536" y="434"/>
                  <a:pt x="538" y="433"/>
                </a:cubicBezTo>
                <a:cubicBezTo>
                  <a:pt x="540" y="432"/>
                  <a:pt x="541" y="433"/>
                  <a:pt x="544" y="432"/>
                </a:cubicBezTo>
                <a:cubicBezTo>
                  <a:pt x="546" y="431"/>
                  <a:pt x="547" y="431"/>
                  <a:pt x="547" y="431"/>
                </a:cubicBezTo>
                <a:cubicBezTo>
                  <a:pt x="555" y="427"/>
                  <a:pt x="555" y="427"/>
                  <a:pt x="555" y="427"/>
                </a:cubicBezTo>
                <a:cubicBezTo>
                  <a:pt x="557" y="428"/>
                  <a:pt x="557" y="428"/>
                  <a:pt x="557" y="428"/>
                </a:cubicBezTo>
                <a:cubicBezTo>
                  <a:pt x="557" y="428"/>
                  <a:pt x="556" y="431"/>
                  <a:pt x="555" y="434"/>
                </a:cubicBezTo>
                <a:cubicBezTo>
                  <a:pt x="554" y="436"/>
                  <a:pt x="554" y="440"/>
                  <a:pt x="554" y="440"/>
                </a:cubicBezTo>
                <a:close/>
                <a:moveTo>
                  <a:pt x="554" y="409"/>
                </a:moveTo>
                <a:cubicBezTo>
                  <a:pt x="552" y="411"/>
                  <a:pt x="552" y="412"/>
                  <a:pt x="549" y="412"/>
                </a:cubicBezTo>
                <a:cubicBezTo>
                  <a:pt x="546" y="413"/>
                  <a:pt x="545" y="413"/>
                  <a:pt x="543" y="414"/>
                </a:cubicBezTo>
                <a:cubicBezTo>
                  <a:pt x="541" y="414"/>
                  <a:pt x="544" y="415"/>
                  <a:pt x="538" y="416"/>
                </a:cubicBezTo>
                <a:cubicBezTo>
                  <a:pt x="532" y="416"/>
                  <a:pt x="537" y="416"/>
                  <a:pt x="529" y="416"/>
                </a:cubicBezTo>
                <a:cubicBezTo>
                  <a:pt x="521" y="416"/>
                  <a:pt x="519" y="416"/>
                  <a:pt x="519" y="416"/>
                </a:cubicBezTo>
                <a:cubicBezTo>
                  <a:pt x="519" y="414"/>
                  <a:pt x="519" y="414"/>
                  <a:pt x="519" y="414"/>
                </a:cubicBezTo>
                <a:cubicBezTo>
                  <a:pt x="529" y="409"/>
                  <a:pt x="529" y="409"/>
                  <a:pt x="529" y="409"/>
                </a:cubicBezTo>
                <a:cubicBezTo>
                  <a:pt x="529" y="409"/>
                  <a:pt x="531" y="409"/>
                  <a:pt x="536" y="408"/>
                </a:cubicBezTo>
                <a:cubicBezTo>
                  <a:pt x="540" y="408"/>
                  <a:pt x="542" y="405"/>
                  <a:pt x="543" y="405"/>
                </a:cubicBezTo>
                <a:cubicBezTo>
                  <a:pt x="545" y="404"/>
                  <a:pt x="550" y="403"/>
                  <a:pt x="552" y="402"/>
                </a:cubicBezTo>
                <a:cubicBezTo>
                  <a:pt x="555" y="401"/>
                  <a:pt x="558" y="397"/>
                  <a:pt x="559" y="397"/>
                </a:cubicBezTo>
                <a:cubicBezTo>
                  <a:pt x="560" y="397"/>
                  <a:pt x="562" y="403"/>
                  <a:pt x="560" y="404"/>
                </a:cubicBezTo>
                <a:cubicBezTo>
                  <a:pt x="559" y="406"/>
                  <a:pt x="557" y="407"/>
                  <a:pt x="554" y="409"/>
                </a:cubicBezTo>
                <a:close/>
                <a:moveTo>
                  <a:pt x="523" y="402"/>
                </a:moveTo>
                <a:cubicBezTo>
                  <a:pt x="523" y="402"/>
                  <a:pt x="528" y="401"/>
                  <a:pt x="528" y="396"/>
                </a:cubicBezTo>
                <a:cubicBezTo>
                  <a:pt x="528" y="396"/>
                  <a:pt x="526" y="395"/>
                  <a:pt x="531" y="396"/>
                </a:cubicBezTo>
                <a:cubicBezTo>
                  <a:pt x="536" y="397"/>
                  <a:pt x="536" y="390"/>
                  <a:pt x="536" y="390"/>
                </a:cubicBezTo>
                <a:cubicBezTo>
                  <a:pt x="536" y="390"/>
                  <a:pt x="539" y="393"/>
                  <a:pt x="541" y="394"/>
                </a:cubicBezTo>
                <a:cubicBezTo>
                  <a:pt x="542" y="394"/>
                  <a:pt x="548" y="395"/>
                  <a:pt x="549" y="395"/>
                </a:cubicBezTo>
                <a:cubicBezTo>
                  <a:pt x="550" y="395"/>
                  <a:pt x="550" y="395"/>
                  <a:pt x="550" y="395"/>
                </a:cubicBezTo>
                <a:cubicBezTo>
                  <a:pt x="550" y="395"/>
                  <a:pt x="550" y="395"/>
                  <a:pt x="549" y="395"/>
                </a:cubicBezTo>
                <a:cubicBezTo>
                  <a:pt x="549" y="396"/>
                  <a:pt x="547" y="396"/>
                  <a:pt x="547" y="397"/>
                </a:cubicBezTo>
                <a:cubicBezTo>
                  <a:pt x="545" y="398"/>
                  <a:pt x="531" y="404"/>
                  <a:pt x="531" y="404"/>
                </a:cubicBezTo>
                <a:cubicBezTo>
                  <a:pt x="531" y="404"/>
                  <a:pt x="527" y="405"/>
                  <a:pt x="525" y="406"/>
                </a:cubicBezTo>
                <a:cubicBezTo>
                  <a:pt x="523" y="407"/>
                  <a:pt x="520" y="408"/>
                  <a:pt x="519" y="408"/>
                </a:cubicBezTo>
                <a:cubicBezTo>
                  <a:pt x="518" y="408"/>
                  <a:pt x="515" y="410"/>
                  <a:pt x="515" y="408"/>
                </a:cubicBezTo>
                <a:cubicBezTo>
                  <a:pt x="515" y="408"/>
                  <a:pt x="523" y="406"/>
                  <a:pt x="523" y="402"/>
                </a:cubicBezTo>
                <a:close/>
                <a:moveTo>
                  <a:pt x="510" y="387"/>
                </a:moveTo>
                <a:cubicBezTo>
                  <a:pt x="510" y="385"/>
                  <a:pt x="511" y="383"/>
                  <a:pt x="512" y="382"/>
                </a:cubicBezTo>
                <a:cubicBezTo>
                  <a:pt x="513" y="381"/>
                  <a:pt x="518" y="379"/>
                  <a:pt x="518" y="379"/>
                </a:cubicBezTo>
                <a:cubicBezTo>
                  <a:pt x="518" y="379"/>
                  <a:pt x="517" y="380"/>
                  <a:pt x="516" y="382"/>
                </a:cubicBezTo>
                <a:cubicBezTo>
                  <a:pt x="514" y="385"/>
                  <a:pt x="514" y="385"/>
                  <a:pt x="514" y="387"/>
                </a:cubicBezTo>
                <a:cubicBezTo>
                  <a:pt x="515" y="388"/>
                  <a:pt x="516" y="388"/>
                  <a:pt x="514" y="390"/>
                </a:cubicBezTo>
                <a:cubicBezTo>
                  <a:pt x="512" y="391"/>
                  <a:pt x="511" y="393"/>
                  <a:pt x="510" y="393"/>
                </a:cubicBezTo>
                <a:cubicBezTo>
                  <a:pt x="509" y="393"/>
                  <a:pt x="508" y="389"/>
                  <a:pt x="508" y="389"/>
                </a:cubicBezTo>
                <a:cubicBezTo>
                  <a:pt x="508" y="389"/>
                  <a:pt x="510" y="389"/>
                  <a:pt x="510" y="387"/>
                </a:cubicBezTo>
                <a:close/>
                <a:moveTo>
                  <a:pt x="422" y="327"/>
                </a:moveTo>
                <a:cubicBezTo>
                  <a:pt x="425" y="326"/>
                  <a:pt x="426" y="325"/>
                  <a:pt x="428" y="325"/>
                </a:cubicBezTo>
                <a:cubicBezTo>
                  <a:pt x="430" y="324"/>
                  <a:pt x="432" y="322"/>
                  <a:pt x="434" y="323"/>
                </a:cubicBezTo>
                <a:cubicBezTo>
                  <a:pt x="435" y="324"/>
                  <a:pt x="440" y="326"/>
                  <a:pt x="441" y="329"/>
                </a:cubicBezTo>
                <a:cubicBezTo>
                  <a:pt x="442" y="332"/>
                  <a:pt x="443" y="336"/>
                  <a:pt x="445" y="337"/>
                </a:cubicBezTo>
                <a:cubicBezTo>
                  <a:pt x="448" y="337"/>
                  <a:pt x="450" y="337"/>
                  <a:pt x="450" y="337"/>
                </a:cubicBezTo>
                <a:cubicBezTo>
                  <a:pt x="450" y="338"/>
                  <a:pt x="446" y="342"/>
                  <a:pt x="445" y="343"/>
                </a:cubicBezTo>
                <a:cubicBezTo>
                  <a:pt x="444" y="345"/>
                  <a:pt x="444" y="347"/>
                  <a:pt x="444" y="349"/>
                </a:cubicBezTo>
                <a:cubicBezTo>
                  <a:pt x="444" y="352"/>
                  <a:pt x="443" y="351"/>
                  <a:pt x="444" y="354"/>
                </a:cubicBezTo>
                <a:cubicBezTo>
                  <a:pt x="445" y="356"/>
                  <a:pt x="445" y="357"/>
                  <a:pt x="446" y="357"/>
                </a:cubicBezTo>
                <a:cubicBezTo>
                  <a:pt x="447" y="357"/>
                  <a:pt x="447" y="353"/>
                  <a:pt x="447" y="357"/>
                </a:cubicBezTo>
                <a:cubicBezTo>
                  <a:pt x="446" y="360"/>
                  <a:pt x="446" y="360"/>
                  <a:pt x="445" y="363"/>
                </a:cubicBezTo>
                <a:cubicBezTo>
                  <a:pt x="443" y="366"/>
                  <a:pt x="443" y="368"/>
                  <a:pt x="441" y="369"/>
                </a:cubicBezTo>
                <a:cubicBezTo>
                  <a:pt x="439" y="371"/>
                  <a:pt x="439" y="370"/>
                  <a:pt x="438" y="372"/>
                </a:cubicBezTo>
                <a:cubicBezTo>
                  <a:pt x="437" y="374"/>
                  <a:pt x="430" y="373"/>
                  <a:pt x="426" y="377"/>
                </a:cubicBezTo>
                <a:cubicBezTo>
                  <a:pt x="421" y="380"/>
                  <a:pt x="423" y="380"/>
                  <a:pt x="415" y="379"/>
                </a:cubicBezTo>
                <a:cubicBezTo>
                  <a:pt x="408" y="378"/>
                  <a:pt x="414" y="379"/>
                  <a:pt x="405" y="381"/>
                </a:cubicBezTo>
                <a:cubicBezTo>
                  <a:pt x="396" y="383"/>
                  <a:pt x="397" y="381"/>
                  <a:pt x="395" y="383"/>
                </a:cubicBezTo>
                <a:cubicBezTo>
                  <a:pt x="392" y="386"/>
                  <a:pt x="388" y="384"/>
                  <a:pt x="386" y="385"/>
                </a:cubicBezTo>
                <a:cubicBezTo>
                  <a:pt x="383" y="387"/>
                  <a:pt x="384" y="388"/>
                  <a:pt x="376" y="388"/>
                </a:cubicBezTo>
                <a:cubicBezTo>
                  <a:pt x="369" y="389"/>
                  <a:pt x="363" y="391"/>
                  <a:pt x="361" y="392"/>
                </a:cubicBezTo>
                <a:cubicBezTo>
                  <a:pt x="359" y="393"/>
                  <a:pt x="359" y="392"/>
                  <a:pt x="356" y="394"/>
                </a:cubicBezTo>
                <a:cubicBezTo>
                  <a:pt x="354" y="395"/>
                  <a:pt x="360" y="394"/>
                  <a:pt x="353" y="395"/>
                </a:cubicBezTo>
                <a:cubicBezTo>
                  <a:pt x="346" y="396"/>
                  <a:pt x="345" y="394"/>
                  <a:pt x="343" y="396"/>
                </a:cubicBezTo>
                <a:cubicBezTo>
                  <a:pt x="341" y="397"/>
                  <a:pt x="339" y="398"/>
                  <a:pt x="338" y="397"/>
                </a:cubicBezTo>
                <a:cubicBezTo>
                  <a:pt x="338" y="396"/>
                  <a:pt x="325" y="384"/>
                  <a:pt x="326" y="381"/>
                </a:cubicBezTo>
                <a:cubicBezTo>
                  <a:pt x="326" y="381"/>
                  <a:pt x="334" y="378"/>
                  <a:pt x="335" y="376"/>
                </a:cubicBezTo>
                <a:cubicBezTo>
                  <a:pt x="336" y="374"/>
                  <a:pt x="346" y="371"/>
                  <a:pt x="348" y="369"/>
                </a:cubicBezTo>
                <a:cubicBezTo>
                  <a:pt x="350" y="368"/>
                  <a:pt x="354" y="362"/>
                  <a:pt x="357" y="361"/>
                </a:cubicBezTo>
                <a:cubicBezTo>
                  <a:pt x="360" y="360"/>
                  <a:pt x="374" y="355"/>
                  <a:pt x="375" y="355"/>
                </a:cubicBezTo>
                <a:cubicBezTo>
                  <a:pt x="376" y="355"/>
                  <a:pt x="380" y="356"/>
                  <a:pt x="382" y="355"/>
                </a:cubicBezTo>
                <a:cubicBezTo>
                  <a:pt x="385" y="355"/>
                  <a:pt x="385" y="353"/>
                  <a:pt x="385" y="351"/>
                </a:cubicBezTo>
                <a:cubicBezTo>
                  <a:pt x="384" y="350"/>
                  <a:pt x="378" y="350"/>
                  <a:pt x="384" y="347"/>
                </a:cubicBezTo>
                <a:cubicBezTo>
                  <a:pt x="389" y="345"/>
                  <a:pt x="395" y="341"/>
                  <a:pt x="395" y="341"/>
                </a:cubicBezTo>
                <a:cubicBezTo>
                  <a:pt x="395" y="341"/>
                  <a:pt x="398" y="339"/>
                  <a:pt x="399" y="339"/>
                </a:cubicBezTo>
                <a:cubicBezTo>
                  <a:pt x="401" y="339"/>
                  <a:pt x="402" y="339"/>
                  <a:pt x="404" y="339"/>
                </a:cubicBezTo>
                <a:cubicBezTo>
                  <a:pt x="405" y="339"/>
                  <a:pt x="407" y="340"/>
                  <a:pt x="408" y="337"/>
                </a:cubicBezTo>
                <a:cubicBezTo>
                  <a:pt x="410" y="335"/>
                  <a:pt x="409" y="332"/>
                  <a:pt x="412" y="331"/>
                </a:cubicBezTo>
                <a:cubicBezTo>
                  <a:pt x="415" y="329"/>
                  <a:pt x="419" y="329"/>
                  <a:pt x="422" y="327"/>
                </a:cubicBezTo>
                <a:close/>
                <a:moveTo>
                  <a:pt x="342" y="285"/>
                </a:moveTo>
                <a:cubicBezTo>
                  <a:pt x="349" y="282"/>
                  <a:pt x="351" y="283"/>
                  <a:pt x="351" y="283"/>
                </a:cubicBezTo>
                <a:cubicBezTo>
                  <a:pt x="350" y="278"/>
                  <a:pt x="350" y="278"/>
                  <a:pt x="350" y="278"/>
                </a:cubicBezTo>
                <a:cubicBezTo>
                  <a:pt x="350" y="278"/>
                  <a:pt x="347" y="278"/>
                  <a:pt x="347" y="279"/>
                </a:cubicBezTo>
                <a:cubicBezTo>
                  <a:pt x="346" y="280"/>
                  <a:pt x="343" y="279"/>
                  <a:pt x="343" y="279"/>
                </a:cubicBezTo>
                <a:cubicBezTo>
                  <a:pt x="343" y="279"/>
                  <a:pt x="342" y="277"/>
                  <a:pt x="342" y="274"/>
                </a:cubicBezTo>
                <a:cubicBezTo>
                  <a:pt x="342" y="270"/>
                  <a:pt x="342" y="270"/>
                  <a:pt x="342" y="270"/>
                </a:cubicBezTo>
                <a:cubicBezTo>
                  <a:pt x="342" y="270"/>
                  <a:pt x="342" y="268"/>
                  <a:pt x="342" y="266"/>
                </a:cubicBezTo>
                <a:cubicBezTo>
                  <a:pt x="342" y="264"/>
                  <a:pt x="343" y="263"/>
                  <a:pt x="343" y="262"/>
                </a:cubicBezTo>
                <a:cubicBezTo>
                  <a:pt x="343" y="257"/>
                  <a:pt x="343" y="257"/>
                  <a:pt x="343" y="257"/>
                </a:cubicBezTo>
                <a:cubicBezTo>
                  <a:pt x="343" y="256"/>
                  <a:pt x="342" y="253"/>
                  <a:pt x="342" y="253"/>
                </a:cubicBezTo>
                <a:cubicBezTo>
                  <a:pt x="342" y="253"/>
                  <a:pt x="346" y="253"/>
                  <a:pt x="347" y="253"/>
                </a:cubicBezTo>
                <a:cubicBezTo>
                  <a:pt x="347" y="254"/>
                  <a:pt x="351" y="257"/>
                  <a:pt x="351" y="258"/>
                </a:cubicBezTo>
                <a:cubicBezTo>
                  <a:pt x="351" y="259"/>
                  <a:pt x="354" y="261"/>
                  <a:pt x="355" y="262"/>
                </a:cubicBezTo>
                <a:cubicBezTo>
                  <a:pt x="356" y="263"/>
                  <a:pt x="359" y="265"/>
                  <a:pt x="359" y="266"/>
                </a:cubicBezTo>
                <a:cubicBezTo>
                  <a:pt x="359" y="266"/>
                  <a:pt x="361" y="270"/>
                  <a:pt x="363" y="271"/>
                </a:cubicBezTo>
                <a:cubicBezTo>
                  <a:pt x="365" y="272"/>
                  <a:pt x="367" y="273"/>
                  <a:pt x="368" y="273"/>
                </a:cubicBezTo>
                <a:cubicBezTo>
                  <a:pt x="369" y="273"/>
                  <a:pt x="371" y="274"/>
                  <a:pt x="369" y="274"/>
                </a:cubicBezTo>
                <a:cubicBezTo>
                  <a:pt x="367" y="274"/>
                  <a:pt x="367" y="275"/>
                  <a:pt x="364" y="275"/>
                </a:cubicBezTo>
                <a:cubicBezTo>
                  <a:pt x="362" y="275"/>
                  <a:pt x="360" y="275"/>
                  <a:pt x="360" y="277"/>
                </a:cubicBezTo>
                <a:cubicBezTo>
                  <a:pt x="360" y="278"/>
                  <a:pt x="359" y="278"/>
                  <a:pt x="361" y="279"/>
                </a:cubicBezTo>
                <a:cubicBezTo>
                  <a:pt x="362" y="280"/>
                  <a:pt x="364" y="281"/>
                  <a:pt x="365" y="280"/>
                </a:cubicBezTo>
                <a:cubicBezTo>
                  <a:pt x="366" y="279"/>
                  <a:pt x="368" y="278"/>
                  <a:pt x="369" y="279"/>
                </a:cubicBezTo>
                <a:cubicBezTo>
                  <a:pt x="371" y="279"/>
                  <a:pt x="372" y="277"/>
                  <a:pt x="374" y="277"/>
                </a:cubicBezTo>
                <a:cubicBezTo>
                  <a:pt x="375" y="277"/>
                  <a:pt x="376" y="278"/>
                  <a:pt x="378" y="280"/>
                </a:cubicBezTo>
                <a:cubicBezTo>
                  <a:pt x="380" y="282"/>
                  <a:pt x="387" y="284"/>
                  <a:pt x="387" y="285"/>
                </a:cubicBezTo>
                <a:cubicBezTo>
                  <a:pt x="388" y="285"/>
                  <a:pt x="390" y="286"/>
                  <a:pt x="387" y="286"/>
                </a:cubicBezTo>
                <a:cubicBezTo>
                  <a:pt x="384" y="286"/>
                  <a:pt x="382" y="286"/>
                  <a:pt x="382" y="287"/>
                </a:cubicBezTo>
                <a:cubicBezTo>
                  <a:pt x="382" y="287"/>
                  <a:pt x="377" y="287"/>
                  <a:pt x="377" y="287"/>
                </a:cubicBezTo>
                <a:cubicBezTo>
                  <a:pt x="376" y="287"/>
                  <a:pt x="373" y="287"/>
                  <a:pt x="370" y="287"/>
                </a:cubicBezTo>
                <a:cubicBezTo>
                  <a:pt x="367" y="287"/>
                  <a:pt x="368" y="288"/>
                  <a:pt x="366" y="287"/>
                </a:cubicBezTo>
                <a:cubicBezTo>
                  <a:pt x="365" y="287"/>
                  <a:pt x="364" y="286"/>
                  <a:pt x="363" y="287"/>
                </a:cubicBezTo>
                <a:cubicBezTo>
                  <a:pt x="361" y="287"/>
                  <a:pt x="361" y="287"/>
                  <a:pt x="361" y="288"/>
                </a:cubicBezTo>
                <a:cubicBezTo>
                  <a:pt x="361" y="288"/>
                  <a:pt x="361" y="290"/>
                  <a:pt x="362" y="290"/>
                </a:cubicBezTo>
                <a:cubicBezTo>
                  <a:pt x="364" y="291"/>
                  <a:pt x="367" y="291"/>
                  <a:pt x="369" y="291"/>
                </a:cubicBezTo>
                <a:cubicBezTo>
                  <a:pt x="372" y="291"/>
                  <a:pt x="378" y="291"/>
                  <a:pt x="378" y="290"/>
                </a:cubicBezTo>
                <a:cubicBezTo>
                  <a:pt x="378" y="290"/>
                  <a:pt x="379" y="289"/>
                  <a:pt x="381" y="290"/>
                </a:cubicBezTo>
                <a:cubicBezTo>
                  <a:pt x="384" y="291"/>
                  <a:pt x="387" y="292"/>
                  <a:pt x="388" y="291"/>
                </a:cubicBezTo>
                <a:cubicBezTo>
                  <a:pt x="389" y="290"/>
                  <a:pt x="388" y="290"/>
                  <a:pt x="390" y="290"/>
                </a:cubicBezTo>
                <a:cubicBezTo>
                  <a:pt x="391" y="290"/>
                  <a:pt x="395" y="291"/>
                  <a:pt x="397" y="293"/>
                </a:cubicBezTo>
                <a:cubicBezTo>
                  <a:pt x="399" y="296"/>
                  <a:pt x="401" y="295"/>
                  <a:pt x="402" y="297"/>
                </a:cubicBezTo>
                <a:cubicBezTo>
                  <a:pt x="404" y="299"/>
                  <a:pt x="405" y="301"/>
                  <a:pt x="408" y="302"/>
                </a:cubicBezTo>
                <a:cubicBezTo>
                  <a:pt x="411" y="303"/>
                  <a:pt x="412" y="300"/>
                  <a:pt x="414" y="303"/>
                </a:cubicBezTo>
                <a:cubicBezTo>
                  <a:pt x="416" y="307"/>
                  <a:pt x="415" y="307"/>
                  <a:pt x="417" y="308"/>
                </a:cubicBezTo>
                <a:cubicBezTo>
                  <a:pt x="418" y="310"/>
                  <a:pt x="419" y="311"/>
                  <a:pt x="419" y="311"/>
                </a:cubicBezTo>
                <a:cubicBezTo>
                  <a:pt x="419" y="311"/>
                  <a:pt x="421" y="312"/>
                  <a:pt x="420" y="313"/>
                </a:cubicBezTo>
                <a:cubicBezTo>
                  <a:pt x="419" y="314"/>
                  <a:pt x="416" y="316"/>
                  <a:pt x="416" y="316"/>
                </a:cubicBezTo>
                <a:cubicBezTo>
                  <a:pt x="415" y="317"/>
                  <a:pt x="414" y="318"/>
                  <a:pt x="411" y="319"/>
                </a:cubicBezTo>
                <a:cubicBezTo>
                  <a:pt x="408" y="320"/>
                  <a:pt x="406" y="320"/>
                  <a:pt x="406" y="320"/>
                </a:cubicBezTo>
                <a:cubicBezTo>
                  <a:pt x="406" y="320"/>
                  <a:pt x="404" y="319"/>
                  <a:pt x="402" y="321"/>
                </a:cubicBezTo>
                <a:cubicBezTo>
                  <a:pt x="399" y="322"/>
                  <a:pt x="400" y="323"/>
                  <a:pt x="397" y="323"/>
                </a:cubicBezTo>
                <a:cubicBezTo>
                  <a:pt x="394" y="323"/>
                  <a:pt x="392" y="322"/>
                  <a:pt x="391" y="322"/>
                </a:cubicBezTo>
                <a:cubicBezTo>
                  <a:pt x="390" y="322"/>
                  <a:pt x="390" y="322"/>
                  <a:pt x="390" y="322"/>
                </a:cubicBezTo>
                <a:cubicBezTo>
                  <a:pt x="390" y="322"/>
                  <a:pt x="390" y="322"/>
                  <a:pt x="391" y="322"/>
                </a:cubicBezTo>
                <a:cubicBezTo>
                  <a:pt x="391" y="322"/>
                  <a:pt x="391" y="322"/>
                  <a:pt x="387" y="321"/>
                </a:cubicBezTo>
                <a:cubicBezTo>
                  <a:pt x="380" y="320"/>
                  <a:pt x="379" y="320"/>
                  <a:pt x="378" y="321"/>
                </a:cubicBezTo>
                <a:cubicBezTo>
                  <a:pt x="377" y="322"/>
                  <a:pt x="375" y="321"/>
                  <a:pt x="375" y="323"/>
                </a:cubicBezTo>
                <a:cubicBezTo>
                  <a:pt x="374" y="325"/>
                  <a:pt x="371" y="326"/>
                  <a:pt x="371" y="329"/>
                </a:cubicBezTo>
                <a:cubicBezTo>
                  <a:pt x="371" y="331"/>
                  <a:pt x="373" y="333"/>
                  <a:pt x="374" y="334"/>
                </a:cubicBezTo>
                <a:cubicBezTo>
                  <a:pt x="376" y="335"/>
                  <a:pt x="378" y="333"/>
                  <a:pt x="377" y="335"/>
                </a:cubicBezTo>
                <a:cubicBezTo>
                  <a:pt x="375" y="336"/>
                  <a:pt x="371" y="338"/>
                  <a:pt x="371" y="338"/>
                </a:cubicBezTo>
                <a:cubicBezTo>
                  <a:pt x="369" y="338"/>
                  <a:pt x="369" y="338"/>
                  <a:pt x="369" y="338"/>
                </a:cubicBezTo>
                <a:cubicBezTo>
                  <a:pt x="367" y="338"/>
                  <a:pt x="367" y="338"/>
                  <a:pt x="367" y="338"/>
                </a:cubicBezTo>
                <a:cubicBezTo>
                  <a:pt x="367" y="338"/>
                  <a:pt x="365" y="338"/>
                  <a:pt x="367" y="336"/>
                </a:cubicBezTo>
                <a:cubicBezTo>
                  <a:pt x="369" y="334"/>
                  <a:pt x="370" y="334"/>
                  <a:pt x="369" y="332"/>
                </a:cubicBezTo>
                <a:cubicBezTo>
                  <a:pt x="367" y="330"/>
                  <a:pt x="366" y="331"/>
                  <a:pt x="366" y="330"/>
                </a:cubicBezTo>
                <a:cubicBezTo>
                  <a:pt x="366" y="330"/>
                  <a:pt x="365" y="327"/>
                  <a:pt x="363" y="324"/>
                </a:cubicBezTo>
                <a:cubicBezTo>
                  <a:pt x="361" y="322"/>
                  <a:pt x="360" y="321"/>
                  <a:pt x="358" y="319"/>
                </a:cubicBezTo>
                <a:cubicBezTo>
                  <a:pt x="356" y="316"/>
                  <a:pt x="356" y="315"/>
                  <a:pt x="355" y="313"/>
                </a:cubicBezTo>
                <a:cubicBezTo>
                  <a:pt x="354" y="311"/>
                  <a:pt x="354" y="309"/>
                  <a:pt x="354" y="308"/>
                </a:cubicBezTo>
                <a:cubicBezTo>
                  <a:pt x="353" y="307"/>
                  <a:pt x="352" y="304"/>
                  <a:pt x="349" y="301"/>
                </a:cubicBezTo>
                <a:cubicBezTo>
                  <a:pt x="345" y="299"/>
                  <a:pt x="344" y="298"/>
                  <a:pt x="343" y="297"/>
                </a:cubicBezTo>
                <a:cubicBezTo>
                  <a:pt x="342" y="295"/>
                  <a:pt x="342" y="295"/>
                  <a:pt x="342" y="293"/>
                </a:cubicBezTo>
                <a:cubicBezTo>
                  <a:pt x="342" y="290"/>
                  <a:pt x="342" y="288"/>
                  <a:pt x="341" y="288"/>
                </a:cubicBezTo>
                <a:cubicBezTo>
                  <a:pt x="339" y="288"/>
                  <a:pt x="336" y="287"/>
                  <a:pt x="342" y="285"/>
                </a:cubicBezTo>
                <a:close/>
                <a:moveTo>
                  <a:pt x="323" y="306"/>
                </a:moveTo>
                <a:cubicBezTo>
                  <a:pt x="326" y="304"/>
                  <a:pt x="324" y="302"/>
                  <a:pt x="324" y="302"/>
                </a:cubicBezTo>
                <a:cubicBezTo>
                  <a:pt x="325" y="299"/>
                  <a:pt x="325" y="299"/>
                  <a:pt x="325" y="299"/>
                </a:cubicBezTo>
                <a:cubicBezTo>
                  <a:pt x="325" y="299"/>
                  <a:pt x="325" y="297"/>
                  <a:pt x="327" y="297"/>
                </a:cubicBezTo>
                <a:cubicBezTo>
                  <a:pt x="327" y="297"/>
                  <a:pt x="328" y="299"/>
                  <a:pt x="329" y="300"/>
                </a:cubicBezTo>
                <a:cubicBezTo>
                  <a:pt x="330" y="301"/>
                  <a:pt x="331" y="302"/>
                  <a:pt x="332" y="303"/>
                </a:cubicBezTo>
                <a:cubicBezTo>
                  <a:pt x="333" y="303"/>
                  <a:pt x="335" y="307"/>
                  <a:pt x="336" y="309"/>
                </a:cubicBezTo>
                <a:cubicBezTo>
                  <a:pt x="338" y="311"/>
                  <a:pt x="340" y="315"/>
                  <a:pt x="341" y="316"/>
                </a:cubicBezTo>
                <a:cubicBezTo>
                  <a:pt x="342" y="317"/>
                  <a:pt x="343" y="317"/>
                  <a:pt x="343" y="317"/>
                </a:cubicBezTo>
                <a:cubicBezTo>
                  <a:pt x="343" y="317"/>
                  <a:pt x="341" y="319"/>
                  <a:pt x="342" y="320"/>
                </a:cubicBezTo>
                <a:cubicBezTo>
                  <a:pt x="343" y="322"/>
                  <a:pt x="343" y="319"/>
                  <a:pt x="346" y="322"/>
                </a:cubicBezTo>
                <a:cubicBezTo>
                  <a:pt x="349" y="325"/>
                  <a:pt x="350" y="326"/>
                  <a:pt x="350" y="327"/>
                </a:cubicBezTo>
                <a:cubicBezTo>
                  <a:pt x="350" y="328"/>
                  <a:pt x="350" y="328"/>
                  <a:pt x="350" y="329"/>
                </a:cubicBezTo>
                <a:cubicBezTo>
                  <a:pt x="349" y="331"/>
                  <a:pt x="351" y="332"/>
                  <a:pt x="348" y="332"/>
                </a:cubicBezTo>
                <a:cubicBezTo>
                  <a:pt x="346" y="332"/>
                  <a:pt x="344" y="332"/>
                  <a:pt x="343" y="332"/>
                </a:cubicBezTo>
                <a:cubicBezTo>
                  <a:pt x="342" y="333"/>
                  <a:pt x="345" y="334"/>
                  <a:pt x="341" y="334"/>
                </a:cubicBezTo>
                <a:cubicBezTo>
                  <a:pt x="338" y="333"/>
                  <a:pt x="338" y="332"/>
                  <a:pt x="336" y="333"/>
                </a:cubicBezTo>
                <a:cubicBezTo>
                  <a:pt x="335" y="334"/>
                  <a:pt x="336" y="335"/>
                  <a:pt x="336" y="335"/>
                </a:cubicBezTo>
                <a:cubicBezTo>
                  <a:pt x="338" y="337"/>
                  <a:pt x="338" y="337"/>
                  <a:pt x="338" y="337"/>
                </a:cubicBezTo>
                <a:cubicBezTo>
                  <a:pt x="338" y="337"/>
                  <a:pt x="341" y="342"/>
                  <a:pt x="343" y="342"/>
                </a:cubicBezTo>
                <a:cubicBezTo>
                  <a:pt x="344" y="342"/>
                  <a:pt x="346" y="341"/>
                  <a:pt x="347" y="342"/>
                </a:cubicBezTo>
                <a:cubicBezTo>
                  <a:pt x="348" y="342"/>
                  <a:pt x="346" y="346"/>
                  <a:pt x="345" y="346"/>
                </a:cubicBezTo>
                <a:cubicBezTo>
                  <a:pt x="344" y="346"/>
                  <a:pt x="342" y="345"/>
                  <a:pt x="340" y="347"/>
                </a:cubicBezTo>
                <a:cubicBezTo>
                  <a:pt x="339" y="349"/>
                  <a:pt x="340" y="348"/>
                  <a:pt x="337" y="350"/>
                </a:cubicBezTo>
                <a:cubicBezTo>
                  <a:pt x="334" y="353"/>
                  <a:pt x="332" y="353"/>
                  <a:pt x="331" y="355"/>
                </a:cubicBezTo>
                <a:cubicBezTo>
                  <a:pt x="329" y="357"/>
                  <a:pt x="327" y="358"/>
                  <a:pt x="327" y="358"/>
                </a:cubicBezTo>
                <a:cubicBezTo>
                  <a:pt x="327" y="358"/>
                  <a:pt x="327" y="360"/>
                  <a:pt x="324" y="361"/>
                </a:cubicBezTo>
                <a:cubicBezTo>
                  <a:pt x="321" y="362"/>
                  <a:pt x="321" y="361"/>
                  <a:pt x="319" y="362"/>
                </a:cubicBezTo>
                <a:cubicBezTo>
                  <a:pt x="318" y="363"/>
                  <a:pt x="318" y="364"/>
                  <a:pt x="316" y="364"/>
                </a:cubicBezTo>
                <a:cubicBezTo>
                  <a:pt x="314" y="364"/>
                  <a:pt x="313" y="363"/>
                  <a:pt x="313" y="362"/>
                </a:cubicBezTo>
                <a:cubicBezTo>
                  <a:pt x="313" y="360"/>
                  <a:pt x="310" y="359"/>
                  <a:pt x="310" y="357"/>
                </a:cubicBezTo>
                <a:cubicBezTo>
                  <a:pt x="310" y="356"/>
                  <a:pt x="310" y="354"/>
                  <a:pt x="310" y="352"/>
                </a:cubicBezTo>
                <a:cubicBezTo>
                  <a:pt x="311" y="350"/>
                  <a:pt x="312" y="333"/>
                  <a:pt x="313" y="332"/>
                </a:cubicBezTo>
                <a:cubicBezTo>
                  <a:pt x="315" y="330"/>
                  <a:pt x="317" y="329"/>
                  <a:pt x="317" y="325"/>
                </a:cubicBezTo>
                <a:cubicBezTo>
                  <a:pt x="317" y="322"/>
                  <a:pt x="316" y="323"/>
                  <a:pt x="317" y="321"/>
                </a:cubicBezTo>
                <a:cubicBezTo>
                  <a:pt x="317" y="320"/>
                  <a:pt x="318" y="320"/>
                  <a:pt x="318" y="319"/>
                </a:cubicBezTo>
                <a:cubicBezTo>
                  <a:pt x="319" y="317"/>
                  <a:pt x="318" y="315"/>
                  <a:pt x="319" y="314"/>
                </a:cubicBezTo>
                <a:cubicBezTo>
                  <a:pt x="319" y="313"/>
                  <a:pt x="319" y="313"/>
                  <a:pt x="320" y="312"/>
                </a:cubicBezTo>
                <a:cubicBezTo>
                  <a:pt x="321" y="310"/>
                  <a:pt x="321" y="308"/>
                  <a:pt x="323" y="306"/>
                </a:cubicBezTo>
                <a:close/>
                <a:moveTo>
                  <a:pt x="313" y="257"/>
                </a:moveTo>
                <a:cubicBezTo>
                  <a:pt x="314" y="255"/>
                  <a:pt x="314" y="254"/>
                  <a:pt x="316" y="254"/>
                </a:cubicBezTo>
                <a:cubicBezTo>
                  <a:pt x="317" y="254"/>
                  <a:pt x="318" y="254"/>
                  <a:pt x="318" y="254"/>
                </a:cubicBezTo>
                <a:cubicBezTo>
                  <a:pt x="318" y="254"/>
                  <a:pt x="317" y="256"/>
                  <a:pt x="319" y="257"/>
                </a:cubicBezTo>
                <a:cubicBezTo>
                  <a:pt x="320" y="257"/>
                  <a:pt x="320" y="256"/>
                  <a:pt x="320" y="260"/>
                </a:cubicBezTo>
                <a:cubicBezTo>
                  <a:pt x="319" y="263"/>
                  <a:pt x="320" y="263"/>
                  <a:pt x="319" y="264"/>
                </a:cubicBezTo>
                <a:cubicBezTo>
                  <a:pt x="318" y="265"/>
                  <a:pt x="319" y="267"/>
                  <a:pt x="316" y="265"/>
                </a:cubicBezTo>
                <a:cubicBezTo>
                  <a:pt x="314" y="263"/>
                  <a:pt x="312" y="262"/>
                  <a:pt x="311" y="261"/>
                </a:cubicBezTo>
                <a:cubicBezTo>
                  <a:pt x="311" y="259"/>
                  <a:pt x="311" y="259"/>
                  <a:pt x="313" y="257"/>
                </a:cubicBezTo>
                <a:close/>
                <a:moveTo>
                  <a:pt x="275" y="255"/>
                </a:moveTo>
                <a:cubicBezTo>
                  <a:pt x="276" y="255"/>
                  <a:pt x="280" y="255"/>
                  <a:pt x="280" y="256"/>
                </a:cubicBezTo>
                <a:cubicBezTo>
                  <a:pt x="280" y="256"/>
                  <a:pt x="283" y="257"/>
                  <a:pt x="285" y="258"/>
                </a:cubicBezTo>
                <a:cubicBezTo>
                  <a:pt x="286" y="259"/>
                  <a:pt x="292" y="265"/>
                  <a:pt x="293" y="266"/>
                </a:cubicBezTo>
                <a:cubicBezTo>
                  <a:pt x="293" y="267"/>
                  <a:pt x="303" y="273"/>
                  <a:pt x="304" y="274"/>
                </a:cubicBezTo>
                <a:cubicBezTo>
                  <a:pt x="305" y="275"/>
                  <a:pt x="308" y="277"/>
                  <a:pt x="309" y="280"/>
                </a:cubicBezTo>
                <a:cubicBezTo>
                  <a:pt x="310" y="282"/>
                  <a:pt x="313" y="286"/>
                  <a:pt x="313" y="286"/>
                </a:cubicBezTo>
                <a:cubicBezTo>
                  <a:pt x="314" y="290"/>
                  <a:pt x="314" y="290"/>
                  <a:pt x="314" y="290"/>
                </a:cubicBezTo>
                <a:cubicBezTo>
                  <a:pt x="314" y="290"/>
                  <a:pt x="314" y="300"/>
                  <a:pt x="313" y="304"/>
                </a:cubicBezTo>
                <a:cubicBezTo>
                  <a:pt x="312" y="307"/>
                  <a:pt x="312" y="309"/>
                  <a:pt x="312" y="312"/>
                </a:cubicBezTo>
                <a:cubicBezTo>
                  <a:pt x="311" y="314"/>
                  <a:pt x="305" y="349"/>
                  <a:pt x="305" y="350"/>
                </a:cubicBezTo>
                <a:cubicBezTo>
                  <a:pt x="305" y="351"/>
                  <a:pt x="301" y="346"/>
                  <a:pt x="300" y="344"/>
                </a:cubicBezTo>
                <a:cubicBezTo>
                  <a:pt x="299" y="343"/>
                  <a:pt x="294" y="338"/>
                  <a:pt x="293" y="337"/>
                </a:cubicBezTo>
                <a:cubicBezTo>
                  <a:pt x="292" y="335"/>
                  <a:pt x="291" y="334"/>
                  <a:pt x="290" y="333"/>
                </a:cubicBezTo>
                <a:cubicBezTo>
                  <a:pt x="289" y="332"/>
                  <a:pt x="290" y="331"/>
                  <a:pt x="289" y="331"/>
                </a:cubicBezTo>
                <a:cubicBezTo>
                  <a:pt x="287" y="330"/>
                  <a:pt x="285" y="330"/>
                  <a:pt x="283" y="328"/>
                </a:cubicBezTo>
                <a:cubicBezTo>
                  <a:pt x="282" y="326"/>
                  <a:pt x="283" y="325"/>
                  <a:pt x="280" y="324"/>
                </a:cubicBezTo>
                <a:cubicBezTo>
                  <a:pt x="277" y="323"/>
                  <a:pt x="275" y="320"/>
                  <a:pt x="274" y="320"/>
                </a:cubicBezTo>
                <a:cubicBezTo>
                  <a:pt x="274" y="319"/>
                  <a:pt x="273" y="320"/>
                  <a:pt x="273" y="318"/>
                </a:cubicBezTo>
                <a:cubicBezTo>
                  <a:pt x="272" y="316"/>
                  <a:pt x="273" y="313"/>
                  <a:pt x="273" y="311"/>
                </a:cubicBezTo>
                <a:cubicBezTo>
                  <a:pt x="272" y="310"/>
                  <a:pt x="273" y="309"/>
                  <a:pt x="273" y="308"/>
                </a:cubicBezTo>
                <a:cubicBezTo>
                  <a:pt x="274" y="307"/>
                  <a:pt x="274" y="301"/>
                  <a:pt x="274" y="301"/>
                </a:cubicBezTo>
                <a:cubicBezTo>
                  <a:pt x="274" y="301"/>
                  <a:pt x="278" y="300"/>
                  <a:pt x="279" y="299"/>
                </a:cubicBezTo>
                <a:cubicBezTo>
                  <a:pt x="280" y="299"/>
                  <a:pt x="285" y="296"/>
                  <a:pt x="287" y="297"/>
                </a:cubicBezTo>
                <a:cubicBezTo>
                  <a:pt x="289" y="297"/>
                  <a:pt x="290" y="298"/>
                  <a:pt x="291" y="297"/>
                </a:cubicBezTo>
                <a:cubicBezTo>
                  <a:pt x="292" y="297"/>
                  <a:pt x="294" y="295"/>
                  <a:pt x="295" y="295"/>
                </a:cubicBezTo>
                <a:cubicBezTo>
                  <a:pt x="297" y="295"/>
                  <a:pt x="299" y="294"/>
                  <a:pt x="300" y="293"/>
                </a:cubicBezTo>
                <a:cubicBezTo>
                  <a:pt x="301" y="292"/>
                  <a:pt x="301" y="292"/>
                  <a:pt x="304" y="292"/>
                </a:cubicBezTo>
                <a:cubicBezTo>
                  <a:pt x="307" y="292"/>
                  <a:pt x="307" y="291"/>
                  <a:pt x="308" y="291"/>
                </a:cubicBezTo>
                <a:cubicBezTo>
                  <a:pt x="308" y="290"/>
                  <a:pt x="311" y="291"/>
                  <a:pt x="312" y="290"/>
                </a:cubicBezTo>
                <a:cubicBezTo>
                  <a:pt x="312" y="289"/>
                  <a:pt x="311" y="286"/>
                  <a:pt x="310" y="286"/>
                </a:cubicBezTo>
                <a:cubicBezTo>
                  <a:pt x="309" y="287"/>
                  <a:pt x="308" y="287"/>
                  <a:pt x="306" y="288"/>
                </a:cubicBezTo>
                <a:cubicBezTo>
                  <a:pt x="304" y="288"/>
                  <a:pt x="303" y="288"/>
                  <a:pt x="302" y="289"/>
                </a:cubicBezTo>
                <a:cubicBezTo>
                  <a:pt x="301" y="290"/>
                  <a:pt x="299" y="291"/>
                  <a:pt x="297" y="291"/>
                </a:cubicBezTo>
                <a:cubicBezTo>
                  <a:pt x="295" y="291"/>
                  <a:pt x="294" y="291"/>
                  <a:pt x="293" y="292"/>
                </a:cubicBezTo>
                <a:cubicBezTo>
                  <a:pt x="293" y="293"/>
                  <a:pt x="290" y="293"/>
                  <a:pt x="287" y="294"/>
                </a:cubicBezTo>
                <a:cubicBezTo>
                  <a:pt x="284" y="294"/>
                  <a:pt x="283" y="293"/>
                  <a:pt x="280" y="294"/>
                </a:cubicBezTo>
                <a:cubicBezTo>
                  <a:pt x="278" y="296"/>
                  <a:pt x="277" y="296"/>
                  <a:pt x="277" y="296"/>
                </a:cubicBezTo>
                <a:cubicBezTo>
                  <a:pt x="277" y="296"/>
                  <a:pt x="274" y="265"/>
                  <a:pt x="269" y="259"/>
                </a:cubicBezTo>
                <a:cubicBezTo>
                  <a:pt x="269" y="259"/>
                  <a:pt x="273" y="255"/>
                  <a:pt x="275" y="255"/>
                </a:cubicBezTo>
                <a:close/>
                <a:moveTo>
                  <a:pt x="243" y="404"/>
                </a:moveTo>
                <a:cubicBezTo>
                  <a:pt x="243" y="400"/>
                  <a:pt x="243" y="398"/>
                  <a:pt x="244" y="396"/>
                </a:cubicBezTo>
                <a:cubicBezTo>
                  <a:pt x="246" y="393"/>
                  <a:pt x="245" y="389"/>
                  <a:pt x="246" y="388"/>
                </a:cubicBezTo>
                <a:cubicBezTo>
                  <a:pt x="247" y="387"/>
                  <a:pt x="248" y="384"/>
                  <a:pt x="248" y="382"/>
                </a:cubicBezTo>
                <a:cubicBezTo>
                  <a:pt x="247" y="381"/>
                  <a:pt x="247" y="380"/>
                  <a:pt x="251" y="381"/>
                </a:cubicBezTo>
                <a:cubicBezTo>
                  <a:pt x="254" y="381"/>
                  <a:pt x="255" y="380"/>
                  <a:pt x="255" y="379"/>
                </a:cubicBezTo>
                <a:cubicBezTo>
                  <a:pt x="256" y="378"/>
                  <a:pt x="257" y="373"/>
                  <a:pt x="257" y="372"/>
                </a:cubicBezTo>
                <a:cubicBezTo>
                  <a:pt x="257" y="371"/>
                  <a:pt x="258" y="372"/>
                  <a:pt x="259" y="370"/>
                </a:cubicBezTo>
                <a:cubicBezTo>
                  <a:pt x="259" y="369"/>
                  <a:pt x="260" y="367"/>
                  <a:pt x="260" y="366"/>
                </a:cubicBezTo>
                <a:cubicBezTo>
                  <a:pt x="260" y="365"/>
                  <a:pt x="262" y="364"/>
                  <a:pt x="262" y="361"/>
                </a:cubicBezTo>
                <a:cubicBezTo>
                  <a:pt x="262" y="358"/>
                  <a:pt x="261" y="355"/>
                  <a:pt x="263" y="353"/>
                </a:cubicBezTo>
                <a:cubicBezTo>
                  <a:pt x="265" y="352"/>
                  <a:pt x="266" y="351"/>
                  <a:pt x="265" y="350"/>
                </a:cubicBezTo>
                <a:cubicBezTo>
                  <a:pt x="265" y="349"/>
                  <a:pt x="264" y="346"/>
                  <a:pt x="264" y="346"/>
                </a:cubicBezTo>
                <a:cubicBezTo>
                  <a:pt x="265" y="348"/>
                  <a:pt x="265" y="349"/>
                  <a:pt x="268" y="350"/>
                </a:cubicBezTo>
                <a:cubicBezTo>
                  <a:pt x="270" y="351"/>
                  <a:pt x="272" y="352"/>
                  <a:pt x="273" y="353"/>
                </a:cubicBezTo>
                <a:cubicBezTo>
                  <a:pt x="275" y="355"/>
                  <a:pt x="275" y="355"/>
                  <a:pt x="277" y="356"/>
                </a:cubicBezTo>
                <a:cubicBezTo>
                  <a:pt x="279" y="357"/>
                  <a:pt x="282" y="361"/>
                  <a:pt x="285" y="364"/>
                </a:cubicBezTo>
                <a:cubicBezTo>
                  <a:pt x="289" y="367"/>
                  <a:pt x="289" y="367"/>
                  <a:pt x="292" y="369"/>
                </a:cubicBezTo>
                <a:cubicBezTo>
                  <a:pt x="295" y="371"/>
                  <a:pt x="295" y="371"/>
                  <a:pt x="296" y="371"/>
                </a:cubicBezTo>
                <a:cubicBezTo>
                  <a:pt x="296" y="372"/>
                  <a:pt x="298" y="371"/>
                  <a:pt x="296" y="374"/>
                </a:cubicBezTo>
                <a:cubicBezTo>
                  <a:pt x="294" y="376"/>
                  <a:pt x="293" y="378"/>
                  <a:pt x="290" y="380"/>
                </a:cubicBezTo>
                <a:cubicBezTo>
                  <a:pt x="288" y="382"/>
                  <a:pt x="286" y="384"/>
                  <a:pt x="285" y="384"/>
                </a:cubicBezTo>
                <a:cubicBezTo>
                  <a:pt x="284" y="384"/>
                  <a:pt x="282" y="384"/>
                  <a:pt x="280" y="385"/>
                </a:cubicBezTo>
                <a:cubicBezTo>
                  <a:pt x="278" y="387"/>
                  <a:pt x="277" y="387"/>
                  <a:pt x="275" y="390"/>
                </a:cubicBezTo>
                <a:cubicBezTo>
                  <a:pt x="273" y="393"/>
                  <a:pt x="272" y="393"/>
                  <a:pt x="271" y="393"/>
                </a:cubicBezTo>
                <a:cubicBezTo>
                  <a:pt x="269" y="393"/>
                  <a:pt x="269" y="395"/>
                  <a:pt x="267" y="396"/>
                </a:cubicBezTo>
                <a:cubicBezTo>
                  <a:pt x="265" y="398"/>
                  <a:pt x="262" y="399"/>
                  <a:pt x="262" y="399"/>
                </a:cubicBezTo>
                <a:cubicBezTo>
                  <a:pt x="262" y="399"/>
                  <a:pt x="255" y="400"/>
                  <a:pt x="254" y="403"/>
                </a:cubicBezTo>
                <a:cubicBezTo>
                  <a:pt x="253" y="405"/>
                  <a:pt x="253" y="405"/>
                  <a:pt x="251" y="406"/>
                </a:cubicBezTo>
                <a:cubicBezTo>
                  <a:pt x="250" y="406"/>
                  <a:pt x="251" y="404"/>
                  <a:pt x="249" y="407"/>
                </a:cubicBezTo>
                <a:cubicBezTo>
                  <a:pt x="247" y="409"/>
                  <a:pt x="247" y="409"/>
                  <a:pt x="246" y="411"/>
                </a:cubicBezTo>
                <a:cubicBezTo>
                  <a:pt x="245" y="412"/>
                  <a:pt x="243" y="411"/>
                  <a:pt x="242" y="411"/>
                </a:cubicBezTo>
                <a:cubicBezTo>
                  <a:pt x="242" y="410"/>
                  <a:pt x="243" y="407"/>
                  <a:pt x="243" y="404"/>
                </a:cubicBezTo>
                <a:close/>
                <a:moveTo>
                  <a:pt x="214" y="310"/>
                </a:moveTo>
                <a:cubicBezTo>
                  <a:pt x="215" y="308"/>
                  <a:pt x="215" y="307"/>
                  <a:pt x="217" y="306"/>
                </a:cubicBezTo>
                <a:cubicBezTo>
                  <a:pt x="219" y="305"/>
                  <a:pt x="223" y="302"/>
                  <a:pt x="225" y="302"/>
                </a:cubicBezTo>
                <a:cubicBezTo>
                  <a:pt x="227" y="302"/>
                  <a:pt x="228" y="300"/>
                  <a:pt x="228" y="300"/>
                </a:cubicBezTo>
                <a:cubicBezTo>
                  <a:pt x="228" y="299"/>
                  <a:pt x="228" y="297"/>
                  <a:pt x="228" y="297"/>
                </a:cubicBezTo>
                <a:cubicBezTo>
                  <a:pt x="228" y="297"/>
                  <a:pt x="231" y="296"/>
                  <a:pt x="232" y="295"/>
                </a:cubicBezTo>
                <a:cubicBezTo>
                  <a:pt x="233" y="294"/>
                  <a:pt x="234" y="292"/>
                  <a:pt x="235" y="291"/>
                </a:cubicBezTo>
                <a:cubicBezTo>
                  <a:pt x="236" y="291"/>
                  <a:pt x="237" y="294"/>
                  <a:pt x="237" y="294"/>
                </a:cubicBezTo>
                <a:cubicBezTo>
                  <a:pt x="237" y="295"/>
                  <a:pt x="238" y="299"/>
                  <a:pt x="238" y="299"/>
                </a:cubicBezTo>
                <a:cubicBezTo>
                  <a:pt x="238" y="300"/>
                  <a:pt x="237" y="301"/>
                  <a:pt x="235" y="301"/>
                </a:cubicBezTo>
                <a:cubicBezTo>
                  <a:pt x="234" y="301"/>
                  <a:pt x="233" y="300"/>
                  <a:pt x="231" y="302"/>
                </a:cubicBezTo>
                <a:cubicBezTo>
                  <a:pt x="229" y="304"/>
                  <a:pt x="228" y="304"/>
                  <a:pt x="227" y="305"/>
                </a:cubicBezTo>
                <a:cubicBezTo>
                  <a:pt x="226" y="306"/>
                  <a:pt x="226" y="307"/>
                  <a:pt x="224" y="308"/>
                </a:cubicBezTo>
                <a:cubicBezTo>
                  <a:pt x="222" y="310"/>
                  <a:pt x="222" y="309"/>
                  <a:pt x="220" y="310"/>
                </a:cubicBezTo>
                <a:cubicBezTo>
                  <a:pt x="219" y="311"/>
                  <a:pt x="217" y="311"/>
                  <a:pt x="216" y="313"/>
                </a:cubicBezTo>
                <a:cubicBezTo>
                  <a:pt x="215" y="315"/>
                  <a:pt x="215" y="316"/>
                  <a:pt x="214" y="316"/>
                </a:cubicBezTo>
                <a:cubicBezTo>
                  <a:pt x="213" y="317"/>
                  <a:pt x="207" y="318"/>
                  <a:pt x="207" y="314"/>
                </a:cubicBezTo>
                <a:cubicBezTo>
                  <a:pt x="207" y="314"/>
                  <a:pt x="213" y="312"/>
                  <a:pt x="214" y="310"/>
                </a:cubicBezTo>
                <a:close/>
                <a:moveTo>
                  <a:pt x="226" y="417"/>
                </a:moveTo>
                <a:cubicBezTo>
                  <a:pt x="224" y="416"/>
                  <a:pt x="224" y="417"/>
                  <a:pt x="221" y="418"/>
                </a:cubicBezTo>
                <a:cubicBezTo>
                  <a:pt x="218" y="420"/>
                  <a:pt x="217" y="419"/>
                  <a:pt x="217" y="422"/>
                </a:cubicBezTo>
                <a:cubicBezTo>
                  <a:pt x="216" y="425"/>
                  <a:pt x="218" y="425"/>
                  <a:pt x="217" y="428"/>
                </a:cubicBezTo>
                <a:cubicBezTo>
                  <a:pt x="215" y="431"/>
                  <a:pt x="216" y="433"/>
                  <a:pt x="213" y="433"/>
                </a:cubicBezTo>
                <a:cubicBezTo>
                  <a:pt x="210" y="433"/>
                  <a:pt x="212" y="433"/>
                  <a:pt x="208" y="435"/>
                </a:cubicBezTo>
                <a:cubicBezTo>
                  <a:pt x="204" y="436"/>
                  <a:pt x="204" y="439"/>
                  <a:pt x="203" y="436"/>
                </a:cubicBezTo>
                <a:cubicBezTo>
                  <a:pt x="202" y="434"/>
                  <a:pt x="202" y="432"/>
                  <a:pt x="202" y="430"/>
                </a:cubicBezTo>
                <a:cubicBezTo>
                  <a:pt x="202" y="429"/>
                  <a:pt x="200" y="430"/>
                  <a:pt x="200" y="429"/>
                </a:cubicBezTo>
                <a:cubicBezTo>
                  <a:pt x="200" y="428"/>
                  <a:pt x="198" y="426"/>
                  <a:pt x="202" y="426"/>
                </a:cubicBezTo>
                <a:cubicBezTo>
                  <a:pt x="205" y="426"/>
                  <a:pt x="208" y="425"/>
                  <a:pt x="205" y="422"/>
                </a:cubicBezTo>
                <a:cubicBezTo>
                  <a:pt x="201" y="420"/>
                  <a:pt x="197" y="423"/>
                  <a:pt x="200" y="418"/>
                </a:cubicBezTo>
                <a:cubicBezTo>
                  <a:pt x="203" y="414"/>
                  <a:pt x="204" y="413"/>
                  <a:pt x="205" y="413"/>
                </a:cubicBezTo>
                <a:cubicBezTo>
                  <a:pt x="206" y="413"/>
                  <a:pt x="208" y="409"/>
                  <a:pt x="208" y="406"/>
                </a:cubicBezTo>
                <a:cubicBezTo>
                  <a:pt x="208" y="404"/>
                  <a:pt x="207" y="402"/>
                  <a:pt x="210" y="402"/>
                </a:cubicBezTo>
                <a:cubicBezTo>
                  <a:pt x="212" y="401"/>
                  <a:pt x="216" y="401"/>
                  <a:pt x="213" y="399"/>
                </a:cubicBezTo>
                <a:cubicBezTo>
                  <a:pt x="211" y="397"/>
                  <a:pt x="208" y="400"/>
                  <a:pt x="210" y="397"/>
                </a:cubicBezTo>
                <a:cubicBezTo>
                  <a:pt x="212" y="394"/>
                  <a:pt x="213" y="396"/>
                  <a:pt x="214" y="393"/>
                </a:cubicBezTo>
                <a:cubicBezTo>
                  <a:pt x="215" y="391"/>
                  <a:pt x="214" y="391"/>
                  <a:pt x="216" y="389"/>
                </a:cubicBezTo>
                <a:cubicBezTo>
                  <a:pt x="217" y="388"/>
                  <a:pt x="223" y="381"/>
                  <a:pt x="224" y="379"/>
                </a:cubicBezTo>
                <a:cubicBezTo>
                  <a:pt x="225" y="376"/>
                  <a:pt x="228" y="372"/>
                  <a:pt x="228" y="369"/>
                </a:cubicBezTo>
                <a:cubicBezTo>
                  <a:pt x="229" y="367"/>
                  <a:pt x="230" y="361"/>
                  <a:pt x="231" y="358"/>
                </a:cubicBezTo>
                <a:cubicBezTo>
                  <a:pt x="231" y="355"/>
                  <a:pt x="232" y="348"/>
                  <a:pt x="232" y="346"/>
                </a:cubicBezTo>
                <a:cubicBezTo>
                  <a:pt x="231" y="343"/>
                  <a:pt x="233" y="340"/>
                  <a:pt x="233" y="340"/>
                </a:cubicBezTo>
                <a:cubicBezTo>
                  <a:pt x="233" y="339"/>
                  <a:pt x="235" y="339"/>
                  <a:pt x="233" y="336"/>
                </a:cubicBezTo>
                <a:cubicBezTo>
                  <a:pt x="230" y="334"/>
                  <a:pt x="230" y="335"/>
                  <a:pt x="228" y="332"/>
                </a:cubicBezTo>
                <a:cubicBezTo>
                  <a:pt x="227" y="329"/>
                  <a:pt x="223" y="325"/>
                  <a:pt x="223" y="325"/>
                </a:cubicBezTo>
                <a:cubicBezTo>
                  <a:pt x="222" y="323"/>
                  <a:pt x="222" y="323"/>
                  <a:pt x="222" y="323"/>
                </a:cubicBezTo>
                <a:cubicBezTo>
                  <a:pt x="222" y="323"/>
                  <a:pt x="221" y="322"/>
                  <a:pt x="223" y="322"/>
                </a:cubicBezTo>
                <a:cubicBezTo>
                  <a:pt x="226" y="323"/>
                  <a:pt x="228" y="321"/>
                  <a:pt x="228" y="322"/>
                </a:cubicBezTo>
                <a:cubicBezTo>
                  <a:pt x="228" y="324"/>
                  <a:pt x="234" y="324"/>
                  <a:pt x="235" y="324"/>
                </a:cubicBezTo>
                <a:cubicBezTo>
                  <a:pt x="237" y="323"/>
                  <a:pt x="238" y="327"/>
                  <a:pt x="238" y="327"/>
                </a:cubicBezTo>
                <a:cubicBezTo>
                  <a:pt x="238" y="333"/>
                  <a:pt x="238" y="333"/>
                  <a:pt x="238" y="333"/>
                </a:cubicBezTo>
                <a:cubicBezTo>
                  <a:pt x="238" y="333"/>
                  <a:pt x="236" y="345"/>
                  <a:pt x="237" y="347"/>
                </a:cubicBezTo>
                <a:cubicBezTo>
                  <a:pt x="237" y="348"/>
                  <a:pt x="237" y="352"/>
                  <a:pt x="236" y="354"/>
                </a:cubicBezTo>
                <a:cubicBezTo>
                  <a:pt x="236" y="356"/>
                  <a:pt x="236" y="359"/>
                  <a:pt x="236" y="362"/>
                </a:cubicBezTo>
                <a:cubicBezTo>
                  <a:pt x="236" y="365"/>
                  <a:pt x="236" y="368"/>
                  <a:pt x="236" y="370"/>
                </a:cubicBezTo>
                <a:cubicBezTo>
                  <a:pt x="236" y="372"/>
                  <a:pt x="236" y="377"/>
                  <a:pt x="236" y="380"/>
                </a:cubicBezTo>
                <a:cubicBezTo>
                  <a:pt x="236" y="384"/>
                  <a:pt x="238" y="389"/>
                  <a:pt x="238" y="390"/>
                </a:cubicBezTo>
                <a:cubicBezTo>
                  <a:pt x="238" y="392"/>
                  <a:pt x="238" y="393"/>
                  <a:pt x="238" y="397"/>
                </a:cubicBezTo>
                <a:cubicBezTo>
                  <a:pt x="238" y="401"/>
                  <a:pt x="238" y="403"/>
                  <a:pt x="238" y="405"/>
                </a:cubicBezTo>
                <a:cubicBezTo>
                  <a:pt x="238" y="407"/>
                  <a:pt x="238" y="410"/>
                  <a:pt x="238" y="410"/>
                </a:cubicBezTo>
                <a:cubicBezTo>
                  <a:pt x="238" y="410"/>
                  <a:pt x="237" y="415"/>
                  <a:pt x="235" y="415"/>
                </a:cubicBezTo>
                <a:cubicBezTo>
                  <a:pt x="233" y="416"/>
                  <a:pt x="231" y="417"/>
                  <a:pt x="230" y="417"/>
                </a:cubicBezTo>
                <a:cubicBezTo>
                  <a:pt x="229" y="417"/>
                  <a:pt x="227" y="417"/>
                  <a:pt x="226" y="417"/>
                </a:cubicBezTo>
                <a:close/>
                <a:moveTo>
                  <a:pt x="297" y="399"/>
                </a:moveTo>
                <a:cubicBezTo>
                  <a:pt x="296" y="400"/>
                  <a:pt x="295" y="400"/>
                  <a:pt x="295" y="403"/>
                </a:cubicBezTo>
                <a:cubicBezTo>
                  <a:pt x="295" y="406"/>
                  <a:pt x="296" y="407"/>
                  <a:pt x="296" y="408"/>
                </a:cubicBezTo>
                <a:cubicBezTo>
                  <a:pt x="296" y="410"/>
                  <a:pt x="297" y="413"/>
                  <a:pt x="294" y="413"/>
                </a:cubicBezTo>
                <a:cubicBezTo>
                  <a:pt x="291" y="413"/>
                  <a:pt x="289" y="413"/>
                  <a:pt x="288" y="413"/>
                </a:cubicBezTo>
                <a:cubicBezTo>
                  <a:pt x="287" y="414"/>
                  <a:pt x="286" y="416"/>
                  <a:pt x="284" y="416"/>
                </a:cubicBezTo>
                <a:cubicBezTo>
                  <a:pt x="282" y="416"/>
                  <a:pt x="280" y="414"/>
                  <a:pt x="280" y="416"/>
                </a:cubicBezTo>
                <a:cubicBezTo>
                  <a:pt x="279" y="418"/>
                  <a:pt x="282" y="419"/>
                  <a:pt x="280" y="420"/>
                </a:cubicBezTo>
                <a:cubicBezTo>
                  <a:pt x="277" y="421"/>
                  <a:pt x="275" y="421"/>
                  <a:pt x="275" y="421"/>
                </a:cubicBezTo>
                <a:cubicBezTo>
                  <a:pt x="275" y="421"/>
                  <a:pt x="273" y="420"/>
                  <a:pt x="272" y="420"/>
                </a:cubicBezTo>
                <a:cubicBezTo>
                  <a:pt x="270" y="420"/>
                  <a:pt x="265" y="422"/>
                  <a:pt x="264" y="424"/>
                </a:cubicBezTo>
                <a:cubicBezTo>
                  <a:pt x="263" y="425"/>
                  <a:pt x="263" y="426"/>
                  <a:pt x="261" y="426"/>
                </a:cubicBezTo>
                <a:cubicBezTo>
                  <a:pt x="259" y="426"/>
                  <a:pt x="261" y="425"/>
                  <a:pt x="257" y="426"/>
                </a:cubicBezTo>
                <a:cubicBezTo>
                  <a:pt x="253" y="427"/>
                  <a:pt x="254" y="429"/>
                  <a:pt x="252" y="431"/>
                </a:cubicBezTo>
                <a:cubicBezTo>
                  <a:pt x="249" y="432"/>
                  <a:pt x="249" y="432"/>
                  <a:pt x="247" y="432"/>
                </a:cubicBezTo>
                <a:cubicBezTo>
                  <a:pt x="245" y="432"/>
                  <a:pt x="244" y="434"/>
                  <a:pt x="242" y="435"/>
                </a:cubicBezTo>
                <a:cubicBezTo>
                  <a:pt x="240" y="436"/>
                  <a:pt x="237" y="437"/>
                  <a:pt x="236" y="437"/>
                </a:cubicBezTo>
                <a:cubicBezTo>
                  <a:pt x="236" y="437"/>
                  <a:pt x="233" y="437"/>
                  <a:pt x="234" y="435"/>
                </a:cubicBezTo>
                <a:cubicBezTo>
                  <a:pt x="234" y="435"/>
                  <a:pt x="238" y="433"/>
                  <a:pt x="240" y="429"/>
                </a:cubicBezTo>
                <a:cubicBezTo>
                  <a:pt x="242" y="426"/>
                  <a:pt x="247" y="423"/>
                  <a:pt x="247" y="423"/>
                </a:cubicBezTo>
                <a:cubicBezTo>
                  <a:pt x="248" y="422"/>
                  <a:pt x="254" y="419"/>
                  <a:pt x="256" y="418"/>
                </a:cubicBezTo>
                <a:cubicBezTo>
                  <a:pt x="258" y="417"/>
                  <a:pt x="266" y="416"/>
                  <a:pt x="270" y="411"/>
                </a:cubicBezTo>
                <a:cubicBezTo>
                  <a:pt x="275" y="406"/>
                  <a:pt x="278" y="408"/>
                  <a:pt x="280" y="405"/>
                </a:cubicBezTo>
                <a:cubicBezTo>
                  <a:pt x="283" y="403"/>
                  <a:pt x="290" y="400"/>
                  <a:pt x="290" y="400"/>
                </a:cubicBezTo>
                <a:cubicBezTo>
                  <a:pt x="290" y="400"/>
                  <a:pt x="294" y="397"/>
                  <a:pt x="297" y="396"/>
                </a:cubicBezTo>
                <a:cubicBezTo>
                  <a:pt x="301" y="394"/>
                  <a:pt x="304" y="392"/>
                  <a:pt x="306" y="391"/>
                </a:cubicBezTo>
                <a:cubicBezTo>
                  <a:pt x="308" y="391"/>
                  <a:pt x="311" y="389"/>
                  <a:pt x="313" y="389"/>
                </a:cubicBezTo>
                <a:cubicBezTo>
                  <a:pt x="314" y="389"/>
                  <a:pt x="318" y="390"/>
                  <a:pt x="319" y="392"/>
                </a:cubicBezTo>
                <a:cubicBezTo>
                  <a:pt x="320" y="393"/>
                  <a:pt x="324" y="396"/>
                  <a:pt x="324" y="397"/>
                </a:cubicBezTo>
                <a:cubicBezTo>
                  <a:pt x="324" y="398"/>
                  <a:pt x="327" y="398"/>
                  <a:pt x="327" y="400"/>
                </a:cubicBezTo>
                <a:cubicBezTo>
                  <a:pt x="326" y="401"/>
                  <a:pt x="324" y="402"/>
                  <a:pt x="322" y="403"/>
                </a:cubicBezTo>
                <a:cubicBezTo>
                  <a:pt x="320" y="403"/>
                  <a:pt x="317" y="404"/>
                  <a:pt x="315" y="405"/>
                </a:cubicBezTo>
                <a:cubicBezTo>
                  <a:pt x="313" y="406"/>
                  <a:pt x="312" y="405"/>
                  <a:pt x="310" y="407"/>
                </a:cubicBezTo>
                <a:cubicBezTo>
                  <a:pt x="309" y="408"/>
                  <a:pt x="308" y="409"/>
                  <a:pt x="308" y="409"/>
                </a:cubicBezTo>
                <a:cubicBezTo>
                  <a:pt x="308" y="404"/>
                  <a:pt x="308" y="404"/>
                  <a:pt x="308" y="404"/>
                </a:cubicBezTo>
                <a:cubicBezTo>
                  <a:pt x="308" y="404"/>
                  <a:pt x="309" y="403"/>
                  <a:pt x="306" y="402"/>
                </a:cubicBezTo>
                <a:cubicBezTo>
                  <a:pt x="304" y="401"/>
                  <a:pt x="303" y="401"/>
                  <a:pt x="302" y="399"/>
                </a:cubicBezTo>
                <a:cubicBezTo>
                  <a:pt x="301" y="398"/>
                  <a:pt x="297" y="398"/>
                  <a:pt x="297" y="399"/>
                </a:cubicBezTo>
                <a:close/>
                <a:moveTo>
                  <a:pt x="430" y="460"/>
                </a:moveTo>
                <a:cubicBezTo>
                  <a:pt x="426" y="460"/>
                  <a:pt x="419" y="459"/>
                  <a:pt x="417" y="459"/>
                </a:cubicBezTo>
                <a:cubicBezTo>
                  <a:pt x="415" y="458"/>
                  <a:pt x="411" y="458"/>
                  <a:pt x="410" y="456"/>
                </a:cubicBezTo>
                <a:cubicBezTo>
                  <a:pt x="409" y="455"/>
                  <a:pt x="407" y="453"/>
                  <a:pt x="407" y="453"/>
                </a:cubicBezTo>
                <a:cubicBezTo>
                  <a:pt x="407" y="453"/>
                  <a:pt x="407" y="454"/>
                  <a:pt x="406" y="454"/>
                </a:cubicBezTo>
                <a:cubicBezTo>
                  <a:pt x="405" y="454"/>
                  <a:pt x="404" y="453"/>
                  <a:pt x="404" y="453"/>
                </a:cubicBezTo>
                <a:cubicBezTo>
                  <a:pt x="404" y="453"/>
                  <a:pt x="403" y="447"/>
                  <a:pt x="404" y="446"/>
                </a:cubicBezTo>
                <a:cubicBezTo>
                  <a:pt x="404" y="444"/>
                  <a:pt x="406" y="444"/>
                  <a:pt x="408" y="444"/>
                </a:cubicBezTo>
                <a:cubicBezTo>
                  <a:pt x="410" y="444"/>
                  <a:pt x="410" y="444"/>
                  <a:pt x="411" y="444"/>
                </a:cubicBezTo>
                <a:cubicBezTo>
                  <a:pt x="413" y="444"/>
                  <a:pt x="417" y="447"/>
                  <a:pt x="419" y="448"/>
                </a:cubicBezTo>
                <a:cubicBezTo>
                  <a:pt x="421" y="448"/>
                  <a:pt x="425" y="447"/>
                  <a:pt x="425" y="449"/>
                </a:cubicBezTo>
                <a:cubicBezTo>
                  <a:pt x="426" y="450"/>
                  <a:pt x="425" y="451"/>
                  <a:pt x="427" y="452"/>
                </a:cubicBezTo>
                <a:cubicBezTo>
                  <a:pt x="430" y="453"/>
                  <a:pt x="433" y="457"/>
                  <a:pt x="434" y="457"/>
                </a:cubicBezTo>
                <a:cubicBezTo>
                  <a:pt x="436" y="457"/>
                  <a:pt x="437" y="460"/>
                  <a:pt x="437" y="460"/>
                </a:cubicBezTo>
                <a:cubicBezTo>
                  <a:pt x="437" y="460"/>
                  <a:pt x="433" y="461"/>
                  <a:pt x="430" y="460"/>
                </a:cubicBezTo>
                <a:close/>
                <a:moveTo>
                  <a:pt x="465" y="452"/>
                </a:moveTo>
                <a:cubicBezTo>
                  <a:pt x="464" y="451"/>
                  <a:pt x="460" y="450"/>
                  <a:pt x="460" y="448"/>
                </a:cubicBezTo>
                <a:cubicBezTo>
                  <a:pt x="459" y="447"/>
                  <a:pt x="459" y="443"/>
                  <a:pt x="457" y="443"/>
                </a:cubicBezTo>
                <a:cubicBezTo>
                  <a:pt x="454" y="443"/>
                  <a:pt x="452" y="444"/>
                  <a:pt x="452" y="444"/>
                </a:cubicBezTo>
                <a:cubicBezTo>
                  <a:pt x="452" y="444"/>
                  <a:pt x="448" y="445"/>
                  <a:pt x="446" y="444"/>
                </a:cubicBezTo>
                <a:cubicBezTo>
                  <a:pt x="445" y="443"/>
                  <a:pt x="444" y="442"/>
                  <a:pt x="445" y="441"/>
                </a:cubicBezTo>
                <a:cubicBezTo>
                  <a:pt x="445" y="440"/>
                  <a:pt x="446" y="438"/>
                  <a:pt x="446" y="438"/>
                </a:cubicBezTo>
                <a:cubicBezTo>
                  <a:pt x="446" y="438"/>
                  <a:pt x="444" y="436"/>
                  <a:pt x="443" y="437"/>
                </a:cubicBezTo>
                <a:cubicBezTo>
                  <a:pt x="442" y="439"/>
                  <a:pt x="440" y="440"/>
                  <a:pt x="440" y="440"/>
                </a:cubicBezTo>
                <a:cubicBezTo>
                  <a:pt x="440" y="440"/>
                  <a:pt x="440" y="440"/>
                  <a:pt x="440" y="439"/>
                </a:cubicBezTo>
                <a:cubicBezTo>
                  <a:pt x="440" y="438"/>
                  <a:pt x="441" y="436"/>
                  <a:pt x="444" y="436"/>
                </a:cubicBezTo>
                <a:cubicBezTo>
                  <a:pt x="448" y="436"/>
                  <a:pt x="452" y="437"/>
                  <a:pt x="452" y="436"/>
                </a:cubicBezTo>
                <a:cubicBezTo>
                  <a:pt x="452" y="435"/>
                  <a:pt x="453" y="434"/>
                  <a:pt x="453" y="434"/>
                </a:cubicBezTo>
                <a:cubicBezTo>
                  <a:pt x="453" y="434"/>
                  <a:pt x="457" y="443"/>
                  <a:pt x="459" y="443"/>
                </a:cubicBezTo>
                <a:cubicBezTo>
                  <a:pt x="461" y="444"/>
                  <a:pt x="462" y="448"/>
                  <a:pt x="464" y="449"/>
                </a:cubicBezTo>
                <a:cubicBezTo>
                  <a:pt x="465" y="450"/>
                  <a:pt x="467" y="452"/>
                  <a:pt x="467" y="452"/>
                </a:cubicBezTo>
                <a:cubicBezTo>
                  <a:pt x="467" y="452"/>
                  <a:pt x="466" y="453"/>
                  <a:pt x="465" y="452"/>
                </a:cubicBezTo>
                <a:close/>
                <a:moveTo>
                  <a:pt x="467" y="420"/>
                </a:moveTo>
                <a:cubicBezTo>
                  <a:pt x="465" y="420"/>
                  <a:pt x="465" y="420"/>
                  <a:pt x="461" y="421"/>
                </a:cubicBezTo>
                <a:cubicBezTo>
                  <a:pt x="457" y="421"/>
                  <a:pt x="457" y="421"/>
                  <a:pt x="455" y="421"/>
                </a:cubicBezTo>
                <a:cubicBezTo>
                  <a:pt x="452" y="421"/>
                  <a:pt x="450" y="422"/>
                  <a:pt x="448" y="422"/>
                </a:cubicBezTo>
                <a:cubicBezTo>
                  <a:pt x="446" y="422"/>
                  <a:pt x="438" y="422"/>
                  <a:pt x="437" y="422"/>
                </a:cubicBezTo>
                <a:cubicBezTo>
                  <a:pt x="435" y="422"/>
                  <a:pt x="432" y="422"/>
                  <a:pt x="430" y="422"/>
                </a:cubicBezTo>
                <a:cubicBezTo>
                  <a:pt x="428" y="422"/>
                  <a:pt x="419" y="425"/>
                  <a:pt x="416" y="425"/>
                </a:cubicBezTo>
                <a:cubicBezTo>
                  <a:pt x="413" y="425"/>
                  <a:pt x="406" y="425"/>
                  <a:pt x="403" y="427"/>
                </a:cubicBezTo>
                <a:cubicBezTo>
                  <a:pt x="400" y="428"/>
                  <a:pt x="401" y="429"/>
                  <a:pt x="397" y="430"/>
                </a:cubicBezTo>
                <a:cubicBezTo>
                  <a:pt x="393" y="431"/>
                  <a:pt x="393" y="434"/>
                  <a:pt x="390" y="434"/>
                </a:cubicBezTo>
                <a:cubicBezTo>
                  <a:pt x="386" y="435"/>
                  <a:pt x="382" y="435"/>
                  <a:pt x="379" y="437"/>
                </a:cubicBezTo>
                <a:cubicBezTo>
                  <a:pt x="376" y="438"/>
                  <a:pt x="372" y="441"/>
                  <a:pt x="371" y="441"/>
                </a:cubicBezTo>
                <a:cubicBezTo>
                  <a:pt x="369" y="442"/>
                  <a:pt x="364" y="441"/>
                  <a:pt x="368" y="442"/>
                </a:cubicBezTo>
                <a:cubicBezTo>
                  <a:pt x="372" y="444"/>
                  <a:pt x="374" y="445"/>
                  <a:pt x="379" y="445"/>
                </a:cubicBezTo>
                <a:cubicBezTo>
                  <a:pt x="389" y="445"/>
                  <a:pt x="389" y="445"/>
                  <a:pt x="389" y="445"/>
                </a:cubicBezTo>
                <a:cubicBezTo>
                  <a:pt x="390" y="445"/>
                  <a:pt x="393" y="445"/>
                  <a:pt x="393" y="445"/>
                </a:cubicBezTo>
                <a:cubicBezTo>
                  <a:pt x="393" y="445"/>
                  <a:pt x="393" y="445"/>
                  <a:pt x="394" y="448"/>
                </a:cubicBezTo>
                <a:cubicBezTo>
                  <a:pt x="395" y="450"/>
                  <a:pt x="396" y="453"/>
                  <a:pt x="396" y="453"/>
                </a:cubicBezTo>
                <a:cubicBezTo>
                  <a:pt x="396" y="453"/>
                  <a:pt x="391" y="454"/>
                  <a:pt x="390" y="454"/>
                </a:cubicBezTo>
                <a:cubicBezTo>
                  <a:pt x="389" y="454"/>
                  <a:pt x="393" y="455"/>
                  <a:pt x="387" y="455"/>
                </a:cubicBezTo>
                <a:cubicBezTo>
                  <a:pt x="380" y="455"/>
                  <a:pt x="375" y="453"/>
                  <a:pt x="372" y="453"/>
                </a:cubicBezTo>
                <a:cubicBezTo>
                  <a:pt x="368" y="453"/>
                  <a:pt x="368" y="450"/>
                  <a:pt x="361" y="454"/>
                </a:cubicBezTo>
                <a:cubicBezTo>
                  <a:pt x="339" y="451"/>
                  <a:pt x="339" y="451"/>
                  <a:pt x="339" y="451"/>
                </a:cubicBezTo>
                <a:cubicBezTo>
                  <a:pt x="339" y="451"/>
                  <a:pt x="332" y="449"/>
                  <a:pt x="329" y="448"/>
                </a:cubicBezTo>
                <a:cubicBezTo>
                  <a:pt x="326" y="447"/>
                  <a:pt x="321" y="446"/>
                  <a:pt x="319" y="446"/>
                </a:cubicBezTo>
                <a:cubicBezTo>
                  <a:pt x="316" y="446"/>
                  <a:pt x="307" y="441"/>
                  <a:pt x="303" y="443"/>
                </a:cubicBezTo>
                <a:cubicBezTo>
                  <a:pt x="303" y="443"/>
                  <a:pt x="333" y="433"/>
                  <a:pt x="336" y="430"/>
                </a:cubicBezTo>
                <a:cubicBezTo>
                  <a:pt x="340" y="427"/>
                  <a:pt x="344" y="427"/>
                  <a:pt x="345" y="427"/>
                </a:cubicBezTo>
                <a:cubicBezTo>
                  <a:pt x="346" y="427"/>
                  <a:pt x="359" y="424"/>
                  <a:pt x="362" y="423"/>
                </a:cubicBezTo>
                <a:cubicBezTo>
                  <a:pt x="365" y="422"/>
                  <a:pt x="373" y="420"/>
                  <a:pt x="379" y="418"/>
                </a:cubicBezTo>
                <a:cubicBezTo>
                  <a:pt x="385" y="416"/>
                  <a:pt x="397" y="413"/>
                  <a:pt x="399" y="413"/>
                </a:cubicBezTo>
                <a:cubicBezTo>
                  <a:pt x="402" y="412"/>
                  <a:pt x="415" y="406"/>
                  <a:pt x="421" y="405"/>
                </a:cubicBezTo>
                <a:cubicBezTo>
                  <a:pt x="426" y="403"/>
                  <a:pt x="440" y="400"/>
                  <a:pt x="440" y="400"/>
                </a:cubicBezTo>
                <a:cubicBezTo>
                  <a:pt x="440" y="400"/>
                  <a:pt x="449" y="397"/>
                  <a:pt x="450" y="398"/>
                </a:cubicBezTo>
                <a:cubicBezTo>
                  <a:pt x="451" y="399"/>
                  <a:pt x="458" y="398"/>
                  <a:pt x="461" y="397"/>
                </a:cubicBezTo>
                <a:cubicBezTo>
                  <a:pt x="464" y="396"/>
                  <a:pt x="468" y="393"/>
                  <a:pt x="471" y="392"/>
                </a:cubicBezTo>
                <a:cubicBezTo>
                  <a:pt x="474" y="391"/>
                  <a:pt x="480" y="387"/>
                  <a:pt x="481" y="384"/>
                </a:cubicBezTo>
                <a:cubicBezTo>
                  <a:pt x="482" y="382"/>
                  <a:pt x="485" y="378"/>
                  <a:pt x="485" y="378"/>
                </a:cubicBezTo>
                <a:cubicBezTo>
                  <a:pt x="485" y="378"/>
                  <a:pt x="487" y="378"/>
                  <a:pt x="488" y="378"/>
                </a:cubicBezTo>
                <a:cubicBezTo>
                  <a:pt x="489" y="378"/>
                  <a:pt x="492" y="384"/>
                  <a:pt x="492" y="386"/>
                </a:cubicBezTo>
                <a:cubicBezTo>
                  <a:pt x="492" y="388"/>
                  <a:pt x="492" y="391"/>
                  <a:pt x="492" y="391"/>
                </a:cubicBezTo>
                <a:cubicBezTo>
                  <a:pt x="492" y="391"/>
                  <a:pt x="489" y="393"/>
                  <a:pt x="488" y="393"/>
                </a:cubicBezTo>
                <a:cubicBezTo>
                  <a:pt x="486" y="393"/>
                  <a:pt x="481" y="394"/>
                  <a:pt x="478" y="394"/>
                </a:cubicBezTo>
                <a:cubicBezTo>
                  <a:pt x="476" y="395"/>
                  <a:pt x="472" y="396"/>
                  <a:pt x="471" y="396"/>
                </a:cubicBezTo>
                <a:cubicBezTo>
                  <a:pt x="470" y="397"/>
                  <a:pt x="470" y="398"/>
                  <a:pt x="468" y="399"/>
                </a:cubicBezTo>
                <a:cubicBezTo>
                  <a:pt x="466" y="400"/>
                  <a:pt x="462" y="401"/>
                  <a:pt x="460" y="401"/>
                </a:cubicBezTo>
                <a:cubicBezTo>
                  <a:pt x="458" y="401"/>
                  <a:pt x="457" y="404"/>
                  <a:pt x="455" y="405"/>
                </a:cubicBezTo>
                <a:cubicBezTo>
                  <a:pt x="454" y="407"/>
                  <a:pt x="452" y="404"/>
                  <a:pt x="452" y="407"/>
                </a:cubicBezTo>
                <a:cubicBezTo>
                  <a:pt x="453" y="411"/>
                  <a:pt x="453" y="416"/>
                  <a:pt x="455" y="416"/>
                </a:cubicBezTo>
                <a:cubicBezTo>
                  <a:pt x="457" y="415"/>
                  <a:pt x="460" y="415"/>
                  <a:pt x="460" y="415"/>
                </a:cubicBezTo>
                <a:cubicBezTo>
                  <a:pt x="461" y="414"/>
                  <a:pt x="466" y="413"/>
                  <a:pt x="467" y="412"/>
                </a:cubicBezTo>
                <a:cubicBezTo>
                  <a:pt x="468" y="411"/>
                  <a:pt x="472" y="410"/>
                  <a:pt x="472" y="410"/>
                </a:cubicBezTo>
                <a:cubicBezTo>
                  <a:pt x="473" y="412"/>
                  <a:pt x="473" y="412"/>
                  <a:pt x="473" y="412"/>
                </a:cubicBezTo>
                <a:cubicBezTo>
                  <a:pt x="476" y="412"/>
                  <a:pt x="476" y="412"/>
                  <a:pt x="476" y="412"/>
                </a:cubicBezTo>
                <a:cubicBezTo>
                  <a:pt x="476" y="412"/>
                  <a:pt x="481" y="405"/>
                  <a:pt x="483" y="405"/>
                </a:cubicBezTo>
                <a:cubicBezTo>
                  <a:pt x="485" y="404"/>
                  <a:pt x="485" y="407"/>
                  <a:pt x="486" y="407"/>
                </a:cubicBezTo>
                <a:cubicBezTo>
                  <a:pt x="487" y="407"/>
                  <a:pt x="496" y="405"/>
                  <a:pt x="496" y="405"/>
                </a:cubicBezTo>
                <a:cubicBezTo>
                  <a:pt x="497" y="405"/>
                  <a:pt x="500" y="404"/>
                  <a:pt x="500" y="405"/>
                </a:cubicBezTo>
                <a:cubicBezTo>
                  <a:pt x="500" y="406"/>
                  <a:pt x="498" y="407"/>
                  <a:pt x="499" y="410"/>
                </a:cubicBezTo>
                <a:cubicBezTo>
                  <a:pt x="501" y="414"/>
                  <a:pt x="496" y="418"/>
                  <a:pt x="495" y="418"/>
                </a:cubicBezTo>
                <a:cubicBezTo>
                  <a:pt x="493" y="419"/>
                  <a:pt x="489" y="419"/>
                  <a:pt x="487" y="419"/>
                </a:cubicBezTo>
                <a:cubicBezTo>
                  <a:pt x="476" y="419"/>
                  <a:pt x="476" y="419"/>
                  <a:pt x="476" y="419"/>
                </a:cubicBezTo>
                <a:cubicBezTo>
                  <a:pt x="475" y="419"/>
                  <a:pt x="470" y="420"/>
                  <a:pt x="467" y="420"/>
                </a:cubicBezTo>
                <a:close/>
                <a:moveTo>
                  <a:pt x="483" y="448"/>
                </a:moveTo>
                <a:cubicBezTo>
                  <a:pt x="483" y="447"/>
                  <a:pt x="483" y="445"/>
                  <a:pt x="483" y="444"/>
                </a:cubicBezTo>
                <a:cubicBezTo>
                  <a:pt x="483" y="443"/>
                  <a:pt x="479" y="440"/>
                  <a:pt x="476" y="438"/>
                </a:cubicBezTo>
                <a:cubicBezTo>
                  <a:pt x="472" y="437"/>
                  <a:pt x="472" y="431"/>
                  <a:pt x="472" y="431"/>
                </a:cubicBezTo>
                <a:cubicBezTo>
                  <a:pt x="473" y="430"/>
                  <a:pt x="473" y="430"/>
                  <a:pt x="473" y="430"/>
                </a:cubicBezTo>
                <a:cubicBezTo>
                  <a:pt x="474" y="432"/>
                  <a:pt x="474" y="432"/>
                  <a:pt x="474" y="432"/>
                </a:cubicBezTo>
                <a:cubicBezTo>
                  <a:pt x="474" y="432"/>
                  <a:pt x="476" y="432"/>
                  <a:pt x="482" y="431"/>
                </a:cubicBezTo>
                <a:cubicBezTo>
                  <a:pt x="489" y="429"/>
                  <a:pt x="483" y="430"/>
                  <a:pt x="485" y="431"/>
                </a:cubicBezTo>
                <a:cubicBezTo>
                  <a:pt x="486" y="432"/>
                  <a:pt x="487" y="431"/>
                  <a:pt x="488" y="430"/>
                </a:cubicBezTo>
                <a:cubicBezTo>
                  <a:pt x="489" y="429"/>
                  <a:pt x="490" y="430"/>
                  <a:pt x="490" y="431"/>
                </a:cubicBezTo>
                <a:cubicBezTo>
                  <a:pt x="490" y="432"/>
                  <a:pt x="488" y="435"/>
                  <a:pt x="487" y="436"/>
                </a:cubicBezTo>
                <a:cubicBezTo>
                  <a:pt x="487" y="438"/>
                  <a:pt x="487" y="441"/>
                  <a:pt x="487" y="443"/>
                </a:cubicBezTo>
                <a:cubicBezTo>
                  <a:pt x="487" y="446"/>
                  <a:pt x="483" y="449"/>
                  <a:pt x="483" y="448"/>
                </a:cubicBezTo>
                <a:close/>
                <a:moveTo>
                  <a:pt x="497" y="466"/>
                </a:moveTo>
                <a:cubicBezTo>
                  <a:pt x="494" y="466"/>
                  <a:pt x="489" y="466"/>
                  <a:pt x="489" y="466"/>
                </a:cubicBezTo>
                <a:cubicBezTo>
                  <a:pt x="489" y="466"/>
                  <a:pt x="490" y="463"/>
                  <a:pt x="490" y="461"/>
                </a:cubicBezTo>
                <a:cubicBezTo>
                  <a:pt x="491" y="459"/>
                  <a:pt x="489" y="457"/>
                  <a:pt x="487" y="457"/>
                </a:cubicBezTo>
                <a:cubicBezTo>
                  <a:pt x="485" y="458"/>
                  <a:pt x="486" y="452"/>
                  <a:pt x="488" y="450"/>
                </a:cubicBezTo>
                <a:cubicBezTo>
                  <a:pt x="491" y="448"/>
                  <a:pt x="492" y="444"/>
                  <a:pt x="493" y="442"/>
                </a:cubicBezTo>
                <a:cubicBezTo>
                  <a:pt x="494" y="440"/>
                  <a:pt x="494" y="435"/>
                  <a:pt x="494" y="435"/>
                </a:cubicBezTo>
                <a:cubicBezTo>
                  <a:pt x="494" y="435"/>
                  <a:pt x="497" y="434"/>
                  <a:pt x="498" y="433"/>
                </a:cubicBezTo>
                <a:cubicBezTo>
                  <a:pt x="500" y="431"/>
                  <a:pt x="503" y="428"/>
                  <a:pt x="503" y="426"/>
                </a:cubicBezTo>
                <a:cubicBezTo>
                  <a:pt x="506" y="427"/>
                  <a:pt x="506" y="427"/>
                  <a:pt x="506" y="427"/>
                </a:cubicBezTo>
                <a:cubicBezTo>
                  <a:pt x="506" y="427"/>
                  <a:pt x="510" y="426"/>
                  <a:pt x="511" y="426"/>
                </a:cubicBezTo>
                <a:cubicBezTo>
                  <a:pt x="512" y="425"/>
                  <a:pt x="514" y="425"/>
                  <a:pt x="514" y="425"/>
                </a:cubicBezTo>
                <a:cubicBezTo>
                  <a:pt x="514" y="425"/>
                  <a:pt x="518" y="426"/>
                  <a:pt x="519" y="426"/>
                </a:cubicBezTo>
                <a:cubicBezTo>
                  <a:pt x="520" y="425"/>
                  <a:pt x="525" y="424"/>
                  <a:pt x="525" y="424"/>
                </a:cubicBezTo>
                <a:cubicBezTo>
                  <a:pt x="525" y="424"/>
                  <a:pt x="528" y="422"/>
                  <a:pt x="530" y="423"/>
                </a:cubicBezTo>
                <a:cubicBezTo>
                  <a:pt x="532" y="423"/>
                  <a:pt x="533" y="423"/>
                  <a:pt x="532" y="423"/>
                </a:cubicBezTo>
                <a:cubicBezTo>
                  <a:pt x="532" y="424"/>
                  <a:pt x="523" y="431"/>
                  <a:pt x="522" y="432"/>
                </a:cubicBezTo>
                <a:cubicBezTo>
                  <a:pt x="521" y="433"/>
                  <a:pt x="517" y="436"/>
                  <a:pt x="516" y="437"/>
                </a:cubicBezTo>
                <a:cubicBezTo>
                  <a:pt x="515" y="438"/>
                  <a:pt x="512" y="440"/>
                  <a:pt x="512" y="441"/>
                </a:cubicBezTo>
                <a:cubicBezTo>
                  <a:pt x="512" y="442"/>
                  <a:pt x="513" y="443"/>
                  <a:pt x="514" y="443"/>
                </a:cubicBezTo>
                <a:cubicBezTo>
                  <a:pt x="515" y="443"/>
                  <a:pt x="526" y="440"/>
                  <a:pt x="526" y="440"/>
                </a:cubicBezTo>
                <a:cubicBezTo>
                  <a:pt x="529" y="440"/>
                  <a:pt x="529" y="440"/>
                  <a:pt x="529" y="440"/>
                </a:cubicBezTo>
                <a:cubicBezTo>
                  <a:pt x="534" y="443"/>
                  <a:pt x="534" y="443"/>
                  <a:pt x="534" y="443"/>
                </a:cubicBezTo>
                <a:cubicBezTo>
                  <a:pt x="534" y="443"/>
                  <a:pt x="539" y="444"/>
                  <a:pt x="541" y="444"/>
                </a:cubicBezTo>
                <a:cubicBezTo>
                  <a:pt x="544" y="445"/>
                  <a:pt x="548" y="446"/>
                  <a:pt x="549" y="446"/>
                </a:cubicBezTo>
                <a:cubicBezTo>
                  <a:pt x="549" y="446"/>
                  <a:pt x="552" y="448"/>
                  <a:pt x="552" y="448"/>
                </a:cubicBezTo>
                <a:cubicBezTo>
                  <a:pt x="552" y="448"/>
                  <a:pt x="551" y="452"/>
                  <a:pt x="553" y="454"/>
                </a:cubicBezTo>
                <a:cubicBezTo>
                  <a:pt x="555" y="455"/>
                  <a:pt x="552" y="456"/>
                  <a:pt x="552" y="457"/>
                </a:cubicBezTo>
                <a:cubicBezTo>
                  <a:pt x="552" y="458"/>
                  <a:pt x="556" y="459"/>
                  <a:pt x="556" y="459"/>
                </a:cubicBezTo>
                <a:cubicBezTo>
                  <a:pt x="556" y="459"/>
                  <a:pt x="559" y="455"/>
                  <a:pt x="559" y="454"/>
                </a:cubicBezTo>
                <a:cubicBezTo>
                  <a:pt x="560" y="452"/>
                  <a:pt x="562" y="450"/>
                  <a:pt x="565" y="451"/>
                </a:cubicBezTo>
                <a:cubicBezTo>
                  <a:pt x="567" y="452"/>
                  <a:pt x="578" y="456"/>
                  <a:pt x="579" y="456"/>
                </a:cubicBezTo>
                <a:cubicBezTo>
                  <a:pt x="580" y="456"/>
                  <a:pt x="583" y="459"/>
                  <a:pt x="584" y="460"/>
                </a:cubicBezTo>
                <a:cubicBezTo>
                  <a:pt x="586" y="461"/>
                  <a:pt x="594" y="469"/>
                  <a:pt x="594" y="470"/>
                </a:cubicBezTo>
                <a:cubicBezTo>
                  <a:pt x="594" y="470"/>
                  <a:pt x="595" y="476"/>
                  <a:pt x="595" y="477"/>
                </a:cubicBezTo>
                <a:cubicBezTo>
                  <a:pt x="595" y="478"/>
                  <a:pt x="596" y="482"/>
                  <a:pt x="596" y="483"/>
                </a:cubicBezTo>
                <a:cubicBezTo>
                  <a:pt x="596" y="484"/>
                  <a:pt x="599" y="489"/>
                  <a:pt x="596" y="489"/>
                </a:cubicBezTo>
                <a:cubicBezTo>
                  <a:pt x="593" y="489"/>
                  <a:pt x="593" y="487"/>
                  <a:pt x="590" y="487"/>
                </a:cubicBezTo>
                <a:cubicBezTo>
                  <a:pt x="587" y="487"/>
                  <a:pt x="575" y="483"/>
                  <a:pt x="569" y="482"/>
                </a:cubicBezTo>
                <a:cubicBezTo>
                  <a:pt x="563" y="481"/>
                  <a:pt x="560" y="479"/>
                  <a:pt x="557" y="478"/>
                </a:cubicBezTo>
                <a:cubicBezTo>
                  <a:pt x="554" y="477"/>
                  <a:pt x="556" y="476"/>
                  <a:pt x="552" y="476"/>
                </a:cubicBezTo>
                <a:cubicBezTo>
                  <a:pt x="548" y="477"/>
                  <a:pt x="546" y="477"/>
                  <a:pt x="546" y="477"/>
                </a:cubicBezTo>
                <a:cubicBezTo>
                  <a:pt x="546" y="477"/>
                  <a:pt x="547" y="474"/>
                  <a:pt x="544" y="474"/>
                </a:cubicBezTo>
                <a:cubicBezTo>
                  <a:pt x="540" y="474"/>
                  <a:pt x="538" y="475"/>
                  <a:pt x="534" y="473"/>
                </a:cubicBezTo>
                <a:cubicBezTo>
                  <a:pt x="530" y="471"/>
                  <a:pt x="538" y="470"/>
                  <a:pt x="528" y="470"/>
                </a:cubicBezTo>
                <a:cubicBezTo>
                  <a:pt x="518" y="470"/>
                  <a:pt x="513" y="468"/>
                  <a:pt x="509" y="468"/>
                </a:cubicBezTo>
                <a:cubicBezTo>
                  <a:pt x="505" y="467"/>
                  <a:pt x="499" y="467"/>
                  <a:pt x="497" y="466"/>
                </a:cubicBezTo>
                <a:close/>
                <a:moveTo>
                  <a:pt x="597" y="513"/>
                </a:moveTo>
                <a:cubicBezTo>
                  <a:pt x="594" y="512"/>
                  <a:pt x="590" y="511"/>
                  <a:pt x="588" y="511"/>
                </a:cubicBezTo>
                <a:cubicBezTo>
                  <a:pt x="586" y="511"/>
                  <a:pt x="581" y="508"/>
                  <a:pt x="579" y="511"/>
                </a:cubicBezTo>
                <a:cubicBezTo>
                  <a:pt x="577" y="513"/>
                  <a:pt x="575" y="516"/>
                  <a:pt x="575" y="518"/>
                </a:cubicBezTo>
                <a:cubicBezTo>
                  <a:pt x="575" y="521"/>
                  <a:pt x="575" y="525"/>
                  <a:pt x="575" y="525"/>
                </a:cubicBezTo>
                <a:cubicBezTo>
                  <a:pt x="575" y="525"/>
                  <a:pt x="573" y="521"/>
                  <a:pt x="571" y="522"/>
                </a:cubicBezTo>
                <a:cubicBezTo>
                  <a:pt x="568" y="524"/>
                  <a:pt x="566" y="529"/>
                  <a:pt x="566" y="530"/>
                </a:cubicBezTo>
                <a:cubicBezTo>
                  <a:pt x="566" y="532"/>
                  <a:pt x="558" y="540"/>
                  <a:pt x="557" y="541"/>
                </a:cubicBezTo>
                <a:cubicBezTo>
                  <a:pt x="556" y="542"/>
                  <a:pt x="550" y="547"/>
                  <a:pt x="548" y="550"/>
                </a:cubicBezTo>
                <a:cubicBezTo>
                  <a:pt x="546" y="552"/>
                  <a:pt x="544" y="553"/>
                  <a:pt x="540" y="557"/>
                </a:cubicBezTo>
                <a:cubicBezTo>
                  <a:pt x="536" y="562"/>
                  <a:pt x="531" y="568"/>
                  <a:pt x="528" y="570"/>
                </a:cubicBezTo>
                <a:cubicBezTo>
                  <a:pt x="525" y="571"/>
                  <a:pt x="521" y="575"/>
                  <a:pt x="521" y="575"/>
                </a:cubicBezTo>
                <a:cubicBezTo>
                  <a:pt x="521" y="575"/>
                  <a:pt x="521" y="575"/>
                  <a:pt x="520" y="571"/>
                </a:cubicBezTo>
                <a:cubicBezTo>
                  <a:pt x="519" y="567"/>
                  <a:pt x="516" y="563"/>
                  <a:pt x="515" y="561"/>
                </a:cubicBezTo>
                <a:cubicBezTo>
                  <a:pt x="515" y="560"/>
                  <a:pt x="513" y="560"/>
                  <a:pt x="513" y="559"/>
                </a:cubicBezTo>
                <a:cubicBezTo>
                  <a:pt x="513" y="558"/>
                  <a:pt x="515" y="556"/>
                  <a:pt x="515" y="556"/>
                </a:cubicBezTo>
                <a:cubicBezTo>
                  <a:pt x="515" y="556"/>
                  <a:pt x="514" y="554"/>
                  <a:pt x="513" y="553"/>
                </a:cubicBezTo>
                <a:cubicBezTo>
                  <a:pt x="512" y="552"/>
                  <a:pt x="510" y="544"/>
                  <a:pt x="510" y="537"/>
                </a:cubicBezTo>
                <a:cubicBezTo>
                  <a:pt x="510" y="530"/>
                  <a:pt x="507" y="528"/>
                  <a:pt x="508" y="525"/>
                </a:cubicBezTo>
                <a:cubicBezTo>
                  <a:pt x="509" y="521"/>
                  <a:pt x="506" y="518"/>
                  <a:pt x="509" y="518"/>
                </a:cubicBezTo>
                <a:cubicBezTo>
                  <a:pt x="511" y="518"/>
                  <a:pt x="517" y="525"/>
                  <a:pt x="520" y="526"/>
                </a:cubicBezTo>
                <a:cubicBezTo>
                  <a:pt x="523" y="527"/>
                  <a:pt x="534" y="537"/>
                  <a:pt x="534" y="537"/>
                </a:cubicBezTo>
                <a:cubicBezTo>
                  <a:pt x="535" y="537"/>
                  <a:pt x="538" y="542"/>
                  <a:pt x="538" y="542"/>
                </a:cubicBezTo>
                <a:cubicBezTo>
                  <a:pt x="538" y="542"/>
                  <a:pt x="543" y="543"/>
                  <a:pt x="539" y="537"/>
                </a:cubicBezTo>
                <a:cubicBezTo>
                  <a:pt x="534" y="531"/>
                  <a:pt x="527" y="517"/>
                  <a:pt x="527" y="517"/>
                </a:cubicBezTo>
                <a:cubicBezTo>
                  <a:pt x="527" y="517"/>
                  <a:pt x="525" y="509"/>
                  <a:pt x="522" y="507"/>
                </a:cubicBezTo>
                <a:cubicBezTo>
                  <a:pt x="518" y="504"/>
                  <a:pt x="517" y="505"/>
                  <a:pt x="516" y="503"/>
                </a:cubicBezTo>
                <a:cubicBezTo>
                  <a:pt x="516" y="501"/>
                  <a:pt x="515" y="496"/>
                  <a:pt x="515" y="496"/>
                </a:cubicBezTo>
                <a:cubicBezTo>
                  <a:pt x="515" y="496"/>
                  <a:pt x="513" y="497"/>
                  <a:pt x="513" y="498"/>
                </a:cubicBezTo>
                <a:cubicBezTo>
                  <a:pt x="512" y="499"/>
                  <a:pt x="511" y="498"/>
                  <a:pt x="507" y="493"/>
                </a:cubicBezTo>
                <a:cubicBezTo>
                  <a:pt x="503" y="488"/>
                  <a:pt x="501" y="483"/>
                  <a:pt x="501" y="483"/>
                </a:cubicBezTo>
                <a:cubicBezTo>
                  <a:pt x="499" y="480"/>
                  <a:pt x="499" y="480"/>
                  <a:pt x="499" y="480"/>
                </a:cubicBezTo>
                <a:cubicBezTo>
                  <a:pt x="499" y="480"/>
                  <a:pt x="503" y="482"/>
                  <a:pt x="505" y="481"/>
                </a:cubicBezTo>
                <a:cubicBezTo>
                  <a:pt x="506" y="481"/>
                  <a:pt x="513" y="481"/>
                  <a:pt x="514" y="481"/>
                </a:cubicBezTo>
                <a:cubicBezTo>
                  <a:pt x="515" y="481"/>
                  <a:pt x="530" y="482"/>
                  <a:pt x="532" y="482"/>
                </a:cubicBezTo>
                <a:cubicBezTo>
                  <a:pt x="535" y="482"/>
                  <a:pt x="548" y="488"/>
                  <a:pt x="551" y="488"/>
                </a:cubicBezTo>
                <a:cubicBezTo>
                  <a:pt x="554" y="488"/>
                  <a:pt x="554" y="488"/>
                  <a:pt x="554" y="488"/>
                </a:cubicBezTo>
                <a:cubicBezTo>
                  <a:pt x="554" y="488"/>
                  <a:pt x="581" y="494"/>
                  <a:pt x="584" y="495"/>
                </a:cubicBezTo>
                <a:cubicBezTo>
                  <a:pt x="586" y="495"/>
                  <a:pt x="595" y="496"/>
                  <a:pt x="596" y="498"/>
                </a:cubicBezTo>
                <a:cubicBezTo>
                  <a:pt x="596" y="499"/>
                  <a:pt x="597" y="510"/>
                  <a:pt x="597" y="510"/>
                </a:cubicBezTo>
                <a:cubicBezTo>
                  <a:pt x="597" y="510"/>
                  <a:pt x="599" y="513"/>
                  <a:pt x="597" y="513"/>
                </a:cubicBezTo>
                <a:close/>
                <a:moveTo>
                  <a:pt x="607" y="400"/>
                </a:moveTo>
                <a:cubicBezTo>
                  <a:pt x="608" y="401"/>
                  <a:pt x="611" y="408"/>
                  <a:pt x="612" y="411"/>
                </a:cubicBezTo>
                <a:cubicBezTo>
                  <a:pt x="612" y="413"/>
                  <a:pt x="613" y="419"/>
                  <a:pt x="615" y="420"/>
                </a:cubicBezTo>
                <a:cubicBezTo>
                  <a:pt x="617" y="422"/>
                  <a:pt x="618" y="426"/>
                  <a:pt x="618" y="427"/>
                </a:cubicBezTo>
                <a:cubicBezTo>
                  <a:pt x="618" y="427"/>
                  <a:pt x="618" y="427"/>
                  <a:pt x="618" y="427"/>
                </a:cubicBezTo>
                <a:cubicBezTo>
                  <a:pt x="618" y="427"/>
                  <a:pt x="618" y="427"/>
                  <a:pt x="618" y="427"/>
                </a:cubicBezTo>
                <a:cubicBezTo>
                  <a:pt x="618" y="427"/>
                  <a:pt x="616" y="427"/>
                  <a:pt x="611" y="426"/>
                </a:cubicBezTo>
                <a:cubicBezTo>
                  <a:pt x="606" y="424"/>
                  <a:pt x="599" y="424"/>
                  <a:pt x="599" y="424"/>
                </a:cubicBezTo>
                <a:cubicBezTo>
                  <a:pt x="593" y="426"/>
                  <a:pt x="593" y="426"/>
                  <a:pt x="593" y="426"/>
                </a:cubicBezTo>
                <a:cubicBezTo>
                  <a:pt x="593" y="426"/>
                  <a:pt x="593" y="430"/>
                  <a:pt x="593" y="434"/>
                </a:cubicBezTo>
                <a:cubicBezTo>
                  <a:pt x="593" y="437"/>
                  <a:pt x="593" y="438"/>
                  <a:pt x="593" y="440"/>
                </a:cubicBezTo>
                <a:cubicBezTo>
                  <a:pt x="594" y="442"/>
                  <a:pt x="594" y="444"/>
                  <a:pt x="594" y="446"/>
                </a:cubicBezTo>
                <a:cubicBezTo>
                  <a:pt x="594" y="448"/>
                  <a:pt x="592" y="450"/>
                  <a:pt x="594" y="452"/>
                </a:cubicBezTo>
                <a:cubicBezTo>
                  <a:pt x="596" y="454"/>
                  <a:pt x="594" y="457"/>
                  <a:pt x="593" y="456"/>
                </a:cubicBezTo>
                <a:cubicBezTo>
                  <a:pt x="593" y="456"/>
                  <a:pt x="592" y="454"/>
                  <a:pt x="590" y="454"/>
                </a:cubicBezTo>
                <a:cubicBezTo>
                  <a:pt x="587" y="454"/>
                  <a:pt x="585" y="452"/>
                  <a:pt x="583" y="451"/>
                </a:cubicBezTo>
                <a:cubicBezTo>
                  <a:pt x="580" y="450"/>
                  <a:pt x="577" y="448"/>
                  <a:pt x="576" y="448"/>
                </a:cubicBezTo>
                <a:cubicBezTo>
                  <a:pt x="575" y="447"/>
                  <a:pt x="570" y="447"/>
                  <a:pt x="568" y="447"/>
                </a:cubicBezTo>
                <a:cubicBezTo>
                  <a:pt x="566" y="447"/>
                  <a:pt x="563" y="447"/>
                  <a:pt x="563" y="447"/>
                </a:cubicBezTo>
                <a:cubicBezTo>
                  <a:pt x="566" y="447"/>
                  <a:pt x="565" y="442"/>
                  <a:pt x="565" y="440"/>
                </a:cubicBezTo>
                <a:cubicBezTo>
                  <a:pt x="565" y="439"/>
                  <a:pt x="569" y="436"/>
                  <a:pt x="569" y="434"/>
                </a:cubicBezTo>
                <a:cubicBezTo>
                  <a:pt x="570" y="432"/>
                  <a:pt x="570" y="431"/>
                  <a:pt x="573" y="431"/>
                </a:cubicBezTo>
                <a:cubicBezTo>
                  <a:pt x="577" y="430"/>
                  <a:pt x="576" y="427"/>
                  <a:pt x="576" y="427"/>
                </a:cubicBezTo>
                <a:cubicBezTo>
                  <a:pt x="576" y="427"/>
                  <a:pt x="573" y="427"/>
                  <a:pt x="571" y="425"/>
                </a:cubicBezTo>
                <a:cubicBezTo>
                  <a:pt x="569" y="423"/>
                  <a:pt x="575" y="424"/>
                  <a:pt x="577" y="424"/>
                </a:cubicBezTo>
                <a:cubicBezTo>
                  <a:pt x="579" y="424"/>
                  <a:pt x="584" y="423"/>
                  <a:pt x="588" y="423"/>
                </a:cubicBezTo>
                <a:cubicBezTo>
                  <a:pt x="591" y="423"/>
                  <a:pt x="590" y="420"/>
                  <a:pt x="591" y="417"/>
                </a:cubicBezTo>
                <a:cubicBezTo>
                  <a:pt x="593" y="414"/>
                  <a:pt x="591" y="414"/>
                  <a:pt x="590" y="412"/>
                </a:cubicBezTo>
                <a:cubicBezTo>
                  <a:pt x="588" y="410"/>
                  <a:pt x="585" y="412"/>
                  <a:pt x="585" y="410"/>
                </a:cubicBezTo>
                <a:cubicBezTo>
                  <a:pt x="584" y="408"/>
                  <a:pt x="589" y="409"/>
                  <a:pt x="590" y="407"/>
                </a:cubicBezTo>
                <a:cubicBezTo>
                  <a:pt x="592" y="405"/>
                  <a:pt x="593" y="407"/>
                  <a:pt x="594" y="406"/>
                </a:cubicBezTo>
                <a:cubicBezTo>
                  <a:pt x="595" y="406"/>
                  <a:pt x="598" y="403"/>
                  <a:pt x="601" y="402"/>
                </a:cubicBezTo>
                <a:cubicBezTo>
                  <a:pt x="604" y="401"/>
                  <a:pt x="605" y="400"/>
                  <a:pt x="606" y="399"/>
                </a:cubicBezTo>
                <a:cubicBezTo>
                  <a:pt x="607" y="399"/>
                  <a:pt x="607" y="399"/>
                  <a:pt x="607" y="400"/>
                </a:cubicBezTo>
                <a:close/>
                <a:moveTo>
                  <a:pt x="603" y="381"/>
                </a:moveTo>
                <a:cubicBezTo>
                  <a:pt x="603" y="382"/>
                  <a:pt x="603" y="387"/>
                  <a:pt x="603" y="387"/>
                </a:cubicBezTo>
                <a:cubicBezTo>
                  <a:pt x="603" y="387"/>
                  <a:pt x="606" y="392"/>
                  <a:pt x="603" y="389"/>
                </a:cubicBezTo>
                <a:cubicBezTo>
                  <a:pt x="600" y="386"/>
                  <a:pt x="600" y="385"/>
                  <a:pt x="599" y="385"/>
                </a:cubicBezTo>
                <a:cubicBezTo>
                  <a:pt x="598" y="384"/>
                  <a:pt x="593" y="384"/>
                  <a:pt x="593" y="384"/>
                </a:cubicBezTo>
                <a:cubicBezTo>
                  <a:pt x="590" y="381"/>
                  <a:pt x="590" y="381"/>
                  <a:pt x="590" y="381"/>
                </a:cubicBezTo>
                <a:cubicBezTo>
                  <a:pt x="590" y="381"/>
                  <a:pt x="586" y="377"/>
                  <a:pt x="592" y="377"/>
                </a:cubicBezTo>
                <a:cubicBezTo>
                  <a:pt x="597" y="377"/>
                  <a:pt x="603" y="380"/>
                  <a:pt x="603" y="381"/>
                </a:cubicBezTo>
                <a:close/>
                <a:moveTo>
                  <a:pt x="983" y="261"/>
                </a:moveTo>
                <a:cubicBezTo>
                  <a:pt x="983" y="262"/>
                  <a:pt x="982" y="264"/>
                  <a:pt x="981" y="265"/>
                </a:cubicBezTo>
                <a:cubicBezTo>
                  <a:pt x="979" y="266"/>
                  <a:pt x="979" y="267"/>
                  <a:pt x="978" y="267"/>
                </a:cubicBezTo>
                <a:cubicBezTo>
                  <a:pt x="976" y="267"/>
                  <a:pt x="974" y="266"/>
                  <a:pt x="972" y="265"/>
                </a:cubicBezTo>
                <a:cubicBezTo>
                  <a:pt x="970" y="265"/>
                  <a:pt x="968" y="265"/>
                  <a:pt x="967" y="264"/>
                </a:cubicBezTo>
                <a:cubicBezTo>
                  <a:pt x="966" y="263"/>
                  <a:pt x="963" y="262"/>
                  <a:pt x="965" y="261"/>
                </a:cubicBezTo>
                <a:cubicBezTo>
                  <a:pt x="965" y="261"/>
                  <a:pt x="969" y="261"/>
                  <a:pt x="972" y="261"/>
                </a:cubicBezTo>
                <a:cubicBezTo>
                  <a:pt x="975" y="260"/>
                  <a:pt x="976" y="260"/>
                  <a:pt x="980" y="260"/>
                </a:cubicBezTo>
                <a:cubicBezTo>
                  <a:pt x="984" y="259"/>
                  <a:pt x="983" y="259"/>
                  <a:pt x="983" y="261"/>
                </a:cubicBezTo>
                <a:close/>
                <a:moveTo>
                  <a:pt x="988" y="269"/>
                </a:moveTo>
                <a:cubicBezTo>
                  <a:pt x="988" y="269"/>
                  <a:pt x="993" y="265"/>
                  <a:pt x="993" y="263"/>
                </a:cubicBezTo>
                <a:cubicBezTo>
                  <a:pt x="994" y="262"/>
                  <a:pt x="992" y="260"/>
                  <a:pt x="992" y="260"/>
                </a:cubicBezTo>
                <a:cubicBezTo>
                  <a:pt x="992" y="260"/>
                  <a:pt x="991" y="260"/>
                  <a:pt x="995" y="260"/>
                </a:cubicBezTo>
                <a:cubicBezTo>
                  <a:pt x="998" y="260"/>
                  <a:pt x="1000" y="260"/>
                  <a:pt x="999" y="261"/>
                </a:cubicBezTo>
                <a:cubicBezTo>
                  <a:pt x="999" y="262"/>
                  <a:pt x="995" y="265"/>
                  <a:pt x="995" y="267"/>
                </a:cubicBezTo>
                <a:cubicBezTo>
                  <a:pt x="996" y="269"/>
                  <a:pt x="996" y="270"/>
                  <a:pt x="997" y="270"/>
                </a:cubicBezTo>
                <a:cubicBezTo>
                  <a:pt x="998" y="269"/>
                  <a:pt x="1000" y="266"/>
                  <a:pt x="1001" y="264"/>
                </a:cubicBezTo>
                <a:cubicBezTo>
                  <a:pt x="1002" y="262"/>
                  <a:pt x="1003" y="260"/>
                  <a:pt x="1006" y="258"/>
                </a:cubicBezTo>
                <a:cubicBezTo>
                  <a:pt x="1008" y="256"/>
                  <a:pt x="1009" y="254"/>
                  <a:pt x="1012" y="253"/>
                </a:cubicBezTo>
                <a:cubicBezTo>
                  <a:pt x="1014" y="253"/>
                  <a:pt x="1014" y="251"/>
                  <a:pt x="1016" y="252"/>
                </a:cubicBezTo>
                <a:cubicBezTo>
                  <a:pt x="1017" y="253"/>
                  <a:pt x="1019" y="254"/>
                  <a:pt x="1020" y="254"/>
                </a:cubicBezTo>
                <a:cubicBezTo>
                  <a:pt x="1021" y="255"/>
                  <a:pt x="1021" y="257"/>
                  <a:pt x="1023" y="257"/>
                </a:cubicBezTo>
                <a:cubicBezTo>
                  <a:pt x="1025" y="256"/>
                  <a:pt x="1029" y="255"/>
                  <a:pt x="1031" y="255"/>
                </a:cubicBezTo>
                <a:cubicBezTo>
                  <a:pt x="1033" y="255"/>
                  <a:pt x="1036" y="255"/>
                  <a:pt x="1038" y="255"/>
                </a:cubicBezTo>
                <a:cubicBezTo>
                  <a:pt x="1039" y="255"/>
                  <a:pt x="1042" y="255"/>
                  <a:pt x="1044" y="255"/>
                </a:cubicBezTo>
                <a:cubicBezTo>
                  <a:pt x="1046" y="255"/>
                  <a:pt x="1047" y="257"/>
                  <a:pt x="1050" y="257"/>
                </a:cubicBezTo>
                <a:cubicBezTo>
                  <a:pt x="1053" y="257"/>
                  <a:pt x="1055" y="256"/>
                  <a:pt x="1055" y="257"/>
                </a:cubicBezTo>
                <a:cubicBezTo>
                  <a:pt x="1055" y="257"/>
                  <a:pt x="1057" y="258"/>
                  <a:pt x="1057" y="258"/>
                </a:cubicBezTo>
                <a:cubicBezTo>
                  <a:pt x="1057" y="258"/>
                  <a:pt x="1057" y="262"/>
                  <a:pt x="1057" y="263"/>
                </a:cubicBezTo>
                <a:cubicBezTo>
                  <a:pt x="1057" y="265"/>
                  <a:pt x="1058" y="266"/>
                  <a:pt x="1056" y="267"/>
                </a:cubicBezTo>
                <a:cubicBezTo>
                  <a:pt x="1055" y="268"/>
                  <a:pt x="1054" y="268"/>
                  <a:pt x="1052" y="268"/>
                </a:cubicBezTo>
                <a:cubicBezTo>
                  <a:pt x="1050" y="268"/>
                  <a:pt x="1047" y="268"/>
                  <a:pt x="1044" y="268"/>
                </a:cubicBezTo>
                <a:cubicBezTo>
                  <a:pt x="1040" y="268"/>
                  <a:pt x="1032" y="268"/>
                  <a:pt x="1030" y="268"/>
                </a:cubicBezTo>
                <a:cubicBezTo>
                  <a:pt x="1029" y="269"/>
                  <a:pt x="1027" y="267"/>
                  <a:pt x="1024" y="269"/>
                </a:cubicBezTo>
                <a:cubicBezTo>
                  <a:pt x="1021" y="270"/>
                  <a:pt x="1020" y="271"/>
                  <a:pt x="1017" y="271"/>
                </a:cubicBezTo>
                <a:cubicBezTo>
                  <a:pt x="1015" y="271"/>
                  <a:pt x="1008" y="271"/>
                  <a:pt x="1007" y="273"/>
                </a:cubicBezTo>
                <a:cubicBezTo>
                  <a:pt x="1005" y="274"/>
                  <a:pt x="1005" y="274"/>
                  <a:pt x="1004" y="274"/>
                </a:cubicBezTo>
                <a:cubicBezTo>
                  <a:pt x="1002" y="274"/>
                  <a:pt x="1000" y="273"/>
                  <a:pt x="997" y="273"/>
                </a:cubicBezTo>
                <a:cubicBezTo>
                  <a:pt x="995" y="273"/>
                  <a:pt x="995" y="271"/>
                  <a:pt x="992" y="271"/>
                </a:cubicBezTo>
                <a:cubicBezTo>
                  <a:pt x="990" y="270"/>
                  <a:pt x="988" y="270"/>
                  <a:pt x="988" y="270"/>
                </a:cubicBezTo>
                <a:lnTo>
                  <a:pt x="988" y="269"/>
                </a:lnTo>
                <a:close/>
                <a:moveTo>
                  <a:pt x="991" y="279"/>
                </a:moveTo>
                <a:cubicBezTo>
                  <a:pt x="989" y="279"/>
                  <a:pt x="987" y="279"/>
                  <a:pt x="987" y="278"/>
                </a:cubicBezTo>
                <a:cubicBezTo>
                  <a:pt x="987" y="277"/>
                  <a:pt x="988" y="276"/>
                  <a:pt x="988" y="276"/>
                </a:cubicBezTo>
                <a:cubicBezTo>
                  <a:pt x="988" y="276"/>
                  <a:pt x="988" y="275"/>
                  <a:pt x="991" y="275"/>
                </a:cubicBezTo>
                <a:cubicBezTo>
                  <a:pt x="994" y="275"/>
                  <a:pt x="996" y="275"/>
                  <a:pt x="994" y="276"/>
                </a:cubicBezTo>
                <a:cubicBezTo>
                  <a:pt x="992" y="277"/>
                  <a:pt x="992" y="279"/>
                  <a:pt x="991" y="279"/>
                </a:cubicBezTo>
                <a:close/>
                <a:moveTo>
                  <a:pt x="1059" y="316"/>
                </a:moveTo>
                <a:cubicBezTo>
                  <a:pt x="1057" y="318"/>
                  <a:pt x="1056" y="319"/>
                  <a:pt x="1056" y="319"/>
                </a:cubicBezTo>
                <a:cubicBezTo>
                  <a:pt x="1055" y="319"/>
                  <a:pt x="1032" y="307"/>
                  <a:pt x="1030" y="305"/>
                </a:cubicBezTo>
                <a:cubicBezTo>
                  <a:pt x="1027" y="303"/>
                  <a:pt x="1019" y="298"/>
                  <a:pt x="1017" y="298"/>
                </a:cubicBezTo>
                <a:cubicBezTo>
                  <a:pt x="1016" y="297"/>
                  <a:pt x="1006" y="291"/>
                  <a:pt x="1005" y="290"/>
                </a:cubicBezTo>
                <a:cubicBezTo>
                  <a:pt x="1003" y="289"/>
                  <a:pt x="997" y="285"/>
                  <a:pt x="997" y="285"/>
                </a:cubicBezTo>
                <a:cubicBezTo>
                  <a:pt x="993" y="283"/>
                  <a:pt x="993" y="283"/>
                  <a:pt x="993" y="283"/>
                </a:cubicBezTo>
                <a:cubicBezTo>
                  <a:pt x="993" y="283"/>
                  <a:pt x="995" y="279"/>
                  <a:pt x="998" y="279"/>
                </a:cubicBezTo>
                <a:cubicBezTo>
                  <a:pt x="1002" y="279"/>
                  <a:pt x="1014" y="286"/>
                  <a:pt x="1015" y="287"/>
                </a:cubicBezTo>
                <a:cubicBezTo>
                  <a:pt x="1017" y="287"/>
                  <a:pt x="1029" y="291"/>
                  <a:pt x="1029" y="291"/>
                </a:cubicBezTo>
                <a:cubicBezTo>
                  <a:pt x="1030" y="291"/>
                  <a:pt x="1039" y="294"/>
                  <a:pt x="1040" y="295"/>
                </a:cubicBezTo>
                <a:cubicBezTo>
                  <a:pt x="1041" y="295"/>
                  <a:pt x="1046" y="298"/>
                  <a:pt x="1046" y="298"/>
                </a:cubicBezTo>
                <a:cubicBezTo>
                  <a:pt x="1047" y="299"/>
                  <a:pt x="1049" y="299"/>
                  <a:pt x="1050" y="297"/>
                </a:cubicBezTo>
                <a:cubicBezTo>
                  <a:pt x="1052" y="295"/>
                  <a:pt x="1052" y="293"/>
                  <a:pt x="1051" y="292"/>
                </a:cubicBezTo>
                <a:cubicBezTo>
                  <a:pt x="1050" y="291"/>
                  <a:pt x="1047" y="290"/>
                  <a:pt x="1046" y="289"/>
                </a:cubicBezTo>
                <a:cubicBezTo>
                  <a:pt x="1045" y="289"/>
                  <a:pt x="1040" y="287"/>
                  <a:pt x="1039" y="287"/>
                </a:cubicBezTo>
                <a:cubicBezTo>
                  <a:pt x="1038" y="286"/>
                  <a:pt x="1030" y="284"/>
                  <a:pt x="1029" y="283"/>
                </a:cubicBezTo>
                <a:cubicBezTo>
                  <a:pt x="1029" y="283"/>
                  <a:pt x="1027" y="282"/>
                  <a:pt x="1026" y="282"/>
                </a:cubicBezTo>
                <a:cubicBezTo>
                  <a:pt x="1025" y="281"/>
                  <a:pt x="1022" y="281"/>
                  <a:pt x="1021" y="280"/>
                </a:cubicBezTo>
                <a:cubicBezTo>
                  <a:pt x="1020" y="279"/>
                  <a:pt x="1013" y="278"/>
                  <a:pt x="1013" y="278"/>
                </a:cubicBezTo>
                <a:cubicBezTo>
                  <a:pt x="1009" y="278"/>
                  <a:pt x="1009" y="278"/>
                  <a:pt x="1009" y="278"/>
                </a:cubicBezTo>
                <a:cubicBezTo>
                  <a:pt x="1009" y="278"/>
                  <a:pt x="1009" y="276"/>
                  <a:pt x="1011" y="275"/>
                </a:cubicBezTo>
                <a:cubicBezTo>
                  <a:pt x="1012" y="274"/>
                  <a:pt x="1016" y="274"/>
                  <a:pt x="1019" y="274"/>
                </a:cubicBezTo>
                <a:cubicBezTo>
                  <a:pt x="1022" y="274"/>
                  <a:pt x="1025" y="272"/>
                  <a:pt x="1029" y="272"/>
                </a:cubicBezTo>
                <a:cubicBezTo>
                  <a:pt x="1033" y="272"/>
                  <a:pt x="1038" y="271"/>
                  <a:pt x="1042" y="271"/>
                </a:cubicBezTo>
                <a:cubicBezTo>
                  <a:pt x="1045" y="271"/>
                  <a:pt x="1053" y="271"/>
                  <a:pt x="1053" y="271"/>
                </a:cubicBezTo>
                <a:cubicBezTo>
                  <a:pt x="1056" y="271"/>
                  <a:pt x="1056" y="271"/>
                  <a:pt x="1056" y="271"/>
                </a:cubicBezTo>
                <a:cubicBezTo>
                  <a:pt x="1056" y="271"/>
                  <a:pt x="1057" y="281"/>
                  <a:pt x="1057" y="282"/>
                </a:cubicBezTo>
                <a:cubicBezTo>
                  <a:pt x="1057" y="284"/>
                  <a:pt x="1058" y="286"/>
                  <a:pt x="1058" y="290"/>
                </a:cubicBezTo>
                <a:cubicBezTo>
                  <a:pt x="1058" y="295"/>
                  <a:pt x="1058" y="300"/>
                  <a:pt x="1058" y="302"/>
                </a:cubicBezTo>
                <a:cubicBezTo>
                  <a:pt x="1058" y="304"/>
                  <a:pt x="1058" y="308"/>
                  <a:pt x="1059" y="310"/>
                </a:cubicBezTo>
                <a:cubicBezTo>
                  <a:pt x="1059" y="312"/>
                  <a:pt x="1060" y="315"/>
                  <a:pt x="1059" y="316"/>
                </a:cubicBezTo>
                <a:close/>
                <a:moveTo>
                  <a:pt x="1076" y="242"/>
                </a:moveTo>
                <a:cubicBezTo>
                  <a:pt x="1076" y="242"/>
                  <a:pt x="1077" y="238"/>
                  <a:pt x="1077" y="237"/>
                </a:cubicBezTo>
                <a:cubicBezTo>
                  <a:pt x="1078" y="236"/>
                  <a:pt x="1079" y="236"/>
                  <a:pt x="1079" y="235"/>
                </a:cubicBezTo>
                <a:cubicBezTo>
                  <a:pt x="1079" y="234"/>
                  <a:pt x="1079" y="233"/>
                  <a:pt x="1078" y="232"/>
                </a:cubicBezTo>
                <a:cubicBezTo>
                  <a:pt x="1077" y="231"/>
                  <a:pt x="1078" y="229"/>
                  <a:pt x="1080" y="229"/>
                </a:cubicBezTo>
                <a:cubicBezTo>
                  <a:pt x="1082" y="229"/>
                  <a:pt x="1084" y="229"/>
                  <a:pt x="1085" y="229"/>
                </a:cubicBezTo>
                <a:cubicBezTo>
                  <a:pt x="1086" y="230"/>
                  <a:pt x="1086" y="230"/>
                  <a:pt x="1087" y="232"/>
                </a:cubicBezTo>
                <a:cubicBezTo>
                  <a:pt x="1087" y="233"/>
                  <a:pt x="1089" y="233"/>
                  <a:pt x="1089" y="235"/>
                </a:cubicBezTo>
                <a:cubicBezTo>
                  <a:pt x="1089" y="237"/>
                  <a:pt x="1089" y="237"/>
                  <a:pt x="1089" y="239"/>
                </a:cubicBezTo>
                <a:cubicBezTo>
                  <a:pt x="1089" y="241"/>
                  <a:pt x="1090" y="242"/>
                  <a:pt x="1090" y="243"/>
                </a:cubicBezTo>
                <a:cubicBezTo>
                  <a:pt x="1090" y="245"/>
                  <a:pt x="1090" y="245"/>
                  <a:pt x="1089" y="245"/>
                </a:cubicBezTo>
                <a:cubicBezTo>
                  <a:pt x="1088" y="245"/>
                  <a:pt x="1085" y="244"/>
                  <a:pt x="1083" y="244"/>
                </a:cubicBezTo>
                <a:cubicBezTo>
                  <a:pt x="1080" y="243"/>
                  <a:pt x="1078" y="243"/>
                  <a:pt x="1078" y="243"/>
                </a:cubicBezTo>
                <a:cubicBezTo>
                  <a:pt x="1077" y="243"/>
                  <a:pt x="1076" y="243"/>
                  <a:pt x="1076" y="243"/>
                </a:cubicBezTo>
                <a:lnTo>
                  <a:pt x="1076" y="242"/>
                </a:lnTo>
                <a:close/>
                <a:moveTo>
                  <a:pt x="1071" y="253"/>
                </a:moveTo>
                <a:cubicBezTo>
                  <a:pt x="1071" y="253"/>
                  <a:pt x="1073" y="252"/>
                  <a:pt x="1074" y="252"/>
                </a:cubicBezTo>
                <a:cubicBezTo>
                  <a:pt x="1076" y="251"/>
                  <a:pt x="1077" y="249"/>
                  <a:pt x="1077" y="249"/>
                </a:cubicBezTo>
                <a:cubicBezTo>
                  <a:pt x="1077" y="249"/>
                  <a:pt x="1079" y="251"/>
                  <a:pt x="1080" y="252"/>
                </a:cubicBezTo>
                <a:cubicBezTo>
                  <a:pt x="1081" y="253"/>
                  <a:pt x="1084" y="251"/>
                  <a:pt x="1084" y="251"/>
                </a:cubicBezTo>
                <a:cubicBezTo>
                  <a:pt x="1084" y="251"/>
                  <a:pt x="1085" y="251"/>
                  <a:pt x="1086" y="251"/>
                </a:cubicBezTo>
                <a:cubicBezTo>
                  <a:pt x="1087" y="252"/>
                  <a:pt x="1087" y="252"/>
                  <a:pt x="1089" y="251"/>
                </a:cubicBezTo>
                <a:cubicBezTo>
                  <a:pt x="1091" y="251"/>
                  <a:pt x="1090" y="250"/>
                  <a:pt x="1092" y="250"/>
                </a:cubicBezTo>
                <a:cubicBezTo>
                  <a:pt x="1093" y="250"/>
                  <a:pt x="1094" y="250"/>
                  <a:pt x="1094" y="251"/>
                </a:cubicBezTo>
                <a:cubicBezTo>
                  <a:pt x="1095" y="251"/>
                  <a:pt x="1095" y="257"/>
                  <a:pt x="1096" y="258"/>
                </a:cubicBezTo>
                <a:cubicBezTo>
                  <a:pt x="1096" y="259"/>
                  <a:pt x="1096" y="260"/>
                  <a:pt x="1096" y="261"/>
                </a:cubicBezTo>
                <a:cubicBezTo>
                  <a:pt x="1096" y="262"/>
                  <a:pt x="1099" y="263"/>
                  <a:pt x="1096" y="263"/>
                </a:cubicBezTo>
                <a:cubicBezTo>
                  <a:pt x="1094" y="262"/>
                  <a:pt x="1089" y="262"/>
                  <a:pt x="1087" y="261"/>
                </a:cubicBezTo>
                <a:cubicBezTo>
                  <a:pt x="1085" y="260"/>
                  <a:pt x="1082" y="259"/>
                  <a:pt x="1080" y="259"/>
                </a:cubicBezTo>
                <a:cubicBezTo>
                  <a:pt x="1078" y="259"/>
                  <a:pt x="1077" y="259"/>
                  <a:pt x="1076" y="259"/>
                </a:cubicBezTo>
                <a:cubicBezTo>
                  <a:pt x="1074" y="259"/>
                  <a:pt x="1073" y="259"/>
                  <a:pt x="1073" y="259"/>
                </a:cubicBezTo>
                <a:cubicBezTo>
                  <a:pt x="1073" y="258"/>
                  <a:pt x="1073" y="256"/>
                  <a:pt x="1074" y="255"/>
                </a:cubicBezTo>
                <a:cubicBezTo>
                  <a:pt x="1074" y="255"/>
                  <a:pt x="1071" y="255"/>
                  <a:pt x="1071" y="255"/>
                </a:cubicBezTo>
                <a:lnTo>
                  <a:pt x="1071" y="253"/>
                </a:lnTo>
                <a:close/>
                <a:moveTo>
                  <a:pt x="1072" y="262"/>
                </a:moveTo>
                <a:cubicBezTo>
                  <a:pt x="1073" y="262"/>
                  <a:pt x="1075" y="263"/>
                  <a:pt x="1076" y="263"/>
                </a:cubicBezTo>
                <a:cubicBezTo>
                  <a:pt x="1077" y="263"/>
                  <a:pt x="1080" y="264"/>
                  <a:pt x="1082" y="264"/>
                </a:cubicBezTo>
                <a:cubicBezTo>
                  <a:pt x="1084" y="264"/>
                  <a:pt x="1088" y="265"/>
                  <a:pt x="1089" y="265"/>
                </a:cubicBezTo>
                <a:cubicBezTo>
                  <a:pt x="1089" y="265"/>
                  <a:pt x="1093" y="265"/>
                  <a:pt x="1094" y="266"/>
                </a:cubicBezTo>
                <a:cubicBezTo>
                  <a:pt x="1095" y="266"/>
                  <a:pt x="1097" y="267"/>
                  <a:pt x="1097" y="267"/>
                </a:cubicBezTo>
                <a:cubicBezTo>
                  <a:pt x="1098" y="268"/>
                  <a:pt x="1103" y="269"/>
                  <a:pt x="1100" y="270"/>
                </a:cubicBezTo>
                <a:cubicBezTo>
                  <a:pt x="1096" y="271"/>
                  <a:pt x="1095" y="270"/>
                  <a:pt x="1095" y="270"/>
                </a:cubicBezTo>
                <a:cubicBezTo>
                  <a:pt x="1095" y="270"/>
                  <a:pt x="1093" y="270"/>
                  <a:pt x="1091" y="270"/>
                </a:cubicBezTo>
                <a:cubicBezTo>
                  <a:pt x="1089" y="270"/>
                  <a:pt x="1088" y="270"/>
                  <a:pt x="1086" y="270"/>
                </a:cubicBezTo>
                <a:cubicBezTo>
                  <a:pt x="1085" y="270"/>
                  <a:pt x="1083" y="268"/>
                  <a:pt x="1081" y="268"/>
                </a:cubicBezTo>
                <a:cubicBezTo>
                  <a:pt x="1078" y="268"/>
                  <a:pt x="1076" y="268"/>
                  <a:pt x="1074" y="268"/>
                </a:cubicBezTo>
                <a:cubicBezTo>
                  <a:pt x="1072" y="268"/>
                  <a:pt x="1070" y="269"/>
                  <a:pt x="1070" y="268"/>
                </a:cubicBezTo>
                <a:cubicBezTo>
                  <a:pt x="1069" y="267"/>
                  <a:pt x="1068" y="265"/>
                  <a:pt x="1068" y="265"/>
                </a:cubicBezTo>
                <a:cubicBezTo>
                  <a:pt x="1068" y="265"/>
                  <a:pt x="1070" y="262"/>
                  <a:pt x="1072" y="262"/>
                </a:cubicBezTo>
                <a:close/>
                <a:moveTo>
                  <a:pt x="1111" y="317"/>
                </a:moveTo>
                <a:cubicBezTo>
                  <a:pt x="1110" y="317"/>
                  <a:pt x="1108" y="318"/>
                  <a:pt x="1107" y="318"/>
                </a:cubicBezTo>
                <a:cubicBezTo>
                  <a:pt x="1105" y="317"/>
                  <a:pt x="1105" y="315"/>
                  <a:pt x="1103" y="314"/>
                </a:cubicBezTo>
                <a:cubicBezTo>
                  <a:pt x="1102" y="313"/>
                  <a:pt x="1099" y="311"/>
                  <a:pt x="1099" y="310"/>
                </a:cubicBezTo>
                <a:cubicBezTo>
                  <a:pt x="1099" y="308"/>
                  <a:pt x="1098" y="306"/>
                  <a:pt x="1097" y="305"/>
                </a:cubicBezTo>
                <a:cubicBezTo>
                  <a:pt x="1096" y="305"/>
                  <a:pt x="1094" y="306"/>
                  <a:pt x="1093" y="306"/>
                </a:cubicBezTo>
                <a:cubicBezTo>
                  <a:pt x="1093" y="306"/>
                  <a:pt x="1091" y="304"/>
                  <a:pt x="1089" y="305"/>
                </a:cubicBezTo>
                <a:cubicBezTo>
                  <a:pt x="1088" y="305"/>
                  <a:pt x="1087" y="305"/>
                  <a:pt x="1086" y="306"/>
                </a:cubicBezTo>
                <a:cubicBezTo>
                  <a:pt x="1084" y="306"/>
                  <a:pt x="1084" y="306"/>
                  <a:pt x="1082" y="307"/>
                </a:cubicBezTo>
                <a:cubicBezTo>
                  <a:pt x="1080" y="308"/>
                  <a:pt x="1079" y="308"/>
                  <a:pt x="1079" y="309"/>
                </a:cubicBezTo>
                <a:cubicBezTo>
                  <a:pt x="1079" y="311"/>
                  <a:pt x="1081" y="309"/>
                  <a:pt x="1078" y="312"/>
                </a:cubicBezTo>
                <a:cubicBezTo>
                  <a:pt x="1075" y="314"/>
                  <a:pt x="1073" y="314"/>
                  <a:pt x="1073" y="315"/>
                </a:cubicBezTo>
                <a:cubicBezTo>
                  <a:pt x="1072" y="316"/>
                  <a:pt x="1072" y="317"/>
                  <a:pt x="1072" y="319"/>
                </a:cubicBezTo>
                <a:cubicBezTo>
                  <a:pt x="1072" y="324"/>
                  <a:pt x="1072" y="324"/>
                  <a:pt x="1072" y="324"/>
                </a:cubicBezTo>
                <a:cubicBezTo>
                  <a:pt x="1072" y="325"/>
                  <a:pt x="1072" y="324"/>
                  <a:pt x="1072" y="325"/>
                </a:cubicBezTo>
                <a:cubicBezTo>
                  <a:pt x="1072" y="327"/>
                  <a:pt x="1073" y="327"/>
                  <a:pt x="1072" y="327"/>
                </a:cubicBezTo>
                <a:cubicBezTo>
                  <a:pt x="1070" y="326"/>
                  <a:pt x="1068" y="326"/>
                  <a:pt x="1068" y="325"/>
                </a:cubicBezTo>
                <a:cubicBezTo>
                  <a:pt x="1067" y="324"/>
                  <a:pt x="1066" y="325"/>
                  <a:pt x="1066" y="323"/>
                </a:cubicBezTo>
                <a:cubicBezTo>
                  <a:pt x="1066" y="321"/>
                  <a:pt x="1070" y="316"/>
                  <a:pt x="1071" y="315"/>
                </a:cubicBezTo>
                <a:cubicBezTo>
                  <a:pt x="1071" y="313"/>
                  <a:pt x="1073" y="311"/>
                  <a:pt x="1074" y="310"/>
                </a:cubicBezTo>
                <a:cubicBezTo>
                  <a:pt x="1076" y="309"/>
                  <a:pt x="1078" y="309"/>
                  <a:pt x="1079" y="307"/>
                </a:cubicBezTo>
                <a:cubicBezTo>
                  <a:pt x="1081" y="306"/>
                  <a:pt x="1081" y="303"/>
                  <a:pt x="1081" y="302"/>
                </a:cubicBezTo>
                <a:cubicBezTo>
                  <a:pt x="1081" y="301"/>
                  <a:pt x="1082" y="301"/>
                  <a:pt x="1086" y="298"/>
                </a:cubicBezTo>
                <a:cubicBezTo>
                  <a:pt x="1090" y="295"/>
                  <a:pt x="1092" y="290"/>
                  <a:pt x="1092" y="290"/>
                </a:cubicBezTo>
                <a:cubicBezTo>
                  <a:pt x="1092" y="290"/>
                  <a:pt x="1092" y="286"/>
                  <a:pt x="1090" y="285"/>
                </a:cubicBezTo>
                <a:cubicBezTo>
                  <a:pt x="1089" y="285"/>
                  <a:pt x="1086" y="284"/>
                  <a:pt x="1085" y="284"/>
                </a:cubicBezTo>
                <a:cubicBezTo>
                  <a:pt x="1083" y="284"/>
                  <a:pt x="1081" y="283"/>
                  <a:pt x="1081" y="283"/>
                </a:cubicBezTo>
                <a:cubicBezTo>
                  <a:pt x="1080" y="282"/>
                  <a:pt x="1080" y="282"/>
                  <a:pt x="1077" y="282"/>
                </a:cubicBezTo>
                <a:cubicBezTo>
                  <a:pt x="1073" y="283"/>
                  <a:pt x="1073" y="283"/>
                  <a:pt x="1072" y="283"/>
                </a:cubicBezTo>
                <a:cubicBezTo>
                  <a:pt x="1071" y="283"/>
                  <a:pt x="1070" y="284"/>
                  <a:pt x="1069" y="282"/>
                </a:cubicBezTo>
                <a:cubicBezTo>
                  <a:pt x="1069" y="281"/>
                  <a:pt x="1068" y="280"/>
                  <a:pt x="1068" y="279"/>
                </a:cubicBezTo>
                <a:cubicBezTo>
                  <a:pt x="1068" y="279"/>
                  <a:pt x="1068" y="277"/>
                  <a:pt x="1068" y="277"/>
                </a:cubicBezTo>
                <a:cubicBezTo>
                  <a:pt x="1068" y="277"/>
                  <a:pt x="1067" y="273"/>
                  <a:pt x="1070" y="273"/>
                </a:cubicBezTo>
                <a:cubicBezTo>
                  <a:pt x="1073" y="273"/>
                  <a:pt x="1077" y="272"/>
                  <a:pt x="1079" y="272"/>
                </a:cubicBezTo>
                <a:cubicBezTo>
                  <a:pt x="1081" y="273"/>
                  <a:pt x="1087" y="273"/>
                  <a:pt x="1089" y="273"/>
                </a:cubicBezTo>
                <a:cubicBezTo>
                  <a:pt x="1091" y="273"/>
                  <a:pt x="1095" y="274"/>
                  <a:pt x="1097" y="274"/>
                </a:cubicBezTo>
                <a:cubicBezTo>
                  <a:pt x="1098" y="274"/>
                  <a:pt x="1101" y="275"/>
                  <a:pt x="1101" y="275"/>
                </a:cubicBezTo>
                <a:cubicBezTo>
                  <a:pt x="1101" y="276"/>
                  <a:pt x="1103" y="284"/>
                  <a:pt x="1103" y="285"/>
                </a:cubicBezTo>
                <a:cubicBezTo>
                  <a:pt x="1103" y="287"/>
                  <a:pt x="1106" y="290"/>
                  <a:pt x="1106" y="291"/>
                </a:cubicBezTo>
                <a:cubicBezTo>
                  <a:pt x="1106" y="292"/>
                  <a:pt x="1105" y="292"/>
                  <a:pt x="1106" y="294"/>
                </a:cubicBezTo>
                <a:cubicBezTo>
                  <a:pt x="1106" y="296"/>
                  <a:pt x="1107" y="297"/>
                  <a:pt x="1107" y="298"/>
                </a:cubicBezTo>
                <a:cubicBezTo>
                  <a:pt x="1107" y="299"/>
                  <a:pt x="1106" y="301"/>
                  <a:pt x="1104" y="302"/>
                </a:cubicBezTo>
                <a:cubicBezTo>
                  <a:pt x="1103" y="303"/>
                  <a:pt x="1100" y="303"/>
                  <a:pt x="1101" y="304"/>
                </a:cubicBezTo>
                <a:cubicBezTo>
                  <a:pt x="1101" y="306"/>
                  <a:pt x="1103" y="305"/>
                  <a:pt x="1104" y="306"/>
                </a:cubicBezTo>
                <a:cubicBezTo>
                  <a:pt x="1106" y="308"/>
                  <a:pt x="1107" y="310"/>
                  <a:pt x="1107" y="310"/>
                </a:cubicBezTo>
                <a:cubicBezTo>
                  <a:pt x="1108" y="310"/>
                  <a:pt x="1109" y="309"/>
                  <a:pt x="1110" y="310"/>
                </a:cubicBezTo>
                <a:cubicBezTo>
                  <a:pt x="1111" y="310"/>
                  <a:pt x="1111" y="312"/>
                  <a:pt x="1111" y="314"/>
                </a:cubicBezTo>
                <a:cubicBezTo>
                  <a:pt x="1111" y="315"/>
                  <a:pt x="1111" y="316"/>
                  <a:pt x="1111" y="317"/>
                </a:cubicBezTo>
                <a:close/>
                <a:moveTo>
                  <a:pt x="1160" y="326"/>
                </a:moveTo>
                <a:cubicBezTo>
                  <a:pt x="1158" y="326"/>
                  <a:pt x="1150" y="327"/>
                  <a:pt x="1148" y="329"/>
                </a:cubicBezTo>
                <a:cubicBezTo>
                  <a:pt x="1146" y="330"/>
                  <a:pt x="1142" y="332"/>
                  <a:pt x="1140" y="332"/>
                </a:cubicBezTo>
                <a:cubicBezTo>
                  <a:pt x="1131" y="332"/>
                  <a:pt x="1131" y="332"/>
                  <a:pt x="1131" y="332"/>
                </a:cubicBezTo>
                <a:cubicBezTo>
                  <a:pt x="1130" y="332"/>
                  <a:pt x="1129" y="333"/>
                  <a:pt x="1128" y="332"/>
                </a:cubicBezTo>
                <a:cubicBezTo>
                  <a:pt x="1127" y="331"/>
                  <a:pt x="1126" y="328"/>
                  <a:pt x="1126" y="327"/>
                </a:cubicBezTo>
                <a:cubicBezTo>
                  <a:pt x="1127" y="326"/>
                  <a:pt x="1129" y="325"/>
                  <a:pt x="1127" y="322"/>
                </a:cubicBezTo>
                <a:cubicBezTo>
                  <a:pt x="1125" y="319"/>
                  <a:pt x="1125" y="320"/>
                  <a:pt x="1124" y="317"/>
                </a:cubicBezTo>
                <a:cubicBezTo>
                  <a:pt x="1123" y="315"/>
                  <a:pt x="1122" y="315"/>
                  <a:pt x="1122" y="314"/>
                </a:cubicBezTo>
                <a:cubicBezTo>
                  <a:pt x="1122" y="313"/>
                  <a:pt x="1122" y="309"/>
                  <a:pt x="1122" y="308"/>
                </a:cubicBezTo>
                <a:cubicBezTo>
                  <a:pt x="1123" y="307"/>
                  <a:pt x="1123" y="305"/>
                  <a:pt x="1121" y="302"/>
                </a:cubicBezTo>
                <a:cubicBezTo>
                  <a:pt x="1119" y="299"/>
                  <a:pt x="1119" y="298"/>
                  <a:pt x="1118" y="298"/>
                </a:cubicBezTo>
                <a:cubicBezTo>
                  <a:pt x="1117" y="298"/>
                  <a:pt x="1115" y="298"/>
                  <a:pt x="1115" y="297"/>
                </a:cubicBezTo>
                <a:cubicBezTo>
                  <a:pt x="1115" y="296"/>
                  <a:pt x="1116" y="294"/>
                  <a:pt x="1118" y="293"/>
                </a:cubicBezTo>
                <a:cubicBezTo>
                  <a:pt x="1120" y="291"/>
                  <a:pt x="1121" y="290"/>
                  <a:pt x="1120" y="290"/>
                </a:cubicBezTo>
                <a:cubicBezTo>
                  <a:pt x="1118" y="289"/>
                  <a:pt x="1117" y="290"/>
                  <a:pt x="1117" y="287"/>
                </a:cubicBezTo>
                <a:cubicBezTo>
                  <a:pt x="1117" y="285"/>
                  <a:pt x="1118" y="282"/>
                  <a:pt x="1118" y="282"/>
                </a:cubicBezTo>
                <a:cubicBezTo>
                  <a:pt x="1119" y="283"/>
                  <a:pt x="1123" y="285"/>
                  <a:pt x="1124" y="286"/>
                </a:cubicBezTo>
                <a:cubicBezTo>
                  <a:pt x="1124" y="287"/>
                  <a:pt x="1132" y="293"/>
                  <a:pt x="1134" y="293"/>
                </a:cubicBezTo>
                <a:cubicBezTo>
                  <a:pt x="1135" y="293"/>
                  <a:pt x="1135" y="297"/>
                  <a:pt x="1141" y="300"/>
                </a:cubicBezTo>
                <a:cubicBezTo>
                  <a:pt x="1146" y="302"/>
                  <a:pt x="1146" y="303"/>
                  <a:pt x="1146" y="305"/>
                </a:cubicBezTo>
                <a:cubicBezTo>
                  <a:pt x="1146" y="307"/>
                  <a:pt x="1150" y="312"/>
                  <a:pt x="1150" y="312"/>
                </a:cubicBezTo>
                <a:cubicBezTo>
                  <a:pt x="1150" y="312"/>
                  <a:pt x="1159" y="317"/>
                  <a:pt x="1159" y="318"/>
                </a:cubicBezTo>
                <a:cubicBezTo>
                  <a:pt x="1160" y="320"/>
                  <a:pt x="1162" y="322"/>
                  <a:pt x="1162" y="323"/>
                </a:cubicBezTo>
                <a:cubicBezTo>
                  <a:pt x="1162" y="324"/>
                  <a:pt x="1163" y="326"/>
                  <a:pt x="1160" y="326"/>
                </a:cubicBezTo>
                <a:close/>
                <a:moveTo>
                  <a:pt x="1274" y="336"/>
                </a:moveTo>
                <a:cubicBezTo>
                  <a:pt x="1274" y="336"/>
                  <a:pt x="1272" y="335"/>
                  <a:pt x="1271" y="334"/>
                </a:cubicBezTo>
                <a:cubicBezTo>
                  <a:pt x="1270" y="333"/>
                  <a:pt x="1268" y="333"/>
                  <a:pt x="1267" y="334"/>
                </a:cubicBezTo>
                <a:cubicBezTo>
                  <a:pt x="1267" y="334"/>
                  <a:pt x="1265" y="334"/>
                  <a:pt x="1264" y="334"/>
                </a:cubicBezTo>
                <a:cubicBezTo>
                  <a:pt x="1263" y="333"/>
                  <a:pt x="1259" y="332"/>
                  <a:pt x="1258" y="331"/>
                </a:cubicBezTo>
                <a:cubicBezTo>
                  <a:pt x="1257" y="330"/>
                  <a:pt x="1256" y="330"/>
                  <a:pt x="1253" y="330"/>
                </a:cubicBezTo>
                <a:cubicBezTo>
                  <a:pt x="1251" y="330"/>
                  <a:pt x="1251" y="330"/>
                  <a:pt x="1249" y="330"/>
                </a:cubicBezTo>
                <a:cubicBezTo>
                  <a:pt x="1247" y="330"/>
                  <a:pt x="1253" y="329"/>
                  <a:pt x="1246" y="328"/>
                </a:cubicBezTo>
                <a:cubicBezTo>
                  <a:pt x="1240" y="328"/>
                  <a:pt x="1237" y="328"/>
                  <a:pt x="1237" y="328"/>
                </a:cubicBezTo>
                <a:cubicBezTo>
                  <a:pt x="1236" y="328"/>
                  <a:pt x="1233" y="328"/>
                  <a:pt x="1231" y="327"/>
                </a:cubicBezTo>
                <a:cubicBezTo>
                  <a:pt x="1230" y="327"/>
                  <a:pt x="1227" y="326"/>
                  <a:pt x="1227" y="326"/>
                </a:cubicBezTo>
                <a:cubicBezTo>
                  <a:pt x="1226" y="326"/>
                  <a:pt x="1226" y="323"/>
                  <a:pt x="1225" y="323"/>
                </a:cubicBezTo>
                <a:cubicBezTo>
                  <a:pt x="1225" y="323"/>
                  <a:pt x="1224" y="323"/>
                  <a:pt x="1222" y="324"/>
                </a:cubicBezTo>
                <a:cubicBezTo>
                  <a:pt x="1221" y="324"/>
                  <a:pt x="1220" y="325"/>
                  <a:pt x="1219" y="323"/>
                </a:cubicBezTo>
                <a:cubicBezTo>
                  <a:pt x="1219" y="321"/>
                  <a:pt x="1219" y="312"/>
                  <a:pt x="1218" y="310"/>
                </a:cubicBezTo>
                <a:cubicBezTo>
                  <a:pt x="1217" y="308"/>
                  <a:pt x="1215" y="305"/>
                  <a:pt x="1215" y="305"/>
                </a:cubicBezTo>
                <a:cubicBezTo>
                  <a:pt x="1215" y="305"/>
                  <a:pt x="1214" y="305"/>
                  <a:pt x="1214" y="306"/>
                </a:cubicBezTo>
                <a:cubicBezTo>
                  <a:pt x="1214" y="308"/>
                  <a:pt x="1214" y="310"/>
                  <a:pt x="1214" y="312"/>
                </a:cubicBezTo>
                <a:cubicBezTo>
                  <a:pt x="1214" y="314"/>
                  <a:pt x="1215" y="316"/>
                  <a:pt x="1215" y="317"/>
                </a:cubicBezTo>
                <a:cubicBezTo>
                  <a:pt x="1215" y="319"/>
                  <a:pt x="1214" y="321"/>
                  <a:pt x="1214" y="320"/>
                </a:cubicBezTo>
                <a:cubicBezTo>
                  <a:pt x="1213" y="319"/>
                  <a:pt x="1213" y="316"/>
                  <a:pt x="1213" y="316"/>
                </a:cubicBezTo>
                <a:cubicBezTo>
                  <a:pt x="1213" y="315"/>
                  <a:pt x="1211" y="314"/>
                  <a:pt x="1210" y="314"/>
                </a:cubicBezTo>
                <a:cubicBezTo>
                  <a:pt x="1210" y="315"/>
                  <a:pt x="1208" y="315"/>
                  <a:pt x="1208" y="315"/>
                </a:cubicBezTo>
                <a:cubicBezTo>
                  <a:pt x="1208" y="315"/>
                  <a:pt x="1201" y="308"/>
                  <a:pt x="1200" y="306"/>
                </a:cubicBezTo>
                <a:cubicBezTo>
                  <a:pt x="1199" y="304"/>
                  <a:pt x="1198" y="305"/>
                  <a:pt x="1197" y="304"/>
                </a:cubicBezTo>
                <a:cubicBezTo>
                  <a:pt x="1196" y="304"/>
                  <a:pt x="1195" y="301"/>
                  <a:pt x="1193" y="299"/>
                </a:cubicBezTo>
                <a:cubicBezTo>
                  <a:pt x="1191" y="297"/>
                  <a:pt x="1188" y="295"/>
                  <a:pt x="1188" y="293"/>
                </a:cubicBezTo>
                <a:cubicBezTo>
                  <a:pt x="1188" y="291"/>
                  <a:pt x="1188" y="289"/>
                  <a:pt x="1187" y="288"/>
                </a:cubicBezTo>
                <a:cubicBezTo>
                  <a:pt x="1187" y="287"/>
                  <a:pt x="1189" y="286"/>
                  <a:pt x="1189" y="286"/>
                </a:cubicBezTo>
                <a:cubicBezTo>
                  <a:pt x="1189" y="285"/>
                  <a:pt x="1186" y="282"/>
                  <a:pt x="1186" y="281"/>
                </a:cubicBezTo>
                <a:cubicBezTo>
                  <a:pt x="1185" y="281"/>
                  <a:pt x="1182" y="280"/>
                  <a:pt x="1180" y="280"/>
                </a:cubicBezTo>
                <a:cubicBezTo>
                  <a:pt x="1178" y="280"/>
                  <a:pt x="1177" y="280"/>
                  <a:pt x="1176" y="279"/>
                </a:cubicBezTo>
                <a:cubicBezTo>
                  <a:pt x="1176" y="279"/>
                  <a:pt x="1173" y="275"/>
                  <a:pt x="1173" y="275"/>
                </a:cubicBezTo>
                <a:cubicBezTo>
                  <a:pt x="1173" y="275"/>
                  <a:pt x="1178" y="271"/>
                  <a:pt x="1175" y="269"/>
                </a:cubicBezTo>
                <a:cubicBezTo>
                  <a:pt x="1171" y="268"/>
                  <a:pt x="1170" y="267"/>
                  <a:pt x="1168" y="266"/>
                </a:cubicBezTo>
                <a:cubicBezTo>
                  <a:pt x="1167" y="265"/>
                  <a:pt x="1166" y="265"/>
                  <a:pt x="1166" y="265"/>
                </a:cubicBezTo>
                <a:cubicBezTo>
                  <a:pt x="1166" y="264"/>
                  <a:pt x="1166" y="264"/>
                  <a:pt x="1166" y="264"/>
                </a:cubicBezTo>
                <a:cubicBezTo>
                  <a:pt x="1166" y="264"/>
                  <a:pt x="1176" y="264"/>
                  <a:pt x="1179" y="266"/>
                </a:cubicBezTo>
                <a:cubicBezTo>
                  <a:pt x="1181" y="269"/>
                  <a:pt x="1180" y="271"/>
                  <a:pt x="1182" y="271"/>
                </a:cubicBezTo>
                <a:cubicBezTo>
                  <a:pt x="1184" y="271"/>
                  <a:pt x="1186" y="270"/>
                  <a:pt x="1187" y="272"/>
                </a:cubicBezTo>
                <a:cubicBezTo>
                  <a:pt x="1189" y="273"/>
                  <a:pt x="1192" y="276"/>
                  <a:pt x="1195" y="277"/>
                </a:cubicBezTo>
                <a:cubicBezTo>
                  <a:pt x="1198" y="278"/>
                  <a:pt x="1201" y="280"/>
                  <a:pt x="1202" y="282"/>
                </a:cubicBezTo>
                <a:cubicBezTo>
                  <a:pt x="1204" y="283"/>
                  <a:pt x="1205" y="283"/>
                  <a:pt x="1205" y="284"/>
                </a:cubicBezTo>
                <a:cubicBezTo>
                  <a:pt x="1206" y="285"/>
                  <a:pt x="1210" y="293"/>
                  <a:pt x="1210" y="295"/>
                </a:cubicBezTo>
                <a:cubicBezTo>
                  <a:pt x="1210" y="296"/>
                  <a:pt x="1211" y="296"/>
                  <a:pt x="1211" y="300"/>
                </a:cubicBezTo>
                <a:cubicBezTo>
                  <a:pt x="1211" y="303"/>
                  <a:pt x="1214" y="304"/>
                  <a:pt x="1214" y="304"/>
                </a:cubicBezTo>
                <a:cubicBezTo>
                  <a:pt x="1214" y="304"/>
                  <a:pt x="1215" y="303"/>
                  <a:pt x="1215" y="302"/>
                </a:cubicBezTo>
                <a:cubicBezTo>
                  <a:pt x="1215" y="300"/>
                  <a:pt x="1215" y="297"/>
                  <a:pt x="1215" y="297"/>
                </a:cubicBezTo>
                <a:cubicBezTo>
                  <a:pt x="1215" y="297"/>
                  <a:pt x="1220" y="297"/>
                  <a:pt x="1220" y="298"/>
                </a:cubicBezTo>
                <a:cubicBezTo>
                  <a:pt x="1221" y="299"/>
                  <a:pt x="1223" y="300"/>
                  <a:pt x="1223" y="299"/>
                </a:cubicBezTo>
                <a:cubicBezTo>
                  <a:pt x="1223" y="297"/>
                  <a:pt x="1220" y="295"/>
                  <a:pt x="1220" y="294"/>
                </a:cubicBezTo>
                <a:cubicBezTo>
                  <a:pt x="1220" y="292"/>
                  <a:pt x="1220" y="291"/>
                  <a:pt x="1221" y="291"/>
                </a:cubicBezTo>
                <a:cubicBezTo>
                  <a:pt x="1222" y="291"/>
                  <a:pt x="1230" y="296"/>
                  <a:pt x="1232" y="297"/>
                </a:cubicBezTo>
                <a:cubicBezTo>
                  <a:pt x="1234" y="299"/>
                  <a:pt x="1235" y="301"/>
                  <a:pt x="1238" y="301"/>
                </a:cubicBezTo>
                <a:cubicBezTo>
                  <a:pt x="1242" y="301"/>
                  <a:pt x="1248" y="304"/>
                  <a:pt x="1248" y="304"/>
                </a:cubicBezTo>
                <a:cubicBezTo>
                  <a:pt x="1248" y="304"/>
                  <a:pt x="1250" y="306"/>
                  <a:pt x="1252" y="306"/>
                </a:cubicBezTo>
                <a:cubicBezTo>
                  <a:pt x="1254" y="307"/>
                  <a:pt x="1266" y="313"/>
                  <a:pt x="1267" y="314"/>
                </a:cubicBezTo>
                <a:cubicBezTo>
                  <a:pt x="1268" y="315"/>
                  <a:pt x="1270" y="316"/>
                  <a:pt x="1270" y="316"/>
                </a:cubicBezTo>
                <a:cubicBezTo>
                  <a:pt x="1270" y="316"/>
                  <a:pt x="1271" y="325"/>
                  <a:pt x="1272" y="325"/>
                </a:cubicBezTo>
                <a:cubicBezTo>
                  <a:pt x="1273" y="326"/>
                  <a:pt x="1273" y="327"/>
                  <a:pt x="1273" y="329"/>
                </a:cubicBezTo>
                <a:cubicBezTo>
                  <a:pt x="1273" y="331"/>
                  <a:pt x="1274" y="332"/>
                  <a:pt x="1274" y="333"/>
                </a:cubicBezTo>
                <a:cubicBezTo>
                  <a:pt x="1274" y="334"/>
                  <a:pt x="1274" y="336"/>
                  <a:pt x="1274" y="33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 name="日期占位符 1"/>
          <p:cNvSpPr>
            <a:spLocks noGrp="1"/>
          </p:cNvSpPr>
          <p:nvPr>
            <p:ph type="dt" sz="half" idx="10"/>
          </p:nvPr>
        </p:nvSpPr>
        <p:spPr/>
        <p:txBody>
          <a:bodyPr/>
          <a:lstStyle/>
          <a:p>
            <a:fld id="{F7923F4A-2494-49AB-BCAD-9FB02F216F13}" type="datetimeFigureOut">
              <a:rPr lang="zh-CN" altLang="en-US" smtClean="0"/>
              <a:t>2023/9/12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4824FA-B2A6-4FBC-AF63-12E22A56AC77}"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575186"/>
            <a:ext cx="3932237" cy="1482213"/>
          </a:xfrm>
        </p:spPr>
        <p:txBody>
          <a:bodyPr anchor="t"/>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575187"/>
            <a:ext cx="6172200" cy="52858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7923F4A-2494-49AB-BCAD-9FB02F216F13}" type="datetimeFigureOut">
              <a:rPr lang="zh-CN" altLang="en-US" smtClean="0"/>
              <a:t>2023/9/12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4824FA-B2A6-4FBC-AF63-12E22A56AC77}"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nvGrpSpPr>
      <p:grpSpPr>
        <a:xfrm>
          <a:off x="0" y="0"/>
          <a:ext cx="0" cy="0"/>
        </a:xfrm>
      </p:grpSpPr>
      <p:sp>
        <p:nvSpPr>
          <p:cNvPr id="2" name="竖排标题 1"/>
          <p:cNvSpPr>
            <a:spLocks noGrp="1"/>
          </p:cNvSpPr>
          <p:nvPr>
            <p:ph type="title" orient="vert"/>
          </p:nvPr>
        </p:nvSpPr>
        <p:spPr>
          <a:xfrm>
            <a:off x="9941668" y="365125"/>
            <a:ext cx="1412132"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nvPr>
        </p:nvSpPr>
        <p:spPr>
          <a:xfrm>
            <a:off x="838200" y="365125"/>
            <a:ext cx="8938098"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7923F4A-2494-49AB-BCAD-9FB02F216F13}" type="datetimeFigureOut">
              <a:rPr lang="zh-CN" altLang="en-US" smtClean="0"/>
              <a:t>2023/9/12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4824FA-B2A6-4FBC-AF63-12E22A56AC77}"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23.xml" /><Relationship Id="rId12" Type="http://schemas.openxmlformats.org/officeDocument/2006/relationships/tags" Target="../tags/tag24.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8.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slideLayout" Target="../slideLayouts/slideLayout20.xml" /><Relationship Id="rId11" Type="http://schemas.openxmlformats.org/officeDocument/2006/relationships/slideLayout" Target="../slideLayouts/slideLayout21.xml" /><Relationship Id="rId12" Type="http://schemas.openxmlformats.org/officeDocument/2006/relationships/slideLayout" Target="../slideLayouts/slideLayout22.xml" /><Relationship Id="rId13" Type="http://schemas.openxmlformats.org/officeDocument/2006/relationships/slideLayout" Target="../slideLayouts/slideLayout23.xml" /><Relationship Id="rId14" Type="http://schemas.openxmlformats.org/officeDocument/2006/relationships/slideLayout" Target="../slideLayouts/slideLayout24.xml" /><Relationship Id="rId15" Type="http://schemas.openxmlformats.org/officeDocument/2006/relationships/slideLayout" Target="../slideLayouts/slideLayout25.xml" /><Relationship Id="rId16" Type="http://schemas.openxmlformats.org/officeDocument/2006/relationships/slideLayout" Target="../slideLayouts/slideLayout26.xml" /><Relationship Id="rId17" Type="http://schemas.openxmlformats.org/officeDocument/2006/relationships/slideLayout" Target="../slideLayouts/slideLayout27.xml" /><Relationship Id="rId18" Type="http://schemas.openxmlformats.org/officeDocument/2006/relationships/slideLayout" Target="../slideLayouts/slideLayout28.xml" /><Relationship Id="rId19" Type="http://schemas.openxmlformats.org/officeDocument/2006/relationships/tags" Target="../tags/tag156.xml" /><Relationship Id="rId2" Type="http://schemas.openxmlformats.org/officeDocument/2006/relationships/slideLayout" Target="../slideLayouts/slideLayout12.xml" /><Relationship Id="rId20" Type="http://schemas.openxmlformats.org/officeDocument/2006/relationships/tags" Target="../tags/tag157.xml" /><Relationship Id="rId21" Type="http://schemas.openxmlformats.org/officeDocument/2006/relationships/tags" Target="../tags/tag158.xml" /><Relationship Id="rId22" Type="http://schemas.openxmlformats.org/officeDocument/2006/relationships/tags" Target="../tags/tag159.xml" /><Relationship Id="rId23" Type="http://schemas.openxmlformats.org/officeDocument/2006/relationships/tags" Target="../tags/tag160.xml" /><Relationship Id="rId24" Type="http://schemas.openxmlformats.org/officeDocument/2006/relationships/tags" Target="../tags/tag161.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8.png" /><Relationship Id="rId27" Type="http://schemas.openxmlformats.org/officeDocument/2006/relationships/theme" Target="../theme/theme2.xml" /><Relationship Id="rId3" Type="http://schemas.openxmlformats.org/officeDocument/2006/relationships/slideLayout" Target="../slideLayouts/slideLayout13.xml" /><Relationship Id="rId4" Type="http://schemas.openxmlformats.org/officeDocument/2006/relationships/slideLayout" Target="../slideLayouts/slideLayout14.xml" /><Relationship Id="rId5" Type="http://schemas.openxmlformats.org/officeDocument/2006/relationships/slideLayout" Target="../slideLayouts/slideLayout15.xml" /><Relationship Id="rId6" Type="http://schemas.openxmlformats.org/officeDocument/2006/relationships/slideLayout" Target="../slideLayouts/slideLayout16.xml" /><Relationship Id="rId7" Type="http://schemas.openxmlformats.org/officeDocument/2006/relationships/slideLayout" Target="../slideLayouts/slideLayout17.xml" /><Relationship Id="rId8" Type="http://schemas.openxmlformats.org/officeDocument/2006/relationships/slideLayout" Target="../slideLayouts/slideLayout18.xml" /><Relationship Id="rId9" Type="http://schemas.openxmlformats.org/officeDocument/2006/relationships/slideLayout" Target="../slideLayouts/slideLayout1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
        <p:nvSpPr>
          <p:cNvPr id="2" name="标题占位符 1"/>
          <p:cNvSpPr>
            <a:spLocks noGrp="1"/>
          </p:cNvSpPr>
          <p:nvPr>
            <p:ph type="title"/>
            <p:custDataLst>
              <p:tags r:id="rId11"/>
            </p:custDataLst>
          </p:nvPr>
        </p:nvSpPr>
        <p:spPr>
          <a:xfrm>
            <a:off x="838200" y="365126"/>
            <a:ext cx="10515600" cy="928654"/>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2"/>
            </p:custDataLst>
          </p:nvPr>
        </p:nvSpPr>
        <p:spPr>
          <a:xfrm>
            <a:off x="838200" y="1429966"/>
            <a:ext cx="10515600" cy="474699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923F4A-2494-49AB-BCAD-9FB02F216F13}" type="datetimeFigureOut">
              <a:rPr lang="zh-CN" altLang="en-US" smtClean="0"/>
              <a:t>2023/9/12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4824FA-B2A6-4FBC-AF63-12E22A56AC77}" type="slidenum">
              <a:rPr lang="zh-CN" altLang="en-US" smtClean="0"/>
              <a:t>‹#›</a:t>
            </a:fld>
            <a:endParaRPr lang="zh-CN" altLang="en-US"/>
          </a:p>
        </p:txBody>
      </p:sp>
      <p:pic>
        <p:nvPicPr>
          <p:cNvPr id="7" name="图片 1073743875" descr="学科网 zxxk.com" title=""/>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2023/9/12</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1073743875" descr="学科网 zxxk.com" title=""/>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0.jpeg" /><Relationship Id="rId3" Type="http://schemas.openxmlformats.org/officeDocument/2006/relationships/tags" Target="../tags/tag17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1.jpeg" /><Relationship Id="rId3" Type="http://schemas.openxmlformats.org/officeDocument/2006/relationships/image" Target="../media/image32.jpeg" /><Relationship Id="rId4" Type="http://schemas.openxmlformats.org/officeDocument/2006/relationships/image" Target="../media/image33.jpeg" /><Relationship Id="rId5" Type="http://schemas.openxmlformats.org/officeDocument/2006/relationships/tags" Target="../tags/tag17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4.jpeg" /><Relationship Id="rId3" Type="http://schemas.openxmlformats.org/officeDocument/2006/relationships/image" Target="../media/image35.jpeg" /><Relationship Id="rId4" Type="http://schemas.openxmlformats.org/officeDocument/2006/relationships/tags" Target="../tags/tag17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6.jpeg" /><Relationship Id="rId3" Type="http://schemas.openxmlformats.org/officeDocument/2006/relationships/tags" Target="../tags/tag17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24.png" /><Relationship Id="rId11" Type="http://schemas.openxmlformats.org/officeDocument/2006/relationships/tags" Target="../tags/tag165.xml" /><Relationship Id="rId12" Type="http://schemas.openxmlformats.org/officeDocument/2006/relationships/image" Target="../media/image25.png" /><Relationship Id="rId13" Type="http://schemas.openxmlformats.org/officeDocument/2006/relationships/tags" Target="../tags/tag166.xml" /><Relationship Id="rId2" Type="http://schemas.openxmlformats.org/officeDocument/2006/relationships/image" Target="../media/image17.jpeg" /><Relationship Id="rId3" Type="http://schemas.openxmlformats.org/officeDocument/2006/relationships/image" Target="../media/image18.jpeg" /><Relationship Id="rId4" Type="http://schemas.openxmlformats.org/officeDocument/2006/relationships/image" Target="../media/image19.png" /><Relationship Id="rId5" Type="http://schemas.openxmlformats.org/officeDocument/2006/relationships/image" Target="../media/image20.png" /><Relationship Id="rId6" Type="http://schemas.openxmlformats.org/officeDocument/2006/relationships/tags" Target="../tags/tag164.xml" /><Relationship Id="rId7" Type="http://schemas.openxmlformats.org/officeDocument/2006/relationships/image" Target="../media/image21.png" /><Relationship Id="rId8" Type="http://schemas.openxmlformats.org/officeDocument/2006/relationships/image" Target="../media/image22.png" /><Relationship Id="rId9" Type="http://schemas.openxmlformats.org/officeDocument/2006/relationships/image" Target="../media/image2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7.jpeg" /><Relationship Id="rId3" Type="http://schemas.openxmlformats.org/officeDocument/2006/relationships/tags" Target="../tags/tag19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8.jpeg" /><Relationship Id="rId3" Type="http://schemas.openxmlformats.org/officeDocument/2006/relationships/tags" Target="../tags/tag19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4.png" /><Relationship Id="rId3" Type="http://schemas.openxmlformats.org/officeDocument/2006/relationships/tags" Target="../tags/tag197.xml" /><Relationship Id="rId4" Type="http://schemas.openxmlformats.org/officeDocument/2006/relationships/tags" Target="../tags/tag19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6.jpeg" /><Relationship Id="rId3" Type="http://schemas.openxmlformats.org/officeDocument/2006/relationships/tags" Target="../tags/tag16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9.jpeg" /><Relationship Id="rId3" Type="http://schemas.openxmlformats.org/officeDocument/2006/relationships/tags" Target="../tags/tag20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0.jpeg" /><Relationship Id="rId3" Type="http://schemas.openxmlformats.org/officeDocument/2006/relationships/tags" Target="../tags/tag205.xml" /><Relationship Id="rId4" Type="http://schemas.openxmlformats.org/officeDocument/2006/relationships/audio" Target="../media/audio1111.wav"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1.jpeg" /><Relationship Id="rId3" Type="http://schemas.openxmlformats.org/officeDocument/2006/relationships/tags" Target="../tags/tag206.xml" /><Relationship Id="rId4" Type="http://schemas.openxmlformats.org/officeDocument/2006/relationships/audio" Target="../media/audio2222.wav"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2.jpeg" /><Relationship Id="rId3" Type="http://schemas.openxmlformats.org/officeDocument/2006/relationships/tags" Target="../tags/tag207.xml" /><Relationship Id="rId4" Type="http://schemas.openxmlformats.org/officeDocument/2006/relationships/audio" Target="../media/audio2222.wav"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3.jpeg" /><Relationship Id="rId3" Type="http://schemas.openxmlformats.org/officeDocument/2006/relationships/tags" Target="../tags/tag208.xml" /><Relationship Id="rId4" Type="http://schemas.openxmlformats.org/officeDocument/2006/relationships/audio" Target="../media/audio2222.wav"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4.jpeg" /><Relationship Id="rId3" Type="http://schemas.openxmlformats.org/officeDocument/2006/relationships/tags" Target="../tags/tag209.xml" /><Relationship Id="rId4" Type="http://schemas.openxmlformats.org/officeDocument/2006/relationships/audio" Target="../media/audio1111.wav"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5.jpeg" /><Relationship Id="rId3" Type="http://schemas.openxmlformats.org/officeDocument/2006/relationships/tags" Target="../tags/tag210.xml" /><Relationship Id="rId4" Type="http://schemas.openxmlformats.org/officeDocument/2006/relationships/audio" Target="../media/audio2222.wav"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6.jpeg" /><Relationship Id="rId3" Type="http://schemas.openxmlformats.org/officeDocument/2006/relationships/tags" Target="../tags/tag211.xml" /><Relationship Id="rId4" Type="http://schemas.openxmlformats.org/officeDocument/2006/relationships/audio" Target="../media/audio3333.wav"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7.jpeg" /><Relationship Id="rId3" Type="http://schemas.openxmlformats.org/officeDocument/2006/relationships/tags" Target="../tags/tag212.xml" /><Relationship Id="rId4" Type="http://schemas.openxmlformats.org/officeDocument/2006/relationships/audio" Target="../media/audio2222.wav"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8.jpeg" /><Relationship Id="rId3" Type="http://schemas.openxmlformats.org/officeDocument/2006/relationships/tags" Target="../tags/tag213.xml" /><Relationship Id="rId4" Type="http://schemas.openxmlformats.org/officeDocument/2006/relationships/audio" Target="../media/audio2222.wav"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7.jpeg" /><Relationship Id="rId3" Type="http://schemas.openxmlformats.org/officeDocument/2006/relationships/tags" Target="../tags/tag168.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4.xml" /><Relationship Id="rId3" Type="http://schemas.openxmlformats.org/officeDocument/2006/relationships/audio" Target="../media/audio2222.wav"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5.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6.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7.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8.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9.xml" /><Relationship Id="rId3" Type="http://schemas.openxmlformats.org/officeDocument/2006/relationships/audio" Target="../media/audio2222.wav"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0.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9.png" /><Relationship Id="rId3" Type="http://schemas.openxmlformats.org/officeDocument/2006/relationships/image" Target="../media/image47.jpeg" /><Relationship Id="rId4" Type="http://schemas.openxmlformats.org/officeDocument/2006/relationships/tags" Target="../tags/tag221.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8.png" /><Relationship Id="rId3" Type="http://schemas.openxmlformats.org/officeDocument/2006/relationships/tags" Target="../tags/tag169.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4.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5.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6.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7.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8.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9.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0.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1.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2.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0.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4.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50.jpeg" /><Relationship Id="rId3" Type="http://schemas.openxmlformats.org/officeDocument/2006/relationships/tags" Target="../tags/tag235.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6.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51.jpeg" /><Relationship Id="rId3" Type="http://schemas.openxmlformats.org/officeDocument/2006/relationships/image" Target="../media/image52.jpeg" /><Relationship Id="rId4" Type="http://schemas.openxmlformats.org/officeDocument/2006/relationships/tags" Target="../tags/tag237.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8.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53.jpeg" /><Relationship Id="rId3" Type="http://schemas.openxmlformats.org/officeDocument/2006/relationships/image" Target="../media/image54.jpeg" /><Relationship Id="rId4" Type="http://schemas.openxmlformats.org/officeDocument/2006/relationships/image" Target="../media/image55.jpeg" /><Relationship Id="rId5" Type="http://schemas.openxmlformats.org/officeDocument/2006/relationships/tags" Target="../tags/tag239.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0.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1.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2.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3.xml" /><Relationship Id="rId3" Type="http://schemas.openxmlformats.org/officeDocument/2006/relationships/audio" Target="../media/audio3333.wav"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hyperlink" Target="https://baike.so.com/doc/1817094-1921879.html" TargetMode="External" /><Relationship Id="rId3" Type="http://schemas.openxmlformats.org/officeDocument/2006/relationships/hyperlink" Target="https://baike.so.com/doc/4791134-5007185.html" TargetMode="External" /><Relationship Id="rId4" Type="http://schemas.openxmlformats.org/officeDocument/2006/relationships/image" Target="../media/image29.png" /><Relationship Id="rId5" Type="http://schemas.openxmlformats.org/officeDocument/2006/relationships/tags" Target="../tags/tag17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hyperlink" Target="https://baike.so.com/doc/5324007-7152406.html" TargetMode="External" /><Relationship Id="rId3" Type="http://schemas.openxmlformats.org/officeDocument/2006/relationships/tags" Target="../tags/tag17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3" title="">
            <a:extLst>
              <a:ext uri="{FF2B5EF4-FFF2-40B4-BE49-F238E27FC236}">
                <a16:creationId xmlns:a16="http://schemas.microsoft.com/office/drawing/2014/main" id="{F2714406-1007-CFC0-2C5B-4E3B2889612B}"/>
              </a:ext>
            </a:extLst>
          </p:cNvPr>
          <p:cNvSpPr/>
          <p:nvPr/>
        </p:nvSpPr>
        <p:spPr>
          <a:xfrm>
            <a:off x="787774" y="445694"/>
            <a:ext cx="7703820" cy="4954270"/>
          </a:xfrm>
          <a:prstGeom prst="rect">
            <a:avLst/>
          </a:prstGeom>
          <a:noFill/>
          <a:ln w="9525">
            <a:noFill/>
          </a:ln>
        </p:spPr>
        <p:txBody>
          <a:bodyPr wrap="square" anchor="t">
            <a:spAutoFit/>
          </a:bodyPr>
          <a:lstStyle/>
          <a:p>
            <a:pPr algn="ctr"/>
            <a:r>
              <a:rPr lang="zh-CN" altLang="en-US" sz="3600" b="1">
                <a:solidFill>
                  <a:prstClr val="black"/>
                </a:solidFill>
                <a:latin typeface="华文楷体" panose="02010600040101010101" charset="-122"/>
                <a:ea typeface="华文楷体" panose="02010600040101010101" charset="-122"/>
                <a:cs typeface="华文楷体" panose="02010600040101010101" charset="-122"/>
              </a:rPr>
              <a:t>沁园春</a:t>
            </a:r>
            <a:r>
              <a:rPr lang="en-US" altLang="zh-CN" sz="3600" b="1">
                <a:solidFill>
                  <a:prstClr val="black"/>
                </a:solidFill>
                <a:latin typeface="华文楷体" panose="02010600040101010101" charset="-122"/>
                <a:ea typeface="华文楷体" panose="02010600040101010101" charset="-122"/>
                <a:cs typeface="华文楷体" panose="02010600040101010101" charset="-122"/>
              </a:rPr>
              <a:t>·</a:t>
            </a:r>
            <a:r>
              <a:rPr lang="zh-CN" altLang="en-US" sz="3600" b="1">
                <a:solidFill>
                  <a:prstClr val="black"/>
                </a:solidFill>
                <a:latin typeface="华文楷体" panose="02010600040101010101" charset="-122"/>
                <a:ea typeface="华文楷体" panose="02010600040101010101" charset="-122"/>
                <a:cs typeface="华文楷体" panose="02010600040101010101" charset="-122"/>
              </a:rPr>
              <a:t>雪</a:t>
            </a:r>
            <a:endParaRPr lang="en-US" altLang="zh-CN" sz="3600" b="1">
              <a:solidFill>
                <a:prstClr val="black"/>
              </a:solidFill>
              <a:latin typeface="华文楷体" panose="02010600040101010101" charset="-122"/>
              <a:ea typeface="华文楷体" panose="02010600040101010101" charset="-122"/>
              <a:cs typeface="华文楷体" panose="02010600040101010101" charset="-122"/>
            </a:endParaRPr>
          </a:p>
          <a:p>
            <a:endParaRPr lang="zh-CN" altLang="en-US" sz="2800" b="1">
              <a:solidFill>
                <a:prstClr val="black"/>
              </a:solidFill>
              <a:latin typeface="宋体" panose="02010600030101010101" pitchFamily="2" charset="-122"/>
              <a:ea typeface="宋体" panose="02010600030101010101" pitchFamily="2" charset="-122"/>
              <a:cs typeface="Arial"/>
            </a:endParaRPr>
          </a:p>
          <a:p>
            <a:pPr algn="ctr"/>
            <a:r>
              <a:rPr lang="zh-CN" altLang="en-US" sz="2800" b="1">
                <a:solidFill>
                  <a:srgbClr val="FF0000"/>
                </a:solidFill>
                <a:latin typeface="宋体" panose="02010600030101010101" pitchFamily="2" charset="-122"/>
                <a:ea typeface="宋体" panose="02010600030101010101" pitchFamily="2" charset="-122"/>
                <a:cs typeface="Arial"/>
              </a:rPr>
              <a:t>（上阙）</a:t>
            </a:r>
            <a:r>
              <a:rPr lang="zh-CN" altLang="en-US" sz="2800" b="1">
                <a:solidFill>
                  <a:prstClr val="black"/>
                </a:solidFill>
                <a:latin typeface="宋体" panose="02010600030101010101" pitchFamily="2" charset="-122"/>
                <a:ea typeface="宋体" panose="02010600030101010101" pitchFamily="2" charset="-122"/>
                <a:cs typeface="Arial"/>
              </a:rPr>
              <a:t>北国风光，千里冰封，万里雪飘。</a:t>
            </a:r>
            <a:br>
              <a:rPr lang="zh-CN" altLang="en-US" sz="2800" b="1">
                <a:solidFill>
                  <a:prstClr val="black"/>
                </a:solidFill>
                <a:latin typeface="宋体" panose="02010600030101010101" pitchFamily="2" charset="-122"/>
                <a:ea typeface="宋体" panose="02010600030101010101" pitchFamily="2" charset="-122"/>
                <a:cs typeface="Arial"/>
              </a:rPr>
            </a:br>
            <a:r>
              <a:rPr lang="zh-CN" altLang="en-US" sz="2800" b="1">
                <a:solidFill>
                  <a:srgbClr val="7030A0"/>
                </a:solidFill>
                <a:latin typeface="宋体" panose="02010600030101010101" pitchFamily="2" charset="-122"/>
                <a:ea typeface="宋体" panose="02010600030101010101" pitchFamily="2" charset="-122"/>
                <a:cs typeface="Arial"/>
              </a:rPr>
              <a:t>望</a:t>
            </a:r>
            <a:r>
              <a:rPr lang="zh-CN" altLang="en-US" sz="2800" b="1">
                <a:solidFill>
                  <a:prstClr val="black"/>
                </a:solidFill>
                <a:latin typeface="宋体" panose="02010600030101010101" pitchFamily="2" charset="-122"/>
                <a:ea typeface="宋体" panose="02010600030101010101" pitchFamily="2" charset="-122"/>
                <a:cs typeface="Arial"/>
              </a:rPr>
              <a:t>长城内外，惟余莽莽；大河上下，顿失滔滔。</a:t>
            </a:r>
            <a:br>
              <a:rPr lang="en-US" altLang="zh-CN" sz="2800" b="1">
                <a:solidFill>
                  <a:prstClr val="black"/>
                </a:solidFill>
                <a:latin typeface="宋体" panose="02010600030101010101" pitchFamily="2" charset="-122"/>
                <a:ea typeface="宋体" panose="02010600030101010101" pitchFamily="2" charset="-122"/>
                <a:cs typeface="Arial"/>
              </a:rPr>
            </a:br>
            <a:r>
              <a:rPr lang="zh-CN" altLang="en-US" sz="2800" b="1">
                <a:solidFill>
                  <a:prstClr val="black"/>
                </a:solidFill>
                <a:latin typeface="宋体" panose="02010600030101010101" pitchFamily="2" charset="-122"/>
                <a:ea typeface="宋体" panose="02010600030101010101" pitchFamily="2" charset="-122"/>
                <a:cs typeface="Arial"/>
              </a:rPr>
              <a:t>山舞银蛇，原驰蜡象，欲与天公试比高。</a:t>
            </a:r>
            <a:br>
              <a:rPr lang="en-US" altLang="zh-CN" sz="2800" b="1">
                <a:solidFill>
                  <a:prstClr val="black"/>
                </a:solidFill>
                <a:latin typeface="宋体" panose="02010600030101010101" pitchFamily="2" charset="-122"/>
                <a:ea typeface="宋体" panose="02010600030101010101" pitchFamily="2" charset="-122"/>
                <a:cs typeface="Arial"/>
              </a:rPr>
            </a:br>
            <a:r>
              <a:rPr lang="zh-CN" altLang="en-US" sz="2800" b="1">
                <a:solidFill>
                  <a:prstClr val="black"/>
                </a:solidFill>
                <a:latin typeface="宋体" panose="02010600030101010101" pitchFamily="2" charset="-122"/>
                <a:ea typeface="宋体" panose="02010600030101010101" pitchFamily="2" charset="-122"/>
                <a:cs typeface="Arial"/>
              </a:rPr>
              <a:t>须晴日，看红装素裹，分外妖娆。</a:t>
            </a:r>
            <a:endParaRPr lang="en-US" altLang="zh-CN" sz="2800" b="1">
              <a:solidFill>
                <a:prstClr val="black"/>
              </a:solidFill>
              <a:latin typeface="宋体" panose="02010600030101010101" pitchFamily="2" charset="-122"/>
              <a:ea typeface="宋体" panose="02010600030101010101" pitchFamily="2" charset="-122"/>
              <a:cs typeface="Arial"/>
            </a:endParaRPr>
          </a:p>
          <a:p>
            <a:pPr algn="ctr"/>
            <a:br>
              <a:rPr lang="en-US" altLang="zh-CN" sz="2800" b="1">
                <a:solidFill>
                  <a:prstClr val="black"/>
                </a:solidFill>
                <a:latin typeface="宋体" panose="02010600030101010101" pitchFamily="2" charset="-122"/>
                <a:ea typeface="宋体" panose="02010600030101010101" pitchFamily="2" charset="-122"/>
                <a:cs typeface="Arial"/>
              </a:rPr>
            </a:br>
            <a:r>
              <a:rPr lang="zh-CN" altLang="en-US" sz="2800" b="1">
                <a:solidFill>
                  <a:srgbClr val="FF0000"/>
                </a:solidFill>
                <a:latin typeface="宋体" panose="02010600030101010101" pitchFamily="2" charset="-122"/>
                <a:ea typeface="宋体" panose="02010600030101010101" pitchFamily="2" charset="-122"/>
                <a:cs typeface="Arial"/>
              </a:rPr>
              <a:t>（下阙）</a:t>
            </a:r>
            <a:r>
              <a:rPr lang="zh-CN" altLang="en-US" sz="2800" b="1">
                <a:solidFill>
                  <a:prstClr val="black"/>
                </a:solidFill>
                <a:latin typeface="宋体" panose="02010600030101010101" pitchFamily="2" charset="-122"/>
                <a:ea typeface="宋体" panose="02010600030101010101" pitchFamily="2" charset="-122"/>
                <a:cs typeface="Arial"/>
              </a:rPr>
              <a:t>江山如此多娇，引无数英雄竞折腰。</a:t>
            </a:r>
            <a:br>
              <a:rPr lang="zh-CN" altLang="en-US" sz="2800" b="1">
                <a:solidFill>
                  <a:prstClr val="black"/>
                </a:solidFill>
                <a:latin typeface="宋体" panose="02010600030101010101" pitchFamily="2" charset="-122"/>
                <a:ea typeface="宋体" panose="02010600030101010101" pitchFamily="2" charset="-122"/>
                <a:cs typeface="Arial"/>
              </a:rPr>
            </a:br>
            <a:r>
              <a:rPr lang="zh-CN" altLang="en-US" sz="2800" b="1">
                <a:solidFill>
                  <a:srgbClr val="7030A0"/>
                </a:solidFill>
                <a:latin typeface="宋体" panose="02010600030101010101" pitchFamily="2" charset="-122"/>
                <a:ea typeface="宋体" panose="02010600030101010101" pitchFamily="2" charset="-122"/>
                <a:cs typeface="Arial"/>
              </a:rPr>
              <a:t>惜</a:t>
            </a:r>
            <a:r>
              <a:rPr lang="zh-CN" altLang="en-US" sz="2800" b="1">
                <a:solidFill>
                  <a:prstClr val="black"/>
                </a:solidFill>
                <a:latin typeface="宋体" panose="02010600030101010101" pitchFamily="2" charset="-122"/>
                <a:ea typeface="宋体" panose="02010600030101010101" pitchFamily="2" charset="-122"/>
                <a:cs typeface="Arial"/>
              </a:rPr>
              <a:t>秦皇汉武，略输文采；唐宗宋祖，稍逊风骚。</a:t>
            </a:r>
            <a:br>
              <a:rPr lang="zh-CN" altLang="en-US" sz="2800" b="1">
                <a:solidFill>
                  <a:prstClr val="black"/>
                </a:solidFill>
                <a:latin typeface="宋体" panose="02010600030101010101" pitchFamily="2" charset="-122"/>
                <a:ea typeface="宋体" panose="02010600030101010101" pitchFamily="2" charset="-122"/>
                <a:cs typeface="Arial"/>
              </a:rPr>
            </a:br>
            <a:r>
              <a:rPr lang="zh-CN" altLang="en-US" sz="2800" b="1">
                <a:solidFill>
                  <a:prstClr val="black"/>
                </a:solidFill>
                <a:latin typeface="宋体" panose="02010600030101010101" pitchFamily="2" charset="-122"/>
                <a:ea typeface="宋体" panose="02010600030101010101" pitchFamily="2" charset="-122"/>
                <a:cs typeface="Arial"/>
              </a:rPr>
              <a:t>一代天骄，成吉思汗，只识弯弓射大雕。</a:t>
            </a:r>
            <a:br>
              <a:rPr lang="zh-CN" altLang="en-US" sz="2800" b="1">
                <a:solidFill>
                  <a:prstClr val="black"/>
                </a:solidFill>
                <a:latin typeface="宋体" panose="02010600030101010101" pitchFamily="2" charset="-122"/>
                <a:ea typeface="宋体" panose="02010600030101010101" pitchFamily="2" charset="-122"/>
                <a:cs typeface="Arial"/>
              </a:rPr>
            </a:br>
            <a:r>
              <a:rPr lang="zh-CN" altLang="en-US" sz="2800" b="1">
                <a:solidFill>
                  <a:prstClr val="black"/>
                </a:solidFill>
                <a:latin typeface="宋体" panose="02010600030101010101" pitchFamily="2" charset="-122"/>
                <a:ea typeface="宋体" panose="02010600030101010101" pitchFamily="2" charset="-122"/>
                <a:cs typeface="Arial"/>
              </a:rPr>
              <a:t>俱往矣，数风流人物，还看今朝。</a:t>
            </a:r>
          </a:p>
        </p:txBody>
      </p:sp>
      <p:sp>
        <p:nvSpPr>
          <p:cNvPr id="3" name="矩形 3" title="">
            <a:extLst>
              <a:ext uri="{FF2B5EF4-FFF2-40B4-BE49-F238E27FC236}">
                <a16:creationId xmlns:a16="http://schemas.microsoft.com/office/drawing/2014/main" id="{02C87DDE-4F28-E8A9-66E8-2038C08565DA}"/>
              </a:ext>
            </a:extLst>
          </p:cNvPr>
          <p:cNvSpPr/>
          <p:nvPr/>
        </p:nvSpPr>
        <p:spPr>
          <a:xfrm>
            <a:off x="4337797" y="5525695"/>
            <a:ext cx="6324226" cy="646331"/>
          </a:xfrm>
          <a:prstGeom prst="rect">
            <a:avLst/>
          </a:prstGeom>
          <a:noFill/>
          <a:ln w="9525">
            <a:noFill/>
          </a:ln>
        </p:spPr>
        <p:txBody>
          <a:bodyPr wrap="square" anchor="t">
            <a:spAutoFit/>
          </a:bodyPr>
          <a:lstStyle/>
          <a:p>
            <a:pPr algn="ctr"/>
            <a:r>
              <a:rPr lang="zh-CN" altLang="en-US" sz="3600" b="1">
                <a:solidFill>
                  <a:srgbClr val="FF0000"/>
                </a:solidFill>
                <a:latin typeface="华文楷体" panose="02010600040101010101" charset="-122"/>
                <a:ea typeface="华文楷体" panose="02010600040101010101" charset="-122"/>
                <a:cs typeface="华文楷体" panose="02010600040101010101" charset="-122"/>
              </a:rPr>
              <a:t>大家知道这首词，是谁写的吗？</a:t>
            </a:r>
            <a:endParaRPr lang="zh-CN" altLang="en-US" sz="2800" b="1">
              <a:solidFill>
                <a:srgbClr val="FF0000"/>
              </a:solidFill>
              <a:latin typeface="宋体" panose="02010600030101010101" pitchFamily="2" charset="-122"/>
            </a:endParaRPr>
          </a:p>
        </p:txBody>
      </p:sp>
      <p:sp>
        <p:nvSpPr>
          <p:cNvPr id="4" name="矩形 3" title="">
            <a:extLst>
              <a:ext uri="{FF2B5EF4-FFF2-40B4-BE49-F238E27FC236}">
                <a16:creationId xmlns:a16="http://schemas.microsoft.com/office/drawing/2014/main" id="{0125E039-FCC8-2388-31FD-E1E7D204FCBF}"/>
              </a:ext>
            </a:extLst>
          </p:cNvPr>
          <p:cNvSpPr/>
          <p:nvPr/>
        </p:nvSpPr>
        <p:spPr>
          <a:xfrm>
            <a:off x="7247928" y="445694"/>
            <a:ext cx="2487332" cy="1015663"/>
          </a:xfrm>
          <a:prstGeom prst="rect">
            <a:avLst/>
          </a:prstGeom>
          <a:noFill/>
          <a:ln w="9525">
            <a:noFill/>
          </a:ln>
        </p:spPr>
        <p:txBody>
          <a:bodyPr wrap="square" anchor="t">
            <a:spAutoFit/>
          </a:bodyPr>
          <a:lstStyle/>
          <a:p>
            <a:pPr algn="ctr"/>
            <a:r>
              <a:rPr lang="zh-CN" altLang="en-US" sz="6000" b="1">
                <a:latin typeface="华文楷体" panose="02010600040101010101" charset="-122"/>
                <a:ea typeface="华文楷体" panose="02010600040101010101" charset="-122"/>
                <a:cs typeface="华文楷体" panose="02010600040101010101" charset="-122"/>
              </a:rPr>
              <a:t>毛泽东</a:t>
            </a:r>
            <a:endParaRPr lang="zh-CN" altLang="en-US" sz="6000" b="1">
              <a:latin typeface="宋体" panose="02010600030101010101" pitchFamily="2" charset="-122"/>
            </a:endParaRPr>
          </a:p>
        </p:txBody>
      </p:sp>
    </p:spTree>
    <p:custDataLst>
      <p:tags r:id="rId2"/>
    </p:custDataLst>
    <p:extLst>
      <p:ext uri="{BB962C8B-B14F-4D97-AF65-F5344CB8AC3E}">
        <p14:creationId xmlns:p14="http://schemas.microsoft.com/office/powerpoint/2010/main" val="33050300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2" title="">
            <a:extLst>
              <a:ext uri="{FF2B5EF4-FFF2-40B4-BE49-F238E27FC236}">
                <a16:creationId xmlns:a16="http://schemas.microsoft.com/office/drawing/2014/main" id="{480901D4-EA60-294D-B40F-D0D27151A6A3}"/>
              </a:ext>
            </a:extLst>
          </p:cNvPr>
          <p:cNvPicPr>
            <a:picLocks noChangeAspect="1"/>
          </p:cNvPicPr>
          <p:nvPr/>
        </p:nvPicPr>
        <p:blipFill>
          <a:blip r:embed="rId2"/>
          <a:stretch>
            <a:fillRect/>
          </a:stretch>
        </p:blipFill>
        <p:spPr>
          <a:xfrm>
            <a:off x="6335061" y="1378605"/>
            <a:ext cx="4828987" cy="3187419"/>
          </a:xfrm>
          <a:prstGeom prst="rect">
            <a:avLst/>
          </a:prstGeom>
          <a:noFill/>
          <a:ln>
            <a:noFill/>
            <a:miter lim="800000"/>
          </a:ln>
        </p:spPr>
      </p:pic>
      <p:sp>
        <p:nvSpPr>
          <p:cNvPr id="3" name="Rectangle 3" title="">
            <a:extLst>
              <a:ext uri="{FF2B5EF4-FFF2-40B4-BE49-F238E27FC236}">
                <a16:creationId xmlns:a16="http://schemas.microsoft.com/office/drawing/2014/main" id="{0402BE09-F843-1128-72B4-02C832A99965}"/>
              </a:ext>
            </a:extLst>
          </p:cNvPr>
          <p:cNvSpPr txBox="1"/>
          <p:nvPr/>
        </p:nvSpPr>
        <p:spPr>
          <a:xfrm>
            <a:off x="2867959" y="956235"/>
            <a:ext cx="1852892" cy="651435"/>
          </a:xfrm>
          <a:prstGeom prst="rect">
            <a:avLst/>
          </a:prstGeom>
          <a:noFill/>
          <a:ln>
            <a:miter lim="800000"/>
          </a:ln>
        </p:spPr>
        <p:txBody>
          <a:bodyPr wrap="square" lIns="91440" tIns="45720" rIns="91440" bIns="45720" anchor="ctr" anchorCtr="0"/>
          <a:lstStyle>
            <a:lvl1pPr marL="0" indent="0" algn="ctr" defTabSz="914400" rtl="0" eaLnBrk="0" fontAlgn="base" latinLnBrk="0" hangingPunct="0">
              <a:lnSpc>
                <a:spcPct val="100000"/>
              </a:lnSpc>
              <a:spcBef>
                <a:spcPct val="0"/>
              </a:spcBef>
              <a:spcAft>
                <a:spcPct val="0"/>
              </a:spcAft>
              <a:buClrTx/>
              <a:buSzTx/>
              <a:buFontTx/>
              <a:buNone/>
              <a:defRPr kumimoji="1" lang="en-US" altLang="en-US" sz="4400" b="0" i="0" u="none" strike="noStrike" kern="1200" cap="none" spc="200" normalizeH="0" baseline="0">
                <a:solidFill>
                  <a:schemeClr val="tx2"/>
                </a:solidFill>
                <a:uFillTx/>
                <a:latin typeface="Times New Roman" charset="0"/>
                <a:ea typeface="宋体" panose="02010600030101010101" pitchFamily="2" charset="-122"/>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赠父诗</a:t>
            </a:r>
          </a:p>
        </p:txBody>
      </p:sp>
      <p:sp>
        <p:nvSpPr>
          <p:cNvPr id="4" name="Rectangle 4" title="">
            <a:extLst>
              <a:ext uri="{FF2B5EF4-FFF2-40B4-BE49-F238E27FC236}">
                <a16:creationId xmlns:a16="http://schemas.microsoft.com/office/drawing/2014/main" id="{F5BBF72B-B8F8-D28D-2D53-EC9C40E35EA2}"/>
              </a:ext>
            </a:extLst>
          </p:cNvPr>
          <p:cNvSpPr txBox="1"/>
          <p:nvPr/>
        </p:nvSpPr>
        <p:spPr>
          <a:xfrm>
            <a:off x="1731869" y="1817315"/>
            <a:ext cx="4125072" cy="2748709"/>
          </a:xfrm>
          <a:prstGeom prst="rect">
            <a:avLst/>
          </a:prstGeom>
          <a:noFill/>
          <a:ln>
            <a:miter lim="800000"/>
          </a:ln>
        </p:spPr>
        <p:txBody>
          <a:bodyPr wrap="square" lIns="91440" tIns="45720" rIns="91440" bIns="45720" anchor="t" anchorCtr="0"/>
          <a:lstStyle>
            <a:lvl1pPr marL="342900" indent="-342900" algn="l" defTabSz="914400" rtl="0" eaLnBrk="0" fontAlgn="base" latinLnBrk="0" hangingPunct="0">
              <a:lnSpc>
                <a:spcPct val="100000"/>
              </a:lnSpc>
              <a:spcBef>
                <a:spcPct val="20000"/>
              </a:spcBef>
              <a:spcAft>
                <a:spcPct val="0"/>
              </a:spcAft>
              <a:buClrTx/>
              <a:buSzTx/>
              <a:buFontTx/>
              <a:buChar char="•"/>
              <a:defRPr kumimoji="1" lang="en-US" altLang="en-US" sz="3200" b="0" i="0" u="none" strike="noStrike" kern="1200" cap="none" spc="150" normalizeH="0" baseline="0">
                <a:solidFill>
                  <a:schemeClr val="tx1"/>
                </a:solidFill>
                <a:effectLst/>
                <a:uFillTx/>
                <a:latin typeface="+mn-lt"/>
                <a:ea typeface="+mn-ea"/>
                <a:cs typeface="+mn-cs"/>
              </a:defRPr>
            </a:lvl1pPr>
            <a:lvl2pPr marL="742950" indent="-285750" algn="l" defTabSz="914400" rtl="0" eaLnBrk="0" fontAlgn="base" latinLnBrk="0" hangingPunct="0">
              <a:lnSpc>
                <a:spcPct val="100000"/>
              </a:lnSpc>
              <a:spcBef>
                <a:spcPct val="20000"/>
              </a:spcBef>
              <a:spcAft>
                <a:spcPct val="0"/>
              </a:spcAft>
              <a:buClrTx/>
              <a:buSzTx/>
              <a:buFontTx/>
              <a:buChar char="–"/>
              <a:tabLst>
                <a:tab pos="1609725"/>
              </a:tabLst>
              <a:defRPr kumimoji="1" lang="en-US" altLang="en-US" sz="2800" b="0" i="0" u="none" strike="noStrike" kern="1200" cap="none" spc="150" normalizeH="0" baseline="0">
                <a:solidFill>
                  <a:schemeClr val="tx1"/>
                </a:solidFill>
                <a:effectLst/>
                <a:uFillTx/>
                <a:latin typeface="+mn-lt"/>
                <a:ea typeface="+mn-ea"/>
                <a:cs typeface="+mn-cs"/>
              </a:defRPr>
            </a:lvl2pPr>
            <a:lvl3pPr marL="1143000" indent="-228600" algn="l" defTabSz="914400" rtl="0" eaLnBrk="0" fontAlgn="base" latinLnBrk="0" hangingPunct="0">
              <a:lnSpc>
                <a:spcPct val="100000"/>
              </a:lnSpc>
              <a:spcBef>
                <a:spcPct val="20000"/>
              </a:spcBef>
              <a:spcAft>
                <a:spcPct val="0"/>
              </a:spcAft>
              <a:buClrTx/>
              <a:buSzTx/>
              <a:buFontTx/>
              <a:buChar char="•"/>
              <a:defRPr kumimoji="1" lang="en-US" altLang="en-US" sz="2400" b="0" i="0" u="none" strike="noStrike" kern="1200" cap="none" spc="150" normalizeH="0" baseline="0">
                <a:solidFill>
                  <a:schemeClr val="tx1"/>
                </a:solidFill>
                <a:effectLst/>
                <a:uFillTx/>
                <a:latin typeface="+mn-lt"/>
                <a:ea typeface="+mn-ea"/>
                <a:cs typeface="+mn-cs"/>
              </a:defRPr>
            </a:lvl3pPr>
            <a:lvl4pPr marL="16002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effectLst/>
                <a:uFillTx/>
                <a:latin typeface="+mn-lt"/>
                <a:ea typeface="+mn-ea"/>
                <a:cs typeface="+mn-cs"/>
              </a:defRPr>
            </a:lvl4pPr>
            <a:lvl5pPr marL="20574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effectLst/>
                <a:uFillTx/>
                <a:latin typeface="+mn-lt"/>
                <a:ea typeface="+mn-ea"/>
                <a:cs typeface="+mn-cs"/>
              </a:defRPr>
            </a:lvl5pPr>
            <a:lvl6pPr marL="25146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6pPr>
            <a:lvl7pPr marL="29718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7pPr>
            <a:lvl8pPr marL="34290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8pPr>
            <a:lvl9pPr marL="38862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9pPr>
          </a:lstStyle>
          <a:p>
            <a:pPr marL="342900" marR="0" lvl="0" indent="-342900" algn="l" defTabSz="914400" rtl="0" eaLnBrk="1" fontAlgn="base" latinLnBrk="0" hangingPunct="1">
              <a:lnSpc>
                <a:spcPct val="90000"/>
              </a:lnSpc>
              <a:spcBef>
                <a:spcPct val="20000"/>
              </a:spcBef>
              <a:spcAft>
                <a:spcPct val="0"/>
              </a:spcAft>
              <a:buClrTx/>
              <a:buSzTx/>
              <a:buFontTx/>
              <a:buNone/>
              <a:defRPr/>
            </a:pPr>
            <a:r>
              <a:rPr kumimoji="1" lang="zh-CN" altLang="en-US" sz="40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孩儿立志出乡关，</a:t>
            </a:r>
          </a:p>
          <a:p>
            <a:pPr marL="342900" marR="0" lvl="0" indent="-342900" algn="l" defTabSz="914400" rtl="0" eaLnBrk="1" fontAlgn="base" latinLnBrk="0" hangingPunct="1">
              <a:lnSpc>
                <a:spcPct val="90000"/>
              </a:lnSpc>
              <a:spcBef>
                <a:spcPct val="20000"/>
              </a:spcBef>
              <a:spcAft>
                <a:spcPct val="0"/>
              </a:spcAft>
              <a:buClrTx/>
              <a:buSzTx/>
              <a:buFontTx/>
              <a:buNone/>
              <a:defRPr/>
            </a:pPr>
            <a:r>
              <a:rPr kumimoji="1" lang="zh-CN" altLang="en-US" sz="40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学不成名誓不还。</a:t>
            </a:r>
          </a:p>
          <a:p>
            <a:pPr marL="342900" marR="0" lvl="0" indent="-342900" algn="l" defTabSz="914400" rtl="0" eaLnBrk="1" fontAlgn="base" latinLnBrk="0" hangingPunct="1">
              <a:lnSpc>
                <a:spcPct val="90000"/>
              </a:lnSpc>
              <a:spcBef>
                <a:spcPct val="20000"/>
              </a:spcBef>
              <a:spcAft>
                <a:spcPct val="0"/>
              </a:spcAft>
              <a:buClrTx/>
              <a:buSzTx/>
              <a:buFontTx/>
              <a:buNone/>
              <a:defRPr/>
            </a:pPr>
            <a:r>
              <a:rPr kumimoji="1" lang="zh-CN" altLang="en-US" sz="40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埋骨何须桑梓地，</a:t>
            </a:r>
          </a:p>
          <a:p>
            <a:pPr marL="342900" marR="0" lvl="0" indent="-342900" algn="l" defTabSz="914400" rtl="0" eaLnBrk="1" fontAlgn="base" latinLnBrk="0" hangingPunct="1">
              <a:lnSpc>
                <a:spcPct val="90000"/>
              </a:lnSpc>
              <a:spcBef>
                <a:spcPct val="20000"/>
              </a:spcBef>
              <a:spcAft>
                <a:spcPct val="0"/>
              </a:spcAft>
              <a:buClrTx/>
              <a:buSzTx/>
              <a:buFontTx/>
              <a:buNone/>
              <a:defRPr/>
            </a:pPr>
            <a:r>
              <a:rPr kumimoji="1" lang="zh-CN" altLang="en-US" sz="40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人生无处不青山！</a:t>
            </a:r>
          </a:p>
        </p:txBody>
      </p:sp>
    </p:spTree>
    <p:custDataLst>
      <p:tags r:id="rId3"/>
    </p:custDataLst>
    <p:extLst>
      <p:ext uri="{BB962C8B-B14F-4D97-AF65-F5344CB8AC3E}">
        <p14:creationId xmlns:p14="http://schemas.microsoft.com/office/powerpoint/2010/main" val="516841428"/>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2" title="">
            <a:extLst>
              <a:ext uri="{FF2B5EF4-FFF2-40B4-BE49-F238E27FC236}">
                <a16:creationId xmlns:a16="http://schemas.microsoft.com/office/drawing/2014/main" id="{729ED241-9F45-4BFB-CBA6-A5B85E72A7B8}"/>
              </a:ext>
            </a:extLst>
          </p:cNvPr>
          <p:cNvPicPr>
            <a:picLocks noChangeAspect="1"/>
          </p:cNvPicPr>
          <p:nvPr/>
        </p:nvPicPr>
        <p:blipFill>
          <a:blip r:embed="rId2"/>
          <a:srcRect l="12508" r="13790"/>
          <a:stretch>
            <a:fillRect/>
          </a:stretch>
        </p:blipFill>
        <p:spPr>
          <a:xfrm>
            <a:off x="197691" y="223087"/>
            <a:ext cx="3709152" cy="3555323"/>
          </a:xfrm>
          <a:prstGeom prst="rect">
            <a:avLst/>
          </a:prstGeom>
          <a:noFill/>
          <a:ln>
            <a:noFill/>
            <a:miter lim="800000"/>
          </a:ln>
        </p:spPr>
      </p:pic>
      <p:sp>
        <p:nvSpPr>
          <p:cNvPr id="3" name="Text Box 5" title="">
            <a:extLst>
              <a:ext uri="{FF2B5EF4-FFF2-40B4-BE49-F238E27FC236}">
                <a16:creationId xmlns:a16="http://schemas.microsoft.com/office/drawing/2014/main" id="{A3920B70-8AC0-BC2B-B0D7-B140FB923965}"/>
              </a:ext>
            </a:extLst>
          </p:cNvPr>
          <p:cNvSpPr/>
          <p:nvPr/>
        </p:nvSpPr>
        <p:spPr>
          <a:xfrm>
            <a:off x="382961" y="438453"/>
            <a:ext cx="553998" cy="2555758"/>
          </a:xfrm>
          <a:prstGeom prst="rect">
            <a:avLst/>
          </a:prstGeom>
          <a:noFill/>
          <a:ln>
            <a:noFill/>
            <a:miter lim="800000"/>
          </a:ln>
        </p:spPr>
        <p:txBody>
          <a:bodyPr vert="vert"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b="1">
                <a:solidFill>
                  <a:srgbClr val="FF0000"/>
                </a:solidFill>
              </a:rPr>
              <a:t>二十年代的毛泽东</a:t>
            </a:r>
          </a:p>
        </p:txBody>
      </p:sp>
      <p:pic>
        <p:nvPicPr>
          <p:cNvPr id="4" name="Picture 4" title="">
            <a:extLst>
              <a:ext uri="{FF2B5EF4-FFF2-40B4-BE49-F238E27FC236}">
                <a16:creationId xmlns:a16="http://schemas.microsoft.com/office/drawing/2014/main" id="{F79A361C-5B48-918A-13C1-E69D1E72F304}"/>
              </a:ext>
            </a:extLst>
          </p:cNvPr>
          <p:cNvPicPr>
            <a:picLocks noChangeAspect="1"/>
          </p:cNvPicPr>
          <p:nvPr/>
        </p:nvPicPr>
        <p:blipFill>
          <a:blip r:embed="rId3"/>
          <a:stretch>
            <a:fillRect/>
          </a:stretch>
        </p:blipFill>
        <p:spPr>
          <a:xfrm>
            <a:off x="4181112" y="229064"/>
            <a:ext cx="4104047" cy="4472924"/>
          </a:xfrm>
          <a:prstGeom prst="rect">
            <a:avLst/>
          </a:prstGeom>
          <a:noFill/>
          <a:ln>
            <a:noFill/>
            <a:miter lim="800000"/>
          </a:ln>
        </p:spPr>
      </p:pic>
      <p:sp>
        <p:nvSpPr>
          <p:cNvPr id="5" name="Text Box 5" title="">
            <a:extLst>
              <a:ext uri="{FF2B5EF4-FFF2-40B4-BE49-F238E27FC236}">
                <a16:creationId xmlns:a16="http://schemas.microsoft.com/office/drawing/2014/main" id="{FBE1A6E8-02B2-9847-3DB0-84720DB44931}"/>
              </a:ext>
            </a:extLst>
          </p:cNvPr>
          <p:cNvSpPr/>
          <p:nvPr/>
        </p:nvSpPr>
        <p:spPr>
          <a:xfrm>
            <a:off x="4181112" y="841439"/>
            <a:ext cx="553998" cy="2936971"/>
          </a:xfrm>
          <a:prstGeom prst="rect">
            <a:avLst/>
          </a:prstGeom>
          <a:noFill/>
          <a:ln>
            <a:noFill/>
            <a:miter lim="800000"/>
          </a:ln>
        </p:spPr>
        <p:txBody>
          <a:bodyPr vert="vert"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a:ea typeface="宋体" panose="02010600030101010101" pitchFamily="2" charset="-122"/>
              </a:rPr>
              <a:t>    </a:t>
            </a:r>
            <a:r>
              <a:rPr lang="zh-CN" altLang="en-US" b="1">
                <a:solidFill>
                  <a:srgbClr val="FF0000"/>
                </a:solidFill>
              </a:rPr>
              <a:t>三十年代的毛泽东</a:t>
            </a:r>
          </a:p>
        </p:txBody>
      </p:sp>
      <p:pic>
        <p:nvPicPr>
          <p:cNvPr id="6" name="Picture 5" title="">
            <a:extLst>
              <a:ext uri="{FF2B5EF4-FFF2-40B4-BE49-F238E27FC236}">
                <a16:creationId xmlns:a16="http://schemas.microsoft.com/office/drawing/2014/main" id="{B3F8BA4C-956E-C430-19B2-8C1360F481F4}"/>
              </a:ext>
            </a:extLst>
          </p:cNvPr>
          <p:cNvPicPr>
            <a:picLocks noChangeAspect="1"/>
          </p:cNvPicPr>
          <p:nvPr/>
        </p:nvPicPr>
        <p:blipFill>
          <a:blip r:embed="rId4"/>
          <a:stretch>
            <a:fillRect/>
          </a:stretch>
        </p:blipFill>
        <p:spPr>
          <a:xfrm>
            <a:off x="8363140" y="1932570"/>
            <a:ext cx="3631169" cy="4472925"/>
          </a:xfrm>
          <a:prstGeom prst="rect">
            <a:avLst/>
          </a:prstGeom>
          <a:noFill/>
          <a:ln>
            <a:noFill/>
            <a:miter lim="800000"/>
          </a:ln>
        </p:spPr>
      </p:pic>
      <p:sp>
        <p:nvSpPr>
          <p:cNvPr id="7" name="Text Box 6" title="">
            <a:extLst>
              <a:ext uri="{FF2B5EF4-FFF2-40B4-BE49-F238E27FC236}">
                <a16:creationId xmlns:a16="http://schemas.microsoft.com/office/drawing/2014/main" id="{D34AC6AD-0DF7-EDD5-8EC3-1282FBD8A974}"/>
              </a:ext>
            </a:extLst>
          </p:cNvPr>
          <p:cNvSpPr/>
          <p:nvPr/>
        </p:nvSpPr>
        <p:spPr>
          <a:xfrm>
            <a:off x="8363140" y="3813678"/>
            <a:ext cx="553998" cy="2591817"/>
          </a:xfrm>
          <a:prstGeom prst="rect">
            <a:avLst/>
          </a:prstGeom>
          <a:noFill/>
          <a:ln>
            <a:noFill/>
            <a:miter lim="800000"/>
          </a:ln>
        </p:spPr>
        <p:txBody>
          <a:bodyPr vert="vert"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b="1">
                <a:solidFill>
                  <a:srgbClr val="FF0000"/>
                </a:solidFill>
              </a:rPr>
              <a:t>四十年代的毛泽东</a:t>
            </a:r>
          </a:p>
        </p:txBody>
      </p:sp>
    </p:spTree>
    <p:custDataLst>
      <p:tags r:id="rId5"/>
    </p:custDataLst>
    <p:extLst>
      <p:ext uri="{BB962C8B-B14F-4D97-AF65-F5344CB8AC3E}">
        <p14:creationId xmlns:p14="http://schemas.microsoft.com/office/powerpoint/2010/main" val="1013513803"/>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2" title="">
            <a:extLst>
              <a:ext uri="{FF2B5EF4-FFF2-40B4-BE49-F238E27FC236}">
                <a16:creationId xmlns:a16="http://schemas.microsoft.com/office/drawing/2014/main" id="{6FD453CB-2F3B-3C44-5091-B3894119A7EE}"/>
              </a:ext>
            </a:extLst>
          </p:cNvPr>
          <p:cNvPicPr>
            <a:picLocks noChangeAspect="1"/>
          </p:cNvPicPr>
          <p:nvPr/>
        </p:nvPicPr>
        <p:blipFill>
          <a:blip r:embed="rId2"/>
          <a:stretch>
            <a:fillRect/>
          </a:stretch>
        </p:blipFill>
        <p:spPr>
          <a:xfrm>
            <a:off x="346731" y="339071"/>
            <a:ext cx="4109944" cy="6048375"/>
          </a:xfrm>
          <a:prstGeom prst="rect">
            <a:avLst/>
          </a:prstGeom>
          <a:noFill/>
          <a:ln>
            <a:noFill/>
            <a:miter lim="800000"/>
          </a:ln>
        </p:spPr>
      </p:pic>
      <p:pic>
        <p:nvPicPr>
          <p:cNvPr id="3" name="Picture 3" title="">
            <a:extLst>
              <a:ext uri="{FF2B5EF4-FFF2-40B4-BE49-F238E27FC236}">
                <a16:creationId xmlns:a16="http://schemas.microsoft.com/office/drawing/2014/main" id="{451C7B51-EDDD-5070-17D6-FEEE8798A1B8}"/>
              </a:ext>
            </a:extLst>
          </p:cNvPr>
          <p:cNvPicPr>
            <a:picLocks noChangeAspect="1"/>
          </p:cNvPicPr>
          <p:nvPr/>
        </p:nvPicPr>
        <p:blipFill>
          <a:blip r:embed="rId3"/>
          <a:stretch>
            <a:fillRect/>
          </a:stretch>
        </p:blipFill>
        <p:spPr>
          <a:xfrm>
            <a:off x="4854668" y="239059"/>
            <a:ext cx="4570226" cy="6496423"/>
          </a:xfrm>
          <a:prstGeom prst="rect">
            <a:avLst/>
          </a:prstGeom>
          <a:noFill/>
          <a:ln>
            <a:noFill/>
            <a:miter lim="800000"/>
          </a:ln>
        </p:spPr>
      </p:pic>
    </p:spTree>
    <p:custDataLst>
      <p:tags r:id="rId4"/>
    </p:custDataLst>
    <p:extLst>
      <p:ext uri="{BB962C8B-B14F-4D97-AF65-F5344CB8AC3E}">
        <p14:creationId xmlns:p14="http://schemas.microsoft.com/office/powerpoint/2010/main" val="4064540227"/>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5" title="">
            <a:extLst>
              <a:ext uri="{FF2B5EF4-FFF2-40B4-BE49-F238E27FC236}">
                <a16:creationId xmlns:a16="http://schemas.microsoft.com/office/drawing/2014/main" id="{8CF51654-9A41-D293-FC3C-A96840FB667F}"/>
              </a:ext>
            </a:extLst>
          </p:cNvPr>
          <p:cNvPicPr>
            <a:picLocks noChangeAspect="1"/>
          </p:cNvPicPr>
          <p:nvPr/>
        </p:nvPicPr>
        <p:blipFill>
          <a:blip r:embed="rId2"/>
          <a:stretch>
            <a:fillRect/>
          </a:stretch>
        </p:blipFill>
        <p:spPr>
          <a:xfrm>
            <a:off x="718764" y="725115"/>
            <a:ext cx="9447211" cy="5418697"/>
          </a:xfrm>
          <a:prstGeom prst="rect">
            <a:avLst/>
          </a:prstGeom>
          <a:noFill/>
          <a:ln w="9525">
            <a:noFill/>
          </a:ln>
        </p:spPr>
      </p:pic>
      <p:sp>
        <p:nvSpPr>
          <p:cNvPr id="3" name="文本框 2" title="">
            <a:extLst>
              <a:ext uri="{FF2B5EF4-FFF2-40B4-BE49-F238E27FC236}">
                <a16:creationId xmlns:a16="http://schemas.microsoft.com/office/drawing/2014/main" id="{732D2432-0E77-2E8C-D42E-CE344AD968A5}"/>
              </a:ext>
            </a:extLst>
          </p:cNvPr>
          <p:cNvSpPr txBox="1"/>
          <p:nvPr/>
        </p:nvSpPr>
        <p:spPr>
          <a:xfrm>
            <a:off x="7877830" y="5236977"/>
            <a:ext cx="2067018" cy="366712"/>
          </a:xfrm>
          <a:prstGeom prst="rect">
            <a:avLst/>
          </a:prstGeom>
          <a:noFill/>
          <a:ln w="9525">
            <a:noFill/>
          </a:ln>
        </p:spPr>
        <p:txBody>
          <a:bodyPr wrap="square">
            <a:spAutoFit/>
          </a:bodyPr>
          <a:lstStyle/>
          <a:p>
            <a:pPr>
              <a:spcBef>
                <a:spcPct val="50000"/>
              </a:spcBef>
            </a:pPr>
            <a:r>
              <a:rPr lang="zh-CN" altLang="en-US">
                <a:solidFill>
                  <a:srgbClr val="FFFF00"/>
                </a:solidFill>
                <a:latin typeface="Arial" panose="020b0604020202020204" pitchFamily="34" charset="0"/>
              </a:rPr>
              <a:t>忆往昔峥嵘岁月稠</a:t>
            </a:r>
          </a:p>
        </p:txBody>
      </p:sp>
    </p:spTree>
    <p:custDataLst>
      <p:tags r:id="rId3"/>
    </p:custDataLst>
    <p:extLst>
      <p:ext uri="{BB962C8B-B14F-4D97-AF65-F5344CB8AC3E}">
        <p14:creationId xmlns:p14="http://schemas.microsoft.com/office/powerpoint/2010/main" val="23978173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nodeType="afterGroup">
                            <p:stCondLst>
                              <p:cond delay="2000"/>
                            </p:stCondLst>
                            <p:childTnLst>
                              <p:par>
                                <p:cTn id="9" presetID="4"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ox(i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Rectangle 2" title="">
            <a:extLst>
              <a:ext uri="{FF2B5EF4-FFF2-40B4-BE49-F238E27FC236}">
                <a16:creationId xmlns:a16="http://schemas.microsoft.com/office/drawing/2014/main" id="{FBD660DD-05A6-0F76-15F3-5F666388A328}"/>
              </a:ext>
            </a:extLst>
          </p:cNvPr>
          <p:cNvSpPr txBox="1"/>
          <p:nvPr/>
        </p:nvSpPr>
        <p:spPr>
          <a:xfrm>
            <a:off x="227106" y="916662"/>
            <a:ext cx="5241365" cy="661126"/>
          </a:xfrm>
          <a:prstGeom prst="rect">
            <a:avLst/>
          </a:prstGeom>
          <a:noFill/>
          <a:ln>
            <a:miter lim="800000"/>
          </a:ln>
        </p:spPr>
        <p:txBody>
          <a:bodyPr wrap="square" lIns="91440" tIns="45720" rIns="91440" bIns="45720" anchor="ctr" anchorCtr="0"/>
          <a:lstStyle>
            <a:lvl1pPr marL="0" indent="0" algn="ctr" defTabSz="914400" rtl="0" eaLnBrk="0" fontAlgn="base" latinLnBrk="0" hangingPunct="0">
              <a:lnSpc>
                <a:spcPct val="100000"/>
              </a:lnSpc>
              <a:spcBef>
                <a:spcPct val="0"/>
              </a:spcBef>
              <a:spcAft>
                <a:spcPct val="0"/>
              </a:spcAft>
              <a:buClrTx/>
              <a:buSzTx/>
              <a:buFontTx/>
              <a:buNone/>
              <a:defRPr kumimoji="1" lang="en-US" altLang="en-US" sz="4400" b="0" i="0" u="none" strike="noStrike" kern="1200" cap="none" spc="200" normalizeH="0" baseline="0">
                <a:solidFill>
                  <a:schemeClr val="tx2"/>
                </a:solidFill>
                <a:uFillTx/>
                <a:latin typeface="Times New Roman" charset="0"/>
                <a:ea typeface="宋体" panose="02010600030101010101" pitchFamily="2" charset="-122"/>
                <a:cs typeface="+mj-cs"/>
              </a:defRPr>
            </a:lvl1pPr>
          </a:lstStyle>
          <a:p>
            <a:pPr marL="0" marR="0" lvl="0" indent="0" algn="ctr" defTabSz="914400" rtl="0" eaLnBrk="1" fontAlgn="base" latinLnBrk="0" hangingPunct="1">
              <a:lnSpc>
                <a:spcPct val="80000"/>
              </a:lnSpc>
              <a:spcBef>
                <a:spcPct val="0"/>
              </a:spcBef>
              <a:spcAft>
                <a:spcPct val="0"/>
              </a:spcAft>
              <a:buClrTx/>
              <a:buSzTx/>
              <a:buFontTx/>
              <a:buNone/>
              <a:defRPr/>
            </a:pPr>
            <a:r>
              <a:rPr kumimoji="1" lang="en-US" altLang="zh-CN" sz="3200" b="1" i="0" u="none" strike="noStrike" kern="1200" cap="none" spc="200" normalizeH="0" baseline="0" noProof="0">
                <a:ln>
                  <a:noFill/>
                </a:ln>
                <a:solidFill>
                  <a:srgbClr val="C00000"/>
                </a:solidFill>
                <a:effectLst/>
                <a:uLnTx/>
                <a:uFillTx/>
                <a:latin typeface="微软雅黑" pitchFamily="34" charset="-122"/>
                <a:ea typeface="微软雅黑" pitchFamily="34" charset="-122"/>
                <a:cs typeface="+mj-cs"/>
              </a:rPr>
              <a:t>《</a:t>
            </a:r>
            <a:r>
              <a:rPr kumimoji="1" lang="zh-CN" altLang="en-US" sz="3200" b="1" i="0" u="none" strike="noStrike" kern="1200" cap="none" spc="200" normalizeH="0" baseline="0" noProof="0">
                <a:ln>
                  <a:noFill/>
                </a:ln>
                <a:solidFill>
                  <a:srgbClr val="C00000"/>
                </a:solidFill>
                <a:effectLst/>
                <a:uLnTx/>
                <a:uFillTx/>
                <a:latin typeface="微软雅黑" pitchFamily="34" charset="-122"/>
                <a:ea typeface="微软雅黑" pitchFamily="34" charset="-122"/>
                <a:cs typeface="+mj-cs"/>
              </a:rPr>
              <a:t>采桑子</a:t>
            </a:r>
            <a:r>
              <a:rPr kumimoji="1" lang="en-US" altLang="zh-CN" sz="3200" b="1" i="0" u="none" strike="noStrike" kern="1200" cap="none" spc="200" normalizeH="0" baseline="0" noProof="0">
                <a:ln>
                  <a:noFill/>
                </a:ln>
                <a:solidFill>
                  <a:srgbClr val="C00000"/>
                </a:solidFill>
                <a:effectLst/>
                <a:uLnTx/>
                <a:uFillTx/>
                <a:latin typeface="宋体" panose="02010600030101010101" pitchFamily="2" charset="-122"/>
                <a:ea typeface="宋体" panose="02010600030101010101" pitchFamily="2" charset="-122"/>
                <a:cs typeface="+mj-cs"/>
              </a:rPr>
              <a:t>·</a:t>
            </a:r>
            <a:r>
              <a:rPr kumimoji="1" lang="zh-CN" altLang="en-US" sz="3200" b="1" i="0" u="none" strike="noStrike" kern="1200" cap="none" spc="200" normalizeH="0" baseline="0" noProof="0">
                <a:ln>
                  <a:noFill/>
                </a:ln>
                <a:solidFill>
                  <a:srgbClr val="C00000"/>
                </a:solidFill>
                <a:effectLst/>
                <a:uLnTx/>
                <a:uFillTx/>
                <a:latin typeface="微软雅黑" pitchFamily="34" charset="-122"/>
                <a:ea typeface="微软雅黑" pitchFamily="34" charset="-122"/>
                <a:cs typeface="+mj-cs"/>
              </a:rPr>
              <a:t>重阳</a:t>
            </a:r>
            <a:r>
              <a:rPr kumimoji="1" lang="en-US" altLang="zh-CN" sz="3200" b="1" i="0" u="none" strike="noStrike" kern="1200" cap="none" spc="200" normalizeH="0" baseline="0" noProof="0">
                <a:ln>
                  <a:noFill/>
                </a:ln>
                <a:solidFill>
                  <a:srgbClr val="C00000"/>
                </a:solidFill>
                <a:effectLst/>
                <a:uLnTx/>
                <a:uFillTx/>
                <a:latin typeface="微软雅黑" pitchFamily="34" charset="-122"/>
                <a:ea typeface="微软雅黑" pitchFamily="34" charset="-122"/>
                <a:cs typeface="+mj-cs"/>
              </a:rPr>
              <a:t>》1929</a:t>
            </a:r>
            <a:r>
              <a:rPr kumimoji="1" lang="zh-CN" altLang="en-US" sz="3200" b="1" i="0" u="none" strike="noStrike" kern="1200" cap="none" spc="200" normalizeH="0" baseline="0" noProof="0">
                <a:ln>
                  <a:noFill/>
                </a:ln>
                <a:solidFill>
                  <a:srgbClr val="C00000"/>
                </a:solidFill>
                <a:effectLst/>
                <a:uLnTx/>
                <a:uFillTx/>
                <a:latin typeface="微软雅黑" pitchFamily="34" charset="-122"/>
                <a:ea typeface="微软雅黑" pitchFamily="34" charset="-122"/>
                <a:cs typeface="+mj-cs"/>
              </a:rPr>
              <a:t>年</a:t>
            </a:r>
          </a:p>
        </p:txBody>
      </p:sp>
      <p:sp>
        <p:nvSpPr>
          <p:cNvPr id="3" name="Rectangle 3" title="">
            <a:extLst>
              <a:ext uri="{FF2B5EF4-FFF2-40B4-BE49-F238E27FC236}">
                <a16:creationId xmlns:a16="http://schemas.microsoft.com/office/drawing/2014/main" id="{39FFE942-B710-1572-19BE-35FF7F08CFE9}"/>
              </a:ext>
            </a:extLst>
          </p:cNvPr>
          <p:cNvSpPr txBox="1"/>
          <p:nvPr/>
        </p:nvSpPr>
        <p:spPr>
          <a:xfrm>
            <a:off x="500903" y="1844907"/>
            <a:ext cx="5015380" cy="2589633"/>
          </a:xfrm>
          <a:prstGeom prst="rect">
            <a:avLst/>
          </a:prstGeom>
          <a:noFill/>
          <a:ln>
            <a:miter lim="800000"/>
          </a:ln>
        </p:spPr>
        <p:txBody>
          <a:bodyPr wrap="square" lIns="91440" tIns="45720" rIns="91440" bIns="45720" anchor="t" anchorCtr="0"/>
          <a:lstStyle>
            <a:lvl1pPr marL="342900" indent="-342900" algn="l" defTabSz="914400" rtl="0" eaLnBrk="0" fontAlgn="base" latinLnBrk="0" hangingPunct="0">
              <a:lnSpc>
                <a:spcPct val="100000"/>
              </a:lnSpc>
              <a:spcBef>
                <a:spcPct val="20000"/>
              </a:spcBef>
              <a:spcAft>
                <a:spcPct val="0"/>
              </a:spcAft>
              <a:buClrTx/>
              <a:buSzTx/>
              <a:buFontTx/>
              <a:buChar char="•"/>
              <a:defRPr kumimoji="1" lang="en-US" altLang="en-US" sz="3200" b="0" i="0" u="none" strike="noStrike" kern="1200" cap="none" spc="150" normalizeH="0" baseline="0">
                <a:solidFill>
                  <a:schemeClr val="tx1"/>
                </a:solidFill>
                <a:effectLst/>
                <a:uFillTx/>
                <a:latin typeface="+mn-lt"/>
                <a:ea typeface="+mn-ea"/>
                <a:cs typeface="+mn-cs"/>
              </a:defRPr>
            </a:lvl1pPr>
            <a:lvl2pPr marL="742950" indent="-285750" algn="l" defTabSz="914400" rtl="0" eaLnBrk="0" fontAlgn="base" latinLnBrk="0" hangingPunct="0">
              <a:lnSpc>
                <a:spcPct val="100000"/>
              </a:lnSpc>
              <a:spcBef>
                <a:spcPct val="20000"/>
              </a:spcBef>
              <a:spcAft>
                <a:spcPct val="0"/>
              </a:spcAft>
              <a:buClrTx/>
              <a:buSzTx/>
              <a:buFontTx/>
              <a:buChar char="–"/>
              <a:tabLst>
                <a:tab pos="1609725"/>
              </a:tabLst>
              <a:defRPr kumimoji="1" lang="en-US" altLang="en-US" sz="2800" b="0" i="0" u="none" strike="noStrike" kern="1200" cap="none" spc="150" normalizeH="0" baseline="0">
                <a:solidFill>
                  <a:schemeClr val="tx1"/>
                </a:solidFill>
                <a:effectLst/>
                <a:uFillTx/>
                <a:latin typeface="+mn-lt"/>
                <a:ea typeface="+mn-ea"/>
                <a:cs typeface="+mn-cs"/>
              </a:defRPr>
            </a:lvl2pPr>
            <a:lvl3pPr marL="1143000" indent="-228600" algn="l" defTabSz="914400" rtl="0" eaLnBrk="0" fontAlgn="base" latinLnBrk="0" hangingPunct="0">
              <a:lnSpc>
                <a:spcPct val="100000"/>
              </a:lnSpc>
              <a:spcBef>
                <a:spcPct val="20000"/>
              </a:spcBef>
              <a:spcAft>
                <a:spcPct val="0"/>
              </a:spcAft>
              <a:buClrTx/>
              <a:buSzTx/>
              <a:buFontTx/>
              <a:buChar char="•"/>
              <a:defRPr kumimoji="1" lang="en-US" altLang="en-US" sz="2400" b="0" i="0" u="none" strike="noStrike" kern="1200" cap="none" spc="150" normalizeH="0" baseline="0">
                <a:solidFill>
                  <a:schemeClr val="tx1"/>
                </a:solidFill>
                <a:effectLst/>
                <a:uFillTx/>
                <a:latin typeface="+mn-lt"/>
                <a:ea typeface="+mn-ea"/>
                <a:cs typeface="+mn-cs"/>
              </a:defRPr>
            </a:lvl3pPr>
            <a:lvl4pPr marL="16002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effectLst/>
                <a:uFillTx/>
                <a:latin typeface="+mn-lt"/>
                <a:ea typeface="+mn-ea"/>
                <a:cs typeface="+mn-cs"/>
              </a:defRPr>
            </a:lvl4pPr>
            <a:lvl5pPr marL="20574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effectLst/>
                <a:uFillTx/>
                <a:latin typeface="+mn-lt"/>
                <a:ea typeface="+mn-ea"/>
                <a:cs typeface="+mn-cs"/>
              </a:defRPr>
            </a:lvl5pPr>
            <a:lvl6pPr marL="25146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6pPr>
            <a:lvl7pPr marL="29718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7pPr>
            <a:lvl8pPr marL="34290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8pPr>
            <a:lvl9pPr marL="38862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9pPr>
          </a:lstStyle>
          <a:p>
            <a:pPr marL="342900" marR="0" lvl="0" indent="-342900" algn="l" defTabSz="914400" rtl="0" eaLnBrk="1" fontAlgn="base" latinLnBrk="0" hangingPunct="1">
              <a:lnSpc>
                <a:spcPct val="80000"/>
              </a:lnSpc>
              <a:spcBef>
                <a:spcPct val="0"/>
              </a:spcBef>
              <a:spcAft>
                <a:spcPct val="0"/>
              </a:spcAft>
              <a:buClrTx/>
              <a:buSzTx/>
              <a:buFontTx/>
              <a:buNone/>
              <a:defRPr/>
            </a:pPr>
            <a: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人生易老天难老，岁岁重阳。 </a:t>
            </a:r>
            <a:b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br>
            <a:endPar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base" latinLnBrk="0" hangingPunct="1">
              <a:lnSpc>
                <a:spcPct val="80000"/>
              </a:lnSpc>
              <a:spcBef>
                <a:spcPct val="0"/>
              </a:spcBef>
              <a:spcAft>
                <a:spcPct val="0"/>
              </a:spcAft>
              <a:buClrTx/>
              <a:buSzTx/>
              <a:buFontTx/>
              <a:buNone/>
              <a:defRPr/>
            </a:pPr>
            <a: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今又重阳，战地黄花分外香。 </a:t>
            </a:r>
            <a:b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br>
            <a:endPar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base" latinLnBrk="0" hangingPunct="1">
              <a:lnSpc>
                <a:spcPct val="80000"/>
              </a:lnSpc>
              <a:spcBef>
                <a:spcPct val="0"/>
              </a:spcBef>
              <a:spcAft>
                <a:spcPct val="0"/>
              </a:spcAft>
              <a:buClrTx/>
              <a:buSzTx/>
              <a:buFontTx/>
              <a:buNone/>
              <a:defRPr/>
            </a:pPr>
            <a: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一年一度秋风劲，不似春光。 </a:t>
            </a:r>
            <a:b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br>
            <a:endPar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base" latinLnBrk="0" hangingPunct="1">
              <a:lnSpc>
                <a:spcPct val="80000"/>
              </a:lnSpc>
              <a:spcBef>
                <a:spcPct val="0"/>
              </a:spcBef>
              <a:spcAft>
                <a:spcPct val="0"/>
              </a:spcAft>
              <a:buClrTx/>
              <a:buSzTx/>
              <a:buFontTx/>
              <a:buNone/>
              <a:defRPr/>
            </a:pPr>
            <a: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胜似春光，寥廓江天万里霜。</a:t>
            </a:r>
          </a:p>
        </p:txBody>
      </p:sp>
      <p:sp>
        <p:nvSpPr>
          <p:cNvPr id="4" name="Rectangle 2" title="">
            <a:extLst>
              <a:ext uri="{FF2B5EF4-FFF2-40B4-BE49-F238E27FC236}">
                <a16:creationId xmlns:a16="http://schemas.microsoft.com/office/drawing/2014/main" id="{636451CC-5793-829D-0CB6-63DEBA934844}"/>
              </a:ext>
            </a:extLst>
          </p:cNvPr>
          <p:cNvSpPr txBox="1"/>
          <p:nvPr/>
        </p:nvSpPr>
        <p:spPr>
          <a:xfrm>
            <a:off x="6033995" y="2374921"/>
            <a:ext cx="5446805" cy="661126"/>
          </a:xfrm>
          <a:prstGeom prst="rect">
            <a:avLst/>
          </a:prstGeom>
          <a:noFill/>
          <a:ln>
            <a:miter lim="800000"/>
          </a:ln>
        </p:spPr>
        <p:txBody>
          <a:bodyPr wrap="square" lIns="91440" tIns="45720" rIns="91440" bIns="45720" anchor="ctr" anchorCtr="0"/>
          <a:lstStyle>
            <a:lvl1pPr marL="0" indent="0" algn="ctr" defTabSz="914400" rtl="0" eaLnBrk="0" fontAlgn="base" latinLnBrk="0" hangingPunct="0">
              <a:lnSpc>
                <a:spcPct val="100000"/>
              </a:lnSpc>
              <a:spcBef>
                <a:spcPct val="0"/>
              </a:spcBef>
              <a:spcAft>
                <a:spcPct val="0"/>
              </a:spcAft>
              <a:buClrTx/>
              <a:buSzTx/>
              <a:buFontTx/>
              <a:buNone/>
              <a:defRPr kumimoji="1" lang="en-US" altLang="en-US" sz="4400" b="0" i="0" u="none" strike="noStrike" kern="1200" cap="none" spc="200" normalizeH="0" baseline="0">
                <a:solidFill>
                  <a:schemeClr val="tx2"/>
                </a:solidFill>
                <a:uFillTx/>
                <a:latin typeface="Times New Roman" charset="0"/>
                <a:ea typeface="宋体" panose="02010600030101010101" pitchFamily="2" charset="-122"/>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200" normalizeH="0" baseline="0" noProof="0">
                <a:ln>
                  <a:noFill/>
                </a:ln>
                <a:solidFill>
                  <a:srgbClr val="C00000"/>
                </a:solidFill>
                <a:effectLst/>
                <a:uLnTx/>
                <a:uFillTx/>
                <a:latin typeface="宋体" panose="02010600030101010101" pitchFamily="2" charset="-122"/>
                <a:ea typeface="宋体" panose="02010600030101010101" pitchFamily="2" charset="-122"/>
                <a:cs typeface="+mj-cs"/>
              </a:rPr>
              <a:t>《</a:t>
            </a:r>
            <a:r>
              <a:rPr kumimoji="1" lang="zh-CN" altLang="en-US" sz="3200" b="1" i="0" u="none" strike="noStrike" kern="1200" cap="none" spc="200" normalizeH="0" baseline="0" noProof="0">
                <a:ln>
                  <a:noFill/>
                </a:ln>
                <a:solidFill>
                  <a:srgbClr val="C00000"/>
                </a:solidFill>
                <a:effectLst/>
                <a:uLnTx/>
                <a:uFillTx/>
                <a:latin typeface="宋体" panose="02010600030101010101" pitchFamily="2" charset="-122"/>
                <a:ea typeface="宋体" panose="02010600030101010101" pitchFamily="2" charset="-122"/>
                <a:cs typeface="+mj-cs"/>
              </a:rPr>
              <a:t>菩萨蛮</a:t>
            </a:r>
            <a:r>
              <a:rPr kumimoji="1" lang="en-US" altLang="zh-CN" sz="3200" b="1" i="0" u="none" strike="noStrike" kern="1200" cap="none" spc="200" normalizeH="0" baseline="0" noProof="0">
                <a:ln>
                  <a:noFill/>
                </a:ln>
                <a:solidFill>
                  <a:srgbClr val="C00000"/>
                </a:solidFill>
                <a:effectLst/>
                <a:uLnTx/>
                <a:uFillTx/>
                <a:latin typeface="宋体" panose="02010600030101010101" pitchFamily="2" charset="-122"/>
                <a:ea typeface="宋体" panose="02010600030101010101" pitchFamily="2" charset="-122"/>
                <a:cs typeface="+mj-cs"/>
              </a:rPr>
              <a:t>·</a:t>
            </a:r>
            <a:r>
              <a:rPr kumimoji="1" lang="zh-CN" altLang="en-US" sz="3200" b="1" i="0" u="none" strike="noStrike" kern="1200" cap="none" spc="200" normalizeH="0" baseline="0" noProof="0">
                <a:ln>
                  <a:noFill/>
                </a:ln>
                <a:solidFill>
                  <a:srgbClr val="C00000"/>
                </a:solidFill>
                <a:effectLst/>
                <a:uLnTx/>
                <a:uFillTx/>
                <a:latin typeface="宋体" panose="02010600030101010101" pitchFamily="2" charset="-122"/>
                <a:ea typeface="宋体" panose="02010600030101010101" pitchFamily="2" charset="-122"/>
                <a:cs typeface="+mj-cs"/>
              </a:rPr>
              <a:t>大柏地</a:t>
            </a:r>
            <a:r>
              <a:rPr kumimoji="1" lang="en-US" altLang="zh-CN" sz="3200" b="1" i="0" u="none" strike="noStrike" kern="1200" cap="none" spc="200" normalizeH="0" baseline="0" noProof="0">
                <a:ln>
                  <a:noFill/>
                </a:ln>
                <a:solidFill>
                  <a:srgbClr val="C00000"/>
                </a:solidFill>
                <a:effectLst/>
                <a:uLnTx/>
                <a:uFillTx/>
                <a:latin typeface="宋体" panose="02010600030101010101" pitchFamily="2" charset="-122"/>
                <a:ea typeface="宋体" panose="02010600030101010101" pitchFamily="2" charset="-122"/>
                <a:cs typeface="+mj-cs"/>
              </a:rPr>
              <a:t>》1933</a:t>
            </a:r>
            <a:r>
              <a:rPr kumimoji="1" lang="zh-CN" altLang="en-US" sz="3200" b="1" i="0" u="none" strike="noStrike" kern="1200" cap="none" spc="200" normalizeH="0" baseline="0" noProof="0">
                <a:ln>
                  <a:noFill/>
                </a:ln>
                <a:solidFill>
                  <a:srgbClr val="C00000"/>
                </a:solidFill>
                <a:effectLst/>
                <a:uLnTx/>
                <a:uFillTx/>
                <a:latin typeface="宋体" panose="02010600030101010101" pitchFamily="2" charset="-122"/>
                <a:ea typeface="宋体" panose="02010600030101010101" pitchFamily="2" charset="-122"/>
                <a:cs typeface="+mj-cs"/>
              </a:rPr>
              <a:t>年 </a:t>
            </a:r>
          </a:p>
        </p:txBody>
      </p:sp>
      <p:sp>
        <p:nvSpPr>
          <p:cNvPr id="5" name="Rectangle 3" title="">
            <a:extLst>
              <a:ext uri="{FF2B5EF4-FFF2-40B4-BE49-F238E27FC236}">
                <a16:creationId xmlns:a16="http://schemas.microsoft.com/office/drawing/2014/main" id="{1F1ADC2F-1D7E-ABDC-839A-7F408334C9CC}"/>
              </a:ext>
            </a:extLst>
          </p:cNvPr>
          <p:cNvSpPr txBox="1"/>
          <p:nvPr/>
        </p:nvSpPr>
        <p:spPr>
          <a:xfrm>
            <a:off x="5855820" y="3312646"/>
            <a:ext cx="6137835" cy="2388908"/>
          </a:xfrm>
          <a:prstGeom prst="rect">
            <a:avLst/>
          </a:prstGeom>
          <a:noFill/>
          <a:ln>
            <a:miter lim="800000"/>
          </a:ln>
        </p:spPr>
        <p:txBody>
          <a:bodyPr wrap="square" lIns="91440" tIns="45720" rIns="91440" bIns="45720" anchor="t" anchorCtr="0"/>
          <a:lstStyle>
            <a:lvl1pPr marL="342900" indent="-342900" algn="l" defTabSz="914400" rtl="0" eaLnBrk="0" fontAlgn="base" latinLnBrk="0" hangingPunct="0">
              <a:lnSpc>
                <a:spcPct val="100000"/>
              </a:lnSpc>
              <a:spcBef>
                <a:spcPct val="20000"/>
              </a:spcBef>
              <a:spcAft>
                <a:spcPct val="0"/>
              </a:spcAft>
              <a:buClrTx/>
              <a:buSzTx/>
              <a:buFontTx/>
              <a:buChar char="•"/>
              <a:defRPr kumimoji="1" lang="en-US" altLang="en-US" sz="3200" b="0" i="0" u="none" strike="noStrike" kern="1200" cap="none" spc="150" normalizeH="0" baseline="0">
                <a:solidFill>
                  <a:schemeClr val="tx1"/>
                </a:solidFill>
                <a:effectLst/>
                <a:uFillTx/>
                <a:latin typeface="+mn-lt"/>
                <a:ea typeface="+mn-ea"/>
                <a:cs typeface="+mn-cs"/>
              </a:defRPr>
            </a:lvl1pPr>
            <a:lvl2pPr marL="742950" indent="-285750" algn="l" defTabSz="914400" rtl="0" eaLnBrk="0" fontAlgn="base" latinLnBrk="0" hangingPunct="0">
              <a:lnSpc>
                <a:spcPct val="100000"/>
              </a:lnSpc>
              <a:spcBef>
                <a:spcPct val="20000"/>
              </a:spcBef>
              <a:spcAft>
                <a:spcPct val="0"/>
              </a:spcAft>
              <a:buClrTx/>
              <a:buSzTx/>
              <a:buFontTx/>
              <a:buChar char="–"/>
              <a:tabLst>
                <a:tab pos="1609725"/>
              </a:tabLst>
              <a:defRPr kumimoji="1" lang="en-US" altLang="en-US" sz="2800" b="0" i="0" u="none" strike="noStrike" kern="1200" cap="none" spc="150" normalizeH="0" baseline="0">
                <a:solidFill>
                  <a:schemeClr val="tx1"/>
                </a:solidFill>
                <a:effectLst/>
                <a:uFillTx/>
                <a:latin typeface="+mn-lt"/>
                <a:ea typeface="+mn-ea"/>
                <a:cs typeface="+mn-cs"/>
              </a:defRPr>
            </a:lvl2pPr>
            <a:lvl3pPr marL="1143000" indent="-228600" algn="l" defTabSz="914400" rtl="0" eaLnBrk="0" fontAlgn="base" latinLnBrk="0" hangingPunct="0">
              <a:lnSpc>
                <a:spcPct val="100000"/>
              </a:lnSpc>
              <a:spcBef>
                <a:spcPct val="20000"/>
              </a:spcBef>
              <a:spcAft>
                <a:spcPct val="0"/>
              </a:spcAft>
              <a:buClrTx/>
              <a:buSzTx/>
              <a:buFontTx/>
              <a:buChar char="•"/>
              <a:defRPr kumimoji="1" lang="en-US" altLang="en-US" sz="2400" b="0" i="0" u="none" strike="noStrike" kern="1200" cap="none" spc="150" normalizeH="0" baseline="0">
                <a:solidFill>
                  <a:schemeClr val="tx1"/>
                </a:solidFill>
                <a:effectLst/>
                <a:uFillTx/>
                <a:latin typeface="+mn-lt"/>
                <a:ea typeface="+mn-ea"/>
                <a:cs typeface="+mn-cs"/>
              </a:defRPr>
            </a:lvl3pPr>
            <a:lvl4pPr marL="16002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effectLst/>
                <a:uFillTx/>
                <a:latin typeface="+mn-lt"/>
                <a:ea typeface="+mn-ea"/>
                <a:cs typeface="+mn-cs"/>
              </a:defRPr>
            </a:lvl4pPr>
            <a:lvl5pPr marL="20574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effectLst/>
                <a:uFillTx/>
                <a:latin typeface="+mn-lt"/>
                <a:ea typeface="+mn-ea"/>
                <a:cs typeface="+mn-cs"/>
              </a:defRPr>
            </a:lvl5pPr>
            <a:lvl6pPr marL="25146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6pPr>
            <a:lvl7pPr marL="29718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7pPr>
            <a:lvl8pPr marL="34290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8pPr>
            <a:lvl9pPr marL="38862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9pPr>
          </a:lstStyle>
          <a:p>
            <a:pPr marL="342900" marR="0" lvl="0" indent="-342900" algn="l" defTabSz="914400" rtl="0" eaLnBrk="1" fontAlgn="base" latinLnBrk="0" hangingPunct="1">
              <a:lnSpc>
                <a:spcPct val="120000"/>
              </a:lnSpc>
              <a:spcBef>
                <a:spcPct val="20000"/>
              </a:spcBef>
              <a:spcAft>
                <a:spcPct val="0"/>
              </a:spcAft>
              <a:buClrTx/>
              <a:buSzTx/>
              <a:buFontTx/>
              <a:buNone/>
              <a:defRPr/>
            </a:pPr>
            <a: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赤橙黄绿青蓝紫，谁持彩练当空舞？ </a:t>
            </a:r>
          </a:p>
          <a:p>
            <a:pPr marL="342900" marR="0" lvl="0" indent="-342900" algn="l" defTabSz="914400" rtl="0" eaLnBrk="1" fontAlgn="base" latinLnBrk="0" hangingPunct="1">
              <a:lnSpc>
                <a:spcPct val="120000"/>
              </a:lnSpc>
              <a:spcBef>
                <a:spcPct val="20000"/>
              </a:spcBef>
              <a:spcAft>
                <a:spcPct val="0"/>
              </a:spcAft>
              <a:buClrTx/>
              <a:buSzTx/>
              <a:buFontTx/>
              <a:buNone/>
              <a:defRPr/>
            </a:pPr>
            <a: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雨后复斜阳，关山阵阵苍。 </a:t>
            </a:r>
          </a:p>
          <a:p>
            <a:pPr marL="342900" marR="0" lvl="0" indent="-342900" algn="l" defTabSz="914400" rtl="0" eaLnBrk="1" fontAlgn="base" latinLnBrk="0" hangingPunct="1">
              <a:lnSpc>
                <a:spcPct val="120000"/>
              </a:lnSpc>
              <a:spcBef>
                <a:spcPct val="20000"/>
              </a:spcBef>
              <a:spcAft>
                <a:spcPct val="0"/>
              </a:spcAft>
              <a:buClrTx/>
              <a:buSzTx/>
              <a:buFontTx/>
              <a:buNone/>
              <a:defRPr/>
            </a:pPr>
            <a: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当年鏖战急，弹洞前村壁。 </a:t>
            </a:r>
          </a:p>
          <a:p>
            <a:pPr marL="342900" marR="0" lvl="0" indent="-342900" algn="l" defTabSz="914400" rtl="0" eaLnBrk="1" fontAlgn="base" latinLnBrk="0" hangingPunct="1">
              <a:lnSpc>
                <a:spcPct val="120000"/>
              </a:lnSpc>
              <a:spcBef>
                <a:spcPct val="20000"/>
              </a:spcBef>
              <a:spcAft>
                <a:spcPct val="0"/>
              </a:spcAft>
              <a:buClrTx/>
              <a:buSzTx/>
              <a:buFontTx/>
              <a:buNone/>
              <a:defRPr/>
            </a:pPr>
            <a: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装点此关山，今朝更好看。 </a:t>
            </a:r>
            <a:b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br>
            <a:endPar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endParaRPr>
          </a:p>
        </p:txBody>
      </p:sp>
    </p:spTree>
    <p:custDataLst>
      <p:tags r:id="rId2"/>
    </p:custDataLst>
    <p:extLst>
      <p:ext uri="{BB962C8B-B14F-4D97-AF65-F5344CB8AC3E}">
        <p14:creationId xmlns:p14="http://schemas.microsoft.com/office/powerpoint/2010/main" val="22352876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Rectangle 2" title="">
            <a:extLst>
              <a:ext uri="{FF2B5EF4-FFF2-40B4-BE49-F238E27FC236}">
                <a16:creationId xmlns:a16="http://schemas.microsoft.com/office/drawing/2014/main" id="{42BFB0E2-C88F-3A0A-11A9-D4599ED0D0E9}"/>
              </a:ext>
            </a:extLst>
          </p:cNvPr>
          <p:cNvSpPr txBox="1"/>
          <p:nvPr/>
        </p:nvSpPr>
        <p:spPr>
          <a:xfrm>
            <a:off x="476624" y="573741"/>
            <a:ext cx="6133353" cy="1143000"/>
          </a:xfrm>
          <a:prstGeom prst="rect">
            <a:avLst/>
          </a:prstGeom>
          <a:noFill/>
          <a:ln>
            <a:miter lim="800000"/>
          </a:ln>
        </p:spPr>
        <p:txBody>
          <a:bodyPr wrap="square" lIns="91440" tIns="45720" rIns="91440" bIns="45720" anchor="ctr" anchorCtr="0"/>
          <a:lstStyle>
            <a:lvl1pPr marL="0" indent="0" algn="ctr" defTabSz="914400" rtl="0" eaLnBrk="0" fontAlgn="base" latinLnBrk="0" hangingPunct="0">
              <a:lnSpc>
                <a:spcPct val="100000"/>
              </a:lnSpc>
              <a:spcBef>
                <a:spcPct val="0"/>
              </a:spcBef>
              <a:spcAft>
                <a:spcPct val="0"/>
              </a:spcAft>
              <a:buClrTx/>
              <a:buSzTx/>
              <a:buFontTx/>
              <a:buNone/>
              <a:defRPr kumimoji="1" lang="en-US" altLang="en-US" sz="4400" b="0" i="0" u="none" strike="noStrike" kern="1200" cap="none" spc="200" normalizeH="0" baseline="0">
                <a:solidFill>
                  <a:schemeClr val="tx2"/>
                </a:solidFill>
                <a:uFillTx/>
                <a:latin typeface="Times New Roman" charset="0"/>
                <a:ea typeface="宋体" panose="02010600030101010101" pitchFamily="2" charset="-122"/>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a:t>
            </a:r>
            <a:r>
              <a:rPr kumimoji="1" lang="zh-CN" altLang="en-US"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七律</a:t>
            </a:r>
            <a:r>
              <a:rPr kumimoji="1" lang="en-US" altLang="zh-CN"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a:t>
            </a:r>
            <a:r>
              <a:rPr kumimoji="1" lang="zh-CN" altLang="en-US"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人民解放军占领南京</a:t>
            </a:r>
            <a:r>
              <a:rPr kumimoji="1" lang="en-US" altLang="zh-CN"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a:t>
            </a:r>
            <a:br>
              <a:rPr kumimoji="1" lang="en-US" altLang="zh-CN"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br>
            <a:r>
              <a:rPr kumimoji="1" lang="en-US" altLang="zh-CN"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1948</a:t>
            </a:r>
            <a:r>
              <a:rPr kumimoji="1" lang="zh-CN" altLang="en-US"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年 </a:t>
            </a:r>
          </a:p>
        </p:txBody>
      </p:sp>
      <p:sp>
        <p:nvSpPr>
          <p:cNvPr id="3" name="Rectangle 3" title="">
            <a:extLst>
              <a:ext uri="{FF2B5EF4-FFF2-40B4-BE49-F238E27FC236}">
                <a16:creationId xmlns:a16="http://schemas.microsoft.com/office/drawing/2014/main" id="{7DAB7DB1-E093-ABBC-C05D-5C4A789761F4}"/>
              </a:ext>
            </a:extLst>
          </p:cNvPr>
          <p:cNvSpPr txBox="1"/>
          <p:nvPr/>
        </p:nvSpPr>
        <p:spPr>
          <a:xfrm>
            <a:off x="476624" y="1911444"/>
            <a:ext cx="7011987" cy="2272086"/>
          </a:xfrm>
          <a:prstGeom prst="rect">
            <a:avLst/>
          </a:prstGeom>
          <a:noFill/>
          <a:ln>
            <a:miter lim="800000"/>
          </a:ln>
        </p:spPr>
        <p:txBody>
          <a:bodyPr wrap="square" lIns="91440" tIns="45720" rIns="91440" bIns="45720" anchor="t" anchorCtr="0"/>
          <a:lstStyle>
            <a:lvl1pPr marL="342900" indent="-342900" algn="l" defTabSz="914400" rtl="0" eaLnBrk="0" fontAlgn="base" latinLnBrk="0" hangingPunct="0">
              <a:lnSpc>
                <a:spcPct val="100000"/>
              </a:lnSpc>
              <a:spcBef>
                <a:spcPct val="20000"/>
              </a:spcBef>
              <a:spcAft>
                <a:spcPct val="0"/>
              </a:spcAft>
              <a:buClrTx/>
              <a:buSzTx/>
              <a:buFontTx/>
              <a:buChar char="•"/>
              <a:defRPr kumimoji="1" lang="en-US" altLang="en-US" sz="3200" b="0" i="0" u="none" strike="noStrike" kern="1200" cap="none" spc="150" normalizeH="0" baseline="0">
                <a:solidFill>
                  <a:schemeClr val="tx1"/>
                </a:solidFill>
                <a:effectLst/>
                <a:uFillTx/>
                <a:latin typeface="+mn-lt"/>
                <a:ea typeface="+mn-ea"/>
                <a:cs typeface="+mn-cs"/>
              </a:defRPr>
            </a:lvl1pPr>
            <a:lvl2pPr marL="742950" indent="-285750" algn="l" defTabSz="914400" rtl="0" eaLnBrk="0" fontAlgn="base" latinLnBrk="0" hangingPunct="0">
              <a:lnSpc>
                <a:spcPct val="100000"/>
              </a:lnSpc>
              <a:spcBef>
                <a:spcPct val="20000"/>
              </a:spcBef>
              <a:spcAft>
                <a:spcPct val="0"/>
              </a:spcAft>
              <a:buClrTx/>
              <a:buSzTx/>
              <a:buFontTx/>
              <a:buChar char="–"/>
              <a:tabLst>
                <a:tab pos="1609725"/>
              </a:tabLst>
              <a:defRPr kumimoji="1" lang="en-US" altLang="en-US" sz="2800" b="0" i="0" u="none" strike="noStrike" kern="1200" cap="none" spc="150" normalizeH="0" baseline="0">
                <a:solidFill>
                  <a:schemeClr val="tx1"/>
                </a:solidFill>
                <a:effectLst/>
                <a:uFillTx/>
                <a:latin typeface="+mn-lt"/>
                <a:ea typeface="+mn-ea"/>
                <a:cs typeface="+mn-cs"/>
              </a:defRPr>
            </a:lvl2pPr>
            <a:lvl3pPr marL="1143000" indent="-228600" algn="l" defTabSz="914400" rtl="0" eaLnBrk="0" fontAlgn="base" latinLnBrk="0" hangingPunct="0">
              <a:lnSpc>
                <a:spcPct val="100000"/>
              </a:lnSpc>
              <a:spcBef>
                <a:spcPct val="20000"/>
              </a:spcBef>
              <a:spcAft>
                <a:spcPct val="0"/>
              </a:spcAft>
              <a:buClrTx/>
              <a:buSzTx/>
              <a:buFontTx/>
              <a:buChar char="•"/>
              <a:defRPr kumimoji="1" lang="en-US" altLang="en-US" sz="2400" b="0" i="0" u="none" strike="noStrike" kern="1200" cap="none" spc="150" normalizeH="0" baseline="0">
                <a:solidFill>
                  <a:schemeClr val="tx1"/>
                </a:solidFill>
                <a:effectLst/>
                <a:uFillTx/>
                <a:latin typeface="+mn-lt"/>
                <a:ea typeface="+mn-ea"/>
                <a:cs typeface="+mn-cs"/>
              </a:defRPr>
            </a:lvl3pPr>
            <a:lvl4pPr marL="16002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effectLst/>
                <a:uFillTx/>
                <a:latin typeface="+mn-lt"/>
                <a:ea typeface="+mn-ea"/>
                <a:cs typeface="+mn-cs"/>
              </a:defRPr>
            </a:lvl4pPr>
            <a:lvl5pPr marL="20574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effectLst/>
                <a:uFillTx/>
                <a:latin typeface="+mn-lt"/>
                <a:ea typeface="+mn-ea"/>
                <a:cs typeface="+mn-cs"/>
              </a:defRPr>
            </a:lvl5pPr>
            <a:lvl6pPr marL="25146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6pPr>
            <a:lvl7pPr marL="29718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7pPr>
            <a:lvl8pPr marL="34290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8pPr>
            <a:lvl9pPr marL="38862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9pPr>
          </a:lstStyle>
          <a:p>
            <a:pPr marL="342900" marR="0" lvl="0" indent="-342900" algn="l" defTabSz="914400" rtl="0" eaLnBrk="1" fontAlgn="base" latinLnBrk="0" hangingPunct="1">
              <a:lnSpc>
                <a:spcPct val="90000"/>
              </a:lnSpc>
              <a:spcBef>
                <a:spcPct val="20000"/>
              </a:spcBef>
              <a:spcAft>
                <a:spcPct val="0"/>
              </a:spcAft>
              <a:buClrTx/>
              <a:buSzTx/>
              <a:buFontTx/>
              <a:buNone/>
              <a:defRPr/>
            </a:pPr>
            <a:r>
              <a:rPr kumimoji="1" lang="zh-CN" altLang="en-US" sz="32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钟山风雨起苍黄，百万雄师过大江。 </a:t>
            </a:r>
            <a:endParaRPr kumimoji="1" lang="en-US" altLang="zh-CN" sz="32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base" latinLnBrk="0" hangingPunct="1">
              <a:lnSpc>
                <a:spcPct val="90000"/>
              </a:lnSpc>
              <a:spcBef>
                <a:spcPct val="20000"/>
              </a:spcBef>
              <a:spcAft>
                <a:spcPct val="0"/>
              </a:spcAft>
              <a:buClrTx/>
              <a:buSzTx/>
              <a:buFontTx/>
              <a:buNone/>
              <a:defRPr/>
            </a:pPr>
            <a:r>
              <a:rPr kumimoji="1" lang="zh-CN" altLang="en-US" sz="32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虎踞龙盘今胜昔，天翻地覆慨而慷。 </a:t>
            </a:r>
            <a:endParaRPr kumimoji="1" lang="en-US" altLang="zh-CN" sz="32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base" latinLnBrk="0" hangingPunct="1">
              <a:lnSpc>
                <a:spcPct val="90000"/>
              </a:lnSpc>
              <a:spcBef>
                <a:spcPct val="20000"/>
              </a:spcBef>
              <a:spcAft>
                <a:spcPct val="0"/>
              </a:spcAft>
              <a:buClrTx/>
              <a:buSzTx/>
              <a:buFontTx/>
              <a:buNone/>
              <a:defRPr/>
            </a:pPr>
            <a:r>
              <a:rPr kumimoji="1" lang="zh-CN" altLang="en-US" sz="32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宜将剩勇追穷寇，不可沽名学霸王。</a:t>
            </a:r>
          </a:p>
          <a:p>
            <a:pPr marL="342900" marR="0" lvl="0" indent="-342900" algn="l" defTabSz="914400" rtl="0" eaLnBrk="1" fontAlgn="base" latinLnBrk="0" hangingPunct="1">
              <a:lnSpc>
                <a:spcPct val="90000"/>
              </a:lnSpc>
              <a:spcBef>
                <a:spcPct val="20000"/>
              </a:spcBef>
              <a:spcAft>
                <a:spcPct val="0"/>
              </a:spcAft>
              <a:buClrTx/>
              <a:buSzTx/>
              <a:buFontTx/>
              <a:buNone/>
              <a:defRPr/>
            </a:pPr>
            <a:r>
              <a:rPr kumimoji="1" lang="zh-CN" altLang="en-US" sz="32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天若有情天亦老，人间正道是沧桑。 </a:t>
            </a:r>
            <a:br>
              <a:rPr kumimoji="1" lang="zh-CN" altLang="en-US" sz="32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br>
            <a:endParaRPr kumimoji="1" lang="zh-CN" altLang="en-US" sz="32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endParaRPr>
          </a:p>
        </p:txBody>
      </p:sp>
      <p:sp>
        <p:nvSpPr>
          <p:cNvPr id="4" name="Rectangle 2" title="">
            <a:extLst>
              <a:ext uri="{FF2B5EF4-FFF2-40B4-BE49-F238E27FC236}">
                <a16:creationId xmlns:a16="http://schemas.microsoft.com/office/drawing/2014/main" id="{039F516B-4650-1345-71B1-B244E1169192}"/>
              </a:ext>
            </a:extLst>
          </p:cNvPr>
          <p:cNvSpPr txBox="1"/>
          <p:nvPr/>
        </p:nvSpPr>
        <p:spPr>
          <a:xfrm>
            <a:off x="7194176" y="3287040"/>
            <a:ext cx="4603376" cy="803176"/>
          </a:xfrm>
          <a:prstGeom prst="rect">
            <a:avLst/>
          </a:prstGeom>
          <a:noFill/>
          <a:ln>
            <a:miter lim="800000"/>
          </a:ln>
        </p:spPr>
        <p:txBody>
          <a:bodyPr wrap="square" lIns="91440" tIns="45720" rIns="91440" bIns="45720" anchor="ctr" anchorCtr="0"/>
          <a:lstStyle>
            <a:lvl1pPr marL="0" indent="0" algn="ctr" defTabSz="914400" rtl="0" eaLnBrk="0" fontAlgn="base" latinLnBrk="0" hangingPunct="0">
              <a:lnSpc>
                <a:spcPct val="100000"/>
              </a:lnSpc>
              <a:spcBef>
                <a:spcPct val="0"/>
              </a:spcBef>
              <a:spcAft>
                <a:spcPct val="0"/>
              </a:spcAft>
              <a:buClrTx/>
              <a:buSzTx/>
              <a:buFontTx/>
              <a:buNone/>
              <a:defRPr kumimoji="1" lang="en-US" altLang="en-US" sz="4400" b="0" i="0" u="none" strike="noStrike" kern="1200" cap="none" spc="200" normalizeH="0" baseline="0">
                <a:solidFill>
                  <a:schemeClr val="tx2"/>
                </a:solidFill>
                <a:uFillTx/>
                <a:latin typeface="Times New Roman" charset="0"/>
                <a:ea typeface="宋体" panose="02010600030101010101" pitchFamily="2" charset="-122"/>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a:t>
            </a:r>
            <a:r>
              <a:rPr kumimoji="1" lang="zh-CN" altLang="en-US"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七律</a:t>
            </a:r>
            <a:r>
              <a:rPr kumimoji="1" lang="en-US" altLang="zh-CN"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a:t>
            </a:r>
            <a:r>
              <a:rPr kumimoji="1" lang="zh-CN" altLang="en-US"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长征</a:t>
            </a:r>
            <a:r>
              <a:rPr kumimoji="1" lang="en-US" altLang="zh-CN"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》1935</a:t>
            </a:r>
            <a:r>
              <a:rPr kumimoji="1" lang="zh-CN" altLang="en-US" sz="3200" b="1" i="0" u="none" strike="noStrike" kern="1200" cap="none" spc="200" normalizeH="0" baseline="0" noProof="0">
                <a:ln>
                  <a:noFill/>
                </a:ln>
                <a:solidFill>
                  <a:srgbClr val="C00000"/>
                </a:solidFill>
                <a:effectLst/>
                <a:uLnTx/>
                <a:uFillTx/>
                <a:latin typeface="方正小标宋简体" panose="03000509000000000000" pitchFamily="65" charset="-122"/>
                <a:ea typeface="方正小标宋简体" panose="03000509000000000000" pitchFamily="65" charset="-122"/>
                <a:cs typeface="+mj-cs"/>
              </a:rPr>
              <a:t>年</a:t>
            </a:r>
          </a:p>
        </p:txBody>
      </p:sp>
      <p:sp>
        <p:nvSpPr>
          <p:cNvPr id="5" name="Rectangle 3" title="">
            <a:extLst>
              <a:ext uri="{FF2B5EF4-FFF2-40B4-BE49-F238E27FC236}">
                <a16:creationId xmlns:a16="http://schemas.microsoft.com/office/drawing/2014/main" id="{0DC56675-1735-E647-047A-D305CB065129}"/>
              </a:ext>
            </a:extLst>
          </p:cNvPr>
          <p:cNvSpPr txBox="1"/>
          <p:nvPr/>
        </p:nvSpPr>
        <p:spPr>
          <a:xfrm>
            <a:off x="5806140" y="4183530"/>
            <a:ext cx="6116918" cy="2337826"/>
          </a:xfrm>
          <a:prstGeom prst="rect">
            <a:avLst/>
          </a:prstGeom>
          <a:noFill/>
          <a:ln>
            <a:miter lim="800000"/>
          </a:ln>
        </p:spPr>
        <p:txBody>
          <a:bodyPr wrap="square" lIns="91440" tIns="45720" rIns="91440" bIns="45720" anchor="t" anchorCtr="0"/>
          <a:lstStyle>
            <a:lvl1pPr marL="342900" indent="-342900" algn="l" defTabSz="914400" rtl="0" eaLnBrk="0" fontAlgn="base" latinLnBrk="0" hangingPunct="0">
              <a:lnSpc>
                <a:spcPct val="100000"/>
              </a:lnSpc>
              <a:spcBef>
                <a:spcPct val="20000"/>
              </a:spcBef>
              <a:spcAft>
                <a:spcPct val="0"/>
              </a:spcAft>
              <a:buClrTx/>
              <a:buSzTx/>
              <a:buFontTx/>
              <a:buChar char="•"/>
              <a:defRPr kumimoji="1" lang="en-US" altLang="en-US" sz="3200" b="0" i="0" u="none" strike="noStrike" kern="1200" cap="none" spc="150" normalizeH="0" baseline="0">
                <a:solidFill>
                  <a:schemeClr val="tx1"/>
                </a:solidFill>
                <a:effectLst/>
                <a:uFillTx/>
                <a:latin typeface="+mn-lt"/>
                <a:ea typeface="+mn-ea"/>
                <a:cs typeface="+mn-cs"/>
              </a:defRPr>
            </a:lvl1pPr>
            <a:lvl2pPr marL="742950" indent="-285750" algn="l" defTabSz="914400" rtl="0" eaLnBrk="0" fontAlgn="base" latinLnBrk="0" hangingPunct="0">
              <a:lnSpc>
                <a:spcPct val="100000"/>
              </a:lnSpc>
              <a:spcBef>
                <a:spcPct val="20000"/>
              </a:spcBef>
              <a:spcAft>
                <a:spcPct val="0"/>
              </a:spcAft>
              <a:buClrTx/>
              <a:buSzTx/>
              <a:buFontTx/>
              <a:buChar char="–"/>
              <a:tabLst>
                <a:tab pos="1609725"/>
              </a:tabLst>
              <a:defRPr kumimoji="1" lang="en-US" altLang="en-US" sz="2800" b="0" i="0" u="none" strike="noStrike" kern="1200" cap="none" spc="150" normalizeH="0" baseline="0">
                <a:solidFill>
                  <a:schemeClr val="tx1"/>
                </a:solidFill>
                <a:effectLst/>
                <a:uFillTx/>
                <a:latin typeface="+mn-lt"/>
                <a:ea typeface="+mn-ea"/>
                <a:cs typeface="+mn-cs"/>
              </a:defRPr>
            </a:lvl2pPr>
            <a:lvl3pPr marL="1143000" indent="-228600" algn="l" defTabSz="914400" rtl="0" eaLnBrk="0" fontAlgn="base" latinLnBrk="0" hangingPunct="0">
              <a:lnSpc>
                <a:spcPct val="100000"/>
              </a:lnSpc>
              <a:spcBef>
                <a:spcPct val="20000"/>
              </a:spcBef>
              <a:spcAft>
                <a:spcPct val="0"/>
              </a:spcAft>
              <a:buClrTx/>
              <a:buSzTx/>
              <a:buFontTx/>
              <a:buChar char="•"/>
              <a:defRPr kumimoji="1" lang="en-US" altLang="en-US" sz="2400" b="0" i="0" u="none" strike="noStrike" kern="1200" cap="none" spc="150" normalizeH="0" baseline="0">
                <a:solidFill>
                  <a:schemeClr val="tx1"/>
                </a:solidFill>
                <a:effectLst/>
                <a:uFillTx/>
                <a:latin typeface="+mn-lt"/>
                <a:ea typeface="+mn-ea"/>
                <a:cs typeface="+mn-cs"/>
              </a:defRPr>
            </a:lvl3pPr>
            <a:lvl4pPr marL="16002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effectLst/>
                <a:uFillTx/>
                <a:latin typeface="+mn-lt"/>
                <a:ea typeface="+mn-ea"/>
                <a:cs typeface="+mn-cs"/>
              </a:defRPr>
            </a:lvl4pPr>
            <a:lvl5pPr marL="20574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effectLst/>
                <a:uFillTx/>
                <a:latin typeface="+mn-lt"/>
                <a:ea typeface="+mn-ea"/>
                <a:cs typeface="+mn-cs"/>
              </a:defRPr>
            </a:lvl5pPr>
            <a:lvl6pPr marL="25146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6pPr>
            <a:lvl7pPr marL="29718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7pPr>
            <a:lvl8pPr marL="34290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8pPr>
            <a:lvl9pPr marL="38862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9pPr>
          </a:lstStyle>
          <a:p>
            <a:pPr marL="0" marR="0" lvl="0" indent="-342900" algn="l" defTabSz="914400" rtl="0" eaLnBrk="1" fontAlgn="base" latinLnBrk="0" hangingPunct="1">
              <a:lnSpc>
                <a:spcPct val="130000"/>
              </a:lnSpc>
              <a:spcBef>
                <a:spcPct val="0"/>
              </a:spcBef>
              <a:spcAft>
                <a:spcPct val="0"/>
              </a:spcAft>
              <a:buClrTx/>
              <a:buSzTx/>
              <a:buFontTx/>
              <a:buNone/>
              <a:defRPr/>
            </a:pPr>
            <a:r>
              <a:rPr kumimoji="1" lang="zh-CN" altLang="en-US" sz="2800" b="1" i="0" u="none" strike="noStrike" kern="1200" cap="none" spc="150" normalizeH="0" baseline="0" noProof="0">
                <a:ln>
                  <a:noFill/>
                </a:ln>
                <a:solidFill>
                  <a:srgbClr val="000000"/>
                </a:solidFill>
                <a:effectLst/>
                <a:uLnTx/>
                <a:uFillTx/>
                <a:latin typeface="微软雅黑" pitchFamily="34" charset="-122"/>
                <a:ea typeface="微软雅黑" pitchFamily="34" charset="-122"/>
                <a:cs typeface="+mn-cs"/>
              </a:rPr>
              <a:t>红军不怕远征难，万水千山只等闲。 </a:t>
            </a:r>
            <a:br>
              <a:rPr kumimoji="1" lang="zh-CN" altLang="en-US" sz="2800" b="1" i="0" u="none" strike="noStrike" kern="1200" cap="none" spc="150" normalizeH="0" baseline="0" noProof="0">
                <a:ln>
                  <a:noFill/>
                </a:ln>
                <a:solidFill>
                  <a:srgbClr val="000000"/>
                </a:solidFill>
                <a:effectLst/>
                <a:uLnTx/>
                <a:uFillTx/>
                <a:latin typeface="微软雅黑" pitchFamily="34" charset="-122"/>
                <a:ea typeface="微软雅黑" pitchFamily="34" charset="-122"/>
                <a:cs typeface="+mn-cs"/>
              </a:rPr>
            </a:br>
            <a:r>
              <a:rPr kumimoji="1" lang="zh-CN" altLang="en-US" sz="2800" b="1" i="0" u="none" strike="noStrike" kern="1200" cap="none" spc="150" normalizeH="0" baseline="0" noProof="0">
                <a:ln>
                  <a:noFill/>
                </a:ln>
                <a:solidFill>
                  <a:srgbClr val="000000"/>
                </a:solidFill>
                <a:effectLst/>
                <a:uLnTx/>
                <a:uFillTx/>
                <a:latin typeface="微软雅黑" pitchFamily="34" charset="-122"/>
                <a:ea typeface="微软雅黑" pitchFamily="34" charset="-122"/>
                <a:cs typeface="+mn-cs"/>
              </a:rPr>
              <a:t>五岭逶迤腾细浪，乌蒙磅礴走泥丸。 </a:t>
            </a:r>
            <a:br>
              <a:rPr kumimoji="1" lang="zh-CN" altLang="en-US" sz="2800" b="1" i="0" u="none" strike="noStrike" kern="1200" cap="none" spc="150" normalizeH="0" baseline="0" noProof="0">
                <a:ln>
                  <a:noFill/>
                </a:ln>
                <a:solidFill>
                  <a:srgbClr val="000000"/>
                </a:solidFill>
                <a:effectLst/>
                <a:uLnTx/>
                <a:uFillTx/>
                <a:latin typeface="微软雅黑" pitchFamily="34" charset="-122"/>
                <a:ea typeface="微软雅黑" pitchFamily="34" charset="-122"/>
                <a:cs typeface="+mn-cs"/>
              </a:rPr>
            </a:br>
            <a:r>
              <a:rPr kumimoji="1" lang="zh-CN" altLang="en-US" sz="2800" b="1" i="0" u="none" strike="noStrike" kern="1200" cap="none" spc="150" normalizeH="0" baseline="0" noProof="0">
                <a:ln>
                  <a:noFill/>
                </a:ln>
                <a:solidFill>
                  <a:srgbClr val="000000"/>
                </a:solidFill>
                <a:effectLst/>
                <a:uLnTx/>
                <a:uFillTx/>
                <a:latin typeface="微软雅黑" pitchFamily="34" charset="-122"/>
                <a:ea typeface="微软雅黑" pitchFamily="34" charset="-122"/>
                <a:cs typeface="+mn-cs"/>
              </a:rPr>
              <a:t>金沙水拍云崖暖，大渡桥横铁索寒。 </a:t>
            </a:r>
            <a:br>
              <a:rPr kumimoji="1" lang="zh-CN" altLang="en-US" sz="2800" b="1" i="0" u="none" strike="noStrike" kern="1200" cap="none" spc="150" normalizeH="0" baseline="0" noProof="0">
                <a:ln>
                  <a:noFill/>
                </a:ln>
                <a:solidFill>
                  <a:srgbClr val="000000"/>
                </a:solidFill>
                <a:effectLst/>
                <a:uLnTx/>
                <a:uFillTx/>
                <a:latin typeface="微软雅黑" pitchFamily="34" charset="-122"/>
                <a:ea typeface="微软雅黑" pitchFamily="34" charset="-122"/>
                <a:cs typeface="+mn-cs"/>
              </a:rPr>
            </a:br>
            <a:r>
              <a:rPr kumimoji="1" lang="zh-CN" altLang="en-US" sz="2800" b="1" i="0" u="none" strike="noStrike" kern="1200" cap="none" spc="150" normalizeH="0" baseline="0" noProof="0">
                <a:ln>
                  <a:noFill/>
                </a:ln>
                <a:solidFill>
                  <a:srgbClr val="000000"/>
                </a:solidFill>
                <a:effectLst/>
                <a:uLnTx/>
                <a:uFillTx/>
                <a:latin typeface="微软雅黑" pitchFamily="34" charset="-122"/>
                <a:ea typeface="微软雅黑" pitchFamily="34" charset="-122"/>
                <a:cs typeface="+mn-cs"/>
              </a:rPr>
              <a:t>更喜岷山千里雪，三军过后尽开颜。 </a:t>
            </a:r>
            <a:br>
              <a:rPr kumimoji="1" lang="zh-CN" altLang="en-US" sz="2800" b="1" i="0" u="none" strike="noStrike" kern="1200" cap="none" spc="150" normalizeH="0" baseline="0" noProof="0">
                <a:ln>
                  <a:noFill/>
                </a:ln>
                <a:solidFill>
                  <a:srgbClr val="000000"/>
                </a:solidFill>
                <a:effectLst/>
                <a:uLnTx/>
                <a:uFillTx/>
                <a:latin typeface="微软雅黑" pitchFamily="34" charset="-122"/>
                <a:ea typeface="微软雅黑" pitchFamily="34" charset="-122"/>
                <a:cs typeface="+mn-cs"/>
              </a:rPr>
            </a:br>
            <a:endParaRPr kumimoji="1" lang="zh-CN" altLang="en-US" sz="2800" b="1" i="0" u="none" strike="noStrike" kern="1200" cap="none" spc="150" normalizeH="0" baseline="0" noProof="0">
              <a:ln>
                <a:noFill/>
              </a:ln>
              <a:solidFill>
                <a:srgbClr val="000000"/>
              </a:solidFill>
              <a:effectLst/>
              <a:uLnTx/>
              <a:uFillTx/>
              <a:latin typeface="微软雅黑" pitchFamily="34" charset="-122"/>
              <a:ea typeface="微软雅黑" pitchFamily="34" charset="-122"/>
              <a:cs typeface="+mn-cs"/>
            </a:endParaRPr>
          </a:p>
        </p:txBody>
      </p:sp>
    </p:spTree>
    <p:custDataLst>
      <p:tags r:id="rId2"/>
    </p:custDataLst>
    <p:extLst>
      <p:ext uri="{BB962C8B-B14F-4D97-AF65-F5344CB8AC3E}">
        <p14:creationId xmlns:p14="http://schemas.microsoft.com/office/powerpoint/2010/main" val="2697214802"/>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Rectangle 2" title="">
            <a:extLst>
              <a:ext uri="{FF2B5EF4-FFF2-40B4-BE49-F238E27FC236}">
                <a16:creationId xmlns:a16="http://schemas.microsoft.com/office/drawing/2014/main" id="{C765AB2B-2B13-275B-6F22-2C3004215BB9}"/>
              </a:ext>
            </a:extLst>
          </p:cNvPr>
          <p:cNvSpPr txBox="1"/>
          <p:nvPr/>
        </p:nvSpPr>
        <p:spPr>
          <a:xfrm>
            <a:off x="1677895" y="1274110"/>
            <a:ext cx="5595471" cy="701581"/>
          </a:xfrm>
          <a:prstGeom prst="rect">
            <a:avLst/>
          </a:prstGeom>
          <a:noFill/>
          <a:ln>
            <a:miter lim="800000"/>
          </a:ln>
        </p:spPr>
        <p:txBody>
          <a:bodyPr wrap="square" lIns="91440" tIns="45720" rIns="91440" bIns="45720" anchor="ctr" anchorCtr="0"/>
          <a:lstStyle>
            <a:lvl1pPr marL="0" indent="0" algn="ctr" defTabSz="914400" rtl="0" eaLnBrk="0" fontAlgn="base" latinLnBrk="0" hangingPunct="0">
              <a:lnSpc>
                <a:spcPct val="100000"/>
              </a:lnSpc>
              <a:spcBef>
                <a:spcPct val="0"/>
              </a:spcBef>
              <a:spcAft>
                <a:spcPct val="0"/>
              </a:spcAft>
              <a:buClrTx/>
              <a:buSzTx/>
              <a:buFontTx/>
              <a:buNone/>
              <a:defRPr kumimoji="1" lang="en-US" altLang="en-US" sz="4400" b="0" i="0" u="none" strike="noStrike" kern="1200" cap="none" spc="200" normalizeH="0" baseline="0">
                <a:solidFill>
                  <a:schemeClr val="tx2"/>
                </a:solidFill>
                <a:uFillTx/>
                <a:latin typeface="Times New Roman" charset="0"/>
                <a:ea typeface="宋体" panose="02010600030101010101" pitchFamily="2" charset="-122"/>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200" normalizeH="0" baseline="0" noProof="0">
                <a:ln>
                  <a:noFill/>
                </a:ln>
                <a:solidFill>
                  <a:srgbClr val="822D11"/>
                </a:solidFill>
                <a:effectLst/>
                <a:uLnTx/>
                <a:uFillTx/>
                <a:latin typeface="方正小标宋简体" panose="03000509000000000000" pitchFamily="65" charset="-122"/>
                <a:ea typeface="方正小标宋简体" panose="03000509000000000000" pitchFamily="65" charset="-122"/>
                <a:cs typeface="+mj-cs"/>
              </a:rPr>
              <a:t>《</a:t>
            </a:r>
            <a:r>
              <a:rPr kumimoji="1" lang="zh-CN" altLang="en-US" sz="3200" b="1" i="0" u="none" strike="noStrike" kern="1200" cap="none" spc="200" normalizeH="0" baseline="0" noProof="0">
                <a:ln>
                  <a:noFill/>
                </a:ln>
                <a:solidFill>
                  <a:srgbClr val="822D11"/>
                </a:solidFill>
                <a:effectLst/>
                <a:uLnTx/>
                <a:uFillTx/>
                <a:latin typeface="方正小标宋简体" panose="03000509000000000000" pitchFamily="65" charset="-122"/>
                <a:ea typeface="方正小标宋简体" panose="03000509000000000000" pitchFamily="65" charset="-122"/>
                <a:cs typeface="+mj-cs"/>
              </a:rPr>
              <a:t>水调歌头</a:t>
            </a:r>
            <a:r>
              <a:rPr kumimoji="1" lang="en-US" altLang="zh-CN" sz="3200" b="1" i="0" u="none" strike="noStrike" kern="1200" cap="none" spc="200" normalizeH="0" baseline="0" noProof="0">
                <a:ln>
                  <a:noFill/>
                </a:ln>
                <a:solidFill>
                  <a:srgbClr val="822D11"/>
                </a:solidFill>
                <a:effectLst/>
                <a:uLnTx/>
                <a:uFillTx/>
                <a:latin typeface="方正小标宋简体" panose="03000509000000000000" pitchFamily="65" charset="-122"/>
                <a:ea typeface="方正小标宋简体" panose="03000509000000000000" pitchFamily="65" charset="-122"/>
                <a:cs typeface="+mj-cs"/>
              </a:rPr>
              <a:t>·</a:t>
            </a:r>
            <a:r>
              <a:rPr kumimoji="1" lang="zh-CN" altLang="en-US" sz="3200" b="0" i="0" u="none" strike="noStrike" kern="1200" cap="none" spc="200" normalizeH="0" baseline="0" noProof="0">
                <a:ln>
                  <a:noFill/>
                </a:ln>
                <a:solidFill>
                  <a:srgbClr val="822D11"/>
                </a:solidFill>
                <a:effectLst/>
                <a:uLnTx/>
                <a:uFillTx/>
                <a:latin typeface="方正小标宋简体" panose="03000509000000000000" pitchFamily="65" charset="-122"/>
                <a:ea typeface="方正小标宋简体" panose="03000509000000000000" pitchFamily="65" charset="-122"/>
                <a:cs typeface="+mj-cs"/>
              </a:rPr>
              <a:t>游泳</a:t>
            </a:r>
            <a:r>
              <a:rPr kumimoji="1" lang="en-US" altLang="zh-CN" sz="3200" b="1" i="0" u="none" strike="noStrike" kern="1200" cap="none" spc="200" normalizeH="0" baseline="0" noProof="0">
                <a:ln>
                  <a:noFill/>
                </a:ln>
                <a:solidFill>
                  <a:srgbClr val="822D11"/>
                </a:solidFill>
                <a:effectLst/>
                <a:uLnTx/>
                <a:uFillTx/>
                <a:latin typeface="方正小标宋简体" panose="03000509000000000000" pitchFamily="65" charset="-122"/>
                <a:ea typeface="方正小标宋简体" panose="03000509000000000000" pitchFamily="65" charset="-122"/>
                <a:cs typeface="+mj-cs"/>
              </a:rPr>
              <a:t>》1956</a:t>
            </a:r>
            <a:r>
              <a:rPr kumimoji="1" lang="zh-CN" altLang="en-US" sz="3200" b="1" i="0" u="none" strike="noStrike" kern="1200" cap="none" spc="200" normalizeH="0" baseline="0" noProof="0">
                <a:ln>
                  <a:noFill/>
                </a:ln>
                <a:solidFill>
                  <a:srgbClr val="822D11"/>
                </a:solidFill>
                <a:effectLst/>
                <a:uLnTx/>
                <a:uFillTx/>
                <a:latin typeface="方正小标宋简体" panose="03000509000000000000" pitchFamily="65" charset="-122"/>
                <a:ea typeface="方正小标宋简体" panose="03000509000000000000" pitchFamily="65" charset="-122"/>
                <a:cs typeface="+mj-cs"/>
              </a:rPr>
              <a:t>年 </a:t>
            </a:r>
          </a:p>
        </p:txBody>
      </p:sp>
      <p:sp>
        <p:nvSpPr>
          <p:cNvPr id="5" name="Rectangle 3" title="">
            <a:extLst>
              <a:ext uri="{FF2B5EF4-FFF2-40B4-BE49-F238E27FC236}">
                <a16:creationId xmlns:a16="http://schemas.microsoft.com/office/drawing/2014/main" id="{1D5B2222-0BE1-20E6-99E0-487B6973D4AE}"/>
              </a:ext>
            </a:extLst>
          </p:cNvPr>
          <p:cNvSpPr txBox="1"/>
          <p:nvPr/>
        </p:nvSpPr>
        <p:spPr>
          <a:xfrm>
            <a:off x="517058" y="2258919"/>
            <a:ext cx="10905471" cy="2829391"/>
          </a:xfrm>
          <a:prstGeom prst="rect">
            <a:avLst/>
          </a:prstGeom>
          <a:noFill/>
          <a:ln>
            <a:miter lim="800000"/>
          </a:ln>
        </p:spPr>
        <p:txBody>
          <a:bodyPr wrap="square" lIns="91440" tIns="45720" rIns="91440" bIns="45720" anchor="t" anchorCtr="0"/>
          <a:lstStyle>
            <a:lvl1pPr marL="342900" indent="-342900" algn="l" defTabSz="914400" rtl="0" eaLnBrk="0" fontAlgn="base" latinLnBrk="0" hangingPunct="0">
              <a:lnSpc>
                <a:spcPct val="100000"/>
              </a:lnSpc>
              <a:spcBef>
                <a:spcPct val="20000"/>
              </a:spcBef>
              <a:spcAft>
                <a:spcPct val="0"/>
              </a:spcAft>
              <a:buClrTx/>
              <a:buSzTx/>
              <a:buFontTx/>
              <a:buChar char="•"/>
              <a:defRPr kumimoji="1" lang="en-US" altLang="en-US" sz="3200" b="0" i="0" u="none" strike="noStrike" kern="1200" cap="none" spc="150" normalizeH="0" baseline="0">
                <a:solidFill>
                  <a:schemeClr val="tx1"/>
                </a:solidFill>
                <a:effectLst/>
                <a:uFillTx/>
                <a:latin typeface="+mn-lt"/>
                <a:ea typeface="+mn-ea"/>
                <a:cs typeface="+mn-cs"/>
              </a:defRPr>
            </a:lvl1pPr>
            <a:lvl2pPr marL="742950" indent="-285750" algn="l" defTabSz="914400" rtl="0" eaLnBrk="0" fontAlgn="base" latinLnBrk="0" hangingPunct="0">
              <a:lnSpc>
                <a:spcPct val="100000"/>
              </a:lnSpc>
              <a:spcBef>
                <a:spcPct val="20000"/>
              </a:spcBef>
              <a:spcAft>
                <a:spcPct val="0"/>
              </a:spcAft>
              <a:buClrTx/>
              <a:buSzTx/>
              <a:buFontTx/>
              <a:buChar char="–"/>
              <a:tabLst>
                <a:tab pos="1609725"/>
              </a:tabLst>
              <a:defRPr kumimoji="1" lang="en-US" altLang="en-US" sz="2800" b="0" i="0" u="none" strike="noStrike" kern="1200" cap="none" spc="150" normalizeH="0" baseline="0">
                <a:solidFill>
                  <a:schemeClr val="tx1"/>
                </a:solidFill>
                <a:effectLst/>
                <a:uFillTx/>
                <a:latin typeface="+mn-lt"/>
                <a:ea typeface="+mn-ea"/>
                <a:cs typeface="+mn-cs"/>
              </a:defRPr>
            </a:lvl2pPr>
            <a:lvl3pPr marL="1143000" indent="-228600" algn="l" defTabSz="914400" rtl="0" eaLnBrk="0" fontAlgn="base" latinLnBrk="0" hangingPunct="0">
              <a:lnSpc>
                <a:spcPct val="100000"/>
              </a:lnSpc>
              <a:spcBef>
                <a:spcPct val="20000"/>
              </a:spcBef>
              <a:spcAft>
                <a:spcPct val="0"/>
              </a:spcAft>
              <a:buClrTx/>
              <a:buSzTx/>
              <a:buFontTx/>
              <a:buChar char="•"/>
              <a:defRPr kumimoji="1" lang="en-US" altLang="en-US" sz="2400" b="0" i="0" u="none" strike="noStrike" kern="1200" cap="none" spc="150" normalizeH="0" baseline="0">
                <a:solidFill>
                  <a:schemeClr val="tx1"/>
                </a:solidFill>
                <a:effectLst/>
                <a:uFillTx/>
                <a:latin typeface="+mn-lt"/>
                <a:ea typeface="+mn-ea"/>
                <a:cs typeface="+mn-cs"/>
              </a:defRPr>
            </a:lvl3pPr>
            <a:lvl4pPr marL="16002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effectLst/>
                <a:uFillTx/>
                <a:latin typeface="+mn-lt"/>
                <a:ea typeface="+mn-ea"/>
                <a:cs typeface="+mn-cs"/>
              </a:defRPr>
            </a:lvl4pPr>
            <a:lvl5pPr marL="20574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effectLst/>
                <a:uFillTx/>
                <a:latin typeface="+mn-lt"/>
                <a:ea typeface="+mn-ea"/>
                <a:cs typeface="+mn-cs"/>
              </a:defRPr>
            </a:lvl5pPr>
            <a:lvl6pPr marL="25146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6pPr>
            <a:lvl7pPr marL="29718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7pPr>
            <a:lvl8pPr marL="34290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8pPr>
            <a:lvl9pPr marL="38862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9pPr>
          </a:lstStyle>
          <a:p>
            <a:pPr marL="342900" marR="0" lvl="0" indent="-342900" algn="l" defTabSz="914400" rtl="0" eaLnBrk="1" fontAlgn="base" latinLnBrk="0" hangingPunct="1">
              <a:lnSpc>
                <a:spcPct val="105000"/>
              </a:lnSpc>
              <a:spcBef>
                <a:spcPct val="20000"/>
              </a:spcBef>
              <a:spcAft>
                <a:spcPct val="0"/>
              </a:spcAft>
              <a:buClrTx/>
              <a:buSzTx/>
              <a:buFontTx/>
              <a:buNone/>
              <a:defRPr/>
            </a:pPr>
            <a: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      才饮长沙水，又食武昌鱼。 万里长江横渡，极目楚天舒。不管风吹浪打，胜似闲庭信步，今日得宽余。子在川上曰：逝者如斯夫！ </a:t>
            </a:r>
            <a:b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br>
            <a: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 　 风樯动，龟蛇静，起宏图。一桥飞架南北，天堑变通途。更立西江石壁，截断巫山云雨，高峡出平湖。神女应无恙，当惊世界殊。 </a:t>
            </a:r>
            <a:br>
              <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br>
            <a:endParaRPr kumimoji="1" lang="zh-CN" altLang="en-US" sz="2800" b="1" i="0" u="none" strike="noStrike" kern="1200" cap="none" spc="150" normalizeH="0" baseline="0" noProof="0">
              <a:ln>
                <a:noFill/>
              </a:ln>
              <a:solidFill>
                <a:srgbClr val="000000"/>
              </a:solidFill>
              <a:effectLst/>
              <a:uLnTx/>
              <a:uFillTx/>
              <a:latin typeface="宋体" panose="02010600030101010101" pitchFamily="2" charset="-122"/>
              <a:ea typeface="宋体" panose="02010600030101010101" pitchFamily="2" charset="-122"/>
              <a:cs typeface="+mn-cs"/>
            </a:endParaRPr>
          </a:p>
        </p:txBody>
      </p:sp>
    </p:spTree>
    <p:custDataLst>
      <p:tags r:id="rId2"/>
    </p:custDataLst>
    <p:extLst>
      <p:ext uri="{BB962C8B-B14F-4D97-AF65-F5344CB8AC3E}">
        <p14:creationId xmlns:p14="http://schemas.microsoft.com/office/powerpoint/2010/main" val="3305623316"/>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a:extLst>
              <a:ext uri="{FF2B5EF4-FFF2-40B4-BE49-F238E27FC236}">
                <a16:creationId xmlns:a16="http://schemas.microsoft.com/office/drawing/2014/main" id="{035C64E7-9CF8-27BB-2D0F-CF9DFF9DBCB2}"/>
              </a:ext>
            </a:extLst>
          </p:cNvPr>
          <p:cNvSpPr txBox="1"/>
          <p:nvPr/>
        </p:nvSpPr>
        <p:spPr>
          <a:xfrm>
            <a:off x="647336" y="371680"/>
            <a:ext cx="2011680" cy="645160"/>
          </a:xfrm>
          <a:prstGeom prst="rect">
            <a:avLst/>
          </a:prstGeom>
          <a:noFill/>
          <a:ln w="9525">
            <a:noFill/>
          </a:ln>
        </p:spPr>
        <p:txBody>
          <a:bodyPr wrap="none" anchor="t">
            <a:spAutoFit/>
          </a:bodyPr>
          <a:lstStyle/>
          <a:p>
            <a:pPr algn="ctr"/>
            <a:r>
              <a:rPr lang="zh-CN" altLang="zh-CN" sz="3600">
                <a:latin typeface="方正小标宋简体" panose="03000509000000000000" pitchFamily="65" charset="-122"/>
                <a:ea typeface="方正小标宋简体" panose="03000509000000000000" pitchFamily="65" charset="-122"/>
              </a:rPr>
              <a:t>文章背景</a:t>
            </a:r>
          </a:p>
        </p:txBody>
      </p:sp>
      <p:sp>
        <p:nvSpPr>
          <p:cNvPr id="4" name="文本框 3" title="">
            <a:extLst>
              <a:ext uri="{FF2B5EF4-FFF2-40B4-BE49-F238E27FC236}">
                <a16:creationId xmlns:a16="http://schemas.microsoft.com/office/drawing/2014/main" id="{7334B954-B41B-DE8D-C768-93E17CBC5901}"/>
              </a:ext>
            </a:extLst>
          </p:cNvPr>
          <p:cNvSpPr txBox="1"/>
          <p:nvPr/>
        </p:nvSpPr>
        <p:spPr>
          <a:xfrm>
            <a:off x="647336" y="1180557"/>
            <a:ext cx="10393083" cy="4699813"/>
          </a:xfrm>
          <a:prstGeom prst="rect">
            <a:avLst/>
          </a:prstGeom>
          <a:noFill/>
        </p:spPr>
        <p:txBody>
          <a:bodyPr wrap="square">
            <a:spAutoFit/>
          </a:bodyPr>
          <a:lstStyle/>
          <a:p>
            <a:pPr>
              <a:lnSpc>
                <a:spcPct val="130000"/>
              </a:lnSpc>
            </a:pPr>
            <a:r>
              <a:rPr lang="zh-CN" altLang="en-US" sz="2600" b="1" noProof="1">
                <a:latin typeface="宋体" panose="02010600030101010101" pitchFamily="2" charset="-122"/>
                <a:ea typeface="宋体" panose="02010600030101010101" pitchFamily="2" charset="-122"/>
              </a:rPr>
              <a:t>    这首词写于</a:t>
            </a:r>
            <a:r>
              <a:rPr lang="en-US" altLang="zh-CN" sz="2600" b="1" noProof="1">
                <a:latin typeface="宋体" panose="02010600030101010101" pitchFamily="2" charset="-122"/>
                <a:ea typeface="宋体" panose="02010600030101010101" pitchFamily="2" charset="-122"/>
              </a:rPr>
              <a:t>1925</a:t>
            </a:r>
            <a:r>
              <a:rPr lang="zh-CN" altLang="en-US" sz="2600" b="1" noProof="1">
                <a:latin typeface="宋体" panose="02010600030101010101" pitchFamily="2" charset="-122"/>
                <a:ea typeface="宋体" panose="02010600030101010101" pitchFamily="2" charset="-122"/>
              </a:rPr>
              <a:t>年。是</a:t>
            </a:r>
            <a:r>
              <a:rPr lang="zh-CN" altLang="en-US" sz="2600" b="1" noProof="1">
                <a:solidFill>
                  <a:srgbClr val="FF0000"/>
                </a:solidFill>
                <a:latin typeface="宋体" panose="02010600030101010101" pitchFamily="2" charset="-122"/>
                <a:ea typeface="宋体" panose="02010600030101010101" pitchFamily="2" charset="-122"/>
              </a:rPr>
              <a:t>北伐战争</a:t>
            </a:r>
            <a:r>
              <a:rPr lang="zh-CN" altLang="en-US" sz="2600" b="1" noProof="1">
                <a:latin typeface="宋体" panose="02010600030101010101" pitchFamily="2" charset="-122"/>
                <a:ea typeface="宋体" panose="02010600030101010101" pitchFamily="2" charset="-122"/>
              </a:rPr>
              <a:t>开始的前一年。当时中国阶级斗争异常激烈。震惊中外的</a:t>
            </a:r>
            <a:r>
              <a:rPr lang="zh-CN" altLang="en-US" sz="2600" b="1" noProof="1">
                <a:solidFill>
                  <a:srgbClr val="FF0000"/>
                </a:solidFill>
                <a:latin typeface="宋体" panose="02010600030101010101" pitchFamily="2" charset="-122"/>
                <a:ea typeface="宋体" panose="02010600030101010101" pitchFamily="2" charset="-122"/>
              </a:rPr>
              <a:t>“五卅运动”</a:t>
            </a:r>
            <a:r>
              <a:rPr lang="zh-CN" altLang="en-US" sz="2600" b="1" noProof="1">
                <a:latin typeface="宋体" panose="02010600030101010101" pitchFamily="2" charset="-122"/>
                <a:ea typeface="宋体" panose="02010600030101010101" pitchFamily="2" charset="-122"/>
              </a:rPr>
              <a:t>和</a:t>
            </a:r>
            <a:r>
              <a:rPr lang="zh-CN" altLang="en-US" sz="2600" b="1" noProof="1">
                <a:solidFill>
                  <a:srgbClr val="FF0000"/>
                </a:solidFill>
                <a:latin typeface="宋体" panose="02010600030101010101" pitchFamily="2" charset="-122"/>
                <a:ea typeface="宋体" panose="02010600030101010101" pitchFamily="2" charset="-122"/>
              </a:rPr>
              <a:t>省港大罢工</a:t>
            </a:r>
            <a:r>
              <a:rPr lang="zh-CN" altLang="en-US" sz="2600" b="1" noProof="1">
                <a:latin typeface="宋体" panose="02010600030101010101" pitchFamily="2" charset="-122"/>
                <a:ea typeface="宋体" panose="02010600030101010101" pitchFamily="2" charset="-122"/>
              </a:rPr>
              <a:t>已经爆发</a:t>
            </a:r>
            <a:r>
              <a:rPr lang="en-US" altLang="zh-CN" sz="2600" b="1" noProof="1">
                <a:latin typeface="宋体" panose="02010600030101010101" pitchFamily="2" charset="-122"/>
                <a:ea typeface="宋体" panose="02010600030101010101" pitchFamily="2" charset="-122"/>
              </a:rPr>
              <a:t>,</a:t>
            </a:r>
            <a:r>
              <a:rPr lang="zh-CN" altLang="en-US" sz="2600" b="1" noProof="1">
                <a:latin typeface="宋体" panose="02010600030101010101" pitchFamily="2" charset="-122"/>
                <a:ea typeface="宋体" panose="02010600030101010101" pitchFamily="2" charset="-122"/>
              </a:rPr>
              <a:t>农民运动也迅猛异常，毛泽东同志当时直接领导了湖南的农村运动。随着革命高潮的到来，各党派对革命</a:t>
            </a:r>
            <a:r>
              <a:rPr lang="zh-CN" altLang="en-US" sz="2600" b="1" noProof="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领导权</a:t>
            </a:r>
            <a:r>
              <a:rPr lang="zh-CN" altLang="en-US" sz="2600" b="1" noProof="1">
                <a:latin typeface="宋体" panose="02010600030101010101" pitchFamily="2" charset="-122"/>
                <a:ea typeface="宋体" panose="02010600030101010101" pitchFamily="2" charset="-122"/>
              </a:rPr>
              <a:t>进行激烈的争夺。毛泽东等同志同国民党右派势力和党内右倾机会注义进行了针锋相对的斗争。军阀阎恒惕要逮捕毛泽东同志，在韶山人民的掩护下，毛泽东秘密离开了韶山，前往广东创办全国农民运动讲习所。</a:t>
            </a:r>
            <a:r>
              <a:rPr lang="zh-CN" altLang="en-US" sz="2600" b="1" noProof="1">
                <a:solidFill>
                  <a:srgbClr val="FF0000"/>
                </a:solidFill>
                <a:latin typeface="宋体" panose="02010600030101010101" pitchFamily="2" charset="-122"/>
                <a:ea typeface="宋体" panose="02010600030101010101" pitchFamily="2" charset="-122"/>
              </a:rPr>
              <a:t>他在途经长沙时重游了橘子洲。面对绚丽的秋景，毛泽东回忆往昔的峥嵘岁月，写下了这首气势磅礴的词。</a:t>
            </a:r>
            <a:endParaRPr lang="zh-CN" altLang="en-US" sz="2600">
              <a:latin typeface="宋体" panose="02010600030101010101" pitchFamily="2" charset="-122"/>
              <a:ea typeface="宋体" panose="02010600030101010101" pitchFamily="2" charset="-122"/>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3" title="">
            <a:extLst>
              <a:ext uri="{FF2B5EF4-FFF2-40B4-BE49-F238E27FC236}">
                <a16:creationId xmlns:a16="http://schemas.microsoft.com/office/drawing/2014/main" id="{C0E18A4A-57A6-2796-37FA-EA5AC584F520}"/>
              </a:ext>
            </a:extLst>
          </p:cNvPr>
          <p:cNvSpPr txBox="1"/>
          <p:nvPr/>
        </p:nvSpPr>
        <p:spPr>
          <a:xfrm>
            <a:off x="925606" y="1227642"/>
            <a:ext cx="10501406" cy="3862404"/>
          </a:xfrm>
          <a:prstGeom prst="rect">
            <a:avLst/>
          </a:prstGeom>
          <a:noFill/>
          <a:ln w="9525">
            <a:noFill/>
          </a:ln>
        </p:spPr>
        <p:txBody>
          <a:bodyPr wrap="square" anchor="t">
            <a:spAutoFit/>
          </a:bodyPr>
          <a:lstStyle/>
          <a:p>
            <a:pPr indent="720000" eaLnBrk="0" hangingPunct="0">
              <a:lnSpc>
                <a:spcPct val="130000"/>
              </a:lnSpc>
            </a:pPr>
            <a:r>
              <a:rPr lang="zh-CN" altLang="en-US" sz="3200" b="1">
                <a:solidFill>
                  <a:srgbClr val="224B50"/>
                </a:solidFill>
                <a:ea typeface="宋体" panose="02010600030101010101" pitchFamily="2" charset="-122"/>
                <a:cs typeface="Arial"/>
              </a:rPr>
              <a:t>《沁园春·长沙》是毛泽东诗词的代表作之一。作此词时作者</a:t>
            </a:r>
            <a:r>
              <a:rPr lang="zh-CN" altLang="en-US" sz="3200" b="1">
                <a:solidFill>
                  <a:srgbClr val="FF0000"/>
                </a:solidFill>
                <a:ea typeface="宋体" panose="02010600030101010101" pitchFamily="2" charset="-122"/>
                <a:cs typeface="Arial"/>
              </a:rPr>
              <a:t>时年32岁</a:t>
            </a:r>
            <a:r>
              <a:rPr lang="zh-CN" altLang="en-US" sz="3200" b="1">
                <a:solidFill>
                  <a:srgbClr val="224B50"/>
                </a:solidFill>
                <a:ea typeface="宋体" panose="02010600030101010101" pitchFamily="2" charset="-122"/>
                <a:cs typeface="Arial"/>
              </a:rPr>
              <a:t>，当时，革命形势高涨，群众运动风起云涌。作者意气风发，心情是舒畅的。</a:t>
            </a:r>
            <a:endParaRPr lang="en-US" altLang="zh-CN" sz="3200" b="1">
              <a:solidFill>
                <a:srgbClr val="224B50"/>
              </a:solidFill>
              <a:ea typeface="宋体" panose="02010600030101010101" pitchFamily="2" charset="-122"/>
              <a:cs typeface="Arial"/>
            </a:endParaRPr>
          </a:p>
          <a:p>
            <a:pPr indent="720000" eaLnBrk="0" hangingPunct="0">
              <a:lnSpc>
                <a:spcPct val="130000"/>
              </a:lnSpc>
            </a:pPr>
            <a:r>
              <a:rPr lang="en-US" altLang="zh-CN" sz="3200" b="1">
                <a:solidFill>
                  <a:srgbClr val="224B50"/>
                </a:solidFill>
                <a:ea typeface="宋体" panose="02010600030101010101" pitchFamily="2" charset="-122"/>
                <a:cs typeface="Arial"/>
              </a:rPr>
              <a:t>  </a:t>
            </a:r>
            <a:r>
              <a:rPr lang="zh-CN" altLang="en-US" sz="3200" b="1">
                <a:solidFill>
                  <a:srgbClr val="224B50"/>
                </a:solidFill>
                <a:ea typeface="宋体" panose="02010600030101010101" pitchFamily="2" charset="-122"/>
                <a:cs typeface="Arial"/>
              </a:rPr>
              <a:t>文章</a:t>
            </a:r>
            <a:r>
              <a:rPr lang="zh-CN" altLang="en-US" sz="3200" b="1">
                <a:solidFill>
                  <a:srgbClr val="FF0000"/>
                </a:solidFill>
                <a:ea typeface="宋体" panose="02010600030101010101" pitchFamily="2" charset="-122"/>
                <a:cs typeface="Arial"/>
              </a:rPr>
              <a:t>上阙写景，下阙抒情，</a:t>
            </a:r>
            <a:r>
              <a:rPr lang="zh-CN" altLang="en-US" sz="3200" b="1">
                <a:solidFill>
                  <a:srgbClr val="224B50"/>
                </a:solidFill>
                <a:ea typeface="宋体" panose="02010600030101010101" pitchFamily="2" charset="-122"/>
                <a:cs typeface="Arial"/>
              </a:rPr>
              <a:t>“指点江山，激扬文字”，正是作者当时要大展抱负，对未来充满信心的真实写照。这首词最早发表在《诗刊》1957年1月1号。</a:t>
            </a: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a:extLst>
              <a:ext uri="{FF2B5EF4-FFF2-40B4-BE49-F238E27FC236}">
                <a16:creationId xmlns:a16="http://schemas.microsoft.com/office/drawing/2014/main" id="{27D1870F-0455-28EB-EE1C-FD610564E572}"/>
              </a:ext>
            </a:extLst>
          </p:cNvPr>
          <p:cNvSpPr txBox="1"/>
          <p:nvPr/>
        </p:nvSpPr>
        <p:spPr>
          <a:xfrm>
            <a:off x="2193363" y="293452"/>
            <a:ext cx="2701367" cy="584775"/>
          </a:xfrm>
          <a:prstGeom prst="rect">
            <a:avLst/>
          </a:prstGeom>
          <a:noFill/>
        </p:spPr>
        <p:txBody>
          <a:bodyPr wrap="square">
            <a:spAutoFit/>
          </a:bodyPr>
          <a:lstStyle/>
          <a:p>
            <a:pPr indent="0" algn="ctr" fontAlgn="base"/>
            <a:r>
              <a:rPr lang="zh-CN" altLang="en-US" sz="3200" strike="noStrike" noProof="1">
                <a:latin typeface="方正小标宋简体" panose="03000509000000000000" pitchFamily="65" charset="-122"/>
                <a:ea typeface="方正小标宋简体" panose="03000509000000000000" pitchFamily="65" charset="-122"/>
                <a:sym typeface="+mn-ea"/>
              </a:rPr>
              <a:t>词的相关知识</a:t>
            </a:r>
            <a:endParaRPr lang="zh-CN" altLang="en-US" sz="3200" strike="noStrike" noProof="1">
              <a:latin typeface="方正小标宋简体" panose="03000509000000000000" pitchFamily="65" charset="-122"/>
              <a:ea typeface="方正小标宋简体" panose="03000509000000000000" pitchFamily="65" charset="-122"/>
            </a:endParaRPr>
          </a:p>
        </p:txBody>
      </p:sp>
      <p:sp>
        <p:nvSpPr>
          <p:cNvPr id="4" name="矩形 3" title="">
            <a:extLst>
              <a:ext uri="{FF2B5EF4-FFF2-40B4-BE49-F238E27FC236}">
                <a16:creationId xmlns:a16="http://schemas.microsoft.com/office/drawing/2014/main" id="{A74DD8D5-55F5-4F9A-764E-07C8155CF885}"/>
              </a:ext>
            </a:extLst>
          </p:cNvPr>
          <p:cNvSpPr/>
          <p:nvPr/>
        </p:nvSpPr>
        <p:spPr>
          <a:xfrm>
            <a:off x="394446" y="878227"/>
            <a:ext cx="11403108" cy="5711372"/>
          </a:xfrm>
          <a:prstGeom prst="rect">
            <a:avLst/>
          </a:prstGeom>
          <a:noFill/>
          <a:ln w="9525">
            <a:noFill/>
          </a:ln>
        </p:spPr>
        <p:txBody>
          <a:bodyPr wrap="square" anchor="t">
            <a:spAutoFit/>
          </a:bodyPr>
          <a:lstStyle/>
          <a:p>
            <a:pPr indent="0" fontAlgn="base">
              <a:lnSpc>
                <a:spcPct val="120000"/>
              </a:lnSpc>
            </a:pPr>
            <a:r>
              <a:rPr lang="en-US" altLang="zh-CN" sz="2800" b="1" strike="noStrike" noProof="1">
                <a:latin typeface="宋体" panose="02010600030101010101" pitchFamily="2" charset="-122"/>
                <a:ea typeface="宋体" panose="02010600030101010101" pitchFamily="2" charset="-122"/>
                <a:sym typeface="+mn-ea"/>
              </a:rPr>
              <a:t>    </a:t>
            </a:r>
            <a:r>
              <a:rPr lang="zh-CN" altLang="zh-CN" sz="2800" b="1" strike="noStrike" noProof="1">
                <a:latin typeface="宋体" panose="02010600030101010101" pitchFamily="2" charset="-122"/>
                <a:ea typeface="宋体" panose="02010600030101010101" pitchFamily="2" charset="-122"/>
                <a:sym typeface="+mn-ea"/>
              </a:rPr>
              <a:t>词，是我国传统诗歌中的一种特殊</a:t>
            </a:r>
            <a:r>
              <a:rPr lang="zh-CN" altLang="zh-CN" sz="2800" b="1"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体裁</a:t>
            </a:r>
            <a:r>
              <a:rPr lang="zh-CN" altLang="zh-CN" sz="2800" b="1" strike="noStrike" noProof="1">
                <a:latin typeface="宋体" panose="02010600030101010101" pitchFamily="2" charset="-122"/>
                <a:ea typeface="宋体" panose="02010600030101010101" pitchFamily="2" charset="-122"/>
                <a:sym typeface="+mn-ea"/>
              </a:rPr>
              <a:t>，起源于隋唐之际，大盛于宋，随着金元北曲的盛行而衰亡。它原是配合燕乐曲调的歌辞，在发展过程中，渐与音乐分离，成为纯粹的</a:t>
            </a:r>
            <a:r>
              <a:rPr lang="zh-CN" altLang="zh-CN" sz="2800" b="1"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文学样式</a:t>
            </a:r>
            <a:r>
              <a:rPr lang="zh-CN" altLang="zh-CN" sz="2800" b="1" strike="noStrike" noProof="1">
                <a:latin typeface="宋体" panose="02010600030101010101" pitchFamily="2" charset="-122"/>
                <a:ea typeface="宋体" panose="02010600030101010101" pitchFamily="2" charset="-122"/>
                <a:sym typeface="+mn-ea"/>
              </a:rPr>
              <a:t>。起初称为“曲子”、“杂曲子”、“曲子词”，后来也称作“乐府”、“长短句”或者“诗余”。</a:t>
            </a:r>
            <a:endParaRPr lang="zh-CN" altLang="zh-CN" sz="2800" b="1" strike="noStrike" noProof="1">
              <a:latin typeface="宋体" panose="02010600030101010101" pitchFamily="2" charset="-122"/>
              <a:ea typeface="宋体" panose="02010600030101010101" pitchFamily="2" charset="-122"/>
            </a:endParaRPr>
          </a:p>
          <a:p>
            <a:pPr indent="0" fontAlgn="base">
              <a:lnSpc>
                <a:spcPct val="120000"/>
              </a:lnSpc>
            </a:pPr>
            <a:r>
              <a:rPr lang="en-US" altLang="zh-CN" sz="2800" b="1" strike="noStrike" noProof="1">
                <a:solidFill>
                  <a:srgbClr val="FF0000"/>
                </a:solidFill>
                <a:latin typeface="宋体" panose="02010600030101010101" pitchFamily="2" charset="-122"/>
                <a:ea typeface="宋体" panose="02010600030101010101" pitchFamily="2" charset="-122"/>
                <a:sym typeface="+mn-ea"/>
              </a:rPr>
              <a:t>    </a:t>
            </a:r>
            <a:r>
              <a:rPr lang="zh-CN" altLang="en-US" sz="2800" b="1" strike="noStrike" noProof="1">
                <a:solidFill>
                  <a:srgbClr val="FF0000"/>
                </a:solidFill>
                <a:latin typeface="宋体" panose="02010600030101010101" pitchFamily="2" charset="-122"/>
                <a:ea typeface="宋体" panose="02010600030101010101" pitchFamily="2" charset="-122"/>
                <a:sym typeface="+mn-ea"/>
              </a:rPr>
              <a:t>“词有定格，句有定数，字有定声。”每首都有一个曲词名称，叫“词牌”，可以分上下两段，叫“片”或“阕”</a:t>
            </a:r>
            <a:r>
              <a:rPr lang="zh-CN" altLang="en-US" sz="2800" b="1" noProof="1">
                <a:solidFill>
                  <a:srgbClr val="FF0000"/>
                </a:solidFill>
                <a:latin typeface="宋体" panose="02010600030101010101" pitchFamily="2" charset="-122"/>
                <a:ea typeface="宋体" panose="02010600030101010101" pitchFamily="2" charset="-122"/>
                <a:sym typeface="+mn-ea"/>
              </a:rPr>
              <a:t>。</a:t>
            </a:r>
            <a:r>
              <a:rPr lang="zh-CN" altLang="zh-CN" sz="2800" b="1" strike="noStrike" noProof="1">
                <a:solidFill>
                  <a:srgbClr val="FF0000"/>
                </a:solidFill>
                <a:latin typeface="宋体" panose="02010600030101010101" pitchFamily="2" charset="-122"/>
                <a:ea typeface="宋体" panose="02010600030101010101" pitchFamily="2" charset="-122"/>
                <a:sym typeface="+mn-ea"/>
              </a:rPr>
              <a:t>词牌是一首词词调的名称，</a:t>
            </a:r>
            <a:r>
              <a:rPr lang="zh-CN" altLang="zh-CN" sz="2800" b="1" strike="noStrike" noProof="1">
                <a:latin typeface="宋体" panose="02010600030101010101" pitchFamily="2" charset="-122"/>
                <a:ea typeface="宋体" panose="02010600030101010101" pitchFamily="2" charset="-122"/>
                <a:sym typeface="+mn-ea"/>
              </a:rPr>
              <a:t>例如《沁园春</a:t>
            </a:r>
            <a:r>
              <a:rPr lang="en-US" altLang="zh-CN" sz="2800" b="1" strike="noStrike" noProof="1">
                <a:latin typeface="宋体" panose="02010600030101010101" pitchFamily="2" charset="-122"/>
                <a:ea typeface="宋体" panose="02010600030101010101" pitchFamily="2" charset="-122"/>
                <a:sym typeface="+mn-ea"/>
              </a:rPr>
              <a:t>·</a:t>
            </a:r>
            <a:r>
              <a:rPr lang="zh-CN" altLang="zh-CN" sz="2800" b="1" strike="noStrike" noProof="1">
                <a:latin typeface="宋体" panose="02010600030101010101" pitchFamily="2" charset="-122"/>
                <a:ea typeface="宋体" panose="02010600030101010101" pitchFamily="2" charset="-122"/>
                <a:sym typeface="+mn-ea"/>
              </a:rPr>
              <a:t>雪》这首词，"沁园春"是词牌，"雪"是词的标题。《卜算子 </a:t>
            </a:r>
            <a:r>
              <a:rPr lang="en-US" altLang="zh-CN" sz="2800" b="1" strike="noStrike" noProof="1">
                <a:latin typeface="宋体" panose="02010600030101010101" pitchFamily="2" charset="-122"/>
                <a:ea typeface="宋体" panose="02010600030101010101" pitchFamily="2" charset="-122"/>
                <a:sym typeface="+mn-ea"/>
              </a:rPr>
              <a:t>·</a:t>
            </a:r>
            <a:r>
              <a:rPr lang="zh-CN" altLang="zh-CN" sz="2800" b="1" strike="noStrike" noProof="1">
                <a:latin typeface="宋体" panose="02010600030101010101" pitchFamily="2" charset="-122"/>
                <a:ea typeface="宋体" panose="02010600030101010101" pitchFamily="2" charset="-122"/>
                <a:sym typeface="+mn-ea"/>
              </a:rPr>
              <a:t>咏梅》这首词，"卜算子"是词牌名，"咏梅"是词的标题。词牌通常也决定词的平仄，字数，句数。</a:t>
            </a:r>
            <a:r>
              <a:rPr lang="zh-CN" altLang="zh-CN" sz="2800" b="1" strike="noStrike" noProof="1">
                <a:solidFill>
                  <a:srgbClr val="FF0000"/>
                </a:solidFill>
                <a:latin typeface="宋体" panose="02010600030101010101" pitchFamily="2" charset="-122"/>
                <a:ea typeface="宋体" panose="02010600030101010101" pitchFamily="2" charset="-122"/>
                <a:sym typeface="+mn-ea"/>
              </a:rPr>
              <a:t>标题是词的内容的集中体现，概括了词的主要内容。</a:t>
            </a:r>
            <a:endParaRPr lang="zh-CN" altLang="en-US" sz="2800" b="1" strike="noStrike" noProof="1">
              <a:latin typeface="宋体" panose="02010600030101010101" pitchFamily="2" charset="-122"/>
              <a:ea typeface="宋体" panose="02010600030101010101" pitchFamily="2" charset="-122"/>
            </a:endParaRPr>
          </a:p>
        </p:txBody>
      </p:sp>
    </p:spTree>
    <p:custDataLst>
      <p:tags r:id="rId2"/>
    </p:custDataLst>
    <p:extLst>
      <p:ext uri="{BB962C8B-B14F-4D97-AF65-F5344CB8AC3E}">
        <p14:creationId xmlns:p14="http://schemas.microsoft.com/office/powerpoint/2010/main" val="1430288705"/>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Rectangle 2" title="">
            <a:extLst>
              <a:ext uri="{FF2B5EF4-FFF2-40B4-BE49-F238E27FC236}">
                <a16:creationId xmlns:a16="http://schemas.microsoft.com/office/drawing/2014/main" id="{E66A5DAF-8354-C758-934B-31330D1C7935}"/>
              </a:ext>
            </a:extLst>
          </p:cNvPr>
          <p:cNvSpPr txBox="1"/>
          <p:nvPr/>
        </p:nvSpPr>
        <p:spPr bwMode="auto">
          <a:xfrm>
            <a:off x="462337" y="804691"/>
            <a:ext cx="7133757" cy="720725"/>
          </a:xfrm>
          <a:prstGeom prst="rect">
            <a:avLst/>
          </a:prstGeom>
          <a:noFill/>
        </p:spPr>
        <p:txBody>
          <a:bodyPr vert="horz" wrap="square" lIns="91440" tIns="45720" rIns="91440" bIns="45720" numCol="1" rtlCol="0" anchor="ctr" anchorCtr="0" compatLnSpc="1">
            <a:normAutofit fontScale="75000" lnSpcReduction="20000"/>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隶书" panose="02010509060101010101" pitchFamily="49" charset="-122"/>
                <a:cs typeface="+mj-cs"/>
              </a:defRPr>
            </a:lvl1pPr>
          </a:lstStyle>
          <a:p>
            <a:r>
              <a:rPr lang="zh-CN" altLang="en-US" sz="4800" b="0">
                <a:latin typeface="方正小标宋简体" panose="03000509000000000000" pitchFamily="65" charset="-122"/>
                <a:ea typeface="方正小标宋简体" panose="03000509000000000000" pitchFamily="65" charset="-122"/>
              </a:rPr>
              <a:t>毛泽东主席的诗词，你知道多少？</a:t>
            </a:r>
          </a:p>
        </p:txBody>
      </p:sp>
      <p:sp>
        <p:nvSpPr>
          <p:cNvPr id="8" name="文本框 7" title="">
            <a:extLst>
              <a:ext uri="{FF2B5EF4-FFF2-40B4-BE49-F238E27FC236}">
                <a16:creationId xmlns:a16="http://schemas.microsoft.com/office/drawing/2014/main" id="{F98602E3-5668-7BBA-C453-60262C521D77}"/>
              </a:ext>
            </a:extLst>
          </p:cNvPr>
          <p:cNvSpPr txBox="1"/>
          <p:nvPr/>
        </p:nvSpPr>
        <p:spPr>
          <a:xfrm>
            <a:off x="2820895" y="1721211"/>
            <a:ext cx="8444752" cy="523220"/>
          </a:xfrm>
          <a:prstGeom prst="rect">
            <a:avLst/>
          </a:prstGeom>
          <a:noFill/>
        </p:spPr>
        <p:txBody>
          <a:bodyPr wrap="square">
            <a:spAutoFit/>
          </a:bodyPr>
          <a:lstStyle/>
          <a:p>
            <a:r>
              <a:rPr lang="zh-CN" altLang="en-US" sz="2800"/>
              <a:t>北国风光，千里冰封，万里雪飘。</a:t>
            </a:r>
            <a:r>
              <a:rPr lang="en-US" altLang="zh-CN" sz="2800"/>
              <a:t>——《</a:t>
            </a:r>
            <a:r>
              <a:rPr lang="zh-CN" altLang="en-US" sz="2800"/>
              <a:t>沁园春</a:t>
            </a:r>
            <a:r>
              <a:rPr lang="en-US" altLang="zh-CN" sz="2800"/>
              <a:t>·</a:t>
            </a:r>
            <a:r>
              <a:rPr lang="zh-CN" altLang="en-US" sz="2800"/>
              <a:t>雪</a:t>
            </a:r>
            <a:r>
              <a:rPr lang="en-US" altLang="zh-CN" sz="2800"/>
              <a:t>》</a:t>
            </a:r>
          </a:p>
        </p:txBody>
      </p:sp>
      <p:sp>
        <p:nvSpPr>
          <p:cNvPr id="10" name="文本框 9" title="">
            <a:extLst>
              <a:ext uri="{FF2B5EF4-FFF2-40B4-BE49-F238E27FC236}">
                <a16:creationId xmlns:a16="http://schemas.microsoft.com/office/drawing/2014/main" id="{DF2A91DD-2B96-E096-568C-D239D78224A5}"/>
              </a:ext>
            </a:extLst>
          </p:cNvPr>
          <p:cNvSpPr txBox="1"/>
          <p:nvPr/>
        </p:nvSpPr>
        <p:spPr>
          <a:xfrm>
            <a:off x="1870635" y="2483551"/>
            <a:ext cx="9723719" cy="523220"/>
          </a:xfrm>
          <a:prstGeom prst="rect">
            <a:avLst/>
          </a:prstGeom>
          <a:noFill/>
        </p:spPr>
        <p:txBody>
          <a:bodyPr wrap="square">
            <a:spAutoFit/>
          </a:bodyPr>
          <a:lstStyle/>
          <a:p>
            <a:r>
              <a:rPr lang="zh-CN" altLang="en-US" sz="2800"/>
              <a:t>参天万木，千百里，飞上南天奇岳。</a:t>
            </a:r>
            <a:r>
              <a:rPr lang="en-US" altLang="zh-CN" sz="2800"/>
              <a:t>——《</a:t>
            </a:r>
            <a:r>
              <a:rPr lang="zh-CN" altLang="en-US" sz="2800"/>
              <a:t>念奴娇</a:t>
            </a:r>
            <a:r>
              <a:rPr lang="en-US" altLang="zh-CN" sz="2800"/>
              <a:t>·</a:t>
            </a:r>
            <a:r>
              <a:rPr lang="zh-CN" altLang="en-US" sz="2800"/>
              <a:t>井冈山</a:t>
            </a:r>
            <a:r>
              <a:rPr lang="en-US" altLang="zh-CN" sz="2800"/>
              <a:t>》 </a:t>
            </a:r>
          </a:p>
        </p:txBody>
      </p:sp>
      <p:sp>
        <p:nvSpPr>
          <p:cNvPr id="12" name="文本框 11" title="">
            <a:extLst>
              <a:ext uri="{FF2B5EF4-FFF2-40B4-BE49-F238E27FC236}">
                <a16:creationId xmlns:a16="http://schemas.microsoft.com/office/drawing/2014/main" id="{6C9A3FE7-A91D-08DA-FA74-F4C4215B7E8F}"/>
              </a:ext>
            </a:extLst>
          </p:cNvPr>
          <p:cNvSpPr txBox="1"/>
          <p:nvPr/>
        </p:nvSpPr>
        <p:spPr>
          <a:xfrm>
            <a:off x="2623668" y="3245891"/>
            <a:ext cx="9167908" cy="523220"/>
          </a:xfrm>
          <a:prstGeom prst="rect">
            <a:avLst/>
          </a:prstGeom>
          <a:noFill/>
        </p:spPr>
        <p:txBody>
          <a:bodyPr wrap="square">
            <a:spAutoFit/>
          </a:bodyPr>
          <a:lstStyle/>
          <a:p>
            <a:r>
              <a:rPr lang="zh-CN" altLang="en-US" sz="2800"/>
              <a:t>红军不怕远征难，万水千山只等闲。</a:t>
            </a:r>
            <a:r>
              <a:rPr lang="en-US" altLang="zh-CN" sz="2800"/>
              <a:t>——《</a:t>
            </a:r>
            <a:r>
              <a:rPr lang="zh-CN" altLang="en-US" sz="2800"/>
              <a:t>七律</a:t>
            </a:r>
            <a:r>
              <a:rPr lang="en-US" altLang="zh-CN" sz="2800"/>
              <a:t>·</a:t>
            </a:r>
            <a:r>
              <a:rPr lang="zh-CN" altLang="en-US" sz="2800"/>
              <a:t>长征</a:t>
            </a:r>
            <a:r>
              <a:rPr lang="en-US" altLang="zh-CN" sz="2800"/>
              <a:t>》 </a:t>
            </a:r>
          </a:p>
        </p:txBody>
      </p:sp>
      <p:sp>
        <p:nvSpPr>
          <p:cNvPr id="14" name="文本框 13" title="">
            <a:extLst>
              <a:ext uri="{FF2B5EF4-FFF2-40B4-BE49-F238E27FC236}">
                <a16:creationId xmlns:a16="http://schemas.microsoft.com/office/drawing/2014/main" id="{98FE2EDC-D0E0-3E42-6E26-0645EDA34D5A}"/>
              </a:ext>
            </a:extLst>
          </p:cNvPr>
          <p:cNvSpPr txBox="1"/>
          <p:nvPr/>
        </p:nvSpPr>
        <p:spPr>
          <a:xfrm>
            <a:off x="1870635" y="3964906"/>
            <a:ext cx="8295343" cy="523220"/>
          </a:xfrm>
          <a:prstGeom prst="rect">
            <a:avLst/>
          </a:prstGeom>
          <a:noFill/>
        </p:spPr>
        <p:txBody>
          <a:bodyPr wrap="square">
            <a:spAutoFit/>
          </a:bodyPr>
          <a:lstStyle/>
          <a:p>
            <a:r>
              <a:rPr lang="zh-CN" altLang="en-US" sz="2800"/>
              <a:t>人生易老天难老，岁岁重阳。</a:t>
            </a:r>
            <a:r>
              <a:rPr lang="en-US" altLang="zh-CN" sz="2800"/>
              <a:t>——《</a:t>
            </a:r>
            <a:r>
              <a:rPr lang="zh-CN" altLang="en-US" sz="2800"/>
              <a:t>采桑子</a:t>
            </a:r>
            <a:r>
              <a:rPr lang="en-US" altLang="zh-CN" sz="2800"/>
              <a:t>·</a:t>
            </a:r>
            <a:r>
              <a:rPr lang="zh-CN" altLang="en-US" sz="2800"/>
              <a:t>重阳</a:t>
            </a:r>
            <a:r>
              <a:rPr lang="en-US" altLang="zh-CN" sz="2800"/>
              <a:t>》 </a:t>
            </a:r>
          </a:p>
        </p:txBody>
      </p:sp>
      <p:sp>
        <p:nvSpPr>
          <p:cNvPr id="15" name="矩形 3" title="">
            <a:extLst>
              <a:ext uri="{FF2B5EF4-FFF2-40B4-BE49-F238E27FC236}">
                <a16:creationId xmlns:a16="http://schemas.microsoft.com/office/drawing/2014/main" id="{03094F91-0160-75F2-1226-FFDE62BC4FD7}"/>
              </a:ext>
            </a:extLst>
          </p:cNvPr>
          <p:cNvSpPr/>
          <p:nvPr/>
        </p:nvSpPr>
        <p:spPr>
          <a:xfrm>
            <a:off x="858556" y="4781034"/>
            <a:ext cx="10693961" cy="1158074"/>
          </a:xfrm>
          <a:prstGeom prst="rect">
            <a:avLst/>
          </a:prstGeom>
          <a:noFill/>
          <a:ln w="9525">
            <a:noFill/>
          </a:ln>
        </p:spPr>
        <p:txBody>
          <a:bodyPr wrap="square" anchor="t">
            <a:spAutoFit/>
          </a:bodyPr>
          <a:lstStyle/>
          <a:p>
            <a:pPr>
              <a:lnSpc>
                <a:spcPct val="130000"/>
              </a:lnSpc>
            </a:pPr>
            <a:r>
              <a:rPr lang="zh-CN" altLang="en-US" sz="2800" b="1">
                <a:solidFill>
                  <a:srgbClr val="FF0000"/>
                </a:solidFill>
                <a:latin typeface="+mn-ea"/>
              </a:rPr>
              <a:t>      那么，今天我们来学习毛主席的另外一首诗词</a:t>
            </a:r>
            <a:r>
              <a:rPr lang="en-US" altLang="zh-CN" sz="2800" b="1">
                <a:solidFill>
                  <a:srgbClr val="FF0000"/>
                </a:solidFill>
                <a:latin typeface="+mn-ea"/>
              </a:rPr>
              <a:t>——《</a:t>
            </a:r>
            <a:r>
              <a:rPr lang="zh-CN" altLang="en-US" sz="2800" b="1">
                <a:solidFill>
                  <a:srgbClr val="FF0000"/>
                </a:solidFill>
                <a:latin typeface="+mn-ea"/>
              </a:rPr>
              <a:t>沁园春</a:t>
            </a:r>
            <a:r>
              <a:rPr lang="en-US" altLang="zh-CN" sz="2800" b="1">
                <a:solidFill>
                  <a:srgbClr val="FF0000"/>
                </a:solidFill>
                <a:latin typeface="+mn-ea"/>
              </a:rPr>
              <a:t>·</a:t>
            </a:r>
            <a:r>
              <a:rPr lang="zh-CN" altLang="en-US" sz="2800" b="1">
                <a:solidFill>
                  <a:srgbClr val="FF0000"/>
                </a:solidFill>
                <a:latin typeface="+mn-ea"/>
              </a:rPr>
              <a:t>长沙</a:t>
            </a:r>
            <a:r>
              <a:rPr lang="en-US" altLang="zh-CN" sz="2800" b="1">
                <a:solidFill>
                  <a:srgbClr val="FF0000"/>
                </a:solidFill>
                <a:latin typeface="+mn-ea"/>
              </a:rPr>
              <a:t>》</a:t>
            </a:r>
            <a:r>
              <a:rPr lang="zh-CN" altLang="en-US" sz="2800" b="1">
                <a:solidFill>
                  <a:srgbClr val="FF0000"/>
                </a:solidFill>
                <a:latin typeface="+mn-ea"/>
              </a:rPr>
              <a:t>，</a:t>
            </a:r>
            <a:r>
              <a:rPr lang="zh-CN" altLang="en-US" sz="2800">
                <a:solidFill>
                  <a:srgbClr val="FF0000"/>
                </a:solidFill>
                <a:latin typeface="+mn-ea"/>
              </a:rPr>
              <a:t>让我们追寻伟人的闪光足迹，走进伟人的崇高心灵。</a:t>
            </a:r>
            <a:endParaRPr lang="zh-CN" altLang="en-US" sz="2800" b="1">
              <a:solidFill>
                <a:srgbClr val="FF0000"/>
              </a:solidFill>
              <a:latin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nodeType="clickPar">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circle(in)">
                                      <p:cBhvr>
                                        <p:cTn id="21"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a:extLst>
              <a:ext uri="{FF2B5EF4-FFF2-40B4-BE49-F238E27FC236}">
                <a16:creationId xmlns:a16="http://schemas.microsoft.com/office/drawing/2014/main" id="{4B5D7BCF-1DE8-541C-8CE9-B6DB9FB6CCB6}"/>
              </a:ext>
            </a:extLst>
          </p:cNvPr>
          <p:cNvSpPr txBox="1"/>
          <p:nvPr/>
        </p:nvSpPr>
        <p:spPr>
          <a:xfrm>
            <a:off x="615577" y="478723"/>
            <a:ext cx="1512047" cy="492443"/>
          </a:xfrm>
          <a:prstGeom prst="rect">
            <a:avLst/>
          </a:prstGeom>
          <a:noFill/>
        </p:spPr>
        <p:txBody>
          <a:bodyPr wrap="square">
            <a:spAutoFit/>
          </a:bodyPr>
          <a:lstStyle/>
          <a:p>
            <a:r>
              <a:rPr lang="zh-CN" altLang="en-US" sz="2600">
                <a:latin typeface="方正小标宋简体" panose="03000509000000000000" pitchFamily="65" charset="-122"/>
                <a:ea typeface="方正小标宋简体" panose="03000509000000000000" pitchFamily="65" charset="-122"/>
              </a:rPr>
              <a:t>词的分类</a:t>
            </a:r>
          </a:p>
        </p:txBody>
      </p:sp>
      <p:sp>
        <p:nvSpPr>
          <p:cNvPr id="5" name="文本框 4" title="">
            <a:extLst>
              <a:ext uri="{FF2B5EF4-FFF2-40B4-BE49-F238E27FC236}">
                <a16:creationId xmlns:a16="http://schemas.microsoft.com/office/drawing/2014/main" id="{EDFA050E-4D62-4908-4D35-D1C007FB3D59}"/>
              </a:ext>
            </a:extLst>
          </p:cNvPr>
          <p:cNvSpPr txBox="1"/>
          <p:nvPr/>
        </p:nvSpPr>
        <p:spPr>
          <a:xfrm>
            <a:off x="537883" y="1159001"/>
            <a:ext cx="10512612" cy="461665"/>
          </a:xfrm>
          <a:prstGeom prst="rect">
            <a:avLst/>
          </a:prstGeom>
          <a:noFill/>
        </p:spPr>
        <p:txBody>
          <a:bodyPr wrap="square">
            <a:spAutoFit/>
          </a:bodyPr>
          <a:lstStyle/>
          <a:p>
            <a:r>
              <a:rPr lang="zh-CN" altLang="en-US"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）按字数分：小令（58字以内）、中调（59-90字）、长调（91字以上）</a:t>
            </a:r>
          </a:p>
        </p:txBody>
      </p:sp>
      <p:sp>
        <p:nvSpPr>
          <p:cNvPr id="7" name="文本框 6" title="">
            <a:extLst>
              <a:ext uri="{FF2B5EF4-FFF2-40B4-BE49-F238E27FC236}">
                <a16:creationId xmlns:a16="http://schemas.microsoft.com/office/drawing/2014/main" id="{CCC5E25C-9203-2DDB-C27E-F30684340549}"/>
              </a:ext>
            </a:extLst>
          </p:cNvPr>
          <p:cNvSpPr txBox="1"/>
          <p:nvPr/>
        </p:nvSpPr>
        <p:spPr>
          <a:xfrm>
            <a:off x="537883" y="1700924"/>
            <a:ext cx="2414494" cy="461665"/>
          </a:xfrm>
          <a:prstGeom prst="rect">
            <a:avLst/>
          </a:prstGeom>
          <a:noFill/>
        </p:spPr>
        <p:txBody>
          <a:bodyPr wrap="square">
            <a:spAutoFit/>
          </a:bodyPr>
          <a:lstStyle/>
          <a:p>
            <a:r>
              <a:rPr lang="zh-CN" altLang="en-US"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）词的流派：</a:t>
            </a:r>
          </a:p>
        </p:txBody>
      </p:sp>
      <p:sp>
        <p:nvSpPr>
          <p:cNvPr id="9" name="文本框 8" title="">
            <a:extLst>
              <a:ext uri="{FF2B5EF4-FFF2-40B4-BE49-F238E27FC236}">
                <a16:creationId xmlns:a16="http://schemas.microsoft.com/office/drawing/2014/main" id="{4655BD98-6A2D-51FB-6648-C44BED3E484D}"/>
              </a:ext>
            </a:extLst>
          </p:cNvPr>
          <p:cNvSpPr txBox="1"/>
          <p:nvPr/>
        </p:nvSpPr>
        <p:spPr>
          <a:xfrm>
            <a:off x="950259" y="2162589"/>
            <a:ext cx="10990729" cy="1944763"/>
          </a:xfrm>
          <a:prstGeom prst="rect">
            <a:avLst/>
          </a:prstGeom>
          <a:noFill/>
        </p:spPr>
        <p:txBody>
          <a:bodyPr wrap="square">
            <a:spAutoFit/>
          </a:bodyPr>
          <a:lstStyle/>
          <a:p>
            <a:pPr>
              <a:lnSpc>
                <a:spcPct val="130000"/>
              </a:lnSpc>
            </a:pPr>
            <a:r>
              <a:rPr lang="zh-CN" altLang="en-US" sz="2400">
                <a:solidFill>
                  <a:srgbClr val="FF0000"/>
                </a:solidFill>
                <a:latin typeface="仿宋" panose="02010609060101010101" pitchFamily="49" charset="-122"/>
                <a:ea typeface="仿宋" panose="02010609060101010101" pitchFamily="49" charset="-122"/>
              </a:rPr>
              <a:t>豪放派：</a:t>
            </a:r>
            <a:r>
              <a:rPr lang="zh-CN" altLang="en-US" sz="2400" b="1">
                <a:latin typeface="仿宋" panose="02010609060101010101" pitchFamily="49" charset="-122"/>
                <a:ea typeface="仿宋" panose="02010609060101010101" pitchFamily="49" charset="-122"/>
              </a:rPr>
              <a:t>作品气势豪放，意境雄浑，充满豪情壮志，给人一种积极向上的力量。   </a:t>
            </a:r>
            <a:endParaRPr lang="en-US" altLang="zh-CN" sz="2400" b="1">
              <a:latin typeface="仿宋" panose="02010609060101010101" pitchFamily="49" charset="-122"/>
              <a:ea typeface="仿宋" panose="02010609060101010101" pitchFamily="49" charset="-122"/>
            </a:endParaRPr>
          </a:p>
          <a:p>
            <a:pPr>
              <a:lnSpc>
                <a:spcPct val="130000"/>
              </a:lnSpc>
            </a:pPr>
            <a:r>
              <a:rPr lang="en-US" altLang="zh-CN" sz="2400" b="1">
                <a:solidFill>
                  <a:srgbClr val="FF0000"/>
                </a:solidFill>
                <a:latin typeface="仿宋" panose="02010609060101010101" pitchFamily="49" charset="-122"/>
                <a:ea typeface="仿宋" panose="02010609060101010101" pitchFamily="49" charset="-122"/>
              </a:rPr>
              <a:t>       </a:t>
            </a:r>
            <a:r>
              <a:rPr lang="zh-CN" altLang="en-US" sz="2400" b="1">
                <a:solidFill>
                  <a:srgbClr val="FF0000"/>
                </a:solidFill>
                <a:latin typeface="仿宋" panose="02010609060101010101" pitchFamily="49" charset="-122"/>
                <a:ea typeface="仿宋" panose="02010609060101010101" pitchFamily="49" charset="-122"/>
              </a:rPr>
              <a:t>（大景抒豪情）</a:t>
            </a:r>
          </a:p>
          <a:p>
            <a:pPr>
              <a:lnSpc>
                <a:spcPct val="130000"/>
              </a:lnSpc>
            </a:pPr>
            <a:r>
              <a:rPr lang="zh-CN" altLang="en-US" sz="2400">
                <a:latin typeface="仿宋" panose="02010609060101010101" pitchFamily="49" charset="-122"/>
                <a:ea typeface="仿宋" panose="02010609060101010101" pitchFamily="49" charset="-122"/>
              </a:rPr>
              <a:t>        代表词人：苏轼《念奴娇·赤壁怀古》、</a:t>
            </a:r>
            <a:endParaRPr lang="en-US" altLang="zh-CN" sz="2400">
              <a:latin typeface="仿宋" panose="02010609060101010101" pitchFamily="49" charset="-122"/>
              <a:ea typeface="仿宋" panose="02010609060101010101" pitchFamily="49" charset="-122"/>
            </a:endParaRPr>
          </a:p>
          <a:p>
            <a:pPr>
              <a:lnSpc>
                <a:spcPct val="130000"/>
              </a:lnSpc>
            </a:pPr>
            <a:r>
              <a:rPr lang="en-US" altLang="zh-CN" sz="2400">
                <a:latin typeface="仿宋" panose="02010609060101010101" pitchFamily="49" charset="-122"/>
                <a:ea typeface="仿宋" panose="02010609060101010101" pitchFamily="49" charset="-122"/>
              </a:rPr>
              <a:t>                  </a:t>
            </a:r>
            <a:r>
              <a:rPr lang="zh-CN" altLang="en-US" sz="2400">
                <a:latin typeface="仿宋" panose="02010609060101010101" pitchFamily="49" charset="-122"/>
                <a:ea typeface="仿宋" panose="02010609060101010101" pitchFamily="49" charset="-122"/>
              </a:rPr>
              <a:t>辛弃疾《西江月·夜行黄沙道中》 </a:t>
            </a:r>
          </a:p>
        </p:txBody>
      </p:sp>
      <p:sp>
        <p:nvSpPr>
          <p:cNvPr id="11" name="文本框 10" title="">
            <a:extLst>
              <a:ext uri="{FF2B5EF4-FFF2-40B4-BE49-F238E27FC236}">
                <a16:creationId xmlns:a16="http://schemas.microsoft.com/office/drawing/2014/main" id="{36301D3C-1BEF-2909-F4FC-082163BB8361}"/>
              </a:ext>
            </a:extLst>
          </p:cNvPr>
          <p:cNvSpPr txBox="1"/>
          <p:nvPr/>
        </p:nvSpPr>
        <p:spPr>
          <a:xfrm>
            <a:off x="950259" y="4107352"/>
            <a:ext cx="10721788" cy="1944763"/>
          </a:xfrm>
          <a:prstGeom prst="rect">
            <a:avLst/>
          </a:prstGeom>
          <a:noFill/>
        </p:spPr>
        <p:txBody>
          <a:bodyPr wrap="square">
            <a:spAutoFit/>
          </a:bodyPr>
          <a:lstStyle/>
          <a:p>
            <a:pPr>
              <a:lnSpc>
                <a:spcPct val="130000"/>
              </a:lnSpc>
            </a:pPr>
            <a:r>
              <a:rPr lang="zh-CN" altLang="en-US" sz="2400">
                <a:solidFill>
                  <a:srgbClr val="FF0000"/>
                </a:solidFill>
                <a:latin typeface="仿宋" panose="02010609060101010101" pitchFamily="49" charset="-122"/>
                <a:ea typeface="仿宋" panose="02010609060101010101" pitchFamily="49" charset="-122"/>
              </a:rPr>
              <a:t>婉约派：</a:t>
            </a:r>
            <a:r>
              <a:rPr lang="zh-CN" altLang="en-US" sz="2400" b="1">
                <a:latin typeface="仿宋" panose="02010609060101010101" pitchFamily="49" charset="-122"/>
                <a:ea typeface="仿宋" panose="02010609060101010101" pitchFamily="49" charset="-122"/>
              </a:rPr>
              <a:t>作品清丽含蓄，感情婉转缠绵，情调或轻松活泼，或婉约细腻，题材    </a:t>
            </a:r>
            <a:endParaRPr lang="en-US" altLang="zh-CN" sz="2400" b="1">
              <a:latin typeface="仿宋" panose="02010609060101010101" pitchFamily="49" charset="-122"/>
              <a:ea typeface="仿宋" panose="02010609060101010101" pitchFamily="49" charset="-122"/>
            </a:endParaRPr>
          </a:p>
          <a:p>
            <a:pPr>
              <a:lnSpc>
                <a:spcPct val="130000"/>
              </a:lnSpc>
            </a:pPr>
            <a:r>
              <a:rPr lang="en-US" altLang="zh-CN" sz="2400" b="1">
                <a:latin typeface="仿宋" panose="02010609060101010101" pitchFamily="49" charset="-122"/>
                <a:ea typeface="仿宋" panose="02010609060101010101" pitchFamily="49" charset="-122"/>
              </a:rPr>
              <a:t>        </a:t>
            </a:r>
            <a:r>
              <a:rPr lang="zh-CN" altLang="en-US" sz="2400" b="1">
                <a:latin typeface="仿宋" panose="02010609060101010101" pitchFamily="49" charset="-122"/>
                <a:ea typeface="仿宋" panose="02010609060101010101" pitchFamily="49" charset="-122"/>
              </a:rPr>
              <a:t>较狭窄，多是写个人遭遇，男女恋情，也有写山水，融情于景的。</a:t>
            </a:r>
          </a:p>
          <a:p>
            <a:pPr>
              <a:lnSpc>
                <a:spcPct val="130000"/>
              </a:lnSpc>
            </a:pPr>
            <a:r>
              <a:rPr lang="zh-CN" altLang="en-US" sz="2400">
                <a:latin typeface="仿宋" panose="02010609060101010101" pitchFamily="49" charset="-122"/>
                <a:ea typeface="仿宋" panose="02010609060101010101" pitchFamily="49" charset="-122"/>
              </a:rPr>
              <a:t>        代表词人：柳永《雨霖铃·寒蝉凄切》、秦观《鹊桥仙·纤云弄巧》         </a:t>
            </a:r>
          </a:p>
          <a:p>
            <a:pPr>
              <a:lnSpc>
                <a:spcPct val="130000"/>
              </a:lnSpc>
            </a:pPr>
            <a:r>
              <a:rPr lang="zh-CN" altLang="en-US" sz="2400">
                <a:latin typeface="仿宋" panose="02010609060101010101" pitchFamily="49" charset="-122"/>
                <a:ea typeface="仿宋" panose="02010609060101010101" pitchFamily="49" charset="-122"/>
              </a:rPr>
              <a:t>                  李清照《一剪梅·红藕香残玉簟秋》</a:t>
            </a:r>
          </a:p>
        </p:txBody>
      </p:sp>
    </p:spTree>
    <p:custDataLst>
      <p:tags r:id="rId2"/>
    </p:custDataLst>
    <p:extLst>
      <p:ext uri="{BB962C8B-B14F-4D97-AF65-F5344CB8AC3E}">
        <p14:creationId xmlns:p14="http://schemas.microsoft.com/office/powerpoint/2010/main" val="4263205989"/>
      </p:ext>
    </p:ext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ext Box 3" title="">
            <a:extLst>
              <a:ext uri="{FF2B5EF4-FFF2-40B4-BE49-F238E27FC236}">
                <a16:creationId xmlns:a16="http://schemas.microsoft.com/office/drawing/2014/main" id="{509D0BC2-6328-0F2D-60F6-DD6F398DEA5B}"/>
              </a:ext>
            </a:extLst>
          </p:cNvPr>
          <p:cNvSpPr txBox="1"/>
          <p:nvPr/>
        </p:nvSpPr>
        <p:spPr>
          <a:xfrm>
            <a:off x="744816" y="687950"/>
            <a:ext cx="8086912" cy="1323433"/>
          </a:xfrm>
          <a:prstGeom prst="rect">
            <a:avLst/>
          </a:prstGeom>
          <a:noFill/>
          <a:ln w="9525">
            <a:noFill/>
          </a:ln>
        </p:spPr>
        <p:txBody>
          <a:bodyPr wrap="square" lIns="91434" tIns="45717" rIns="91434" bIns="45717">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en-US" b="1">
                <a:solidFill>
                  <a:schemeClr val="accent2"/>
                </a:solidFill>
                <a:latin typeface="黑体" panose="02010609060101010101" pitchFamily="2" charset="-122"/>
                <a:ea typeface="黑体" panose="02010609060101010101" pitchFamily="2" charset="-122"/>
              </a:rPr>
              <a:t>解题：</a:t>
            </a:r>
          </a:p>
          <a:p>
            <a:pPr marL="0" lvl="0" indent="0" eaLnBrk="1" hangingPunct="1">
              <a:spcBef>
                <a:spcPct val="50000"/>
              </a:spcBef>
              <a:buClrTx/>
              <a:buSzTx/>
              <a:buFont typeface="Arial" panose="020b0604020202020204" pitchFamily="34" charset="0"/>
              <a:buNone/>
            </a:pPr>
            <a:r>
              <a:rPr lang="zh-CN" altLang="en-US" b="1">
                <a:solidFill>
                  <a:schemeClr val="accent2"/>
                </a:solidFill>
                <a:latin typeface="黑体" panose="02010609060101010101" pitchFamily="2" charset="-122"/>
                <a:ea typeface="黑体" panose="02010609060101010101" pitchFamily="2" charset="-122"/>
              </a:rPr>
              <a:t>  “沁园春”是词牌名，“长沙”是词题。</a:t>
            </a:r>
          </a:p>
        </p:txBody>
      </p:sp>
      <p:sp>
        <p:nvSpPr>
          <p:cNvPr id="3" name="Text Box 4" title="">
            <a:extLst>
              <a:ext uri="{FF2B5EF4-FFF2-40B4-BE49-F238E27FC236}">
                <a16:creationId xmlns:a16="http://schemas.microsoft.com/office/drawing/2014/main" id="{F5681983-4213-0C58-F194-D95041061B92}"/>
              </a:ext>
            </a:extLst>
          </p:cNvPr>
          <p:cNvSpPr txBox="1"/>
          <p:nvPr/>
        </p:nvSpPr>
        <p:spPr>
          <a:xfrm>
            <a:off x="510986" y="3848548"/>
            <a:ext cx="11262661" cy="1430578"/>
          </a:xfrm>
          <a:prstGeom prst="rect">
            <a:avLst/>
          </a:prstGeom>
          <a:noFill/>
          <a:ln w="9525">
            <a:noFill/>
          </a:ln>
        </p:spPr>
        <p:txBody>
          <a:bodyPr wrap="square" lIns="91434" tIns="45717" rIns="91434" bIns="45717">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lnSpc>
                <a:spcPct val="130000"/>
              </a:lnSpc>
              <a:spcBef>
                <a:spcPct val="50000"/>
              </a:spcBef>
              <a:buClrTx/>
              <a:buSzTx/>
              <a:buFont typeface="Arial" panose="020b0604020202020204" pitchFamily="34" charset="0"/>
              <a:buNone/>
            </a:pPr>
            <a:r>
              <a:rPr lang="zh-CN" altLang="en-US" sz="3600" b="1">
                <a:solidFill>
                  <a:schemeClr val="accent2"/>
                </a:solidFill>
                <a:latin typeface="黑体" panose="02010609060101010101" pitchFamily="2" charset="-122"/>
                <a:ea typeface="黑体" panose="02010609060101010101" pitchFamily="2" charset="-122"/>
              </a:rPr>
              <a:t>    本文在词中属于长调，分上下两阕。上阕侧重写景，由景生情。下阕回忆往事，巧妙作答。</a:t>
            </a:r>
          </a:p>
        </p:txBody>
      </p:sp>
      <p:sp>
        <p:nvSpPr>
          <p:cNvPr id="4" name="Rectangle 3" title="">
            <a:extLst>
              <a:ext uri="{FF2B5EF4-FFF2-40B4-BE49-F238E27FC236}">
                <a16:creationId xmlns:a16="http://schemas.microsoft.com/office/drawing/2014/main" id="{651D9009-D6D8-959A-7FFC-D6FA3EA1B5C2}"/>
              </a:ext>
            </a:extLst>
          </p:cNvPr>
          <p:cNvSpPr txBox="1"/>
          <p:nvPr/>
        </p:nvSpPr>
        <p:spPr>
          <a:xfrm>
            <a:off x="510986" y="2203545"/>
            <a:ext cx="10898934" cy="1430578"/>
          </a:xfrm>
          <a:prstGeom prst="rect">
            <a:avLst/>
          </a:prstGeom>
          <a:noFill/>
          <a:ln>
            <a:miter lim="800000"/>
          </a:ln>
        </p:spPr>
        <p:txBody>
          <a:bodyPr vert="horz" wrap="square" lIns="91440" tIns="45720" rIns="91440" bIns="45720" anchor="t" anchorCtr="0"/>
          <a:lstStyle>
            <a:lvl1pPr marL="342900" indent="-342900" algn="l" defTabSz="914400" rtl="0" eaLnBrk="0" fontAlgn="base" latinLnBrk="0" hangingPunct="0">
              <a:lnSpc>
                <a:spcPct val="100000"/>
              </a:lnSpc>
              <a:spcBef>
                <a:spcPct val="20000"/>
              </a:spcBef>
              <a:spcAft>
                <a:spcPct val="0"/>
              </a:spcAft>
              <a:buClrTx/>
              <a:buSzTx/>
              <a:buFontTx/>
              <a:buChar char="•"/>
              <a:defRPr kumimoji="1" lang="en-US" altLang="en-US" sz="3200" b="0" i="0" u="none" strike="noStrike" kern="1200" cap="none" spc="150" normalizeH="0" baseline="0">
                <a:solidFill>
                  <a:schemeClr val="tx1"/>
                </a:solidFill>
                <a:uFillTx/>
                <a:latin typeface="+mn-lt"/>
                <a:ea typeface="+mn-ea"/>
                <a:cs typeface="+mn-cs"/>
              </a:defRPr>
            </a:lvl1pPr>
            <a:lvl2pPr marL="742950" indent="-285750" algn="l" defTabSz="914400" rtl="0" eaLnBrk="0" fontAlgn="base" latinLnBrk="0" hangingPunct="0">
              <a:lnSpc>
                <a:spcPct val="100000"/>
              </a:lnSpc>
              <a:spcBef>
                <a:spcPct val="20000"/>
              </a:spcBef>
              <a:spcAft>
                <a:spcPct val="0"/>
              </a:spcAft>
              <a:buClrTx/>
              <a:buSzTx/>
              <a:buFontTx/>
              <a:buChar char="–"/>
              <a:tabLst>
                <a:tab pos="1609725"/>
              </a:tabLst>
              <a:defRPr kumimoji="1" lang="en-US" altLang="en-US" sz="2800" b="0" i="0" u="none" strike="noStrike" kern="1200" cap="none" spc="150" normalizeH="0" baseline="0">
                <a:solidFill>
                  <a:schemeClr val="tx1"/>
                </a:solidFill>
                <a:uFillTx/>
                <a:latin typeface="+mn-lt"/>
                <a:ea typeface="+mn-ea"/>
                <a:cs typeface="+mn-cs"/>
              </a:defRPr>
            </a:lvl2pPr>
            <a:lvl3pPr marL="1143000" indent="-228600" algn="l" defTabSz="914400" rtl="0" eaLnBrk="0" fontAlgn="base" latinLnBrk="0" hangingPunct="0">
              <a:lnSpc>
                <a:spcPct val="100000"/>
              </a:lnSpc>
              <a:spcBef>
                <a:spcPct val="20000"/>
              </a:spcBef>
              <a:spcAft>
                <a:spcPct val="0"/>
              </a:spcAft>
              <a:buClrTx/>
              <a:buSzTx/>
              <a:buFontTx/>
              <a:buChar char="•"/>
              <a:defRPr kumimoji="1" lang="en-US" altLang="en-US" sz="2400" b="0" i="0" u="none" strike="noStrike" kern="1200" cap="none" spc="150" normalizeH="0" baseline="0">
                <a:solidFill>
                  <a:schemeClr val="tx1"/>
                </a:solidFill>
                <a:uFillTx/>
                <a:latin typeface="+mn-lt"/>
                <a:ea typeface="+mn-ea"/>
                <a:cs typeface="+mn-cs"/>
              </a:defRPr>
            </a:lvl3pPr>
            <a:lvl4pPr marL="16002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uFillTx/>
                <a:latin typeface="+mn-lt"/>
                <a:ea typeface="+mn-ea"/>
                <a:cs typeface="+mn-cs"/>
              </a:defRPr>
            </a:lvl4pPr>
            <a:lvl5pPr marL="20574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uFillTx/>
                <a:latin typeface="+mn-lt"/>
                <a:ea typeface="+mn-ea"/>
                <a:cs typeface="+mn-cs"/>
              </a:defRPr>
            </a:lvl5pPr>
            <a:lvl6pPr marL="25146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6pPr>
            <a:lvl7pPr marL="29718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7pPr>
            <a:lvl8pPr marL="34290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8pPr>
            <a:lvl9pPr marL="38862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9pPr>
          </a:lstStyle>
          <a:p>
            <a:pPr indent="0" eaLnBrk="1" hangingPunct="1">
              <a:lnSpc>
                <a:spcPct val="130000"/>
              </a:lnSpc>
              <a:buFontTx/>
              <a:buNone/>
            </a:pP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沁园春</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长沙</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意为：一首用“沁园春”的词牌写成的关于长沙的词。</a:t>
            </a:r>
          </a:p>
        </p:txBody>
      </p:sp>
    </p:spTree>
    <p:custDataLst>
      <p:tags r:id="rId2"/>
    </p:custDataLst>
    <p:extLst>
      <p:ext uri="{BB962C8B-B14F-4D97-AF65-F5344CB8AC3E}">
        <p14:creationId xmlns:p14="http://schemas.microsoft.com/office/powerpoint/2010/main" val="16077147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椭圆 11" title="">
            <a:extLst>
              <a:ext uri="{FF2B5EF4-FFF2-40B4-BE49-F238E27FC236}">
                <a16:creationId xmlns:a16="http://schemas.microsoft.com/office/drawing/2014/main" id="{2C3169C6-34D4-7BF0-6B6E-A95653C0C2EA}"/>
              </a:ext>
            </a:extLst>
          </p:cNvPr>
          <p:cNvSpPr/>
          <p:nvPr/>
        </p:nvSpPr>
        <p:spPr>
          <a:xfrm>
            <a:off x="5700713" y="1978025"/>
            <a:ext cx="788988" cy="78581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spcBef>
                <a:spcPct val="0"/>
              </a:spcBef>
              <a:spcAft>
                <a:spcPct val="0"/>
              </a:spcAft>
            </a:pPr>
            <a:r>
              <a:rPr lang="zh-CN" altLang="en-US" sz="5400" b="1" spc="0">
                <a:solidFill>
                  <a:srgbClr val="376092"/>
                </a:solidFill>
                <a:latin typeface="迷你简行楷碑" pitchFamily="33" charset="-122"/>
                <a:ea typeface="迷你简行楷碑" pitchFamily="33" charset="-122"/>
              </a:rPr>
              <a:t>贰</a:t>
            </a:r>
            <a:endParaRPr lang="zh-CN" altLang="en-US" sz="5400" b="1">
              <a:solidFill>
                <a:srgbClr val="376092"/>
              </a:solidFill>
              <a:latin typeface="迷你简行楷碑" pitchFamily="33" charset="-122"/>
              <a:ea typeface="迷你简行楷碑" pitchFamily="33" charset="-122"/>
            </a:endParaRPr>
          </a:p>
        </p:txBody>
      </p:sp>
      <p:sp>
        <p:nvSpPr>
          <p:cNvPr id="4" name="文本框 6" title="">
            <a:extLst>
              <a:ext uri="{FF2B5EF4-FFF2-40B4-BE49-F238E27FC236}">
                <a16:creationId xmlns:a16="http://schemas.microsoft.com/office/drawing/2014/main" id="{340686B7-551A-938E-EF60-BCE920AAF236}"/>
              </a:ext>
            </a:extLst>
          </p:cNvPr>
          <p:cNvSpPr/>
          <p:nvPr/>
        </p:nvSpPr>
        <p:spPr>
          <a:xfrm>
            <a:off x="3968750" y="2911475"/>
            <a:ext cx="4252913" cy="334963"/>
          </a:xfrm>
          <a:prstGeom prst="rect">
            <a:avLst/>
          </a:prstGeom>
          <a:noFill/>
          <a:ln>
            <a:noFill/>
            <a:miter lim="800000"/>
          </a:ln>
        </p:spPr>
        <p:txBody>
          <a:bodyPr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buFont typeface="Arial" panose="020b0604020202020204" pitchFamily="34" charset="0"/>
            </a:pPr>
            <a:r>
              <a:rPr lang="en-US" altLang="zh-CN" sz="1200">
                <a:solidFill>
                  <a:srgbClr val="3B3838"/>
                </a:solidFill>
                <a:latin typeface="华文中宋" pitchFamily="2" charset="-122"/>
                <a:ea typeface="华文中宋" pitchFamily="2" charset="-122"/>
              </a:rPr>
              <a:t>XUE XI REN WU YI          YUE DU YU JIAN SHANG </a:t>
            </a:r>
            <a:endParaRPr lang="zh-CN" altLang="en-US" sz="1200">
              <a:solidFill>
                <a:srgbClr val="3B3838"/>
              </a:solidFill>
              <a:latin typeface="华文中宋" pitchFamily="2" charset="-122"/>
              <a:ea typeface="华文中宋" pitchFamily="2" charset="-122"/>
            </a:endParaRPr>
          </a:p>
        </p:txBody>
      </p:sp>
      <p:sp>
        <p:nvSpPr>
          <p:cNvPr id="5" name="文本框 7" title="">
            <a:extLst>
              <a:ext uri="{FF2B5EF4-FFF2-40B4-BE49-F238E27FC236}">
                <a16:creationId xmlns:a16="http://schemas.microsoft.com/office/drawing/2014/main" id="{70BFE387-899D-F2CB-ABC5-4D24D45C5055}"/>
              </a:ext>
            </a:extLst>
          </p:cNvPr>
          <p:cNvSpPr/>
          <p:nvPr/>
        </p:nvSpPr>
        <p:spPr>
          <a:xfrm>
            <a:off x="3079750" y="3270250"/>
            <a:ext cx="7089775" cy="768350"/>
          </a:xfrm>
          <a:prstGeom prst="rect">
            <a:avLst/>
          </a:prstGeom>
          <a:noFill/>
          <a:ln>
            <a:noFill/>
            <a:miter lim="800000"/>
          </a:ln>
        </p:spPr>
        <p:txBody>
          <a:bodyPr wrap="square"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buFont typeface="Arial" panose="020b0604020202020204" pitchFamily="34" charset="0"/>
            </a:pPr>
            <a:r>
              <a:rPr lang="zh-CN" altLang="en-US" sz="4400" b="1">
                <a:solidFill>
                  <a:srgbClr val="C00000"/>
                </a:solidFill>
                <a:latin typeface="华文中宋" pitchFamily="2" charset="-122"/>
                <a:ea typeface="华文中宋" pitchFamily="2" charset="-122"/>
              </a:rPr>
              <a:t>学习任务二    整体感知</a:t>
            </a:r>
          </a:p>
        </p:txBody>
      </p:sp>
    </p:spTree>
    <p:custDataLst>
      <p:tags r:id="rId2"/>
    </p:custDataLst>
    <p:extLst>
      <p:ext uri="{BB962C8B-B14F-4D97-AF65-F5344CB8AC3E}">
        <p14:creationId xmlns:p14="http://schemas.microsoft.com/office/powerpoint/2010/main" val="4246869706"/>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title="">
            <a:extLst>
              <a:ext uri="{FF2B5EF4-FFF2-40B4-BE49-F238E27FC236}">
                <a16:creationId xmlns:a16="http://schemas.microsoft.com/office/drawing/2014/main" id="{906AA175-6D89-D59C-9FB0-1FE46B7BDD6A}"/>
              </a:ext>
            </a:extLst>
          </p:cNvPr>
          <p:cNvSpPr/>
          <p:nvPr/>
        </p:nvSpPr>
        <p:spPr>
          <a:xfrm>
            <a:off x="221304" y="1122174"/>
            <a:ext cx="11596688" cy="3972562"/>
          </a:xfrm>
          <a:prstGeom prst="rect">
            <a:avLst/>
          </a:prstGeom>
        </p:spPr>
        <p:txBody>
          <a:bodyPr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fontAlgn="base">
              <a:lnSpc>
                <a:spcPct val="200000"/>
              </a:lnSpc>
              <a:spcBef>
                <a:spcPct val="0"/>
              </a:spcBef>
              <a:spcAft>
                <a:spcPct val="0"/>
              </a:spcAft>
            </a:pPr>
            <a:r>
              <a:rPr lang="zh-CN" altLang="en-US" sz="2600" spc="0">
                <a:latin typeface="华文中宋" pitchFamily="2" charset="-122"/>
                <a:ea typeface="华文中宋" pitchFamily="2" charset="-122"/>
              </a:rPr>
              <a:t>（</a:t>
            </a:r>
            <a:r>
              <a:rPr lang="en-US" altLang="zh-CN" sz="2600" b="1" spc="0">
                <a:latin typeface="华文中宋" pitchFamily="2" charset="-122"/>
                <a:ea typeface="华文中宋" pitchFamily="2" charset="-122"/>
              </a:rPr>
              <a:t>1</a:t>
            </a:r>
            <a:r>
              <a:rPr lang="zh-CN" altLang="en-US" sz="2600" b="1" spc="0">
                <a:latin typeface="华文中宋" pitchFamily="2" charset="-122"/>
                <a:ea typeface="华文中宋" pitchFamily="2" charset="-122"/>
              </a:rPr>
              <a:t>）</a:t>
            </a:r>
            <a:r>
              <a:rPr lang="zh-CN" altLang="zh-CN" sz="2600" b="1" spc="0">
                <a:latin typeface="华文中宋" pitchFamily="2" charset="-122"/>
                <a:ea typeface="华文中宋" pitchFamily="2" charset="-122"/>
              </a:rPr>
              <a:t>百舸</a:t>
            </a:r>
            <a:r>
              <a:rPr lang="zh-CN" altLang="en-US" sz="2600" b="1" spc="0">
                <a:solidFill>
                  <a:srgbClr val="FF0000"/>
                </a:solidFill>
                <a:latin typeface="华文中宋" pitchFamily="2" charset="-122"/>
                <a:ea typeface="华文中宋" pitchFamily="2" charset="-122"/>
              </a:rPr>
              <a:t>（</a:t>
            </a:r>
            <a:r>
              <a:rPr lang="en-US" altLang="zh-CN" sz="2600" b="1" spc="0" err="1">
                <a:solidFill>
                  <a:srgbClr val="FF0000"/>
                </a:solidFill>
                <a:latin typeface="华文中宋" pitchFamily="2" charset="-122"/>
                <a:ea typeface="华文中宋" pitchFamily="2" charset="-122"/>
              </a:rPr>
              <a:t>ɡě</a:t>
            </a:r>
            <a:r>
              <a:rPr lang="zh-CN" altLang="en-US" sz="2600" b="1" spc="0">
                <a:solidFill>
                  <a:srgbClr val="FF0000"/>
                </a:solidFill>
                <a:latin typeface="华文中宋" pitchFamily="2" charset="-122"/>
                <a:ea typeface="华文中宋" pitchFamily="2" charset="-122"/>
              </a:rPr>
              <a:t>）</a:t>
            </a:r>
            <a:r>
              <a:rPr lang="zh-CN" altLang="zh-CN" sz="2600" b="1" spc="0">
                <a:latin typeface="华文中宋" pitchFamily="2" charset="-122"/>
                <a:ea typeface="华文中宋" pitchFamily="2" charset="-122"/>
              </a:rPr>
              <a:t>争流：上百条船争着在水上疾驰。意指很多人都在奋勇前进。</a:t>
            </a:r>
            <a:endParaRPr lang="zh-CN" altLang="zh-CN" sz="2600" b="1">
              <a:latin typeface="华文中宋" pitchFamily="2" charset="-122"/>
              <a:ea typeface="华文中宋" pitchFamily="2" charset="-122"/>
            </a:endParaRPr>
          </a:p>
          <a:p>
            <a:pPr marL="0" marR="0" lvl="0" indent="0" algn="just" defTabSz="914400" fontAlgn="base">
              <a:lnSpc>
                <a:spcPct val="200000"/>
              </a:lnSpc>
              <a:spcBef>
                <a:spcPct val="0"/>
              </a:spcBef>
              <a:spcAft>
                <a:spcPct val="0"/>
              </a:spcAft>
            </a:pPr>
            <a:r>
              <a:rPr lang="zh-CN" altLang="en-US" sz="2600" b="1" spc="0">
                <a:latin typeface="华文中宋" pitchFamily="2" charset="-122"/>
                <a:ea typeface="华文中宋" pitchFamily="2" charset="-122"/>
              </a:rPr>
              <a:t>（</a:t>
            </a:r>
            <a:r>
              <a:rPr lang="en-US" altLang="zh-CN" sz="2600" b="1" spc="0">
                <a:latin typeface="华文中宋" pitchFamily="2" charset="-122"/>
                <a:ea typeface="华文中宋" pitchFamily="2" charset="-122"/>
              </a:rPr>
              <a:t>2</a:t>
            </a:r>
            <a:r>
              <a:rPr lang="zh-CN" altLang="en-US" sz="2600" b="1" spc="0">
                <a:latin typeface="华文中宋" pitchFamily="2" charset="-122"/>
                <a:ea typeface="华文中宋" pitchFamily="2" charset="-122"/>
              </a:rPr>
              <a:t>）</a:t>
            </a:r>
            <a:r>
              <a:rPr lang="zh-CN" altLang="zh-CN" sz="2600" b="1" spc="0">
                <a:latin typeface="华文中宋" pitchFamily="2" charset="-122"/>
                <a:ea typeface="华文中宋" pitchFamily="2" charset="-122"/>
              </a:rPr>
              <a:t>风华正茂：风采才华正盛。</a:t>
            </a:r>
            <a:endParaRPr lang="zh-CN" altLang="zh-CN" sz="2600" b="1">
              <a:latin typeface="华文中宋" pitchFamily="2" charset="-122"/>
              <a:ea typeface="华文中宋" pitchFamily="2" charset="-122"/>
            </a:endParaRPr>
          </a:p>
          <a:p>
            <a:pPr marL="0" marR="0" lvl="0" indent="0" algn="just" defTabSz="914400" fontAlgn="base">
              <a:lnSpc>
                <a:spcPct val="200000"/>
              </a:lnSpc>
              <a:spcBef>
                <a:spcPct val="0"/>
              </a:spcBef>
              <a:spcAft>
                <a:spcPct val="0"/>
              </a:spcAft>
            </a:pPr>
            <a:r>
              <a:rPr lang="zh-CN" altLang="en-US" sz="2600" b="1" spc="0">
                <a:latin typeface="华文中宋" pitchFamily="2" charset="-122"/>
                <a:ea typeface="华文中宋" pitchFamily="2" charset="-122"/>
              </a:rPr>
              <a:t>（</a:t>
            </a:r>
            <a:r>
              <a:rPr lang="en-US" altLang="zh-CN" sz="2600" b="1" spc="0">
                <a:latin typeface="华文中宋" pitchFamily="2" charset="-122"/>
                <a:ea typeface="华文中宋" pitchFamily="2" charset="-122"/>
              </a:rPr>
              <a:t>3</a:t>
            </a:r>
            <a:r>
              <a:rPr lang="zh-CN" altLang="en-US" sz="2600" b="1" spc="0">
                <a:latin typeface="华文中宋" pitchFamily="2" charset="-122"/>
                <a:ea typeface="华文中宋" pitchFamily="2" charset="-122"/>
              </a:rPr>
              <a:t>）</a:t>
            </a:r>
            <a:r>
              <a:rPr lang="zh-CN" altLang="zh-CN" sz="2600" b="1" spc="0">
                <a:latin typeface="华文中宋" pitchFamily="2" charset="-122"/>
                <a:ea typeface="华文中宋" pitchFamily="2" charset="-122"/>
              </a:rPr>
              <a:t>峥嵘</a:t>
            </a:r>
            <a:r>
              <a:rPr lang="zh-CN" altLang="en-US" sz="2600" b="1" spc="0">
                <a:solidFill>
                  <a:srgbClr val="FF0000"/>
                </a:solidFill>
                <a:latin typeface="华文中宋" pitchFamily="2" charset="-122"/>
                <a:ea typeface="华文中宋" pitchFamily="2" charset="-122"/>
              </a:rPr>
              <a:t>（</a:t>
            </a:r>
            <a:r>
              <a:rPr lang="en-US" altLang="zh-CN" sz="2600" b="1" spc="0" err="1">
                <a:solidFill>
                  <a:srgbClr val="FF0000"/>
                </a:solidFill>
                <a:latin typeface="华文中宋" pitchFamily="2" charset="-122"/>
                <a:ea typeface="华文中宋" pitchFamily="2" charset="-122"/>
              </a:rPr>
              <a:t>zhēnɡ rónɡ</a:t>
            </a:r>
            <a:r>
              <a:rPr lang="zh-CN" altLang="en-US" sz="2600" b="1">
                <a:solidFill>
                  <a:srgbClr val="FF0000"/>
                </a:solidFill>
                <a:latin typeface="华文中宋" pitchFamily="2" charset="-122"/>
                <a:ea typeface="华文中宋" pitchFamily="2" charset="-122"/>
              </a:rPr>
              <a:t>）</a:t>
            </a:r>
            <a:r>
              <a:rPr lang="zh-CN" altLang="zh-CN" sz="2600" b="1">
                <a:latin typeface="华文中宋" pitchFamily="2" charset="-122"/>
                <a:ea typeface="华文中宋" pitchFamily="2" charset="-122"/>
              </a:rPr>
              <a:t>岁月：形容不平凡的岁月。</a:t>
            </a:r>
          </a:p>
          <a:p>
            <a:pPr marL="0" marR="0" lvl="0" indent="0" algn="just" defTabSz="914400" fontAlgn="base">
              <a:lnSpc>
                <a:spcPct val="200000"/>
              </a:lnSpc>
              <a:spcBef>
                <a:spcPct val="0"/>
              </a:spcBef>
              <a:spcAft>
                <a:spcPct val="0"/>
              </a:spcAft>
            </a:pPr>
            <a:r>
              <a:rPr lang="zh-CN" altLang="en-US" sz="2600" b="1" spc="0">
                <a:latin typeface="华文中宋" pitchFamily="2" charset="-122"/>
                <a:ea typeface="华文中宋" pitchFamily="2" charset="-122"/>
              </a:rPr>
              <a:t>（</a:t>
            </a:r>
            <a:r>
              <a:rPr lang="en-US" altLang="zh-CN" sz="2600" b="1" spc="0">
                <a:latin typeface="华文中宋" pitchFamily="2" charset="-122"/>
                <a:ea typeface="华文中宋" pitchFamily="2" charset="-122"/>
              </a:rPr>
              <a:t>4</a:t>
            </a:r>
            <a:r>
              <a:rPr lang="zh-CN" altLang="en-US" sz="2600" b="1" spc="0">
                <a:latin typeface="华文中宋" pitchFamily="2" charset="-122"/>
                <a:ea typeface="华文中宋" pitchFamily="2" charset="-122"/>
              </a:rPr>
              <a:t>）</a:t>
            </a:r>
            <a:r>
              <a:rPr lang="zh-CN" altLang="zh-CN" sz="2600" b="1" spc="0">
                <a:latin typeface="华文中宋" pitchFamily="2" charset="-122"/>
                <a:ea typeface="华文中宋" pitchFamily="2" charset="-122"/>
              </a:rPr>
              <a:t>指点江山：评论国家大事。</a:t>
            </a:r>
            <a:endParaRPr lang="zh-CN" altLang="zh-CN" sz="2600" b="1">
              <a:latin typeface="华文中宋" pitchFamily="2" charset="-122"/>
              <a:ea typeface="华文中宋" pitchFamily="2" charset="-122"/>
            </a:endParaRPr>
          </a:p>
          <a:p>
            <a:pPr marL="0" marR="0" lvl="0" indent="0" algn="just" defTabSz="914400" fontAlgn="base">
              <a:lnSpc>
                <a:spcPct val="200000"/>
              </a:lnSpc>
              <a:spcBef>
                <a:spcPct val="0"/>
              </a:spcBef>
              <a:spcAft>
                <a:spcPct val="0"/>
              </a:spcAft>
            </a:pPr>
            <a:r>
              <a:rPr lang="zh-CN" altLang="en-US" sz="2600" b="1" spc="0">
                <a:latin typeface="华文中宋" pitchFamily="2" charset="-122"/>
                <a:ea typeface="华文中宋" pitchFamily="2" charset="-122"/>
              </a:rPr>
              <a:t>（</a:t>
            </a:r>
            <a:r>
              <a:rPr lang="en-US" altLang="zh-CN" sz="2600" b="1" spc="0">
                <a:latin typeface="华文中宋" pitchFamily="2" charset="-122"/>
                <a:ea typeface="华文中宋" pitchFamily="2" charset="-122"/>
              </a:rPr>
              <a:t>5</a:t>
            </a:r>
            <a:r>
              <a:rPr lang="zh-CN" altLang="en-US" sz="2600" b="1" spc="0">
                <a:latin typeface="华文中宋" pitchFamily="2" charset="-122"/>
                <a:ea typeface="华文中宋" pitchFamily="2" charset="-122"/>
              </a:rPr>
              <a:t>）</a:t>
            </a:r>
            <a:r>
              <a:rPr lang="zh-CN" altLang="zh-CN" sz="2600" b="1" spc="0">
                <a:latin typeface="华文中宋" pitchFamily="2" charset="-122"/>
                <a:ea typeface="华文中宋" pitchFamily="2" charset="-122"/>
              </a:rPr>
              <a:t>挥斥方遒</a:t>
            </a:r>
            <a:r>
              <a:rPr lang="zh-CN" altLang="en-US" sz="2600" b="1" spc="0">
                <a:solidFill>
                  <a:srgbClr val="FF0000"/>
                </a:solidFill>
                <a:latin typeface="华文中宋" pitchFamily="2" charset="-122"/>
                <a:ea typeface="华文中宋" pitchFamily="2" charset="-122"/>
              </a:rPr>
              <a:t>（</a:t>
            </a:r>
            <a:r>
              <a:rPr lang="en-US" altLang="zh-CN" sz="2600" b="1" spc="0" err="1">
                <a:solidFill>
                  <a:srgbClr val="FF0000"/>
                </a:solidFill>
                <a:latin typeface="华文中宋" pitchFamily="2" charset="-122"/>
                <a:ea typeface="华文中宋" pitchFamily="2" charset="-122"/>
              </a:rPr>
              <a:t>qiú</a:t>
            </a:r>
            <a:r>
              <a:rPr lang="zh-CN" altLang="en-US" sz="2600" b="1" spc="0">
                <a:solidFill>
                  <a:srgbClr val="FF0000"/>
                </a:solidFill>
                <a:latin typeface="华文中宋" pitchFamily="2" charset="-122"/>
                <a:ea typeface="华文中宋" pitchFamily="2" charset="-122"/>
              </a:rPr>
              <a:t>）</a:t>
            </a:r>
            <a:r>
              <a:rPr lang="zh-CN" altLang="zh-CN" sz="2600" b="1">
                <a:latin typeface="华文中宋" pitchFamily="2" charset="-122"/>
                <a:ea typeface="华文中宋" pitchFamily="2" charset="-122"/>
              </a:rPr>
              <a:t>：指的是青年人热情奔放，劲头正足。</a:t>
            </a:r>
          </a:p>
        </p:txBody>
      </p:sp>
    </p:spTree>
    <p:custDataLst>
      <p:tags r:id="rId2"/>
    </p:custDataLst>
    <p:extLst>
      <p:ext uri="{BB962C8B-B14F-4D97-AF65-F5344CB8AC3E}">
        <p14:creationId xmlns:p14="http://schemas.microsoft.com/office/powerpoint/2010/main" val="3306151250"/>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Rectangle 2" title="">
            <a:extLst>
              <a:ext uri="{FF2B5EF4-FFF2-40B4-BE49-F238E27FC236}">
                <a16:creationId xmlns:a16="http://schemas.microsoft.com/office/drawing/2014/main" id="{6D12845F-7596-32CD-B9DB-5E40DEDD954F}"/>
              </a:ext>
            </a:extLst>
          </p:cNvPr>
          <p:cNvSpPr txBox="1"/>
          <p:nvPr/>
        </p:nvSpPr>
        <p:spPr>
          <a:xfrm>
            <a:off x="1102659" y="385483"/>
            <a:ext cx="2811930" cy="600635"/>
          </a:xfrm>
          <a:prstGeom prst="rect">
            <a:avLst/>
          </a:prstGeom>
        </p:spPr>
        <p:txBody>
          <a:bodyPr lIns="91440" tIns="45720" rIns="91440" bIns="4572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隶书" panose="02010509060101010101" pitchFamily="49" charset="-122"/>
                <a:cs typeface="+mj-cs"/>
              </a:defRPr>
            </a:lvl1pPr>
          </a:lstStyle>
          <a:p>
            <a:r>
              <a:rPr lang="zh-CN" altLang="en-US" sz="3200">
                <a:solidFill>
                  <a:srgbClr val="FF0000"/>
                </a:solidFill>
                <a:latin typeface="方正小标宋简体" panose="03000509000000000000" pitchFamily="65" charset="-122"/>
                <a:ea typeface="方正小标宋简体" panose="03000509000000000000" pitchFamily="65" charset="-122"/>
              </a:rPr>
              <a:t>朗读节奏划分</a:t>
            </a:r>
          </a:p>
        </p:txBody>
      </p:sp>
      <p:sp>
        <p:nvSpPr>
          <p:cNvPr id="3" name="Rectangle 3" title="">
            <a:extLst>
              <a:ext uri="{FF2B5EF4-FFF2-40B4-BE49-F238E27FC236}">
                <a16:creationId xmlns:a16="http://schemas.microsoft.com/office/drawing/2014/main" id="{1B978A8C-1B5D-8AEC-74C9-60CB09259C7D}"/>
              </a:ext>
            </a:extLst>
          </p:cNvPr>
          <p:cNvSpPr txBox="1"/>
          <p:nvPr/>
        </p:nvSpPr>
        <p:spPr>
          <a:xfrm>
            <a:off x="1799853" y="1193332"/>
            <a:ext cx="3094878" cy="5279185"/>
          </a:xfrm>
          <a:prstGeom prst="rect">
            <a:avLst/>
          </a:prstGeom>
        </p:spPr>
        <p:txBody>
          <a:bodyPr lIns="91440" tIns="45720" rIns="91440" bIns="45720" anchor="t" anchorCtr="0"/>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独立</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寒秋，</a:t>
            </a:r>
          </a:p>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湘江</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北去，</a:t>
            </a:r>
          </a:p>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橘子</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洲头。</a:t>
            </a:r>
          </a:p>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看</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万山红遍，</a:t>
            </a:r>
          </a:p>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层林</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尽染；</a:t>
            </a:r>
          </a:p>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漫江</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碧透，</a:t>
            </a:r>
          </a:p>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百舸</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争流。</a:t>
            </a:r>
          </a:p>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鹰击</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长空，</a:t>
            </a:r>
          </a:p>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鱼翔</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浅底，</a:t>
            </a:r>
          </a:p>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万类</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霜天</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竞自由。</a:t>
            </a:r>
          </a:p>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怅</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寥廓，</a:t>
            </a:r>
          </a:p>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问</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苍茫大地，</a:t>
            </a:r>
          </a:p>
          <a:p>
            <a:pPr>
              <a:lnSpc>
                <a:spcPct val="70000"/>
              </a:lnSpc>
              <a:buFont typeface="Arial" panose="020b0604020202020204" pitchFamily="34" charset="0"/>
              <a:buNone/>
            </a:pPr>
            <a:r>
              <a:rPr lang="zh-CN" altLang="en-US" sz="2600" b="1">
                <a:latin typeface="宋体" panose="02010600030101010101" pitchFamily="2" charset="-122"/>
                <a:ea typeface="宋体" panose="02010600030101010101" pitchFamily="2" charset="-122"/>
              </a:rPr>
              <a:t>谁主</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沉浮？</a:t>
            </a:r>
          </a:p>
        </p:txBody>
      </p:sp>
      <p:sp>
        <p:nvSpPr>
          <p:cNvPr id="4" name="Rectangle 4" title="">
            <a:extLst>
              <a:ext uri="{FF2B5EF4-FFF2-40B4-BE49-F238E27FC236}">
                <a16:creationId xmlns:a16="http://schemas.microsoft.com/office/drawing/2014/main" id="{A59EDC2C-E4C9-A800-5D83-F5525030ACB9}"/>
              </a:ext>
            </a:extLst>
          </p:cNvPr>
          <p:cNvSpPr/>
          <p:nvPr/>
        </p:nvSpPr>
        <p:spPr>
          <a:xfrm>
            <a:off x="5971240" y="1014038"/>
            <a:ext cx="3457575" cy="4893647"/>
          </a:xfrm>
          <a:prstGeom prst="rect">
            <a:avLst/>
          </a:prstGeom>
          <a:noFill/>
          <a:ln w="9525">
            <a:noFill/>
          </a:ln>
        </p:spPr>
        <p:txBody>
          <a:bodyPr wrap="square" anchor="t" anchorCtr="0">
            <a:spAutoFit/>
          </a:bodyPr>
          <a:lstStyle/>
          <a:p>
            <a:r>
              <a:rPr lang="zh-CN" altLang="en-US" sz="2600" b="1">
                <a:latin typeface="宋体" panose="02010600030101010101" pitchFamily="2" charset="-122"/>
                <a:ea typeface="宋体" panose="02010600030101010101" pitchFamily="2" charset="-122"/>
              </a:rPr>
              <a:t>携来</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百侣曾游，</a:t>
            </a:r>
          </a:p>
          <a:p>
            <a:r>
              <a:rPr lang="zh-CN" altLang="en-US" sz="2600" b="1">
                <a:latin typeface="宋体" panose="02010600030101010101" pitchFamily="2" charset="-122"/>
                <a:ea typeface="宋体" panose="02010600030101010101" pitchFamily="2" charset="-122"/>
              </a:rPr>
              <a:t>忆</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往昔</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峥嵘岁月</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稠。</a:t>
            </a:r>
          </a:p>
          <a:p>
            <a:r>
              <a:rPr lang="zh-CN" altLang="en-US" sz="2600" b="1">
                <a:latin typeface="宋体" panose="02010600030101010101" pitchFamily="2" charset="-122"/>
                <a:ea typeface="宋体" panose="02010600030101010101" pitchFamily="2" charset="-122"/>
              </a:rPr>
              <a:t>恰</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同学少年，</a:t>
            </a:r>
          </a:p>
          <a:p>
            <a:r>
              <a:rPr lang="zh-CN" altLang="en-US" sz="2600" b="1">
                <a:latin typeface="宋体" panose="02010600030101010101" pitchFamily="2" charset="-122"/>
                <a:ea typeface="宋体" panose="02010600030101010101" pitchFamily="2" charset="-122"/>
              </a:rPr>
              <a:t>风华</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正茂；</a:t>
            </a:r>
          </a:p>
          <a:p>
            <a:r>
              <a:rPr lang="zh-CN" altLang="en-US" sz="2600" b="1">
                <a:latin typeface="宋体" panose="02010600030101010101" pitchFamily="2" charset="-122"/>
                <a:ea typeface="宋体" panose="02010600030101010101" pitchFamily="2" charset="-122"/>
              </a:rPr>
              <a:t>书生</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意气，</a:t>
            </a:r>
          </a:p>
          <a:p>
            <a:r>
              <a:rPr lang="zh-CN" altLang="en-US" sz="2600" b="1">
                <a:latin typeface="宋体" panose="02010600030101010101" pitchFamily="2" charset="-122"/>
                <a:ea typeface="宋体" panose="02010600030101010101" pitchFamily="2" charset="-122"/>
              </a:rPr>
              <a:t>挥斥</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方遒。</a:t>
            </a:r>
          </a:p>
          <a:p>
            <a:r>
              <a:rPr lang="zh-CN" altLang="en-US" sz="2600" b="1">
                <a:latin typeface="宋体" panose="02010600030101010101" pitchFamily="2" charset="-122"/>
                <a:ea typeface="宋体" panose="02010600030101010101" pitchFamily="2" charset="-122"/>
              </a:rPr>
              <a:t>指点</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江山，</a:t>
            </a:r>
          </a:p>
          <a:p>
            <a:r>
              <a:rPr lang="zh-CN" altLang="en-US" sz="2600" b="1">
                <a:latin typeface="宋体" panose="02010600030101010101" pitchFamily="2" charset="-122"/>
                <a:ea typeface="宋体" panose="02010600030101010101" pitchFamily="2" charset="-122"/>
              </a:rPr>
              <a:t>激扬</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文字，</a:t>
            </a:r>
          </a:p>
          <a:p>
            <a:r>
              <a:rPr lang="zh-CN" altLang="en-US" sz="2600" b="1">
                <a:latin typeface="宋体" panose="02010600030101010101" pitchFamily="2" charset="-122"/>
                <a:ea typeface="宋体" panose="02010600030101010101" pitchFamily="2" charset="-122"/>
              </a:rPr>
              <a:t>粪土</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当年</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万户侯。</a:t>
            </a:r>
          </a:p>
          <a:p>
            <a:r>
              <a:rPr lang="zh-CN" altLang="en-US" sz="2600" b="1">
                <a:latin typeface="宋体" panose="02010600030101010101" pitchFamily="2" charset="-122"/>
                <a:ea typeface="宋体" panose="02010600030101010101" pitchFamily="2" charset="-122"/>
              </a:rPr>
              <a:t>曾</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记否，</a:t>
            </a:r>
          </a:p>
          <a:p>
            <a:r>
              <a:rPr lang="zh-CN" altLang="en-US" sz="2600" b="1">
                <a:latin typeface="宋体" panose="02010600030101010101" pitchFamily="2" charset="-122"/>
                <a:ea typeface="宋体" panose="02010600030101010101" pitchFamily="2" charset="-122"/>
              </a:rPr>
              <a:t>到</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中流击水，</a:t>
            </a:r>
          </a:p>
          <a:p>
            <a:r>
              <a:rPr lang="zh-CN" altLang="en-US" sz="2600" b="1">
                <a:latin typeface="宋体" panose="02010600030101010101" pitchFamily="2" charset="-122"/>
                <a:ea typeface="宋体" panose="02010600030101010101" pitchFamily="2" charset="-122"/>
              </a:rPr>
              <a:t>浪遏</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飞舟！</a:t>
            </a:r>
          </a:p>
        </p:txBody>
      </p:sp>
    </p:spTree>
    <p:custDataLst>
      <p:tags r:id="rId2"/>
    </p:custDataLst>
    <p:extLst>
      <p:ext uri="{BB962C8B-B14F-4D97-AF65-F5344CB8AC3E}">
        <p14:creationId xmlns:p14="http://schemas.microsoft.com/office/powerpoint/2010/main" val="20206650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58" presetClass="entr" presetSubtype="0" accel="10000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5"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6"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8" dur="500"/>
                                        <p:tgtEl>
                                          <p:spTgt spid="3">
                                            <p:txEl>
                                              <p:pRg st="0" end="0"/>
                                            </p:txEl>
                                          </p:spTgt>
                                        </p:tgtEl>
                                      </p:cBhvr>
                                    </p:animEffect>
                                  </p:childTnLst>
                                </p:cTn>
                              </p:par>
                            </p:childTnLst>
                          </p:cTn>
                        </p:par>
                      </p:childTnLst>
                    </p:cTn>
                  </p:par>
                  <p:par>
                    <p:cTn id="19" fill="hold" nodeType="clickPar">
                      <p:stCondLst>
                        <p:cond delay="indefinite"/>
                      </p:stCondLst>
                      <p:childTnLst>
                        <p:par>
                          <p:cTn id="20" fill="hold">
                            <p:stCondLst>
                              <p:cond delay="0"/>
                            </p:stCondLst>
                            <p:childTnLst>
                              <p:par>
                                <p:cTn id="21" presetID="58" presetClass="entr" presetSubtype="0" accel="100000" fill="hold" grpId="0" nodeType="clickEffect">
                                  <p:stCondLst>
                                    <p:cond delay="0"/>
                                  </p:stCondLst>
                                  <p:iterate type="lt">
                                    <p:tmPct val="0"/>
                                  </p:iterate>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24"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27" dur="500"/>
                                        <p:tgtEl>
                                          <p:spTgt spid="3">
                                            <p:txEl>
                                              <p:pRg st="1" end="1"/>
                                            </p:txEl>
                                          </p:spTgt>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58" presetClass="entr" presetSubtype="0" accel="100000" fill="hold" grpId="0" nodeType="clickEffect">
                                  <p:stCondLst>
                                    <p:cond delay="0"/>
                                  </p:stCondLst>
                                  <p:iterate type="lt">
                                    <p:tmPct val="0"/>
                                  </p:iterate>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p:cTn id="32" dur="500" fill="hold"/>
                                        <p:tgtEl>
                                          <p:spTgt spid="3">
                                            <p:txEl>
                                              <p:pRg st="2" end="2"/>
                                            </p:txEl>
                                          </p:spTgt>
                                        </p:tgtEl>
                                        <p:attrNameLst>
                                          <p:attrName>ppt_w</p:attrName>
                                        </p:attrNameLst>
                                      </p:cBhvr>
                                      <p:tavLst>
                                        <p:tav tm="0">
                                          <p:val>
                                            <p:strVal val="#ppt_w*2.5"/>
                                          </p:val>
                                        </p:tav>
                                        <p:tav tm="100000">
                                          <p:val>
                                            <p:strVal val="#ppt_w"/>
                                          </p:val>
                                        </p:tav>
                                      </p:tavLst>
                                    </p:anim>
                                    <p:anim calcmode="lin" valueType="num">
                                      <p:cBhvr>
                                        <p:cTn id="33" dur="500" fill="hold"/>
                                        <p:tgtEl>
                                          <p:spTgt spid="3">
                                            <p:txEl>
                                              <p:pRg st="2" end="2"/>
                                            </p:txEl>
                                          </p:spTgt>
                                        </p:tgtEl>
                                        <p:attrNameLst>
                                          <p:attrName>ppt_h</p:attrName>
                                        </p:attrNameLst>
                                      </p:cBhvr>
                                      <p:tavLst>
                                        <p:tav tm="0">
                                          <p:val>
                                            <p:strVal val="#ppt_h*0.01"/>
                                          </p:val>
                                        </p:tav>
                                        <p:tav tm="100000">
                                          <p:val>
                                            <p:strVal val="#ppt_h"/>
                                          </p:val>
                                        </p:tav>
                                      </p:tavLst>
                                    </p:anim>
                                    <p:anim calcmode="lin" valueType="num">
                                      <p:cBhvr>
                                        <p:cTn id="3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5" dur="500" fill="hold"/>
                                        <p:tgtEl>
                                          <p:spTgt spid="3">
                                            <p:txEl>
                                              <p:pRg st="2" end="2"/>
                                            </p:txEl>
                                          </p:spTgt>
                                        </p:tgtEl>
                                        <p:attrNameLst>
                                          <p:attrName>ppt_y</p:attrName>
                                        </p:attrNameLst>
                                      </p:cBhvr>
                                      <p:tavLst>
                                        <p:tav tm="0">
                                          <p:val>
                                            <p:strVal val="#ppt_h+1"/>
                                          </p:val>
                                        </p:tav>
                                        <p:tav tm="100000">
                                          <p:val>
                                            <p:strVal val="#ppt_y"/>
                                          </p:val>
                                        </p:tav>
                                      </p:tavLst>
                                    </p:anim>
                                    <p:animEffect transition="in" filter="fade">
                                      <p:cBhvr>
                                        <p:cTn id="36" dur="500"/>
                                        <p:tgtEl>
                                          <p:spTgt spid="3">
                                            <p:txEl>
                                              <p:pRg st="2" end="2"/>
                                            </p:txEl>
                                          </p:spTgt>
                                        </p:tgtEl>
                                      </p:cBhvr>
                                    </p:animEffect>
                                  </p:childTnLst>
                                </p:cTn>
                              </p:par>
                            </p:childTnLst>
                          </p:cTn>
                        </p:par>
                      </p:childTnLst>
                    </p:cTn>
                  </p:par>
                  <p:par>
                    <p:cTn id="37" fill="hold" nodeType="clickPar">
                      <p:stCondLst>
                        <p:cond delay="indefinite"/>
                      </p:stCondLst>
                      <p:childTnLst>
                        <p:par>
                          <p:cTn id="38" fill="hold">
                            <p:stCondLst>
                              <p:cond delay="0"/>
                            </p:stCondLst>
                            <p:childTnLst>
                              <p:par>
                                <p:cTn id="39" presetID="58" presetClass="entr" presetSubtype="0" accel="100000" fill="hold" grpId="0" nodeType="clickEffect">
                                  <p:stCondLst>
                                    <p:cond delay="0"/>
                                  </p:stCondLst>
                                  <p:iterate type="lt">
                                    <p:tmPct val="0"/>
                                  </p:iterate>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p:cTn id="41" dur="500" fill="hold"/>
                                        <p:tgtEl>
                                          <p:spTgt spid="3">
                                            <p:txEl>
                                              <p:pRg st="3" end="3"/>
                                            </p:txEl>
                                          </p:spTgt>
                                        </p:tgtEl>
                                        <p:attrNameLst>
                                          <p:attrName>ppt_w</p:attrName>
                                        </p:attrNameLst>
                                      </p:cBhvr>
                                      <p:tavLst>
                                        <p:tav tm="0">
                                          <p:val>
                                            <p:strVal val="#ppt_w*2.5"/>
                                          </p:val>
                                        </p:tav>
                                        <p:tav tm="100000">
                                          <p:val>
                                            <p:strVal val="#ppt_w"/>
                                          </p:val>
                                        </p:tav>
                                      </p:tavLst>
                                    </p:anim>
                                    <p:anim calcmode="lin" valueType="num">
                                      <p:cBhvr>
                                        <p:cTn id="42" dur="500" fill="hold"/>
                                        <p:tgtEl>
                                          <p:spTgt spid="3">
                                            <p:txEl>
                                              <p:pRg st="3" end="3"/>
                                            </p:txEl>
                                          </p:spTgt>
                                        </p:tgtEl>
                                        <p:attrNameLst>
                                          <p:attrName>ppt_h</p:attrName>
                                        </p:attrNameLst>
                                      </p:cBhvr>
                                      <p:tavLst>
                                        <p:tav tm="0">
                                          <p:val>
                                            <p:strVal val="#ppt_h*0.01"/>
                                          </p:val>
                                        </p:tav>
                                        <p:tav tm="100000">
                                          <p:val>
                                            <p:strVal val="#ppt_h"/>
                                          </p:val>
                                        </p:tav>
                                      </p:tavLst>
                                    </p:anim>
                                    <p:anim calcmode="lin" valueType="num">
                                      <p:cBhvr>
                                        <p:cTn id="4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4" dur="500" fill="hold"/>
                                        <p:tgtEl>
                                          <p:spTgt spid="3">
                                            <p:txEl>
                                              <p:pRg st="3" end="3"/>
                                            </p:txEl>
                                          </p:spTgt>
                                        </p:tgtEl>
                                        <p:attrNameLst>
                                          <p:attrName>ppt_y</p:attrName>
                                        </p:attrNameLst>
                                      </p:cBhvr>
                                      <p:tavLst>
                                        <p:tav tm="0">
                                          <p:val>
                                            <p:strVal val="#ppt_h+1"/>
                                          </p:val>
                                        </p:tav>
                                        <p:tav tm="100000">
                                          <p:val>
                                            <p:strVal val="#ppt_y"/>
                                          </p:val>
                                        </p:tav>
                                      </p:tavLst>
                                    </p:anim>
                                    <p:animEffect transition="in" filter="fade">
                                      <p:cBhvr>
                                        <p:cTn id="45" dur="500"/>
                                        <p:tgtEl>
                                          <p:spTgt spid="3">
                                            <p:txEl>
                                              <p:pRg st="3" end="3"/>
                                            </p:txEl>
                                          </p:spTgt>
                                        </p:tgtEl>
                                      </p:cBhvr>
                                    </p:animEffect>
                                  </p:childTnLst>
                                </p:cTn>
                              </p:par>
                            </p:childTnLst>
                          </p:cTn>
                        </p:par>
                      </p:childTnLst>
                    </p:cTn>
                  </p:par>
                  <p:par>
                    <p:cTn id="46" fill="hold" nodeType="clickPar">
                      <p:stCondLst>
                        <p:cond delay="indefinite"/>
                      </p:stCondLst>
                      <p:childTnLst>
                        <p:par>
                          <p:cTn id="47" fill="hold">
                            <p:stCondLst>
                              <p:cond delay="0"/>
                            </p:stCondLst>
                            <p:childTnLst>
                              <p:par>
                                <p:cTn id="48" presetID="58" presetClass="entr" presetSubtype="0" accel="100000" fill="hold" grpId="0" nodeType="clickEffect">
                                  <p:stCondLst>
                                    <p:cond delay="0"/>
                                  </p:stCondLst>
                                  <p:iterate type="lt">
                                    <p:tmPct val="0"/>
                                  </p:iterate>
                                  <p:childTnLst>
                                    <p:set>
                                      <p:cBhvr>
                                        <p:cTn id="49" dur="1" fill="hold">
                                          <p:stCondLst>
                                            <p:cond delay="0"/>
                                          </p:stCondLst>
                                        </p:cTn>
                                        <p:tgtEl>
                                          <p:spTgt spid="3">
                                            <p:txEl>
                                              <p:pRg st="4" end="4"/>
                                            </p:txEl>
                                          </p:spTgt>
                                        </p:tgtEl>
                                        <p:attrNameLst>
                                          <p:attrName>style.visibility</p:attrName>
                                        </p:attrNameLst>
                                      </p:cBhvr>
                                      <p:to>
                                        <p:strVal val="visible"/>
                                      </p:to>
                                    </p:set>
                                    <p:anim calcmode="lin" valueType="num">
                                      <p:cBhvr>
                                        <p:cTn id="50" dur="500" fill="hold"/>
                                        <p:tgtEl>
                                          <p:spTgt spid="3">
                                            <p:txEl>
                                              <p:pRg st="4" end="4"/>
                                            </p:txEl>
                                          </p:spTgt>
                                        </p:tgtEl>
                                        <p:attrNameLst>
                                          <p:attrName>ppt_w</p:attrName>
                                        </p:attrNameLst>
                                      </p:cBhvr>
                                      <p:tavLst>
                                        <p:tav tm="0">
                                          <p:val>
                                            <p:strVal val="#ppt_w*2.5"/>
                                          </p:val>
                                        </p:tav>
                                        <p:tav tm="100000">
                                          <p:val>
                                            <p:strVal val="#ppt_w"/>
                                          </p:val>
                                        </p:tav>
                                      </p:tavLst>
                                    </p:anim>
                                    <p:anim calcmode="lin" valueType="num">
                                      <p:cBhvr>
                                        <p:cTn id="51" dur="500" fill="hold"/>
                                        <p:tgtEl>
                                          <p:spTgt spid="3">
                                            <p:txEl>
                                              <p:pRg st="4" end="4"/>
                                            </p:txEl>
                                          </p:spTgt>
                                        </p:tgtEl>
                                        <p:attrNameLst>
                                          <p:attrName>ppt_h</p:attrName>
                                        </p:attrNameLst>
                                      </p:cBhvr>
                                      <p:tavLst>
                                        <p:tav tm="0">
                                          <p:val>
                                            <p:strVal val="#ppt_h*0.01"/>
                                          </p:val>
                                        </p:tav>
                                        <p:tav tm="100000">
                                          <p:val>
                                            <p:strVal val="#ppt_h"/>
                                          </p:val>
                                        </p:tav>
                                      </p:tavLst>
                                    </p:anim>
                                    <p:anim calcmode="lin" valueType="num">
                                      <p:cBhvr>
                                        <p:cTn id="5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53" dur="500" fill="hold"/>
                                        <p:tgtEl>
                                          <p:spTgt spid="3">
                                            <p:txEl>
                                              <p:pRg st="4" end="4"/>
                                            </p:txEl>
                                          </p:spTgt>
                                        </p:tgtEl>
                                        <p:attrNameLst>
                                          <p:attrName>ppt_y</p:attrName>
                                        </p:attrNameLst>
                                      </p:cBhvr>
                                      <p:tavLst>
                                        <p:tav tm="0">
                                          <p:val>
                                            <p:strVal val="#ppt_h+1"/>
                                          </p:val>
                                        </p:tav>
                                        <p:tav tm="100000">
                                          <p:val>
                                            <p:strVal val="#ppt_y"/>
                                          </p:val>
                                        </p:tav>
                                      </p:tavLst>
                                    </p:anim>
                                    <p:animEffect transition="in" filter="fade">
                                      <p:cBhvr>
                                        <p:cTn id="54" dur="500"/>
                                        <p:tgtEl>
                                          <p:spTgt spid="3">
                                            <p:txEl>
                                              <p:pRg st="4" end="4"/>
                                            </p:txEl>
                                          </p:spTgt>
                                        </p:tgtEl>
                                      </p:cBhvr>
                                    </p:animEffect>
                                  </p:childTnLst>
                                </p:cTn>
                              </p:par>
                            </p:childTnLst>
                          </p:cTn>
                        </p:par>
                      </p:childTnLst>
                    </p:cTn>
                  </p:par>
                  <p:par>
                    <p:cTn id="55" fill="hold" nodeType="clickPar">
                      <p:stCondLst>
                        <p:cond delay="indefinite"/>
                      </p:stCondLst>
                      <p:childTnLst>
                        <p:par>
                          <p:cTn id="56" fill="hold">
                            <p:stCondLst>
                              <p:cond delay="0"/>
                            </p:stCondLst>
                            <p:childTnLst>
                              <p:par>
                                <p:cTn id="57" presetID="58" presetClass="entr" presetSubtype="0" accel="100000" fill="hold" grpId="0" nodeType="clickEffect">
                                  <p:stCondLst>
                                    <p:cond delay="0"/>
                                  </p:stCondLst>
                                  <p:iterate type="lt">
                                    <p:tmPct val="0"/>
                                  </p:iterate>
                                  <p:childTnLst>
                                    <p:set>
                                      <p:cBhvr>
                                        <p:cTn id="58" dur="1" fill="hold">
                                          <p:stCondLst>
                                            <p:cond delay="0"/>
                                          </p:stCondLst>
                                        </p:cTn>
                                        <p:tgtEl>
                                          <p:spTgt spid="3">
                                            <p:txEl>
                                              <p:pRg st="5" end="5"/>
                                            </p:txEl>
                                          </p:spTgt>
                                        </p:tgtEl>
                                        <p:attrNameLst>
                                          <p:attrName>style.visibility</p:attrName>
                                        </p:attrNameLst>
                                      </p:cBhvr>
                                      <p:to>
                                        <p:strVal val="visible"/>
                                      </p:to>
                                    </p:set>
                                    <p:anim calcmode="lin" valueType="num">
                                      <p:cBhvr>
                                        <p:cTn id="59" dur="500" fill="hold"/>
                                        <p:tgtEl>
                                          <p:spTgt spid="3">
                                            <p:txEl>
                                              <p:pRg st="5" end="5"/>
                                            </p:txEl>
                                          </p:spTgt>
                                        </p:tgtEl>
                                        <p:attrNameLst>
                                          <p:attrName>ppt_w</p:attrName>
                                        </p:attrNameLst>
                                      </p:cBhvr>
                                      <p:tavLst>
                                        <p:tav tm="0">
                                          <p:val>
                                            <p:strVal val="#ppt_w*2.5"/>
                                          </p:val>
                                        </p:tav>
                                        <p:tav tm="100000">
                                          <p:val>
                                            <p:strVal val="#ppt_w"/>
                                          </p:val>
                                        </p:tav>
                                      </p:tavLst>
                                    </p:anim>
                                    <p:anim calcmode="lin" valueType="num">
                                      <p:cBhvr>
                                        <p:cTn id="60" dur="500" fill="hold"/>
                                        <p:tgtEl>
                                          <p:spTgt spid="3">
                                            <p:txEl>
                                              <p:pRg st="5" end="5"/>
                                            </p:txEl>
                                          </p:spTgt>
                                        </p:tgtEl>
                                        <p:attrNameLst>
                                          <p:attrName>ppt_h</p:attrName>
                                        </p:attrNameLst>
                                      </p:cBhvr>
                                      <p:tavLst>
                                        <p:tav tm="0">
                                          <p:val>
                                            <p:strVal val="#ppt_h*0.01"/>
                                          </p:val>
                                        </p:tav>
                                        <p:tav tm="100000">
                                          <p:val>
                                            <p:strVal val="#ppt_h"/>
                                          </p:val>
                                        </p:tav>
                                      </p:tavLst>
                                    </p:anim>
                                    <p:anim calcmode="lin" valueType="num">
                                      <p:cBhvr>
                                        <p:cTn id="6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62" dur="500" fill="hold"/>
                                        <p:tgtEl>
                                          <p:spTgt spid="3">
                                            <p:txEl>
                                              <p:pRg st="5" end="5"/>
                                            </p:txEl>
                                          </p:spTgt>
                                        </p:tgtEl>
                                        <p:attrNameLst>
                                          <p:attrName>ppt_y</p:attrName>
                                        </p:attrNameLst>
                                      </p:cBhvr>
                                      <p:tavLst>
                                        <p:tav tm="0">
                                          <p:val>
                                            <p:strVal val="#ppt_h+1"/>
                                          </p:val>
                                        </p:tav>
                                        <p:tav tm="100000">
                                          <p:val>
                                            <p:strVal val="#ppt_y"/>
                                          </p:val>
                                        </p:tav>
                                      </p:tavLst>
                                    </p:anim>
                                    <p:animEffect transition="in" filter="fade">
                                      <p:cBhvr>
                                        <p:cTn id="63" dur="500"/>
                                        <p:tgtEl>
                                          <p:spTgt spid="3">
                                            <p:txEl>
                                              <p:pRg st="5" end="5"/>
                                            </p:txEl>
                                          </p:spTgt>
                                        </p:tgtEl>
                                      </p:cBhvr>
                                    </p:animEffect>
                                  </p:childTnLst>
                                </p:cTn>
                              </p:par>
                            </p:childTnLst>
                          </p:cTn>
                        </p:par>
                      </p:childTnLst>
                    </p:cTn>
                  </p:par>
                  <p:par>
                    <p:cTn id="64" fill="hold" nodeType="clickPar">
                      <p:stCondLst>
                        <p:cond delay="indefinite"/>
                      </p:stCondLst>
                      <p:childTnLst>
                        <p:par>
                          <p:cTn id="65" fill="hold">
                            <p:stCondLst>
                              <p:cond delay="0"/>
                            </p:stCondLst>
                            <p:childTnLst>
                              <p:par>
                                <p:cTn id="66" presetID="58" presetClass="entr" presetSubtype="0" accel="100000" fill="hold" grpId="0" nodeType="clickEffect">
                                  <p:stCondLst>
                                    <p:cond delay="0"/>
                                  </p:stCondLst>
                                  <p:iterate type="lt">
                                    <p:tmPct val="0"/>
                                  </p:iterate>
                                  <p:childTnLst>
                                    <p:set>
                                      <p:cBhvr>
                                        <p:cTn id="67" dur="1" fill="hold">
                                          <p:stCondLst>
                                            <p:cond delay="0"/>
                                          </p:stCondLst>
                                        </p:cTn>
                                        <p:tgtEl>
                                          <p:spTgt spid="3">
                                            <p:txEl>
                                              <p:pRg st="6" end="6"/>
                                            </p:txEl>
                                          </p:spTgt>
                                        </p:tgtEl>
                                        <p:attrNameLst>
                                          <p:attrName>style.visibility</p:attrName>
                                        </p:attrNameLst>
                                      </p:cBhvr>
                                      <p:to>
                                        <p:strVal val="visible"/>
                                      </p:to>
                                    </p:set>
                                    <p:anim calcmode="lin" valueType="num">
                                      <p:cBhvr>
                                        <p:cTn id="68" dur="500" fill="hold"/>
                                        <p:tgtEl>
                                          <p:spTgt spid="3">
                                            <p:txEl>
                                              <p:pRg st="6" end="6"/>
                                            </p:txEl>
                                          </p:spTgt>
                                        </p:tgtEl>
                                        <p:attrNameLst>
                                          <p:attrName>ppt_w</p:attrName>
                                        </p:attrNameLst>
                                      </p:cBhvr>
                                      <p:tavLst>
                                        <p:tav tm="0">
                                          <p:val>
                                            <p:strVal val="#ppt_w*2.5"/>
                                          </p:val>
                                        </p:tav>
                                        <p:tav tm="100000">
                                          <p:val>
                                            <p:strVal val="#ppt_w"/>
                                          </p:val>
                                        </p:tav>
                                      </p:tavLst>
                                    </p:anim>
                                    <p:anim calcmode="lin" valueType="num">
                                      <p:cBhvr>
                                        <p:cTn id="69" dur="500" fill="hold"/>
                                        <p:tgtEl>
                                          <p:spTgt spid="3">
                                            <p:txEl>
                                              <p:pRg st="6" end="6"/>
                                            </p:txEl>
                                          </p:spTgt>
                                        </p:tgtEl>
                                        <p:attrNameLst>
                                          <p:attrName>ppt_h</p:attrName>
                                        </p:attrNameLst>
                                      </p:cBhvr>
                                      <p:tavLst>
                                        <p:tav tm="0">
                                          <p:val>
                                            <p:strVal val="#ppt_h*0.01"/>
                                          </p:val>
                                        </p:tav>
                                        <p:tav tm="100000">
                                          <p:val>
                                            <p:strVal val="#ppt_h"/>
                                          </p:val>
                                        </p:tav>
                                      </p:tavLst>
                                    </p:anim>
                                    <p:anim calcmode="lin" valueType="num">
                                      <p:cBhvr>
                                        <p:cTn id="70"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71" dur="500" fill="hold"/>
                                        <p:tgtEl>
                                          <p:spTgt spid="3">
                                            <p:txEl>
                                              <p:pRg st="6" end="6"/>
                                            </p:txEl>
                                          </p:spTgt>
                                        </p:tgtEl>
                                        <p:attrNameLst>
                                          <p:attrName>ppt_y</p:attrName>
                                        </p:attrNameLst>
                                      </p:cBhvr>
                                      <p:tavLst>
                                        <p:tav tm="0">
                                          <p:val>
                                            <p:strVal val="#ppt_h+1"/>
                                          </p:val>
                                        </p:tav>
                                        <p:tav tm="100000">
                                          <p:val>
                                            <p:strVal val="#ppt_y"/>
                                          </p:val>
                                        </p:tav>
                                      </p:tavLst>
                                    </p:anim>
                                    <p:animEffect transition="in" filter="fade">
                                      <p:cBhvr>
                                        <p:cTn id="72" dur="500"/>
                                        <p:tgtEl>
                                          <p:spTgt spid="3">
                                            <p:txEl>
                                              <p:pRg st="6" end="6"/>
                                            </p:txEl>
                                          </p:spTgt>
                                        </p:tgtEl>
                                      </p:cBhvr>
                                    </p:animEffect>
                                  </p:childTnLst>
                                </p:cTn>
                              </p:par>
                            </p:childTnLst>
                          </p:cTn>
                        </p:par>
                      </p:childTnLst>
                    </p:cTn>
                  </p:par>
                  <p:par>
                    <p:cTn id="73" fill="hold" nodeType="clickPar">
                      <p:stCondLst>
                        <p:cond delay="indefinite"/>
                      </p:stCondLst>
                      <p:childTnLst>
                        <p:par>
                          <p:cTn id="74" fill="hold">
                            <p:stCondLst>
                              <p:cond delay="0"/>
                            </p:stCondLst>
                            <p:childTnLst>
                              <p:par>
                                <p:cTn id="75" presetID="58" presetClass="entr" presetSubtype="0" accel="100000" fill="hold" grpId="0" nodeType="clickEffect">
                                  <p:stCondLst>
                                    <p:cond delay="0"/>
                                  </p:stCondLst>
                                  <p:iterate type="lt">
                                    <p:tmPct val="0"/>
                                  </p:iterate>
                                  <p:childTnLst>
                                    <p:set>
                                      <p:cBhvr>
                                        <p:cTn id="76" dur="1" fill="hold">
                                          <p:stCondLst>
                                            <p:cond delay="0"/>
                                          </p:stCondLst>
                                        </p:cTn>
                                        <p:tgtEl>
                                          <p:spTgt spid="3">
                                            <p:txEl>
                                              <p:pRg st="7" end="7"/>
                                            </p:txEl>
                                          </p:spTgt>
                                        </p:tgtEl>
                                        <p:attrNameLst>
                                          <p:attrName>style.visibility</p:attrName>
                                        </p:attrNameLst>
                                      </p:cBhvr>
                                      <p:to>
                                        <p:strVal val="visible"/>
                                      </p:to>
                                    </p:set>
                                    <p:anim calcmode="lin" valueType="num">
                                      <p:cBhvr>
                                        <p:cTn id="77" dur="500" fill="hold"/>
                                        <p:tgtEl>
                                          <p:spTgt spid="3">
                                            <p:txEl>
                                              <p:pRg st="7" end="7"/>
                                            </p:txEl>
                                          </p:spTgt>
                                        </p:tgtEl>
                                        <p:attrNameLst>
                                          <p:attrName>ppt_w</p:attrName>
                                        </p:attrNameLst>
                                      </p:cBhvr>
                                      <p:tavLst>
                                        <p:tav tm="0">
                                          <p:val>
                                            <p:strVal val="#ppt_w*2.5"/>
                                          </p:val>
                                        </p:tav>
                                        <p:tav tm="100000">
                                          <p:val>
                                            <p:strVal val="#ppt_w"/>
                                          </p:val>
                                        </p:tav>
                                      </p:tavLst>
                                    </p:anim>
                                    <p:anim calcmode="lin" valueType="num">
                                      <p:cBhvr>
                                        <p:cTn id="78" dur="500" fill="hold"/>
                                        <p:tgtEl>
                                          <p:spTgt spid="3">
                                            <p:txEl>
                                              <p:pRg st="7" end="7"/>
                                            </p:txEl>
                                          </p:spTgt>
                                        </p:tgtEl>
                                        <p:attrNameLst>
                                          <p:attrName>ppt_h</p:attrName>
                                        </p:attrNameLst>
                                      </p:cBhvr>
                                      <p:tavLst>
                                        <p:tav tm="0">
                                          <p:val>
                                            <p:strVal val="#ppt_h*0.01"/>
                                          </p:val>
                                        </p:tav>
                                        <p:tav tm="100000">
                                          <p:val>
                                            <p:strVal val="#ppt_h"/>
                                          </p:val>
                                        </p:tav>
                                      </p:tavLst>
                                    </p:anim>
                                    <p:anim calcmode="lin" valueType="num">
                                      <p:cBhvr>
                                        <p:cTn id="7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80" dur="500" fill="hold"/>
                                        <p:tgtEl>
                                          <p:spTgt spid="3">
                                            <p:txEl>
                                              <p:pRg st="7" end="7"/>
                                            </p:txEl>
                                          </p:spTgt>
                                        </p:tgtEl>
                                        <p:attrNameLst>
                                          <p:attrName>ppt_y</p:attrName>
                                        </p:attrNameLst>
                                      </p:cBhvr>
                                      <p:tavLst>
                                        <p:tav tm="0">
                                          <p:val>
                                            <p:strVal val="#ppt_h+1"/>
                                          </p:val>
                                        </p:tav>
                                        <p:tav tm="100000">
                                          <p:val>
                                            <p:strVal val="#ppt_y"/>
                                          </p:val>
                                        </p:tav>
                                      </p:tavLst>
                                    </p:anim>
                                    <p:animEffect transition="in" filter="fade">
                                      <p:cBhvr>
                                        <p:cTn id="81" dur="500"/>
                                        <p:tgtEl>
                                          <p:spTgt spid="3">
                                            <p:txEl>
                                              <p:pRg st="7" end="7"/>
                                            </p:txEl>
                                          </p:spTgt>
                                        </p:tgtEl>
                                      </p:cBhvr>
                                    </p:animEffect>
                                  </p:childTnLst>
                                </p:cTn>
                              </p:par>
                            </p:childTnLst>
                          </p:cTn>
                        </p:par>
                      </p:childTnLst>
                    </p:cTn>
                  </p:par>
                  <p:par>
                    <p:cTn id="82" fill="hold" nodeType="clickPar">
                      <p:stCondLst>
                        <p:cond delay="indefinite"/>
                      </p:stCondLst>
                      <p:childTnLst>
                        <p:par>
                          <p:cTn id="83" fill="hold">
                            <p:stCondLst>
                              <p:cond delay="0"/>
                            </p:stCondLst>
                            <p:childTnLst>
                              <p:par>
                                <p:cTn id="84" presetID="58" presetClass="entr" presetSubtype="0" accel="100000" fill="hold" grpId="0" nodeType="clickEffect">
                                  <p:stCondLst>
                                    <p:cond delay="0"/>
                                  </p:stCondLst>
                                  <p:iterate type="lt">
                                    <p:tmPct val="0"/>
                                  </p:iterate>
                                  <p:childTnLst>
                                    <p:set>
                                      <p:cBhvr>
                                        <p:cTn id="85" dur="1" fill="hold">
                                          <p:stCondLst>
                                            <p:cond delay="0"/>
                                          </p:stCondLst>
                                        </p:cTn>
                                        <p:tgtEl>
                                          <p:spTgt spid="3">
                                            <p:txEl>
                                              <p:pRg st="8" end="8"/>
                                            </p:txEl>
                                          </p:spTgt>
                                        </p:tgtEl>
                                        <p:attrNameLst>
                                          <p:attrName>style.visibility</p:attrName>
                                        </p:attrNameLst>
                                      </p:cBhvr>
                                      <p:to>
                                        <p:strVal val="visible"/>
                                      </p:to>
                                    </p:set>
                                    <p:anim calcmode="lin" valueType="num">
                                      <p:cBhvr>
                                        <p:cTn id="86" dur="500" fill="hold"/>
                                        <p:tgtEl>
                                          <p:spTgt spid="3">
                                            <p:txEl>
                                              <p:pRg st="8" end="8"/>
                                            </p:txEl>
                                          </p:spTgt>
                                        </p:tgtEl>
                                        <p:attrNameLst>
                                          <p:attrName>ppt_w</p:attrName>
                                        </p:attrNameLst>
                                      </p:cBhvr>
                                      <p:tavLst>
                                        <p:tav tm="0">
                                          <p:val>
                                            <p:strVal val="#ppt_w*2.5"/>
                                          </p:val>
                                        </p:tav>
                                        <p:tav tm="100000">
                                          <p:val>
                                            <p:strVal val="#ppt_w"/>
                                          </p:val>
                                        </p:tav>
                                      </p:tavLst>
                                    </p:anim>
                                    <p:anim calcmode="lin" valueType="num">
                                      <p:cBhvr>
                                        <p:cTn id="87" dur="500" fill="hold"/>
                                        <p:tgtEl>
                                          <p:spTgt spid="3">
                                            <p:txEl>
                                              <p:pRg st="8" end="8"/>
                                            </p:txEl>
                                          </p:spTgt>
                                        </p:tgtEl>
                                        <p:attrNameLst>
                                          <p:attrName>ppt_h</p:attrName>
                                        </p:attrNameLst>
                                      </p:cBhvr>
                                      <p:tavLst>
                                        <p:tav tm="0">
                                          <p:val>
                                            <p:strVal val="#ppt_h*0.01"/>
                                          </p:val>
                                        </p:tav>
                                        <p:tav tm="100000">
                                          <p:val>
                                            <p:strVal val="#ppt_h"/>
                                          </p:val>
                                        </p:tav>
                                      </p:tavLst>
                                    </p:anim>
                                    <p:anim calcmode="lin" valueType="num">
                                      <p:cBhvr>
                                        <p:cTn id="88"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89" dur="500" fill="hold"/>
                                        <p:tgtEl>
                                          <p:spTgt spid="3">
                                            <p:txEl>
                                              <p:pRg st="8" end="8"/>
                                            </p:txEl>
                                          </p:spTgt>
                                        </p:tgtEl>
                                        <p:attrNameLst>
                                          <p:attrName>ppt_y</p:attrName>
                                        </p:attrNameLst>
                                      </p:cBhvr>
                                      <p:tavLst>
                                        <p:tav tm="0">
                                          <p:val>
                                            <p:strVal val="#ppt_h+1"/>
                                          </p:val>
                                        </p:tav>
                                        <p:tav tm="100000">
                                          <p:val>
                                            <p:strVal val="#ppt_y"/>
                                          </p:val>
                                        </p:tav>
                                      </p:tavLst>
                                    </p:anim>
                                    <p:animEffect transition="in" filter="fade">
                                      <p:cBhvr>
                                        <p:cTn id="90" dur="500"/>
                                        <p:tgtEl>
                                          <p:spTgt spid="3">
                                            <p:txEl>
                                              <p:pRg st="8" end="8"/>
                                            </p:txEl>
                                          </p:spTgt>
                                        </p:tgtEl>
                                      </p:cBhvr>
                                    </p:animEffect>
                                  </p:childTnLst>
                                </p:cTn>
                              </p:par>
                            </p:childTnLst>
                          </p:cTn>
                        </p:par>
                      </p:childTnLst>
                    </p:cTn>
                  </p:par>
                  <p:par>
                    <p:cTn id="91" fill="hold" nodeType="clickPar">
                      <p:stCondLst>
                        <p:cond delay="indefinite"/>
                      </p:stCondLst>
                      <p:childTnLst>
                        <p:par>
                          <p:cTn id="92" fill="hold">
                            <p:stCondLst>
                              <p:cond delay="0"/>
                            </p:stCondLst>
                            <p:childTnLst>
                              <p:par>
                                <p:cTn id="93" presetID="58" presetClass="entr" presetSubtype="0" accel="100000" fill="hold" grpId="0" nodeType="clickEffect">
                                  <p:stCondLst>
                                    <p:cond delay="0"/>
                                  </p:stCondLst>
                                  <p:iterate type="lt">
                                    <p:tmPct val="0"/>
                                  </p:iterate>
                                  <p:childTnLst>
                                    <p:set>
                                      <p:cBhvr>
                                        <p:cTn id="94" dur="1" fill="hold">
                                          <p:stCondLst>
                                            <p:cond delay="0"/>
                                          </p:stCondLst>
                                        </p:cTn>
                                        <p:tgtEl>
                                          <p:spTgt spid="3">
                                            <p:txEl>
                                              <p:pRg st="9" end="9"/>
                                            </p:txEl>
                                          </p:spTgt>
                                        </p:tgtEl>
                                        <p:attrNameLst>
                                          <p:attrName>style.visibility</p:attrName>
                                        </p:attrNameLst>
                                      </p:cBhvr>
                                      <p:to>
                                        <p:strVal val="visible"/>
                                      </p:to>
                                    </p:set>
                                    <p:anim calcmode="lin" valueType="num">
                                      <p:cBhvr>
                                        <p:cTn id="95" dur="500" fill="hold"/>
                                        <p:tgtEl>
                                          <p:spTgt spid="3">
                                            <p:txEl>
                                              <p:pRg st="9" end="9"/>
                                            </p:txEl>
                                          </p:spTgt>
                                        </p:tgtEl>
                                        <p:attrNameLst>
                                          <p:attrName>ppt_w</p:attrName>
                                        </p:attrNameLst>
                                      </p:cBhvr>
                                      <p:tavLst>
                                        <p:tav tm="0">
                                          <p:val>
                                            <p:strVal val="#ppt_w*2.5"/>
                                          </p:val>
                                        </p:tav>
                                        <p:tav tm="100000">
                                          <p:val>
                                            <p:strVal val="#ppt_w"/>
                                          </p:val>
                                        </p:tav>
                                      </p:tavLst>
                                    </p:anim>
                                    <p:anim calcmode="lin" valueType="num">
                                      <p:cBhvr>
                                        <p:cTn id="96" dur="500" fill="hold"/>
                                        <p:tgtEl>
                                          <p:spTgt spid="3">
                                            <p:txEl>
                                              <p:pRg st="9" end="9"/>
                                            </p:txEl>
                                          </p:spTgt>
                                        </p:tgtEl>
                                        <p:attrNameLst>
                                          <p:attrName>ppt_h</p:attrName>
                                        </p:attrNameLst>
                                      </p:cBhvr>
                                      <p:tavLst>
                                        <p:tav tm="0">
                                          <p:val>
                                            <p:strVal val="#ppt_h*0.01"/>
                                          </p:val>
                                        </p:tav>
                                        <p:tav tm="100000">
                                          <p:val>
                                            <p:strVal val="#ppt_h"/>
                                          </p:val>
                                        </p:tav>
                                      </p:tavLst>
                                    </p:anim>
                                    <p:anim calcmode="lin" valueType="num">
                                      <p:cBhvr>
                                        <p:cTn id="9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98" dur="500" fill="hold"/>
                                        <p:tgtEl>
                                          <p:spTgt spid="3">
                                            <p:txEl>
                                              <p:pRg st="9" end="9"/>
                                            </p:txEl>
                                          </p:spTgt>
                                        </p:tgtEl>
                                        <p:attrNameLst>
                                          <p:attrName>ppt_y</p:attrName>
                                        </p:attrNameLst>
                                      </p:cBhvr>
                                      <p:tavLst>
                                        <p:tav tm="0">
                                          <p:val>
                                            <p:strVal val="#ppt_h+1"/>
                                          </p:val>
                                        </p:tav>
                                        <p:tav tm="100000">
                                          <p:val>
                                            <p:strVal val="#ppt_y"/>
                                          </p:val>
                                        </p:tav>
                                      </p:tavLst>
                                    </p:anim>
                                    <p:animEffect transition="in" filter="fade">
                                      <p:cBhvr>
                                        <p:cTn id="99" dur="500"/>
                                        <p:tgtEl>
                                          <p:spTgt spid="3">
                                            <p:txEl>
                                              <p:pRg st="9" end="9"/>
                                            </p:txEl>
                                          </p:spTgt>
                                        </p:tgtEl>
                                      </p:cBhvr>
                                    </p:animEffect>
                                  </p:childTnLst>
                                </p:cTn>
                              </p:par>
                            </p:childTnLst>
                          </p:cTn>
                        </p:par>
                      </p:childTnLst>
                    </p:cTn>
                  </p:par>
                  <p:par>
                    <p:cTn id="100" fill="hold" nodeType="clickPar">
                      <p:stCondLst>
                        <p:cond delay="indefinite"/>
                      </p:stCondLst>
                      <p:childTnLst>
                        <p:par>
                          <p:cTn id="101" fill="hold">
                            <p:stCondLst>
                              <p:cond delay="0"/>
                            </p:stCondLst>
                            <p:childTnLst>
                              <p:par>
                                <p:cTn id="102" presetID="58" presetClass="entr" presetSubtype="0" accel="100000" fill="hold" grpId="0" nodeType="clickEffect">
                                  <p:stCondLst>
                                    <p:cond delay="0"/>
                                  </p:stCondLst>
                                  <p:iterate type="lt">
                                    <p:tmPct val="0"/>
                                  </p:iterate>
                                  <p:childTnLst>
                                    <p:set>
                                      <p:cBhvr>
                                        <p:cTn id="103" dur="1" fill="hold">
                                          <p:stCondLst>
                                            <p:cond delay="0"/>
                                          </p:stCondLst>
                                        </p:cTn>
                                        <p:tgtEl>
                                          <p:spTgt spid="3">
                                            <p:txEl>
                                              <p:pRg st="10" end="10"/>
                                            </p:txEl>
                                          </p:spTgt>
                                        </p:tgtEl>
                                        <p:attrNameLst>
                                          <p:attrName>style.visibility</p:attrName>
                                        </p:attrNameLst>
                                      </p:cBhvr>
                                      <p:to>
                                        <p:strVal val="visible"/>
                                      </p:to>
                                    </p:set>
                                    <p:anim calcmode="lin" valueType="num">
                                      <p:cBhvr>
                                        <p:cTn id="104" dur="500" fill="hold"/>
                                        <p:tgtEl>
                                          <p:spTgt spid="3">
                                            <p:txEl>
                                              <p:pRg st="10" end="10"/>
                                            </p:txEl>
                                          </p:spTgt>
                                        </p:tgtEl>
                                        <p:attrNameLst>
                                          <p:attrName>ppt_w</p:attrName>
                                        </p:attrNameLst>
                                      </p:cBhvr>
                                      <p:tavLst>
                                        <p:tav tm="0">
                                          <p:val>
                                            <p:strVal val="#ppt_w*2.5"/>
                                          </p:val>
                                        </p:tav>
                                        <p:tav tm="100000">
                                          <p:val>
                                            <p:strVal val="#ppt_w"/>
                                          </p:val>
                                        </p:tav>
                                      </p:tavLst>
                                    </p:anim>
                                    <p:anim calcmode="lin" valueType="num">
                                      <p:cBhvr>
                                        <p:cTn id="105" dur="500" fill="hold"/>
                                        <p:tgtEl>
                                          <p:spTgt spid="3">
                                            <p:txEl>
                                              <p:pRg st="10" end="10"/>
                                            </p:txEl>
                                          </p:spTgt>
                                        </p:tgtEl>
                                        <p:attrNameLst>
                                          <p:attrName>ppt_h</p:attrName>
                                        </p:attrNameLst>
                                      </p:cBhvr>
                                      <p:tavLst>
                                        <p:tav tm="0">
                                          <p:val>
                                            <p:strVal val="#ppt_h*0.01"/>
                                          </p:val>
                                        </p:tav>
                                        <p:tav tm="100000">
                                          <p:val>
                                            <p:strVal val="#ppt_h"/>
                                          </p:val>
                                        </p:tav>
                                      </p:tavLst>
                                    </p:anim>
                                    <p:anim calcmode="lin" valueType="num">
                                      <p:cBhvr>
                                        <p:cTn id="106"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107" dur="500" fill="hold"/>
                                        <p:tgtEl>
                                          <p:spTgt spid="3">
                                            <p:txEl>
                                              <p:pRg st="10" end="10"/>
                                            </p:txEl>
                                          </p:spTgt>
                                        </p:tgtEl>
                                        <p:attrNameLst>
                                          <p:attrName>ppt_y</p:attrName>
                                        </p:attrNameLst>
                                      </p:cBhvr>
                                      <p:tavLst>
                                        <p:tav tm="0">
                                          <p:val>
                                            <p:strVal val="#ppt_h+1"/>
                                          </p:val>
                                        </p:tav>
                                        <p:tav tm="100000">
                                          <p:val>
                                            <p:strVal val="#ppt_y"/>
                                          </p:val>
                                        </p:tav>
                                      </p:tavLst>
                                    </p:anim>
                                    <p:animEffect transition="in" filter="fade">
                                      <p:cBhvr>
                                        <p:cTn id="108" dur="500"/>
                                        <p:tgtEl>
                                          <p:spTgt spid="3">
                                            <p:txEl>
                                              <p:pRg st="10" end="10"/>
                                            </p:txEl>
                                          </p:spTgt>
                                        </p:tgtEl>
                                      </p:cBhvr>
                                    </p:animEffect>
                                  </p:childTnLst>
                                </p:cTn>
                              </p:par>
                            </p:childTnLst>
                          </p:cTn>
                        </p:par>
                      </p:childTnLst>
                    </p:cTn>
                  </p:par>
                  <p:par>
                    <p:cTn id="109" fill="hold" nodeType="clickPar">
                      <p:stCondLst>
                        <p:cond delay="indefinite"/>
                      </p:stCondLst>
                      <p:childTnLst>
                        <p:par>
                          <p:cTn id="110" fill="hold">
                            <p:stCondLst>
                              <p:cond delay="0"/>
                            </p:stCondLst>
                            <p:childTnLst>
                              <p:par>
                                <p:cTn id="111" presetID="58" presetClass="entr" presetSubtype="0" accel="100000" fill="hold" grpId="0" nodeType="clickEffect">
                                  <p:stCondLst>
                                    <p:cond delay="0"/>
                                  </p:stCondLst>
                                  <p:iterate type="lt">
                                    <p:tmPct val="0"/>
                                  </p:iterate>
                                  <p:childTnLst>
                                    <p:set>
                                      <p:cBhvr>
                                        <p:cTn id="112" dur="1" fill="hold">
                                          <p:stCondLst>
                                            <p:cond delay="0"/>
                                          </p:stCondLst>
                                        </p:cTn>
                                        <p:tgtEl>
                                          <p:spTgt spid="3">
                                            <p:txEl>
                                              <p:pRg st="11" end="11"/>
                                            </p:txEl>
                                          </p:spTgt>
                                        </p:tgtEl>
                                        <p:attrNameLst>
                                          <p:attrName>style.visibility</p:attrName>
                                        </p:attrNameLst>
                                      </p:cBhvr>
                                      <p:to>
                                        <p:strVal val="visible"/>
                                      </p:to>
                                    </p:set>
                                    <p:anim calcmode="lin" valueType="num">
                                      <p:cBhvr>
                                        <p:cTn id="113" dur="500" fill="hold"/>
                                        <p:tgtEl>
                                          <p:spTgt spid="3">
                                            <p:txEl>
                                              <p:pRg st="11" end="11"/>
                                            </p:txEl>
                                          </p:spTgt>
                                        </p:tgtEl>
                                        <p:attrNameLst>
                                          <p:attrName>ppt_w</p:attrName>
                                        </p:attrNameLst>
                                      </p:cBhvr>
                                      <p:tavLst>
                                        <p:tav tm="0">
                                          <p:val>
                                            <p:strVal val="#ppt_w*2.5"/>
                                          </p:val>
                                        </p:tav>
                                        <p:tav tm="100000">
                                          <p:val>
                                            <p:strVal val="#ppt_w"/>
                                          </p:val>
                                        </p:tav>
                                      </p:tavLst>
                                    </p:anim>
                                    <p:anim calcmode="lin" valueType="num">
                                      <p:cBhvr>
                                        <p:cTn id="114" dur="500" fill="hold"/>
                                        <p:tgtEl>
                                          <p:spTgt spid="3">
                                            <p:txEl>
                                              <p:pRg st="11" end="11"/>
                                            </p:txEl>
                                          </p:spTgt>
                                        </p:tgtEl>
                                        <p:attrNameLst>
                                          <p:attrName>ppt_h</p:attrName>
                                        </p:attrNameLst>
                                      </p:cBhvr>
                                      <p:tavLst>
                                        <p:tav tm="0">
                                          <p:val>
                                            <p:strVal val="#ppt_h*0.01"/>
                                          </p:val>
                                        </p:tav>
                                        <p:tav tm="100000">
                                          <p:val>
                                            <p:strVal val="#ppt_h"/>
                                          </p:val>
                                        </p:tav>
                                      </p:tavLst>
                                    </p:anim>
                                    <p:anim calcmode="lin" valueType="num">
                                      <p:cBhvr>
                                        <p:cTn id="11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116" dur="500" fill="hold"/>
                                        <p:tgtEl>
                                          <p:spTgt spid="3">
                                            <p:txEl>
                                              <p:pRg st="11" end="11"/>
                                            </p:txEl>
                                          </p:spTgt>
                                        </p:tgtEl>
                                        <p:attrNameLst>
                                          <p:attrName>ppt_y</p:attrName>
                                        </p:attrNameLst>
                                      </p:cBhvr>
                                      <p:tavLst>
                                        <p:tav tm="0">
                                          <p:val>
                                            <p:strVal val="#ppt_h+1"/>
                                          </p:val>
                                        </p:tav>
                                        <p:tav tm="100000">
                                          <p:val>
                                            <p:strVal val="#ppt_y"/>
                                          </p:val>
                                        </p:tav>
                                      </p:tavLst>
                                    </p:anim>
                                    <p:animEffect transition="in" filter="fade">
                                      <p:cBhvr>
                                        <p:cTn id="117" dur="500"/>
                                        <p:tgtEl>
                                          <p:spTgt spid="3">
                                            <p:txEl>
                                              <p:pRg st="11" end="11"/>
                                            </p:txEl>
                                          </p:spTgt>
                                        </p:tgtEl>
                                      </p:cBhvr>
                                    </p:animEffect>
                                  </p:childTnLst>
                                </p:cTn>
                              </p:par>
                            </p:childTnLst>
                          </p:cTn>
                        </p:par>
                      </p:childTnLst>
                    </p:cTn>
                  </p:par>
                  <p:par>
                    <p:cTn id="118" fill="hold" nodeType="clickPar">
                      <p:stCondLst>
                        <p:cond delay="indefinite"/>
                      </p:stCondLst>
                      <p:childTnLst>
                        <p:par>
                          <p:cTn id="119" fill="hold">
                            <p:stCondLst>
                              <p:cond delay="0"/>
                            </p:stCondLst>
                            <p:childTnLst>
                              <p:par>
                                <p:cTn id="120" presetID="58" presetClass="entr" presetSubtype="0" accel="100000" fill="hold" grpId="0" nodeType="clickEffect">
                                  <p:stCondLst>
                                    <p:cond delay="0"/>
                                  </p:stCondLst>
                                  <p:iterate type="lt">
                                    <p:tmPct val="0"/>
                                  </p:iterate>
                                  <p:childTnLst>
                                    <p:set>
                                      <p:cBhvr>
                                        <p:cTn id="121" dur="1" fill="hold">
                                          <p:stCondLst>
                                            <p:cond delay="0"/>
                                          </p:stCondLst>
                                        </p:cTn>
                                        <p:tgtEl>
                                          <p:spTgt spid="3">
                                            <p:txEl>
                                              <p:pRg st="12" end="12"/>
                                            </p:txEl>
                                          </p:spTgt>
                                        </p:tgtEl>
                                        <p:attrNameLst>
                                          <p:attrName>style.visibility</p:attrName>
                                        </p:attrNameLst>
                                      </p:cBhvr>
                                      <p:to>
                                        <p:strVal val="visible"/>
                                      </p:to>
                                    </p:set>
                                    <p:anim calcmode="lin" valueType="num">
                                      <p:cBhvr>
                                        <p:cTn id="122" dur="500" fill="hold"/>
                                        <p:tgtEl>
                                          <p:spTgt spid="3">
                                            <p:txEl>
                                              <p:pRg st="12" end="12"/>
                                            </p:txEl>
                                          </p:spTgt>
                                        </p:tgtEl>
                                        <p:attrNameLst>
                                          <p:attrName>ppt_w</p:attrName>
                                        </p:attrNameLst>
                                      </p:cBhvr>
                                      <p:tavLst>
                                        <p:tav tm="0">
                                          <p:val>
                                            <p:strVal val="#ppt_w*2.5"/>
                                          </p:val>
                                        </p:tav>
                                        <p:tav tm="100000">
                                          <p:val>
                                            <p:strVal val="#ppt_w"/>
                                          </p:val>
                                        </p:tav>
                                      </p:tavLst>
                                    </p:anim>
                                    <p:anim calcmode="lin" valueType="num">
                                      <p:cBhvr>
                                        <p:cTn id="123" dur="500" fill="hold"/>
                                        <p:tgtEl>
                                          <p:spTgt spid="3">
                                            <p:txEl>
                                              <p:pRg st="12" end="12"/>
                                            </p:txEl>
                                          </p:spTgt>
                                        </p:tgtEl>
                                        <p:attrNameLst>
                                          <p:attrName>ppt_h</p:attrName>
                                        </p:attrNameLst>
                                      </p:cBhvr>
                                      <p:tavLst>
                                        <p:tav tm="0">
                                          <p:val>
                                            <p:strVal val="#ppt_h*0.01"/>
                                          </p:val>
                                        </p:tav>
                                        <p:tav tm="100000">
                                          <p:val>
                                            <p:strVal val="#ppt_h"/>
                                          </p:val>
                                        </p:tav>
                                      </p:tavLst>
                                    </p:anim>
                                    <p:anim calcmode="lin" valueType="num">
                                      <p:cBhvr>
                                        <p:cTn id="124"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125" dur="500" fill="hold"/>
                                        <p:tgtEl>
                                          <p:spTgt spid="3">
                                            <p:txEl>
                                              <p:pRg st="12" end="12"/>
                                            </p:txEl>
                                          </p:spTgt>
                                        </p:tgtEl>
                                        <p:attrNameLst>
                                          <p:attrName>ppt_y</p:attrName>
                                        </p:attrNameLst>
                                      </p:cBhvr>
                                      <p:tavLst>
                                        <p:tav tm="0">
                                          <p:val>
                                            <p:strVal val="#ppt_h+1"/>
                                          </p:val>
                                        </p:tav>
                                        <p:tav tm="100000">
                                          <p:val>
                                            <p:strVal val="#ppt_y"/>
                                          </p:val>
                                        </p:tav>
                                      </p:tavLst>
                                    </p:anim>
                                    <p:animEffect transition="in" filter="fade">
                                      <p:cBhvr>
                                        <p:cTn id="126" dur="500"/>
                                        <p:tgtEl>
                                          <p:spTgt spid="3">
                                            <p:txEl>
                                              <p:pRg st="12" end="12"/>
                                            </p:txEl>
                                          </p:spTgt>
                                        </p:tgtEl>
                                      </p:cBhvr>
                                    </p:animEffect>
                                  </p:childTnLst>
                                </p:cTn>
                              </p:par>
                            </p:childTnLst>
                          </p:cTn>
                        </p:par>
                      </p:childTnLst>
                    </p:cTn>
                  </p:par>
                  <p:par>
                    <p:cTn id="127" fill="hold" nodeType="clickPar">
                      <p:stCondLst>
                        <p:cond delay="indefinite"/>
                      </p:stCondLst>
                      <p:childTnLst>
                        <p:par>
                          <p:cTn id="128" fill="hold">
                            <p:stCondLst>
                              <p:cond delay="0"/>
                            </p:stCondLst>
                            <p:childTnLst>
                              <p:par>
                                <p:cTn id="129" presetID="58" presetClass="entr" presetSubtype="0" accel="100000" fill="hold" grpId="0" nodeType="clickEffect">
                                  <p:stCondLst>
                                    <p:cond delay="0"/>
                                  </p:stCondLst>
                                  <p:childTnLst>
                                    <p:set>
                                      <p:cBhvr>
                                        <p:cTn id="130" dur="1" fill="hold">
                                          <p:stCondLst>
                                            <p:cond delay="0"/>
                                          </p:stCondLst>
                                        </p:cTn>
                                        <p:tgtEl>
                                          <p:spTgt spid="4"/>
                                        </p:tgtEl>
                                        <p:attrNameLst>
                                          <p:attrName>style.visibility</p:attrName>
                                        </p:attrNameLst>
                                      </p:cBhvr>
                                      <p:to>
                                        <p:strVal val="visible"/>
                                      </p:to>
                                    </p:set>
                                    <p:anim calcmode="lin" valueType="num">
                                      <p:cBhvr>
                                        <p:cTn id="131" dur="500" fill="hold"/>
                                        <p:tgtEl>
                                          <p:spTgt spid="4"/>
                                        </p:tgtEl>
                                        <p:attrNameLst>
                                          <p:attrName>ppt_w</p:attrName>
                                        </p:attrNameLst>
                                      </p:cBhvr>
                                      <p:tavLst>
                                        <p:tav tm="0">
                                          <p:val>
                                            <p:strVal val="#ppt_w*2.5"/>
                                          </p:val>
                                        </p:tav>
                                        <p:tav tm="100000">
                                          <p:val>
                                            <p:strVal val="#ppt_w"/>
                                          </p:val>
                                        </p:tav>
                                      </p:tavLst>
                                    </p:anim>
                                    <p:anim calcmode="lin" valueType="num">
                                      <p:cBhvr>
                                        <p:cTn id="132" dur="500" fill="hold"/>
                                        <p:tgtEl>
                                          <p:spTgt spid="4"/>
                                        </p:tgtEl>
                                        <p:attrNameLst>
                                          <p:attrName>ppt_h</p:attrName>
                                        </p:attrNameLst>
                                      </p:cBhvr>
                                      <p:tavLst>
                                        <p:tav tm="0">
                                          <p:val>
                                            <p:strVal val="#ppt_h*0.01"/>
                                          </p:val>
                                        </p:tav>
                                        <p:tav tm="100000">
                                          <p:val>
                                            <p:strVal val="#ppt_h"/>
                                          </p:val>
                                        </p:tav>
                                      </p:tavLst>
                                    </p:anim>
                                    <p:anim calcmode="lin" valueType="num">
                                      <p:cBhvr>
                                        <p:cTn id="133" dur="500" fill="hold"/>
                                        <p:tgtEl>
                                          <p:spTgt spid="4"/>
                                        </p:tgtEl>
                                        <p:attrNameLst>
                                          <p:attrName>ppt_x</p:attrName>
                                        </p:attrNameLst>
                                      </p:cBhvr>
                                      <p:tavLst>
                                        <p:tav tm="0">
                                          <p:val>
                                            <p:strVal val="#ppt_x"/>
                                          </p:val>
                                        </p:tav>
                                        <p:tav tm="100000">
                                          <p:val>
                                            <p:strVal val="#ppt_x"/>
                                          </p:val>
                                        </p:tav>
                                      </p:tavLst>
                                    </p:anim>
                                    <p:anim calcmode="lin" valueType="num">
                                      <p:cBhvr>
                                        <p:cTn id="134" dur="500" fill="hold"/>
                                        <p:tgtEl>
                                          <p:spTgt spid="4"/>
                                        </p:tgtEl>
                                        <p:attrNameLst>
                                          <p:attrName>ppt_y</p:attrName>
                                        </p:attrNameLst>
                                      </p:cBhvr>
                                      <p:tavLst>
                                        <p:tav tm="0">
                                          <p:val>
                                            <p:strVal val="#ppt_h+1"/>
                                          </p:val>
                                        </p:tav>
                                        <p:tav tm="100000">
                                          <p:val>
                                            <p:strVal val="#ppt_y"/>
                                          </p:val>
                                        </p:tav>
                                      </p:tavLst>
                                    </p:anim>
                                    <p:animEffect transition="in" filter="fade">
                                      <p:cBhvr>
                                        <p:cTn id="1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a:extLst>
              <a:ext uri="{FF2B5EF4-FFF2-40B4-BE49-F238E27FC236}">
                <a16:creationId xmlns:a16="http://schemas.microsoft.com/office/drawing/2014/main" id="{DCDD622A-9E67-606A-3FAC-74B18C75E2EA}"/>
              </a:ext>
            </a:extLst>
          </p:cNvPr>
          <p:cNvSpPr txBox="1"/>
          <p:nvPr/>
        </p:nvSpPr>
        <p:spPr>
          <a:xfrm>
            <a:off x="496049" y="867194"/>
            <a:ext cx="3430492" cy="646331"/>
          </a:xfrm>
          <a:prstGeom prst="rect">
            <a:avLst/>
          </a:prstGeom>
          <a:noFill/>
        </p:spPr>
        <p:txBody>
          <a:bodyPr wrap="square">
            <a:spAutoFit/>
          </a:bodyPr>
          <a:lstStyle/>
          <a:p>
            <a:pPr>
              <a:spcBef>
                <a:spcPct val="50000"/>
              </a:spcBef>
            </a:pPr>
            <a:r>
              <a:rPr lang="en-US" altLang="zh-CN" sz="3600" b="1">
                <a:solidFill>
                  <a:srgbClr val="C00000"/>
                </a:solidFill>
                <a:latin typeface="方正小标宋简体" panose="03000509000000000000" pitchFamily="65" charset="-122"/>
                <a:ea typeface="方正小标宋简体" panose="03000509000000000000" pitchFamily="65" charset="-122"/>
              </a:rPr>
              <a:t>“</a:t>
            </a:r>
            <a:r>
              <a:rPr lang="zh-CN" altLang="en-US" sz="3600" b="1">
                <a:solidFill>
                  <a:srgbClr val="C00000"/>
                </a:solidFill>
                <a:latin typeface="方正小标宋简体" panose="03000509000000000000" pitchFamily="65" charset="-122"/>
                <a:ea typeface="方正小标宋简体" panose="03000509000000000000" pitchFamily="65" charset="-122"/>
              </a:rPr>
              <a:t>领字”的常识</a:t>
            </a:r>
          </a:p>
        </p:txBody>
      </p:sp>
      <p:sp>
        <p:nvSpPr>
          <p:cNvPr id="5" name="Text Box 5" title="">
            <a:extLst>
              <a:ext uri="{FF2B5EF4-FFF2-40B4-BE49-F238E27FC236}">
                <a16:creationId xmlns:a16="http://schemas.microsoft.com/office/drawing/2014/main" id="{9A5B5EB6-DF92-E2C2-F33C-65E4C12D6BE5}"/>
              </a:ext>
            </a:extLst>
          </p:cNvPr>
          <p:cNvSpPr txBox="1">
            <a:spLocks noChangeArrowheads="1"/>
          </p:cNvSpPr>
          <p:nvPr/>
        </p:nvSpPr>
        <p:spPr bwMode="auto">
          <a:xfrm>
            <a:off x="766295" y="1574286"/>
            <a:ext cx="10965516" cy="1693349"/>
          </a:xfrm>
          <a:prstGeom prst="rect">
            <a:avLst/>
          </a:prstGeom>
          <a:noFill/>
          <a:ln w="9525">
            <a:noFill/>
            <a:miter lim="800000"/>
          </a:ln>
          <a:effectLst/>
        </p:spPr>
        <p:txBody>
          <a:bodyPr wrap="square">
            <a:spAutoFit/>
          </a:bodyPr>
          <a:lstStyle/>
          <a:p>
            <a:pPr marR="0" defTabSz="914400">
              <a:lnSpc>
                <a:spcPct val="130000"/>
              </a:lnSpc>
              <a:buClrTx/>
              <a:buSzTx/>
              <a:buFontTx/>
              <a:defRPr/>
            </a:pPr>
            <a:r>
              <a:rPr kumimoji="1" lang="zh-CN" altLang="en-US" sz="2800" b="1" kern="1200" cap="none" spc="0" normalizeH="0" baseline="0" noProof="0">
                <a:solidFill>
                  <a:schemeClr val="bg1"/>
                </a:solidFill>
                <a:latin typeface="宋体" panose="02010600030101010101" pitchFamily="2" charset="-122"/>
                <a:ea typeface="宋体" panose="02010600030101010101" pitchFamily="2" charset="-122"/>
              </a:rPr>
              <a:t>　　</a:t>
            </a:r>
            <a:r>
              <a:rPr kumimoji="1" lang="zh-CN" altLang="en-US" sz="2800" b="1" kern="1200" cap="none" spc="0" normalizeH="0" baseline="0" noProof="0">
                <a:latin typeface="宋体" panose="02010600030101010101" pitchFamily="2" charset="-122"/>
                <a:ea typeface="宋体" panose="02010600030101010101" pitchFamily="2" charset="-122"/>
              </a:rPr>
              <a:t>领字又叫“一字逗”。它只有一个字，常冠于一句或数句之上而又不断开，诵读时只作语音上的小小停顿。</a:t>
            </a:r>
            <a:br>
              <a:rPr kumimoji="1" lang="zh-CN" altLang="en-US" sz="2800" b="1" kern="1200" cap="none" spc="0" normalizeH="0" baseline="0" noProof="0">
                <a:latin typeface="宋体" panose="02010600030101010101" pitchFamily="2" charset="-122"/>
                <a:ea typeface="宋体" panose="02010600030101010101" pitchFamily="2" charset="-122"/>
              </a:rPr>
            </a:br>
            <a:r>
              <a:rPr kumimoji="1" lang="zh-CN" altLang="en-US" sz="2800" b="1" kern="1200" cap="none" spc="0" normalizeH="0" baseline="0" noProof="0">
                <a:latin typeface="宋体" panose="02010600030101010101" pitchFamily="2" charset="-122"/>
                <a:ea typeface="宋体" panose="02010600030101010101" pitchFamily="2" charset="-122"/>
              </a:rPr>
              <a:t>    主要由副词和动词充当。常用的如“惜”“看”“恰”“怅”等。</a:t>
            </a:r>
            <a:endParaRPr kumimoji="0" lang="zh-CN" altLang="en-US" sz="28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endParaRPr>
          </a:p>
        </p:txBody>
      </p:sp>
      <p:sp>
        <p:nvSpPr>
          <p:cNvPr id="2" name="矩形 10" title="">
            <a:extLst>
              <a:ext uri="{FF2B5EF4-FFF2-40B4-BE49-F238E27FC236}">
                <a16:creationId xmlns:a16="http://schemas.microsoft.com/office/drawing/2014/main" id="{EBE68CFF-9761-E940-AB06-AFC8976788ED}"/>
              </a:ext>
            </a:extLst>
          </p:cNvPr>
          <p:cNvSpPr/>
          <p:nvPr/>
        </p:nvSpPr>
        <p:spPr>
          <a:xfrm>
            <a:off x="706530" y="3590366"/>
            <a:ext cx="7409517" cy="556282"/>
          </a:xfrm>
          <a:prstGeom prst="rect">
            <a:avLst/>
          </a:prstGeom>
        </p:spPr>
        <p:txBody>
          <a:bodyPr wrap="square" lIns="121898" tIns="60948" rIns="121898" bIns="60948"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fontAlgn="base">
              <a:lnSpc>
                <a:spcPct val="130000"/>
              </a:lnSpc>
              <a:spcBef>
                <a:spcPct val="0"/>
              </a:spcBef>
              <a:spcAft>
                <a:spcPct val="0"/>
              </a:spcAft>
            </a:pPr>
            <a:r>
              <a:rPr lang="zh-CN" altLang="zh-CN" sz="2400" spc="0">
                <a:latin typeface="华文中宋" pitchFamily="2" charset="-122"/>
                <a:ea typeface="华文中宋" pitchFamily="2" charset="-122"/>
              </a:rPr>
              <a:t>请找出全词中最重要的两个</a:t>
            </a:r>
            <a:r>
              <a:rPr lang="zh-CN" altLang="zh-CN" sz="2400" spc="0">
                <a:solidFill>
                  <a:srgbClr val="FF0000"/>
                </a:solidFill>
                <a:latin typeface="华文中宋" pitchFamily="2" charset="-122"/>
                <a:ea typeface="华文中宋" pitchFamily="2" charset="-122"/>
              </a:rPr>
              <a:t>领字</a:t>
            </a:r>
            <a:r>
              <a:rPr lang="zh-CN" altLang="zh-CN" sz="2400" spc="0">
                <a:latin typeface="华文中宋" pitchFamily="2" charset="-122"/>
                <a:ea typeface="华文中宋" pitchFamily="2" charset="-122"/>
              </a:rPr>
              <a:t>，看看该如何诵读。</a:t>
            </a:r>
            <a:endParaRPr lang="zh-CN" altLang="zh-CN" sz="1000">
              <a:latin typeface="华文中宋" pitchFamily="2" charset="-122"/>
              <a:ea typeface="华文中宋" pitchFamily="2" charset="-122"/>
            </a:endParaRPr>
          </a:p>
        </p:txBody>
      </p:sp>
      <p:sp>
        <p:nvSpPr>
          <p:cNvPr id="3" name="矩形 4" title="">
            <a:extLst>
              <a:ext uri="{FF2B5EF4-FFF2-40B4-BE49-F238E27FC236}">
                <a16:creationId xmlns:a16="http://schemas.microsoft.com/office/drawing/2014/main" id="{6FE4C51E-B736-0A64-CC74-086BB6DACACE}"/>
              </a:ext>
            </a:extLst>
          </p:cNvPr>
          <p:cNvSpPr/>
          <p:nvPr/>
        </p:nvSpPr>
        <p:spPr>
          <a:xfrm>
            <a:off x="496049" y="4469379"/>
            <a:ext cx="11304306" cy="1596951"/>
          </a:xfrm>
          <a:prstGeom prst="rect">
            <a:avLst/>
          </a:prstGeom>
        </p:spPr>
        <p:txBody>
          <a:bodyPr wrap="square" lIns="121898" tIns="60948" rIns="121898" bIns="60948"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fontAlgn="base">
              <a:lnSpc>
                <a:spcPct val="140000"/>
              </a:lnSpc>
              <a:spcBef>
                <a:spcPct val="0"/>
              </a:spcBef>
              <a:spcAft>
                <a:spcPct val="0"/>
              </a:spcAft>
            </a:pPr>
            <a:r>
              <a:rPr lang="en-US" altLang="zh-CN" sz="2400" b="1" spc="0">
                <a:solidFill>
                  <a:srgbClr val="C00000"/>
                </a:solidFill>
                <a:latin typeface="楷体" pitchFamily="49" charset="-122"/>
                <a:ea typeface="楷体" panose="02010609060101010101" pitchFamily="49" charset="-122"/>
              </a:rPr>
              <a:t>“</a:t>
            </a:r>
            <a:r>
              <a:rPr lang="zh-CN" altLang="zh-CN" sz="2400" b="1" spc="0">
                <a:solidFill>
                  <a:srgbClr val="C00000"/>
                </a:solidFill>
                <a:latin typeface="楷体" pitchFamily="49" charset="-122"/>
                <a:ea typeface="楷体" panose="02010609060101010101" pitchFamily="49" charset="-122"/>
              </a:rPr>
              <a:t>看</a:t>
            </a:r>
            <a:r>
              <a:rPr lang="en-US" altLang="zh-CN" sz="2400" b="1" spc="0">
                <a:solidFill>
                  <a:srgbClr val="C00000"/>
                </a:solidFill>
                <a:latin typeface="楷体" pitchFamily="49" charset="-122"/>
                <a:ea typeface="楷体" panose="02010609060101010101" pitchFamily="49" charset="-122"/>
              </a:rPr>
              <a:t>”“</a:t>
            </a:r>
            <a:r>
              <a:rPr lang="zh-CN" altLang="zh-CN" sz="2400" b="1" spc="0">
                <a:solidFill>
                  <a:srgbClr val="C00000"/>
                </a:solidFill>
                <a:latin typeface="楷体" pitchFamily="49" charset="-122"/>
                <a:ea typeface="楷体" panose="02010609060101010101" pitchFamily="49" charset="-122"/>
              </a:rPr>
              <a:t>恰</a:t>
            </a:r>
            <a:r>
              <a:rPr lang="en-US" altLang="zh-CN" sz="2400" b="1" spc="0">
                <a:solidFill>
                  <a:srgbClr val="C00000"/>
                </a:solidFill>
                <a:latin typeface="楷体" pitchFamily="49" charset="-122"/>
                <a:ea typeface="楷体" panose="02010609060101010101" pitchFamily="49" charset="-122"/>
              </a:rPr>
              <a:t>”</a:t>
            </a:r>
            <a:r>
              <a:rPr lang="zh-CN" altLang="zh-CN" sz="2400" b="1" spc="0">
                <a:solidFill>
                  <a:srgbClr val="C00000"/>
                </a:solidFill>
                <a:latin typeface="楷体" pitchFamily="49" charset="-122"/>
                <a:ea typeface="楷体" panose="02010609060101010101" pitchFamily="49" charset="-122"/>
              </a:rPr>
              <a:t>。</a:t>
            </a:r>
            <a:endParaRPr lang="zh-CN" altLang="zh-CN" sz="1000" b="1">
              <a:latin typeface="楷体" pitchFamily="49" charset="-122"/>
              <a:ea typeface="楷体" panose="02010609060101010101" pitchFamily="49" charset="-122"/>
            </a:endParaRPr>
          </a:p>
          <a:p>
            <a:pPr marL="0" marR="0" lvl="0" indent="0" algn="just" defTabSz="914400" fontAlgn="base">
              <a:lnSpc>
                <a:spcPct val="140000"/>
              </a:lnSpc>
              <a:spcBef>
                <a:spcPct val="0"/>
              </a:spcBef>
              <a:spcAft>
                <a:spcPct val="0"/>
              </a:spcAft>
            </a:pPr>
            <a:r>
              <a:rPr lang="zh-CN" altLang="zh-CN" sz="2400" b="1" spc="0">
                <a:solidFill>
                  <a:srgbClr val="C00000"/>
                </a:solidFill>
                <a:latin typeface="楷体" pitchFamily="49" charset="-122"/>
                <a:ea typeface="楷体" panose="02010609060101010101" pitchFamily="49" charset="-122"/>
              </a:rPr>
              <a:t>本词</a:t>
            </a:r>
            <a:r>
              <a:rPr lang="zh-CN" altLang="zh-CN" sz="2400" b="1" spc="-100">
                <a:solidFill>
                  <a:srgbClr val="C00000"/>
                </a:solidFill>
                <a:latin typeface="楷体" pitchFamily="49" charset="-122"/>
                <a:ea typeface="楷体" panose="02010609060101010101" pitchFamily="49" charset="-122"/>
              </a:rPr>
              <a:t>善用</a:t>
            </a:r>
            <a:r>
              <a:rPr lang="en-US" altLang="zh-CN" sz="2400" b="1" spc="-100">
                <a:solidFill>
                  <a:srgbClr val="C00000"/>
                </a:solidFill>
                <a:latin typeface="楷体" pitchFamily="49" charset="-122"/>
                <a:ea typeface="楷体" panose="02010609060101010101" pitchFamily="49" charset="-122"/>
              </a:rPr>
              <a:t>“</a:t>
            </a:r>
            <a:r>
              <a:rPr lang="zh-CN" altLang="zh-CN" sz="2400" b="1" spc="-100">
                <a:solidFill>
                  <a:srgbClr val="C00000"/>
                </a:solidFill>
                <a:latin typeface="楷体" pitchFamily="49" charset="-122"/>
                <a:ea typeface="楷体" panose="02010609060101010101" pitchFamily="49" charset="-122"/>
              </a:rPr>
              <a:t>领字</a:t>
            </a:r>
            <a:r>
              <a:rPr lang="en-US" altLang="zh-CN" sz="2400" b="1" spc="-100">
                <a:solidFill>
                  <a:srgbClr val="C00000"/>
                </a:solidFill>
                <a:latin typeface="楷体" pitchFamily="49" charset="-122"/>
                <a:ea typeface="楷体" panose="02010609060101010101" pitchFamily="49" charset="-122"/>
              </a:rPr>
              <a:t>”</a:t>
            </a:r>
            <a:r>
              <a:rPr lang="zh-CN" altLang="en-US" sz="2400" b="1" spc="-100">
                <a:solidFill>
                  <a:srgbClr val="C00000"/>
                </a:solidFill>
                <a:latin typeface="楷体" pitchFamily="49" charset="-122"/>
                <a:ea typeface="楷体" panose="02010609060101010101" pitchFamily="49" charset="-122"/>
              </a:rPr>
              <a:t>（</a:t>
            </a:r>
            <a:r>
              <a:rPr lang="zh-CN" altLang="zh-CN" sz="2400" b="1" spc="-100">
                <a:solidFill>
                  <a:srgbClr val="C00000"/>
                </a:solidFill>
                <a:latin typeface="楷体" pitchFamily="49" charset="-122"/>
                <a:ea typeface="楷体" panose="02010609060101010101" pitchFamily="49" charset="-122"/>
              </a:rPr>
              <a:t>指能领起一两句乃至三四句内容的字</a:t>
            </a:r>
            <a:r>
              <a:rPr lang="zh-CN" altLang="en-US" sz="2400" b="1" spc="-100">
                <a:solidFill>
                  <a:srgbClr val="C00000"/>
                </a:solidFill>
                <a:latin typeface="楷体" pitchFamily="49" charset="-122"/>
                <a:ea typeface="楷体" panose="02010609060101010101" pitchFamily="49" charset="-122"/>
              </a:rPr>
              <a:t>）</a:t>
            </a:r>
            <a:r>
              <a:rPr lang="zh-CN" altLang="zh-CN" sz="2400" b="1" spc="-100">
                <a:solidFill>
                  <a:srgbClr val="C00000"/>
                </a:solidFill>
                <a:latin typeface="楷体" pitchFamily="49" charset="-122"/>
                <a:ea typeface="楷体" panose="02010609060101010101" pitchFamily="49" charset="-122"/>
              </a:rPr>
              <a:t>，上片中</a:t>
            </a:r>
            <a:r>
              <a:rPr lang="en-US" altLang="zh-CN" sz="2400" b="1" spc="-100">
                <a:solidFill>
                  <a:srgbClr val="C00000"/>
                </a:solidFill>
                <a:latin typeface="楷体" pitchFamily="49" charset="-122"/>
                <a:ea typeface="楷体" panose="02010609060101010101" pitchFamily="49" charset="-122"/>
              </a:rPr>
              <a:t>“</a:t>
            </a:r>
            <a:r>
              <a:rPr lang="zh-CN" altLang="zh-CN" sz="2400" b="1" spc="-100">
                <a:solidFill>
                  <a:srgbClr val="C00000"/>
                </a:solidFill>
                <a:latin typeface="楷体" pitchFamily="49" charset="-122"/>
                <a:ea typeface="楷体" panose="02010609060101010101" pitchFamily="49" charset="-122"/>
              </a:rPr>
              <a:t>看</a:t>
            </a:r>
            <a:r>
              <a:rPr lang="en-US" altLang="zh-CN" sz="2400" b="1" spc="-100">
                <a:solidFill>
                  <a:srgbClr val="C00000"/>
                </a:solidFill>
                <a:latin typeface="楷体" pitchFamily="49" charset="-122"/>
                <a:ea typeface="楷体" panose="02010609060101010101" pitchFamily="49" charset="-122"/>
              </a:rPr>
              <a:t>”</a:t>
            </a:r>
            <a:r>
              <a:rPr lang="zh-CN" altLang="zh-CN" sz="2400" b="1" spc="-100">
                <a:solidFill>
                  <a:srgbClr val="C00000"/>
                </a:solidFill>
                <a:latin typeface="楷体" pitchFamily="49" charset="-122"/>
                <a:ea typeface="楷体" panose="02010609060101010101" pitchFamily="49" charset="-122"/>
              </a:rPr>
              <a:t>领起后面七句，下片中</a:t>
            </a:r>
            <a:r>
              <a:rPr lang="en-US" altLang="zh-CN" sz="2400" b="1" spc="-100">
                <a:solidFill>
                  <a:srgbClr val="C00000"/>
                </a:solidFill>
                <a:latin typeface="楷体" pitchFamily="49" charset="-122"/>
                <a:ea typeface="楷体" panose="02010609060101010101" pitchFamily="49" charset="-122"/>
              </a:rPr>
              <a:t>“</a:t>
            </a:r>
            <a:r>
              <a:rPr lang="zh-CN" altLang="zh-CN" sz="2400" b="1" spc="-100">
                <a:solidFill>
                  <a:srgbClr val="C00000"/>
                </a:solidFill>
                <a:latin typeface="楷体" pitchFamily="49" charset="-122"/>
                <a:ea typeface="楷体" panose="02010609060101010101" pitchFamily="49" charset="-122"/>
              </a:rPr>
              <a:t>恰</a:t>
            </a:r>
            <a:r>
              <a:rPr lang="en-US" altLang="zh-CN" sz="2400" b="1" spc="-100">
                <a:solidFill>
                  <a:srgbClr val="C00000"/>
                </a:solidFill>
                <a:latin typeface="楷体" pitchFamily="49" charset="-122"/>
                <a:ea typeface="楷体" panose="02010609060101010101" pitchFamily="49" charset="-122"/>
              </a:rPr>
              <a:t>”</a:t>
            </a:r>
            <a:r>
              <a:rPr lang="zh-CN" altLang="zh-CN" sz="2400" b="1" spc="-100">
                <a:solidFill>
                  <a:srgbClr val="C00000"/>
                </a:solidFill>
                <a:latin typeface="楷体" pitchFamily="49" charset="-122"/>
                <a:ea typeface="楷体" panose="02010609060101010101" pitchFamily="49" charset="-122"/>
              </a:rPr>
              <a:t>领起后面七句。</a:t>
            </a:r>
            <a:endParaRPr lang="zh-CN" altLang="zh-CN" sz="1000" b="1">
              <a:latin typeface="楷体" pitchFamily="49" charset="-122"/>
              <a:ea typeface="楷体" panose="02010609060101010101" pitchFamily="49" charset="-122"/>
            </a:endParaRPr>
          </a:p>
        </p:txBody>
      </p:sp>
    </p:spTree>
    <p:custDataLst>
      <p:tags r:id="rId2"/>
    </p:custDataLst>
    <p:extLst>
      <p:ext uri="{BB962C8B-B14F-4D97-AF65-F5344CB8AC3E}">
        <p14:creationId xmlns:p14="http://schemas.microsoft.com/office/powerpoint/2010/main" val="30883679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3"/>
                                        </p:tgtEl>
                                      </p:cBhvr>
                                    </p:animEffect>
                                    <p:animScale>
                                      <p:cBhvr>
                                        <p:cTn id="12"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title="">
            <a:extLst>
              <a:ext uri="{FF2B5EF4-FFF2-40B4-BE49-F238E27FC236}">
                <a16:creationId xmlns:a16="http://schemas.microsoft.com/office/drawing/2014/main" id="{EA4DB0FD-11E8-AB98-D30B-03798EAA5713}"/>
              </a:ext>
            </a:extLst>
          </p:cNvPr>
          <p:cNvSpPr/>
          <p:nvPr/>
        </p:nvSpPr>
        <p:spPr>
          <a:xfrm>
            <a:off x="426383" y="592418"/>
            <a:ext cx="11217275" cy="5151410"/>
          </a:xfrm>
          <a:prstGeom prst="rect">
            <a:avLst/>
          </a:prstGeom>
        </p:spPr>
        <p:txBody>
          <a:bodyPr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fontAlgn="base">
              <a:lnSpc>
                <a:spcPct val="200000"/>
              </a:lnSpc>
              <a:spcBef>
                <a:spcPct val="0"/>
              </a:spcBef>
              <a:spcAft>
                <a:spcPct val="0"/>
              </a:spcAft>
            </a:pPr>
            <a:r>
              <a:rPr lang="zh-CN" altLang="zh-CN" sz="2400" spc="-100">
                <a:latin typeface="华文中宋" pitchFamily="2" charset="-122"/>
                <a:ea typeface="华文中宋" pitchFamily="2" charset="-122"/>
              </a:rPr>
              <a:t>读领字时应注意：</a:t>
            </a:r>
            <a:endParaRPr lang="en-US" altLang="zh-CN" sz="2400">
              <a:latin typeface="华文中宋" pitchFamily="2" charset="-122"/>
              <a:ea typeface="华文中宋" pitchFamily="2" charset="-122"/>
            </a:endParaRPr>
          </a:p>
          <a:p>
            <a:pPr marL="0" marR="0" lvl="0" indent="0" algn="just" defTabSz="914400" fontAlgn="base">
              <a:lnSpc>
                <a:spcPct val="200000"/>
              </a:lnSpc>
              <a:spcBef>
                <a:spcPct val="0"/>
              </a:spcBef>
              <a:spcAft>
                <a:spcPct val="0"/>
              </a:spcAft>
            </a:pPr>
            <a:r>
              <a:rPr lang="en-US" altLang="zh-CN" sz="2400" spc="-100">
                <a:latin typeface="华文中宋" pitchFamily="2" charset="-122"/>
                <a:ea typeface="华文中宋" pitchFamily="2" charset="-122"/>
              </a:rPr>
              <a:t>①</a:t>
            </a:r>
            <a:r>
              <a:rPr lang="zh-CN" altLang="zh-CN" sz="2400" spc="-100">
                <a:latin typeface="华文中宋" pitchFamily="2" charset="-122"/>
                <a:ea typeface="华文中宋" pitchFamily="2" charset="-122"/>
              </a:rPr>
              <a:t>凡领字，都要</a:t>
            </a:r>
            <a:r>
              <a:rPr lang="zh-CN" altLang="zh-CN" sz="2400" spc="-100">
                <a:solidFill>
                  <a:srgbClr val="FF0000"/>
                </a:solidFill>
                <a:latin typeface="华文中宋" pitchFamily="2" charset="-122"/>
                <a:ea typeface="华文中宋" pitchFamily="2" charset="-122"/>
              </a:rPr>
              <a:t>单独成拍，后面要稍作停顿</a:t>
            </a:r>
            <a:r>
              <a:rPr lang="zh-CN" altLang="zh-CN" sz="2400" spc="-100">
                <a:latin typeface="华文中宋" pitchFamily="2" charset="-122"/>
                <a:ea typeface="华文中宋" pitchFamily="2" charset="-122"/>
              </a:rPr>
              <a:t>；</a:t>
            </a:r>
            <a:endParaRPr lang="en-US" altLang="zh-CN" sz="2400">
              <a:latin typeface="华文中宋" pitchFamily="2" charset="-122"/>
              <a:ea typeface="华文中宋" pitchFamily="2" charset="-122"/>
            </a:endParaRPr>
          </a:p>
          <a:p>
            <a:pPr marL="0" marR="0" lvl="0" indent="0" algn="just" defTabSz="914400" fontAlgn="base">
              <a:lnSpc>
                <a:spcPct val="200000"/>
              </a:lnSpc>
              <a:spcBef>
                <a:spcPct val="0"/>
              </a:spcBef>
              <a:spcAft>
                <a:spcPct val="0"/>
              </a:spcAft>
            </a:pPr>
            <a:r>
              <a:rPr lang="en-US" altLang="zh-CN" sz="2400" spc="-100">
                <a:latin typeface="华文中宋" pitchFamily="2" charset="-122"/>
                <a:ea typeface="华文中宋" pitchFamily="2" charset="-122"/>
              </a:rPr>
              <a:t>②</a:t>
            </a:r>
            <a:r>
              <a:rPr lang="zh-CN" altLang="zh-CN" sz="2400" spc="-100">
                <a:latin typeface="华文中宋" pitchFamily="2" charset="-122"/>
                <a:ea typeface="华文中宋" pitchFamily="2" charset="-122"/>
              </a:rPr>
              <a:t>领起内容要读得</a:t>
            </a:r>
            <a:r>
              <a:rPr lang="zh-CN" altLang="zh-CN" sz="2400" spc="-100">
                <a:solidFill>
                  <a:srgbClr val="FF0000"/>
                </a:solidFill>
                <a:latin typeface="华文中宋" pitchFamily="2" charset="-122"/>
                <a:ea typeface="华文中宋" pitchFamily="2" charset="-122"/>
              </a:rPr>
              <a:t>稍快有力，当一气呵成</a:t>
            </a:r>
            <a:r>
              <a:rPr lang="zh-CN" altLang="zh-CN" sz="2400" spc="-100">
                <a:latin typeface="华文中宋" pitchFamily="2" charset="-122"/>
                <a:ea typeface="华文中宋" pitchFamily="2" charset="-122"/>
              </a:rPr>
              <a:t>。</a:t>
            </a:r>
            <a:endParaRPr lang="en-US" altLang="zh-CN" sz="2400" spc="-100">
              <a:latin typeface="华文中宋" pitchFamily="2" charset="-122"/>
              <a:ea typeface="华文中宋" pitchFamily="2" charset="-122"/>
            </a:endParaRPr>
          </a:p>
          <a:p>
            <a:pPr marL="0" marR="0" lvl="0" indent="0" algn="just" defTabSz="914400" fontAlgn="base">
              <a:lnSpc>
                <a:spcPct val="200000"/>
              </a:lnSpc>
              <a:spcBef>
                <a:spcPct val="0"/>
              </a:spcBef>
              <a:spcAft>
                <a:spcPct val="0"/>
              </a:spcAft>
            </a:pPr>
            <a:r>
              <a:rPr lang="en-US" altLang="zh-CN" sz="2400" spc="-100">
                <a:latin typeface="华文中宋" pitchFamily="2" charset="-122"/>
                <a:ea typeface="华文中宋" pitchFamily="2" charset="-122"/>
              </a:rPr>
              <a:t>     “</a:t>
            </a:r>
            <a:r>
              <a:rPr lang="zh-CN" altLang="zh-CN" sz="2400" spc="-100">
                <a:latin typeface="华文中宋" pitchFamily="2" charset="-122"/>
                <a:ea typeface="华文中宋" pitchFamily="2" charset="-122"/>
              </a:rPr>
              <a:t>看</a:t>
            </a:r>
            <a:r>
              <a:rPr lang="en-US" altLang="zh-CN" sz="2400" spc="-100">
                <a:latin typeface="华文中宋" pitchFamily="2" charset="-122"/>
                <a:ea typeface="华文中宋" pitchFamily="2" charset="-122"/>
              </a:rPr>
              <a:t>”</a:t>
            </a:r>
            <a:r>
              <a:rPr lang="zh-CN" altLang="zh-CN" sz="2400" spc="-100">
                <a:latin typeface="华文中宋" pitchFamily="2" charset="-122"/>
                <a:ea typeface="华文中宋" pitchFamily="2" charset="-122"/>
              </a:rPr>
              <a:t>字后面的内容当一气读之，要读出一种气势，一种壮阔的气势、自由的气势、奋发的气势；</a:t>
            </a:r>
            <a:endParaRPr lang="en-US" altLang="zh-CN" sz="2400" spc="-100">
              <a:latin typeface="华文中宋" pitchFamily="2" charset="-122"/>
              <a:ea typeface="华文中宋" pitchFamily="2" charset="-122"/>
            </a:endParaRPr>
          </a:p>
          <a:p>
            <a:pPr marL="0" marR="0" lvl="0" indent="0" algn="just" defTabSz="914400" fontAlgn="base">
              <a:lnSpc>
                <a:spcPct val="200000"/>
              </a:lnSpc>
              <a:spcBef>
                <a:spcPct val="0"/>
              </a:spcBef>
              <a:spcAft>
                <a:spcPct val="0"/>
              </a:spcAft>
            </a:pPr>
            <a:r>
              <a:rPr lang="en-US" altLang="zh-CN" sz="2400" spc="-100">
                <a:latin typeface="华文中宋" pitchFamily="2" charset="-122"/>
                <a:ea typeface="华文中宋" pitchFamily="2" charset="-122"/>
              </a:rPr>
              <a:t>    “</a:t>
            </a:r>
            <a:r>
              <a:rPr lang="zh-CN" altLang="zh-CN" sz="2400" spc="-100">
                <a:latin typeface="华文中宋" pitchFamily="2" charset="-122"/>
                <a:ea typeface="华文中宋" pitchFamily="2" charset="-122"/>
              </a:rPr>
              <a:t>恰</a:t>
            </a:r>
            <a:r>
              <a:rPr lang="en-US" altLang="zh-CN" sz="2400" spc="-100">
                <a:latin typeface="华文中宋" pitchFamily="2" charset="-122"/>
                <a:ea typeface="华文中宋" pitchFamily="2" charset="-122"/>
              </a:rPr>
              <a:t>”</a:t>
            </a:r>
            <a:r>
              <a:rPr lang="zh-CN" altLang="zh-CN" sz="2400" spc="-100">
                <a:latin typeface="华文中宋" pitchFamily="2" charset="-122"/>
                <a:ea typeface="华文中宋" pitchFamily="2" charset="-122"/>
              </a:rPr>
              <a:t>字后面的内容当一气读之，读出一种接涌而来的当年情景，一段奔腾激扬的少年岁月。</a:t>
            </a:r>
            <a:endParaRPr lang="zh-CN" altLang="zh-CN" sz="2400">
              <a:latin typeface="华文中宋" pitchFamily="2" charset="-122"/>
              <a:ea typeface="华文中宋" pitchFamily="2" charset="-122"/>
            </a:endParaRPr>
          </a:p>
        </p:txBody>
      </p:sp>
    </p:spTree>
    <p:custDataLst>
      <p:tags r:id="rId2"/>
    </p:custDataLst>
    <p:extLst>
      <p:ext uri="{BB962C8B-B14F-4D97-AF65-F5344CB8AC3E}">
        <p14:creationId xmlns:p14="http://schemas.microsoft.com/office/powerpoint/2010/main" val="1483166850"/>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2" title="">
            <a:extLst>
              <a:ext uri="{FF2B5EF4-FFF2-40B4-BE49-F238E27FC236}">
                <a16:creationId xmlns:a16="http://schemas.microsoft.com/office/drawing/2014/main" id="{698CCE5F-9AAD-3B31-3062-43AD89F94877}"/>
              </a:ext>
            </a:extLst>
          </p:cNvPr>
          <p:cNvSpPr/>
          <p:nvPr/>
        </p:nvSpPr>
        <p:spPr>
          <a:xfrm>
            <a:off x="389731" y="1380567"/>
            <a:ext cx="11412538" cy="4443500"/>
          </a:xfrm>
          <a:prstGeom prst="rect">
            <a:avLst/>
          </a:prstGeom>
        </p:spPr>
        <p:txBody>
          <a:bodyPr lIns="121898" tIns="60948" rIns="121898" bIns="60948"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627380" algn="just" defTabSz="914400" fontAlgn="base">
              <a:lnSpc>
                <a:spcPct val="200000"/>
              </a:lnSpc>
              <a:spcBef>
                <a:spcPct val="0"/>
              </a:spcBef>
              <a:spcAft>
                <a:spcPct val="0"/>
              </a:spcAft>
            </a:pPr>
            <a:r>
              <a:rPr lang="zh-CN" altLang="zh-CN" sz="2400" spc="0">
                <a:latin typeface="华文中宋" pitchFamily="2" charset="-122"/>
                <a:ea typeface="华文中宋" pitchFamily="2" charset="-122"/>
              </a:rPr>
              <a:t>独立</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寒秋，湘江</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北去，橘子洲</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头。</a:t>
            </a:r>
            <a:r>
              <a:rPr lang="zh-CN" altLang="zh-CN" sz="2400" b="1" spc="0">
                <a:solidFill>
                  <a:srgbClr val="FF0000"/>
                </a:solidFill>
                <a:latin typeface="微软雅黑" pitchFamily="34" charset="-122"/>
                <a:ea typeface="微软雅黑" pitchFamily="34" charset="-122"/>
              </a:rPr>
              <a:t>看</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万山</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红遍，层林</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尽染；漫江</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碧透，百舸</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争流。鹰击</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长空，鱼翔</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浅底，万类</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霜天</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竞自由。怅</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寥廓，问</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苍茫大地，谁主</a:t>
            </a:r>
            <a:endParaRPr lang="en-US" altLang="zh-CN" sz="2400">
              <a:latin typeface="华文中宋" pitchFamily="2" charset="-122"/>
              <a:ea typeface="华文中宋" pitchFamily="2" charset="-122"/>
            </a:endParaRPr>
          </a:p>
          <a:p>
            <a:pPr marL="0" marR="0" lvl="0" indent="0" algn="just" defTabSz="914400" fontAlgn="base">
              <a:lnSpc>
                <a:spcPct val="200000"/>
              </a:lnSpc>
              <a:spcBef>
                <a:spcPct val="0"/>
              </a:spcBef>
              <a:spcAft>
                <a:spcPct val="0"/>
              </a:spcAft>
            </a:pPr>
            <a:r>
              <a:rPr lang="zh-CN" altLang="zh-CN" sz="2400" spc="0">
                <a:latin typeface="华文中宋" pitchFamily="2" charset="-122"/>
                <a:ea typeface="华文中宋" pitchFamily="2" charset="-122"/>
              </a:rPr>
              <a:t>沉浮？</a:t>
            </a:r>
            <a:endParaRPr lang="zh-CN" altLang="zh-CN" sz="1000">
              <a:latin typeface="华文中宋" pitchFamily="2" charset="-122"/>
              <a:ea typeface="华文中宋" pitchFamily="2" charset="-122"/>
            </a:endParaRPr>
          </a:p>
          <a:p>
            <a:pPr marL="0" marR="0" lvl="0" indent="627380" algn="just" defTabSz="914400" fontAlgn="base">
              <a:lnSpc>
                <a:spcPct val="200000"/>
              </a:lnSpc>
              <a:spcBef>
                <a:spcPct val="0"/>
              </a:spcBef>
              <a:spcAft>
                <a:spcPct val="0"/>
              </a:spcAft>
            </a:pPr>
            <a:r>
              <a:rPr lang="zh-CN" altLang="zh-CN" sz="2400" spc="0">
                <a:latin typeface="华文中宋" pitchFamily="2" charset="-122"/>
                <a:ea typeface="华文中宋" pitchFamily="2" charset="-122"/>
              </a:rPr>
              <a:t>携来</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百侣</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曾游。忆</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往昔</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峥嵘</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岁月</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稠。</a:t>
            </a:r>
            <a:r>
              <a:rPr lang="zh-CN" altLang="zh-CN" sz="2400" b="1" spc="0">
                <a:solidFill>
                  <a:srgbClr val="FF0000"/>
                </a:solidFill>
                <a:latin typeface="微软雅黑" pitchFamily="34" charset="-122"/>
                <a:ea typeface="微软雅黑" pitchFamily="34" charset="-122"/>
              </a:rPr>
              <a:t>恰</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同学</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少年，风华</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正茂；书生</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意气，挥斥</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方遒。指点</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江山，激扬</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文字，粪土</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当年</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万户侯。曾</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记否，到</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中流</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击水，浪遏</a:t>
            </a:r>
            <a:r>
              <a:rPr lang="en-US" altLang="zh-CN" sz="2400" spc="0">
                <a:latin typeface="华文中宋" pitchFamily="2" charset="-122"/>
                <a:ea typeface="华文中宋" pitchFamily="2" charset="-122"/>
              </a:rPr>
              <a:t> </a:t>
            </a:r>
            <a:r>
              <a:rPr lang="zh-CN" altLang="zh-CN" sz="2400" spc="0">
                <a:latin typeface="华文中宋" pitchFamily="2" charset="-122"/>
                <a:ea typeface="华文中宋" pitchFamily="2" charset="-122"/>
              </a:rPr>
              <a:t>飞舟？</a:t>
            </a:r>
            <a:endParaRPr lang="zh-CN" altLang="zh-CN" sz="1000">
              <a:latin typeface="华文中宋" pitchFamily="2" charset="-122"/>
              <a:ea typeface="华文中宋" pitchFamily="2" charset="-122"/>
            </a:endParaRPr>
          </a:p>
        </p:txBody>
      </p:sp>
      <p:sp>
        <p:nvSpPr>
          <p:cNvPr id="3" name="矩形 10" title="">
            <a:extLst>
              <a:ext uri="{FF2B5EF4-FFF2-40B4-BE49-F238E27FC236}">
                <a16:creationId xmlns:a16="http://schemas.microsoft.com/office/drawing/2014/main" id="{72E0A360-D2C9-B886-79BC-6C19689B8052}"/>
              </a:ext>
            </a:extLst>
          </p:cNvPr>
          <p:cNvSpPr/>
          <p:nvPr/>
        </p:nvSpPr>
        <p:spPr>
          <a:xfrm>
            <a:off x="1650671" y="1574246"/>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4" name="矩形 10" title="">
            <a:extLst>
              <a:ext uri="{FF2B5EF4-FFF2-40B4-BE49-F238E27FC236}">
                <a16:creationId xmlns:a16="http://schemas.microsoft.com/office/drawing/2014/main" id="{71AF4DE9-47EE-BC69-3A90-93686739F52D}"/>
              </a:ext>
            </a:extLst>
          </p:cNvPr>
          <p:cNvSpPr/>
          <p:nvPr/>
        </p:nvSpPr>
        <p:spPr>
          <a:xfrm>
            <a:off x="3303165" y="1553647"/>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5" name="矩形 10" title="">
            <a:extLst>
              <a:ext uri="{FF2B5EF4-FFF2-40B4-BE49-F238E27FC236}">
                <a16:creationId xmlns:a16="http://schemas.microsoft.com/office/drawing/2014/main" id="{7B538972-CB3F-BA9A-9658-146110B61BBE}"/>
              </a:ext>
            </a:extLst>
          </p:cNvPr>
          <p:cNvSpPr/>
          <p:nvPr/>
        </p:nvSpPr>
        <p:spPr>
          <a:xfrm>
            <a:off x="5269424" y="1553646"/>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6" name="矩形 10" title="">
            <a:extLst>
              <a:ext uri="{FF2B5EF4-FFF2-40B4-BE49-F238E27FC236}">
                <a16:creationId xmlns:a16="http://schemas.microsoft.com/office/drawing/2014/main" id="{D1F113A4-05BD-07B7-E951-9D4C8B12FF52}"/>
              </a:ext>
            </a:extLst>
          </p:cNvPr>
          <p:cNvSpPr/>
          <p:nvPr/>
        </p:nvSpPr>
        <p:spPr>
          <a:xfrm>
            <a:off x="6271928" y="1577552"/>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7" name="矩形 10" title="">
            <a:extLst>
              <a:ext uri="{FF2B5EF4-FFF2-40B4-BE49-F238E27FC236}">
                <a16:creationId xmlns:a16="http://schemas.microsoft.com/office/drawing/2014/main" id="{1B6023AE-F8DD-5997-0C42-8082D2AFC48C}"/>
              </a:ext>
            </a:extLst>
          </p:cNvPr>
          <p:cNvSpPr/>
          <p:nvPr/>
        </p:nvSpPr>
        <p:spPr>
          <a:xfrm>
            <a:off x="6976773" y="1553646"/>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8" name="矩形 10" title="">
            <a:extLst>
              <a:ext uri="{FF2B5EF4-FFF2-40B4-BE49-F238E27FC236}">
                <a16:creationId xmlns:a16="http://schemas.microsoft.com/office/drawing/2014/main" id="{4F2FE95B-6048-10C1-1493-C4E30900FBFB}"/>
              </a:ext>
            </a:extLst>
          </p:cNvPr>
          <p:cNvSpPr/>
          <p:nvPr/>
        </p:nvSpPr>
        <p:spPr>
          <a:xfrm>
            <a:off x="8591178" y="1574245"/>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9" name="矩形 10" title="">
            <a:extLst>
              <a:ext uri="{FF2B5EF4-FFF2-40B4-BE49-F238E27FC236}">
                <a16:creationId xmlns:a16="http://schemas.microsoft.com/office/drawing/2014/main" id="{2AA595C2-B12A-1854-CE3C-42DF72B8042F}"/>
              </a:ext>
            </a:extLst>
          </p:cNvPr>
          <p:cNvSpPr/>
          <p:nvPr/>
        </p:nvSpPr>
        <p:spPr>
          <a:xfrm>
            <a:off x="10243670" y="1574245"/>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10" name="矩形 10" title="">
            <a:extLst>
              <a:ext uri="{FF2B5EF4-FFF2-40B4-BE49-F238E27FC236}">
                <a16:creationId xmlns:a16="http://schemas.microsoft.com/office/drawing/2014/main" id="{9AE7C89C-DE9D-1F12-46AC-EFF8D5057EBF}"/>
              </a:ext>
            </a:extLst>
          </p:cNvPr>
          <p:cNvSpPr/>
          <p:nvPr/>
        </p:nvSpPr>
        <p:spPr>
          <a:xfrm>
            <a:off x="721330" y="2300387"/>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11" name="矩形 10" title="">
            <a:extLst>
              <a:ext uri="{FF2B5EF4-FFF2-40B4-BE49-F238E27FC236}">
                <a16:creationId xmlns:a16="http://schemas.microsoft.com/office/drawing/2014/main" id="{5F09C404-ED53-159A-1785-41D3F3169BE7}"/>
              </a:ext>
            </a:extLst>
          </p:cNvPr>
          <p:cNvSpPr/>
          <p:nvPr/>
        </p:nvSpPr>
        <p:spPr>
          <a:xfrm>
            <a:off x="2370836" y="2301023"/>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12" name="矩形 10" title="">
            <a:extLst>
              <a:ext uri="{FF2B5EF4-FFF2-40B4-BE49-F238E27FC236}">
                <a16:creationId xmlns:a16="http://schemas.microsoft.com/office/drawing/2014/main" id="{1BA51677-ACD4-D1E2-0A53-EE9C4A39D587}"/>
              </a:ext>
            </a:extLst>
          </p:cNvPr>
          <p:cNvSpPr/>
          <p:nvPr/>
        </p:nvSpPr>
        <p:spPr>
          <a:xfrm>
            <a:off x="3948624" y="2300387"/>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13" name="矩形 10" title="">
            <a:extLst>
              <a:ext uri="{FF2B5EF4-FFF2-40B4-BE49-F238E27FC236}">
                <a16:creationId xmlns:a16="http://schemas.microsoft.com/office/drawing/2014/main" id="{47BF5E7E-F886-3612-9736-5C98B25BCB7A}"/>
              </a:ext>
            </a:extLst>
          </p:cNvPr>
          <p:cNvSpPr/>
          <p:nvPr/>
        </p:nvSpPr>
        <p:spPr>
          <a:xfrm>
            <a:off x="5566234" y="2300386"/>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14" name="矩形 10" title="">
            <a:extLst>
              <a:ext uri="{FF2B5EF4-FFF2-40B4-BE49-F238E27FC236}">
                <a16:creationId xmlns:a16="http://schemas.microsoft.com/office/drawing/2014/main" id="{7D8CC54F-19C0-E7E9-2638-7C0AAF2E75DE}"/>
              </a:ext>
            </a:extLst>
          </p:cNvPr>
          <p:cNvSpPr/>
          <p:nvPr/>
        </p:nvSpPr>
        <p:spPr>
          <a:xfrm>
            <a:off x="6297658" y="2300386"/>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15" name="矩形 10" title="">
            <a:extLst>
              <a:ext uri="{FF2B5EF4-FFF2-40B4-BE49-F238E27FC236}">
                <a16:creationId xmlns:a16="http://schemas.microsoft.com/office/drawing/2014/main" id="{51024065-E5DE-A496-98B9-0B471D31A42F}"/>
              </a:ext>
            </a:extLst>
          </p:cNvPr>
          <p:cNvSpPr/>
          <p:nvPr/>
        </p:nvSpPr>
        <p:spPr>
          <a:xfrm>
            <a:off x="7909292" y="2301022"/>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16" name="矩形 10" title="">
            <a:extLst>
              <a:ext uri="{FF2B5EF4-FFF2-40B4-BE49-F238E27FC236}">
                <a16:creationId xmlns:a16="http://schemas.microsoft.com/office/drawing/2014/main" id="{6AEE413B-B232-9C1A-1CD2-97DEC78E95AF}"/>
              </a:ext>
            </a:extLst>
          </p:cNvPr>
          <p:cNvSpPr/>
          <p:nvPr/>
        </p:nvSpPr>
        <p:spPr>
          <a:xfrm>
            <a:off x="9223267" y="2291738"/>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17" name="矩形 10" title="">
            <a:extLst>
              <a:ext uri="{FF2B5EF4-FFF2-40B4-BE49-F238E27FC236}">
                <a16:creationId xmlns:a16="http://schemas.microsoft.com/office/drawing/2014/main" id="{92547303-D0A9-384E-EA6A-E7B7C445668A}"/>
              </a:ext>
            </a:extLst>
          </p:cNvPr>
          <p:cNvSpPr/>
          <p:nvPr/>
        </p:nvSpPr>
        <p:spPr>
          <a:xfrm>
            <a:off x="314929" y="3047446"/>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18" name="矩形 10" title="">
            <a:extLst>
              <a:ext uri="{FF2B5EF4-FFF2-40B4-BE49-F238E27FC236}">
                <a16:creationId xmlns:a16="http://schemas.microsoft.com/office/drawing/2014/main" id="{1359C0A5-4DEA-377C-9D97-23AB5E1B1585}"/>
              </a:ext>
            </a:extLst>
          </p:cNvPr>
          <p:cNvSpPr/>
          <p:nvPr/>
        </p:nvSpPr>
        <p:spPr>
          <a:xfrm>
            <a:off x="1655108" y="3776575"/>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19" name="矩形 10" title="">
            <a:extLst>
              <a:ext uri="{FF2B5EF4-FFF2-40B4-BE49-F238E27FC236}">
                <a16:creationId xmlns:a16="http://schemas.microsoft.com/office/drawing/2014/main" id="{908FF1FC-E2B4-8F7F-C15C-DA4073D9FA96}"/>
              </a:ext>
            </a:extLst>
          </p:cNvPr>
          <p:cNvSpPr/>
          <p:nvPr/>
        </p:nvSpPr>
        <p:spPr>
          <a:xfrm>
            <a:off x="2370835" y="3776575"/>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20" name="矩形 10" title="">
            <a:extLst>
              <a:ext uri="{FF2B5EF4-FFF2-40B4-BE49-F238E27FC236}">
                <a16:creationId xmlns:a16="http://schemas.microsoft.com/office/drawing/2014/main" id="{D332A01A-D88C-A1AE-43FA-AEEF32F4EAE9}"/>
              </a:ext>
            </a:extLst>
          </p:cNvPr>
          <p:cNvSpPr/>
          <p:nvPr/>
        </p:nvSpPr>
        <p:spPr>
          <a:xfrm>
            <a:off x="3715541" y="3776575"/>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21" name="矩形 10" title="">
            <a:extLst>
              <a:ext uri="{FF2B5EF4-FFF2-40B4-BE49-F238E27FC236}">
                <a16:creationId xmlns:a16="http://schemas.microsoft.com/office/drawing/2014/main" id="{C78335F6-A50D-1260-5742-1AF609194755}"/>
              </a:ext>
            </a:extLst>
          </p:cNvPr>
          <p:cNvSpPr/>
          <p:nvPr/>
        </p:nvSpPr>
        <p:spPr>
          <a:xfrm>
            <a:off x="4414789" y="3776575"/>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22" name="矩形 10" title="">
            <a:extLst>
              <a:ext uri="{FF2B5EF4-FFF2-40B4-BE49-F238E27FC236}">
                <a16:creationId xmlns:a16="http://schemas.microsoft.com/office/drawing/2014/main" id="{7D362359-5A7C-F3FE-1F3F-38D5F657CA43}"/>
              </a:ext>
            </a:extLst>
          </p:cNvPr>
          <p:cNvSpPr/>
          <p:nvPr/>
        </p:nvSpPr>
        <p:spPr>
          <a:xfrm>
            <a:off x="5120594" y="3776574"/>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23" name="矩形 10" title="">
            <a:extLst>
              <a:ext uri="{FF2B5EF4-FFF2-40B4-BE49-F238E27FC236}">
                <a16:creationId xmlns:a16="http://schemas.microsoft.com/office/drawing/2014/main" id="{4BA401E6-89E0-1750-E236-5B57F5F522B8}"/>
              </a:ext>
            </a:extLst>
          </p:cNvPr>
          <p:cNvSpPr/>
          <p:nvPr/>
        </p:nvSpPr>
        <p:spPr>
          <a:xfrm>
            <a:off x="5830836" y="3776574"/>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24" name="矩形 10" title="">
            <a:extLst>
              <a:ext uri="{FF2B5EF4-FFF2-40B4-BE49-F238E27FC236}">
                <a16:creationId xmlns:a16="http://schemas.microsoft.com/office/drawing/2014/main" id="{C0EA016B-B396-19AB-1636-408559EB2A3E}"/>
              </a:ext>
            </a:extLst>
          </p:cNvPr>
          <p:cNvSpPr/>
          <p:nvPr/>
        </p:nvSpPr>
        <p:spPr>
          <a:xfrm>
            <a:off x="6895232" y="3767926"/>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25" name="矩形 10" title="">
            <a:extLst>
              <a:ext uri="{FF2B5EF4-FFF2-40B4-BE49-F238E27FC236}">
                <a16:creationId xmlns:a16="http://schemas.microsoft.com/office/drawing/2014/main" id="{57726DB3-C350-AF02-166C-7D5F9C40161F}"/>
              </a:ext>
            </a:extLst>
          </p:cNvPr>
          <p:cNvSpPr/>
          <p:nvPr/>
        </p:nvSpPr>
        <p:spPr>
          <a:xfrm>
            <a:off x="7611633" y="3767925"/>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26" name="矩形 10" title="">
            <a:extLst>
              <a:ext uri="{FF2B5EF4-FFF2-40B4-BE49-F238E27FC236}">
                <a16:creationId xmlns:a16="http://schemas.microsoft.com/office/drawing/2014/main" id="{730F1C65-8C39-5B8C-A721-E065801E3541}"/>
              </a:ext>
            </a:extLst>
          </p:cNvPr>
          <p:cNvSpPr/>
          <p:nvPr/>
        </p:nvSpPr>
        <p:spPr>
          <a:xfrm>
            <a:off x="9227704" y="3767924"/>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27" name="矩形 10" title="">
            <a:extLst>
              <a:ext uri="{FF2B5EF4-FFF2-40B4-BE49-F238E27FC236}">
                <a16:creationId xmlns:a16="http://schemas.microsoft.com/office/drawing/2014/main" id="{6823E913-256A-BFF8-9878-3D5A1AE69868}"/>
              </a:ext>
            </a:extLst>
          </p:cNvPr>
          <p:cNvSpPr/>
          <p:nvPr/>
        </p:nvSpPr>
        <p:spPr>
          <a:xfrm>
            <a:off x="10854189" y="3767923"/>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28" name="矩形 10" title="">
            <a:extLst>
              <a:ext uri="{FF2B5EF4-FFF2-40B4-BE49-F238E27FC236}">
                <a16:creationId xmlns:a16="http://schemas.microsoft.com/office/drawing/2014/main" id="{D7F0D490-6B50-3AA9-7E5F-24CE50A0867E}"/>
              </a:ext>
            </a:extLst>
          </p:cNvPr>
          <p:cNvSpPr/>
          <p:nvPr/>
        </p:nvSpPr>
        <p:spPr>
          <a:xfrm>
            <a:off x="1018989" y="4511681"/>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29" name="矩形 10" title="">
            <a:extLst>
              <a:ext uri="{FF2B5EF4-FFF2-40B4-BE49-F238E27FC236}">
                <a16:creationId xmlns:a16="http://schemas.microsoft.com/office/drawing/2014/main" id="{391540A4-BA99-A554-0131-85AAB5818913}"/>
              </a:ext>
            </a:extLst>
          </p:cNvPr>
          <p:cNvSpPr/>
          <p:nvPr/>
        </p:nvSpPr>
        <p:spPr>
          <a:xfrm>
            <a:off x="2668494" y="4477155"/>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30" name="矩形 10" title="">
            <a:extLst>
              <a:ext uri="{FF2B5EF4-FFF2-40B4-BE49-F238E27FC236}">
                <a16:creationId xmlns:a16="http://schemas.microsoft.com/office/drawing/2014/main" id="{762AB47C-8CCE-C8B3-2591-D236C59FC7D5}"/>
              </a:ext>
            </a:extLst>
          </p:cNvPr>
          <p:cNvSpPr/>
          <p:nvPr/>
        </p:nvSpPr>
        <p:spPr>
          <a:xfrm>
            <a:off x="4276373" y="4514986"/>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31" name="矩形 10" title="">
            <a:extLst>
              <a:ext uri="{FF2B5EF4-FFF2-40B4-BE49-F238E27FC236}">
                <a16:creationId xmlns:a16="http://schemas.microsoft.com/office/drawing/2014/main" id="{3899B78B-CC77-F8F4-A7FF-7F759C62965B}"/>
              </a:ext>
            </a:extLst>
          </p:cNvPr>
          <p:cNvSpPr/>
          <p:nvPr/>
        </p:nvSpPr>
        <p:spPr>
          <a:xfrm>
            <a:off x="5898213" y="4514986"/>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32" name="矩形 10" title="">
            <a:extLst>
              <a:ext uri="{FF2B5EF4-FFF2-40B4-BE49-F238E27FC236}">
                <a16:creationId xmlns:a16="http://schemas.microsoft.com/office/drawing/2014/main" id="{2B5731EF-ADE6-45E6-BC0D-CAE71DB4F145}"/>
              </a:ext>
            </a:extLst>
          </p:cNvPr>
          <p:cNvSpPr/>
          <p:nvPr/>
        </p:nvSpPr>
        <p:spPr>
          <a:xfrm>
            <a:off x="6619940" y="4486437"/>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33" name="矩形 10" title="">
            <a:extLst>
              <a:ext uri="{FF2B5EF4-FFF2-40B4-BE49-F238E27FC236}">
                <a16:creationId xmlns:a16="http://schemas.microsoft.com/office/drawing/2014/main" id="{5175A78E-29BD-61F1-3CFF-6C36A7EE8B16}"/>
              </a:ext>
            </a:extLst>
          </p:cNvPr>
          <p:cNvSpPr/>
          <p:nvPr/>
        </p:nvSpPr>
        <p:spPr>
          <a:xfrm>
            <a:off x="8232256" y="4514986"/>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34" name="矩形 10" title="">
            <a:extLst>
              <a:ext uri="{FF2B5EF4-FFF2-40B4-BE49-F238E27FC236}">
                <a16:creationId xmlns:a16="http://schemas.microsoft.com/office/drawing/2014/main" id="{3694897C-A0BB-BABC-F75C-F3832C372908}"/>
              </a:ext>
            </a:extLst>
          </p:cNvPr>
          <p:cNvSpPr/>
          <p:nvPr/>
        </p:nvSpPr>
        <p:spPr>
          <a:xfrm>
            <a:off x="9563303" y="4495719"/>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35" name="矩形 10" title="">
            <a:extLst>
              <a:ext uri="{FF2B5EF4-FFF2-40B4-BE49-F238E27FC236}">
                <a16:creationId xmlns:a16="http://schemas.microsoft.com/office/drawing/2014/main" id="{9305FBB7-4F7F-9928-454A-B6D3150F16BC}"/>
              </a:ext>
            </a:extLst>
          </p:cNvPr>
          <p:cNvSpPr/>
          <p:nvPr/>
        </p:nvSpPr>
        <p:spPr>
          <a:xfrm>
            <a:off x="10279054" y="4500667"/>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
        <p:nvSpPr>
          <p:cNvPr id="36" name="矩形 10" title="">
            <a:extLst>
              <a:ext uri="{FF2B5EF4-FFF2-40B4-BE49-F238E27FC236}">
                <a16:creationId xmlns:a16="http://schemas.microsoft.com/office/drawing/2014/main" id="{4C0C62F6-5D53-72B7-63B0-EB7DB82A0AD0}"/>
              </a:ext>
            </a:extLst>
          </p:cNvPr>
          <p:cNvSpPr/>
          <p:nvPr/>
        </p:nvSpPr>
        <p:spPr>
          <a:xfrm>
            <a:off x="721330" y="5234835"/>
            <a:ext cx="297659" cy="646331"/>
          </a:xfrm>
          <a:prstGeom prst="rect">
            <a:avLst/>
          </a:prstGeom>
        </p:spPr>
        <p:txBody>
          <a:bodyPr wrap="squar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defTabSz="914400" fontAlgn="base">
              <a:spcBef>
                <a:spcPct val="0"/>
              </a:spcBef>
              <a:spcAft>
                <a:spcPct val="0"/>
              </a:spcAft>
            </a:pPr>
            <a:r>
              <a:rPr lang="en-US" altLang="zh-CN" sz="3600" b="1" spc="0">
                <a:solidFill>
                  <a:srgbClr val="FF0000"/>
                </a:solidFill>
                <a:latin typeface="Times New Roman" pitchFamily="18" charset="0"/>
                <a:ea typeface="微软雅黑" pitchFamily="34" charset="-122"/>
              </a:rPr>
              <a:t>/</a:t>
            </a:r>
            <a:endParaRPr lang="zh-CN" altLang="en-US" sz="3600" b="1">
              <a:solidFill>
                <a:srgbClr val="FF0000"/>
              </a:solidFill>
              <a:latin typeface="Calibri" pitchFamily="34" charset="0"/>
            </a:endParaRPr>
          </a:p>
        </p:txBody>
      </p:sp>
    </p:spTree>
    <p:custDataLst>
      <p:tags r:id="rId2"/>
    </p:custDataLst>
    <p:extLst>
      <p:ext uri="{BB962C8B-B14F-4D97-AF65-F5344CB8AC3E}">
        <p14:creationId xmlns:p14="http://schemas.microsoft.com/office/powerpoint/2010/main" val="1735115870"/>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Rectangle 3" title="">
            <a:extLst>
              <a:ext uri="{FF2B5EF4-FFF2-40B4-BE49-F238E27FC236}">
                <a16:creationId xmlns:a16="http://schemas.microsoft.com/office/drawing/2014/main" id="{DB42A1F7-EB94-8437-A2BB-C8BDED68D46C}"/>
              </a:ext>
            </a:extLst>
          </p:cNvPr>
          <p:cNvSpPr txBox="1"/>
          <p:nvPr/>
        </p:nvSpPr>
        <p:spPr>
          <a:xfrm>
            <a:off x="615203" y="3148620"/>
            <a:ext cx="2958727" cy="1524980"/>
          </a:xfrm>
          <a:prstGeom prst="rect">
            <a:avLst/>
          </a:prstGeom>
          <a:noFill/>
          <a:ln w="9525">
            <a:noFill/>
          </a:ln>
        </p:spPr>
        <p:txBody>
          <a:bodyPr anchor="t" anchorCtr="0"/>
          <a:lstStyle/>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起句：独立寒秋，</a:t>
            </a:r>
          </a:p>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      湘江北去，</a:t>
            </a:r>
          </a:p>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      橘子洲头。</a:t>
            </a:r>
          </a:p>
        </p:txBody>
      </p:sp>
      <p:sp>
        <p:nvSpPr>
          <p:cNvPr id="3" name="Rectangle 3" title="">
            <a:extLst>
              <a:ext uri="{FF2B5EF4-FFF2-40B4-BE49-F238E27FC236}">
                <a16:creationId xmlns:a16="http://schemas.microsoft.com/office/drawing/2014/main" id="{D97EB73F-5E04-5301-E088-5EF462F490BC}"/>
              </a:ext>
            </a:extLst>
          </p:cNvPr>
          <p:cNvSpPr txBox="1"/>
          <p:nvPr/>
        </p:nvSpPr>
        <p:spPr>
          <a:xfrm>
            <a:off x="4003863" y="2189326"/>
            <a:ext cx="3992655" cy="3443568"/>
          </a:xfrm>
          <a:prstGeom prst="rect">
            <a:avLst/>
          </a:prstGeom>
          <a:noFill/>
          <a:ln w="9525">
            <a:noFill/>
          </a:ln>
        </p:spPr>
        <p:txBody>
          <a:bodyPr anchor="t" anchorCtr="0"/>
          <a:lstStyle/>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铺叙：看万山红遍，</a:t>
            </a:r>
          </a:p>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      层林尽染；</a:t>
            </a:r>
          </a:p>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      漫江碧透，</a:t>
            </a:r>
          </a:p>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      百舸争流。</a:t>
            </a:r>
          </a:p>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      鹰击长空，</a:t>
            </a:r>
          </a:p>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      鱼翔浅底，</a:t>
            </a:r>
          </a:p>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      万类霜天竞自由。</a:t>
            </a:r>
          </a:p>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     </a:t>
            </a:r>
            <a:endParaRPr lang="en-US" altLang="zh-CN" sz="2600" baseline="0">
              <a:latin typeface="黑体" panose="02010609060101010101" pitchFamily="2" charset="-122"/>
              <a:ea typeface="黑体" panose="02010609060101010101" pitchFamily="2" charset="-122"/>
            </a:endParaRPr>
          </a:p>
        </p:txBody>
      </p:sp>
      <p:sp>
        <p:nvSpPr>
          <p:cNvPr id="4" name="Rectangle 3" title="">
            <a:extLst>
              <a:ext uri="{FF2B5EF4-FFF2-40B4-BE49-F238E27FC236}">
                <a16:creationId xmlns:a16="http://schemas.microsoft.com/office/drawing/2014/main" id="{85474511-27F6-072E-92CF-FDD6A1A8B244}"/>
              </a:ext>
            </a:extLst>
          </p:cNvPr>
          <p:cNvSpPr txBox="1"/>
          <p:nvPr/>
        </p:nvSpPr>
        <p:spPr>
          <a:xfrm>
            <a:off x="8276384" y="3022974"/>
            <a:ext cx="3300413" cy="1566956"/>
          </a:xfrm>
          <a:prstGeom prst="rect">
            <a:avLst/>
          </a:prstGeom>
          <a:noFill/>
          <a:ln w="9525">
            <a:noFill/>
          </a:ln>
        </p:spPr>
        <p:txBody>
          <a:bodyPr anchor="t" anchorCtr="0"/>
          <a:lstStyle/>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小结：怅寥廓，</a:t>
            </a:r>
          </a:p>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      问苍茫大地，</a:t>
            </a:r>
          </a:p>
          <a:p>
            <a:pPr marL="342900" indent="-342900" defTabSz="914400">
              <a:lnSpc>
                <a:spcPct val="113000"/>
              </a:lnSpc>
              <a:buFont typeface="Wingdings" panose="05000000000000000000" pitchFamily="2" charset="2"/>
            </a:pPr>
            <a:r>
              <a:rPr lang="zh-CN" altLang="en-US" sz="2800" baseline="0">
                <a:latin typeface="宋体" panose="02010600030101010101" pitchFamily="2" charset="-122"/>
                <a:ea typeface="宋体" panose="02010600030101010101" pitchFamily="2" charset="-122"/>
              </a:rPr>
              <a:t>      谁主沉浮？　</a:t>
            </a:r>
          </a:p>
          <a:p>
            <a:pPr marL="342900" indent="-342900" algn="r" defTabSz="914400">
              <a:lnSpc>
                <a:spcPct val="80000"/>
              </a:lnSpc>
              <a:spcBef>
                <a:spcPct val="20000"/>
              </a:spcBef>
              <a:buFont typeface="Wingdings" panose="05000000000000000000" pitchFamily="2" charset="2"/>
            </a:pPr>
            <a:endParaRPr lang="en-US" altLang="zh-CN" sz="2600" baseline="0">
              <a:latin typeface="黑体" panose="02010609060101010101" pitchFamily="2" charset="-122"/>
              <a:ea typeface="黑体" panose="02010609060101010101" pitchFamily="2" charset="-122"/>
            </a:endParaRPr>
          </a:p>
        </p:txBody>
      </p:sp>
      <p:sp>
        <p:nvSpPr>
          <p:cNvPr id="5" name="矩形 4" title="">
            <a:extLst>
              <a:ext uri="{FF2B5EF4-FFF2-40B4-BE49-F238E27FC236}">
                <a16:creationId xmlns:a16="http://schemas.microsoft.com/office/drawing/2014/main" id="{8DF3AE73-3F4F-8894-1913-74FE943DC000}"/>
              </a:ext>
            </a:extLst>
          </p:cNvPr>
          <p:cNvSpPr/>
          <p:nvPr/>
        </p:nvSpPr>
        <p:spPr>
          <a:xfrm>
            <a:off x="1364015" y="829587"/>
            <a:ext cx="2000264" cy="923330"/>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r>
              <a:rPr lang="zh-CN" altLang="en-US" sz="5400" b="1" strike="noStrike" cap="none" spc="0" noProof="1">
                <a:solidFill>
                  <a:schemeClr val="accent3"/>
                </a:solidFill>
                <a:effectLst/>
                <a:latin typeface="+mn-lt"/>
                <a:ea typeface="+mn-ea"/>
                <a:cs typeface="+mn-cs"/>
              </a:rPr>
              <a:t>上阙</a:t>
            </a:r>
            <a:endParaRPr lang="zh-CN" altLang="en-US" sz="5400" b="1" strike="noStrike" cap="none" spc="0" noProof="1">
              <a:solidFill>
                <a:schemeClr val="accent3"/>
              </a:solidFill>
              <a:effectLst/>
            </a:endParaRPr>
          </a:p>
        </p:txBody>
      </p:sp>
    </p:spTree>
    <p:custDataLst>
      <p:tags r:id="rId2"/>
    </p:custDataLst>
    <p:extLst>
      <p:ext uri="{BB962C8B-B14F-4D97-AF65-F5344CB8AC3E}">
        <p14:creationId xmlns:p14="http://schemas.microsoft.com/office/powerpoint/2010/main" val="32064509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p:cTn id="4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 calcmode="lin" valueType="num">
                                      <p:cBhvr>
                                        <p:cTn id="4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 calcmode="lin" valueType="num">
                                      <p:cBhvr>
                                        <p:cTn id="5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4">
                                            <p:txEl>
                                              <p:pRg st="0" end="0"/>
                                            </p:txEl>
                                          </p:spTgt>
                                        </p:tgtEl>
                                        <p:attrNameLst>
                                          <p:attrName>style.visibility</p:attrName>
                                        </p:attrNameLst>
                                      </p:cBhvr>
                                      <p:to>
                                        <p:strVal val="visible"/>
                                      </p:to>
                                    </p:set>
                                    <p:anim calcmode="lin" valueType="num">
                                      <p:cBhvr>
                                        <p:cTn id="5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5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4">
                                            <p:txEl>
                                              <p:pRg st="1" end="1"/>
                                            </p:txEl>
                                          </p:spTgt>
                                        </p:tgtEl>
                                        <p:attrNameLst>
                                          <p:attrName>style.visibility</p:attrName>
                                        </p:attrNameLst>
                                      </p:cBhvr>
                                      <p:to>
                                        <p:strVal val="visible"/>
                                      </p:to>
                                    </p:set>
                                    <p:anim calcmode="lin" valueType="num">
                                      <p:cBhvr>
                                        <p:cTn id="6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6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4">
                                            <p:txEl>
                                              <p:pRg st="2" end="2"/>
                                            </p:txEl>
                                          </p:spTgt>
                                        </p:tgtEl>
                                        <p:attrNameLst>
                                          <p:attrName>style.visibility</p:attrName>
                                        </p:attrNameLst>
                                      </p:cBhvr>
                                      <p:to>
                                        <p:strVal val="visible"/>
                                      </p:to>
                                    </p:set>
                                    <p:anim calcmode="lin" valueType="num">
                                      <p:cBhvr>
                                        <p:cTn id="6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6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title="">
            <a:extLst>
              <a:ext uri="{FF2B5EF4-FFF2-40B4-BE49-F238E27FC236}">
                <a16:creationId xmlns:a16="http://schemas.microsoft.com/office/drawing/2014/main" id="{C0313FA0-78FF-9386-FECD-D30CBDE05A8C}"/>
              </a:ext>
            </a:extLst>
          </p:cNvPr>
          <p:cNvSpPr/>
          <p:nvPr/>
        </p:nvSpPr>
        <p:spPr>
          <a:xfrm>
            <a:off x="2886823" y="1524359"/>
            <a:ext cx="6173507" cy="584775"/>
          </a:xfrm>
          <a:prstGeom prst="rect">
            <a:avLst/>
          </a:prstGeom>
        </p:spPr>
        <p:txBody>
          <a:bodyPr wrap="square">
            <a:spAutoFit/>
          </a:bodyPr>
          <a:lstStyle/>
          <a:p>
            <a:pPr fontAlgn="auto">
              <a:spcBef>
                <a:spcPct val="0"/>
              </a:spcBef>
              <a:spcAft>
                <a:spcPct val="0"/>
              </a:spcAft>
              <a:defRPr/>
            </a:pPr>
            <a:r>
              <a:rPr lang="zh-CN" altLang="zh-CN" sz="3200" b="1" kern="100">
                <a:solidFill>
                  <a:prstClr val="black"/>
                </a:solidFill>
                <a:latin typeface="Calibri"/>
                <a:ea typeface="+mn-ea"/>
                <a:cs typeface="Times New Roman" panose="02020603050405020304"/>
              </a:rPr>
              <a:t>独立寒秋，湘江北去，橘子洲头</a:t>
            </a:r>
            <a:endParaRPr lang="zh-CN" altLang="en-US" sz="3200" b="1">
              <a:solidFill>
                <a:prstClr val="black"/>
              </a:solidFill>
              <a:ea typeface="+mn-ea"/>
            </a:endParaRPr>
          </a:p>
        </p:txBody>
      </p:sp>
      <p:sp>
        <p:nvSpPr>
          <p:cNvPr id="3" name="下箭头 4" title="">
            <a:extLst>
              <a:ext uri="{FF2B5EF4-FFF2-40B4-BE49-F238E27FC236}">
                <a16:creationId xmlns:a16="http://schemas.microsoft.com/office/drawing/2014/main" id="{BE2A74F6-8C75-3DBC-6B05-9B3BCDD59DE3}"/>
              </a:ext>
            </a:extLst>
          </p:cNvPr>
          <p:cNvSpPr/>
          <p:nvPr/>
        </p:nvSpPr>
        <p:spPr>
          <a:xfrm flipH="1">
            <a:off x="3750702" y="2385359"/>
            <a:ext cx="358775" cy="5847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下箭头 5" title="">
            <a:extLst>
              <a:ext uri="{FF2B5EF4-FFF2-40B4-BE49-F238E27FC236}">
                <a16:creationId xmlns:a16="http://schemas.microsoft.com/office/drawing/2014/main" id="{02343FF2-7A42-A0FD-23D9-164AFE68B1BC}"/>
              </a:ext>
            </a:extLst>
          </p:cNvPr>
          <p:cNvSpPr/>
          <p:nvPr/>
        </p:nvSpPr>
        <p:spPr>
          <a:xfrm>
            <a:off x="7661836" y="2383725"/>
            <a:ext cx="360363" cy="584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5" name="TextBox 6" title="">
            <a:extLst>
              <a:ext uri="{FF2B5EF4-FFF2-40B4-BE49-F238E27FC236}">
                <a16:creationId xmlns:a16="http://schemas.microsoft.com/office/drawing/2014/main" id="{E8408E4C-1ADF-23E9-EEC5-9566C3949D3D}"/>
              </a:ext>
            </a:extLst>
          </p:cNvPr>
          <p:cNvSpPr txBox="1">
            <a:spLocks noChangeArrowheads="1"/>
          </p:cNvSpPr>
          <p:nvPr/>
        </p:nvSpPr>
        <p:spPr bwMode="auto">
          <a:xfrm>
            <a:off x="3426057" y="3167062"/>
            <a:ext cx="1008063" cy="523875"/>
          </a:xfrm>
          <a:prstGeom prst="rect">
            <a:avLst/>
          </a:prstGeom>
          <a:noFill/>
          <a:ln w="9525">
            <a:noFill/>
            <a:miter lim="800000"/>
          </a:ln>
        </p:spPr>
        <p:txBody>
          <a:bodyPr>
            <a:spAutoFit/>
          </a:bodyPr>
          <a:lstStyle/>
          <a:p>
            <a:r>
              <a:rPr lang="zh-CN" altLang="en-US" sz="2800" b="1">
                <a:solidFill>
                  <a:srgbClr val="FF0000"/>
                </a:solidFill>
                <a:latin typeface="Century Schoolbook"/>
              </a:rPr>
              <a:t>时间</a:t>
            </a:r>
          </a:p>
        </p:txBody>
      </p:sp>
      <p:sp>
        <p:nvSpPr>
          <p:cNvPr id="6" name="TextBox 7" title="">
            <a:extLst>
              <a:ext uri="{FF2B5EF4-FFF2-40B4-BE49-F238E27FC236}">
                <a16:creationId xmlns:a16="http://schemas.microsoft.com/office/drawing/2014/main" id="{76739555-6688-3778-73F2-9F592321C56D}"/>
              </a:ext>
            </a:extLst>
          </p:cNvPr>
          <p:cNvSpPr txBox="1">
            <a:spLocks noChangeArrowheads="1"/>
          </p:cNvSpPr>
          <p:nvPr/>
        </p:nvSpPr>
        <p:spPr bwMode="auto">
          <a:xfrm>
            <a:off x="7436131" y="3167062"/>
            <a:ext cx="1079500" cy="523875"/>
          </a:xfrm>
          <a:prstGeom prst="rect">
            <a:avLst/>
          </a:prstGeom>
          <a:noFill/>
          <a:ln w="9525">
            <a:noFill/>
            <a:miter lim="800000"/>
          </a:ln>
        </p:spPr>
        <p:txBody>
          <a:bodyPr>
            <a:spAutoFit/>
          </a:bodyPr>
          <a:lstStyle/>
          <a:p>
            <a:r>
              <a:rPr lang="zh-CN" altLang="en-US" sz="2800" b="1">
                <a:solidFill>
                  <a:srgbClr val="FF0000"/>
                </a:solidFill>
                <a:latin typeface="Century Schoolbook"/>
              </a:rPr>
              <a:t>地点</a:t>
            </a:r>
          </a:p>
        </p:txBody>
      </p:sp>
      <p:sp>
        <p:nvSpPr>
          <p:cNvPr id="7" name="下箭头 1" title="">
            <a:extLst>
              <a:ext uri="{FF2B5EF4-FFF2-40B4-BE49-F238E27FC236}">
                <a16:creationId xmlns:a16="http://schemas.microsoft.com/office/drawing/2014/main" id="{56C5EE15-F606-52A3-328C-F38B4C9C767C}"/>
              </a:ext>
            </a:extLst>
          </p:cNvPr>
          <p:cNvSpPr/>
          <p:nvPr/>
        </p:nvSpPr>
        <p:spPr>
          <a:xfrm flipH="1">
            <a:off x="5613213" y="2385360"/>
            <a:ext cx="360363" cy="584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8" name="文本框 7" title="">
            <a:extLst>
              <a:ext uri="{FF2B5EF4-FFF2-40B4-BE49-F238E27FC236}">
                <a16:creationId xmlns:a16="http://schemas.microsoft.com/office/drawing/2014/main" id="{AB7E23CA-5000-F9B9-0715-7F51C78E2028}"/>
              </a:ext>
            </a:extLst>
          </p:cNvPr>
          <p:cNvSpPr txBox="1">
            <a:spLocks noChangeArrowheads="1"/>
          </p:cNvSpPr>
          <p:nvPr/>
        </p:nvSpPr>
        <p:spPr bwMode="auto">
          <a:xfrm>
            <a:off x="5381346" y="3167062"/>
            <a:ext cx="909637" cy="522288"/>
          </a:xfrm>
          <a:prstGeom prst="rect">
            <a:avLst/>
          </a:prstGeom>
          <a:noFill/>
          <a:ln w="9525">
            <a:noFill/>
            <a:miter lim="800000"/>
          </a:ln>
        </p:spPr>
        <p:txBody>
          <a:bodyPr>
            <a:spAutoFit/>
          </a:bodyPr>
          <a:lstStyle/>
          <a:p>
            <a:r>
              <a:rPr lang="zh-CN" altLang="en-US" sz="2800" b="1">
                <a:solidFill>
                  <a:srgbClr val="FF0000"/>
                </a:solidFill>
                <a:latin typeface="Century Schoolbook"/>
              </a:rPr>
              <a:t>方位</a:t>
            </a:r>
          </a:p>
        </p:txBody>
      </p:sp>
      <p:sp>
        <p:nvSpPr>
          <p:cNvPr id="9" name="TextBox 8" title="">
            <a:extLst>
              <a:ext uri="{FF2B5EF4-FFF2-40B4-BE49-F238E27FC236}">
                <a16:creationId xmlns:a16="http://schemas.microsoft.com/office/drawing/2014/main" id="{E7BBBCFD-CF78-47E9-A4C0-5B3B01193181}"/>
              </a:ext>
            </a:extLst>
          </p:cNvPr>
          <p:cNvSpPr txBox="1">
            <a:spLocks noChangeArrowheads="1"/>
          </p:cNvSpPr>
          <p:nvPr/>
        </p:nvSpPr>
        <p:spPr bwMode="auto">
          <a:xfrm>
            <a:off x="983784" y="4424112"/>
            <a:ext cx="10614398" cy="646331"/>
          </a:xfrm>
          <a:prstGeom prst="rect">
            <a:avLst/>
          </a:prstGeom>
          <a:noFill/>
          <a:ln w="9525">
            <a:noFill/>
            <a:miter lim="800000"/>
          </a:ln>
        </p:spPr>
        <p:txBody>
          <a:bodyPr wrap="square">
            <a:spAutoFit/>
          </a:bodyPr>
          <a:lstStyle/>
          <a:p>
            <a:r>
              <a:rPr lang="zh-CN" altLang="en-US" sz="3600" b="1">
                <a:solidFill>
                  <a:srgbClr val="0070C0"/>
                </a:solidFill>
                <a:latin typeface="Century Schoolbook"/>
              </a:rPr>
              <a:t>起</a:t>
            </a:r>
            <a:r>
              <a:rPr lang="zh-CN" altLang="en-US" sz="2800" b="1">
                <a:solidFill>
                  <a:srgbClr val="0070C0"/>
                </a:solidFill>
                <a:latin typeface="Century Schoolbook"/>
              </a:rPr>
              <a:t>：由独立寒秋统领全文，点明时地，引出下文看到的寒秋之景</a:t>
            </a:r>
          </a:p>
        </p:txBody>
      </p:sp>
    </p:spTree>
    <p:custDataLst>
      <p:tags r:id="rId2"/>
    </p:custDataLst>
    <p:extLst>
      <p:ext uri="{BB962C8B-B14F-4D97-AF65-F5344CB8AC3E}">
        <p14:creationId xmlns:p14="http://schemas.microsoft.com/office/powerpoint/2010/main" val="17998939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1000"/>
                                        <p:tgtEl>
                                          <p:spTgt spid="3"/>
                                        </p:tgtEl>
                                      </p:cBhvr>
                                    </p:animEffect>
                                  </p:childTnLst>
                                </p:cTn>
                              </p:par>
                            </p:childTnLst>
                          </p:cTn>
                        </p:par>
                        <p:par>
                          <p:cTn id="13" fill="hold" nodeType="afterGroup">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1000"/>
                                        <p:tgtEl>
                                          <p:spTgt spid="5"/>
                                        </p:tgtEl>
                                      </p:cBhvr>
                                    </p:animEffect>
                                  </p:childTnLst>
                                </p:cTn>
                              </p:par>
                            </p:childTnLst>
                          </p:cTn>
                        </p:par>
                      </p:childTnLst>
                    </p:cTn>
                  </p:par>
                  <p:par>
                    <p:cTn id="17" fill="hold" nodeType="clickPar">
                      <p:stCondLst>
                        <p:cond delay="indefinite"/>
                        <p:cond evt="onBegin" delay="0">
                          <p:tn val="16"/>
                        </p:cond>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ircle(in)">
                                      <p:cBhvr>
                                        <p:cTn id="21" dur="1000"/>
                                        <p:tgtEl>
                                          <p:spTgt spid="7"/>
                                        </p:tgtEl>
                                      </p:cBhvr>
                                    </p:animEffect>
                                  </p:childTnLst>
                                </p:cTn>
                              </p:par>
                            </p:childTnLst>
                          </p:cTn>
                        </p:par>
                      </p:childTnLst>
                    </p:cTn>
                  </p:par>
                  <p:par>
                    <p:cTn id="22" fill="hold" nodeType="clickPar">
                      <p:stCondLst>
                        <p:cond delay="indefinite"/>
                        <p:cond evt="onBegin" delay="0">
                          <p:tn val="21"/>
                        </p:cond>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cond evt="onBegin" delay="0">
                          <p:tn val="27"/>
                        </p:cond>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circle(in)">
                                      <p:cBhvr>
                                        <p:cTn id="32" dur="750"/>
                                        <p:tgtEl>
                                          <p:spTgt spid="4"/>
                                        </p:tgtEl>
                                      </p:cBhvr>
                                    </p:animEffect>
                                  </p:childTnLst>
                                </p:cTn>
                              </p:par>
                            </p:childTnLst>
                          </p:cTn>
                        </p:par>
                        <p:par>
                          <p:cTn id="33" fill="hold" nodeType="afterGroup">
                            <p:stCondLst>
                              <p:cond delay="750"/>
                            </p:stCondLst>
                            <p:childTnLst>
                              <p:par>
                                <p:cTn id="34" presetID="6" presetClass="entr" presetSubtype="16"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circle(in)">
                                      <p:cBhvr>
                                        <p:cTn id="36" dur="750"/>
                                        <p:tgtEl>
                                          <p:spTgt spid="6"/>
                                        </p:tgtEl>
                                      </p:cBhvr>
                                    </p:animEffect>
                                  </p:childTnLst>
                                </p:cTn>
                              </p:par>
                            </p:childTnLst>
                          </p:cTn>
                        </p:par>
                      </p:childTnLst>
                    </p:cTn>
                  </p:par>
                  <p:par>
                    <p:cTn id="37" fill="hold" nodeType="clickPar">
                      <p:stCondLst>
                        <p:cond delay="indefinite"/>
                        <p:cond evt="onBegin" delay="0">
                          <p:tn val="36"/>
                        </p:cond>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fltVal val="0"/>
                                          </p:val>
                                        </p:tav>
                                        <p:tav tm="100000">
                                          <p:val>
                                            <p:strVal val="#ppt_w"/>
                                          </p:val>
                                        </p:tav>
                                      </p:tavLst>
                                    </p:anim>
                                    <p:anim calcmode="lin" valueType="num">
                                      <p:cBhvr>
                                        <p:cTn id="42" dur="1000" fill="hold"/>
                                        <p:tgtEl>
                                          <p:spTgt spid="9"/>
                                        </p:tgtEl>
                                        <p:attrNameLst>
                                          <p:attrName>ppt_h</p:attrName>
                                        </p:attrNameLst>
                                      </p:cBhvr>
                                      <p:tavLst>
                                        <p:tav tm="0">
                                          <p:val>
                                            <p:fltVal val="0"/>
                                          </p:val>
                                        </p:tav>
                                        <p:tav tm="100000">
                                          <p:val>
                                            <p:strVal val="#ppt_h"/>
                                          </p:val>
                                        </p:tav>
                                      </p:tavLst>
                                    </p:anim>
                                    <p:anim calcmode="lin" valueType="num">
                                      <p:cBhvr>
                                        <p:cTn id="43" dur="1000" fill="hold"/>
                                        <p:tgtEl>
                                          <p:spTgt spid="9"/>
                                        </p:tgtEl>
                                        <p:attrNameLst>
                                          <p:attrName>style.rotation</p:attrName>
                                        </p:attrNameLst>
                                      </p:cBhvr>
                                      <p:tavLst>
                                        <p:tav tm="0">
                                          <p:val>
                                            <p:fltVal val="90"/>
                                          </p:val>
                                        </p:tav>
                                        <p:tav tm="100000">
                                          <p:val>
                                            <p:fltVal val="0"/>
                                          </p:val>
                                        </p:tav>
                                      </p:tavLst>
                                    </p:anim>
                                    <p:animEffect transition="in" filter="fade">
                                      <p:cBhvr>
                                        <p:cTn id="4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p:bldP spid="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title="">
            <a:extLst>
              <a:ext uri="{FF2B5EF4-FFF2-40B4-BE49-F238E27FC236}">
                <a16:creationId xmlns:a16="http://schemas.microsoft.com/office/drawing/2014/main" id="{F7E16020-9CCC-2818-F26F-938F317BA750}"/>
              </a:ext>
            </a:extLst>
          </p:cNvPr>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19530" y="71718"/>
            <a:ext cx="12000752" cy="6717553"/>
          </a:xfrm>
          <a:prstGeom prst="rect">
            <a:avLst/>
          </a:prstGeom>
        </p:spPr>
      </p:pic>
      <p:pic>
        <p:nvPicPr>
          <p:cNvPr id="3" name="图片 2" title="">
            <a:extLst>
              <a:ext uri="{FF2B5EF4-FFF2-40B4-BE49-F238E27FC236}">
                <a16:creationId xmlns:a16="http://schemas.microsoft.com/office/drawing/2014/main" id="{15E3CF99-7000-CEDB-DD8B-3E3FA4D8621F}"/>
              </a:ext>
            </a:extLst>
          </p:cNvPr>
          <p:cNvPicPr>
            <a:picLocks noChangeAspect="1"/>
          </p:cNvPicPr>
          <p:nvPr/>
        </p:nvPicPr>
        <p:blipFill>
          <a:blip r:embed="rId3"/>
          <a:stretch>
            <a:fillRect/>
          </a:stretch>
        </p:blipFill>
        <p:spPr>
          <a:xfrm>
            <a:off x="71718" y="68729"/>
            <a:ext cx="12192635" cy="6768036"/>
          </a:xfrm>
          <a:prstGeom prst="rect">
            <a:avLst/>
          </a:prstGeom>
        </p:spPr>
      </p:pic>
      <p:grpSp>
        <p:nvGrpSpPr>
          <p:cNvPr id="4" name="组合 3" title="">
            <a:extLst>
              <a:ext uri="{FF2B5EF4-FFF2-40B4-BE49-F238E27FC236}">
                <a16:creationId xmlns:a16="http://schemas.microsoft.com/office/drawing/2014/main" id="{3F8FDB2D-8A2E-5720-38D3-7454D337A192}"/>
              </a:ext>
            </a:extLst>
          </p:cNvPr>
          <p:cNvGrpSpPr/>
          <p:nvPr/>
        </p:nvGrpSpPr>
        <p:grpSpPr>
          <a:xfrm>
            <a:off x="23588" y="1685365"/>
            <a:ext cx="12192635" cy="4892812"/>
            <a:chOff x="0" y="2847"/>
            <a:chExt cx="19201" cy="8179"/>
          </a:xfrm>
        </p:grpSpPr>
        <p:pic>
          <p:nvPicPr>
            <p:cNvPr id="5" name="图片 4">
              <a:extLst>
                <a:ext uri="{FF2B5EF4-FFF2-40B4-BE49-F238E27FC236}">
                  <a16:creationId xmlns:a16="http://schemas.microsoft.com/office/drawing/2014/main" id="{04B8E6F2-5761-3CD5-2062-AAF78F395E31}"/>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 y="2847"/>
              <a:ext cx="19200" cy="7978"/>
            </a:xfrm>
            <a:prstGeom prst="rect">
              <a:avLst/>
            </a:prstGeom>
          </p:spPr>
        </p:pic>
        <p:pic>
          <p:nvPicPr>
            <p:cNvPr id="6" name="PA_图片 8">
              <a:extLst>
                <a:ext uri="{FF2B5EF4-FFF2-40B4-BE49-F238E27FC236}">
                  <a16:creationId xmlns:a16="http://schemas.microsoft.com/office/drawing/2014/main" id="{7A50DB6C-7E7C-ABAC-375F-D36949281689}"/>
                </a:ext>
              </a:extLst>
            </p:cNvPr>
            <p:cNvPicPr>
              <a:picLocks noChangeAspect="1"/>
            </p:cNvPicPr>
            <p:nvPr>
              <p:custDataLst>
                <p:tags r:id="rId6"/>
              </p:custDataLst>
            </p:nvPr>
          </p:nvPicPr>
          <p:blipFill>
            <a:blip r:embed="rId5">
              <a:extLst>
                <a:ext uri="{28A0092B-C50C-407E-A947-70E740481C1C}">
                  <a14:useLocalDpi xmlns:a14="http://schemas.microsoft.com/office/drawing/2010/main" val="0"/>
                </a:ext>
              </a:extLst>
            </a:blip>
            <a:srcRect t="33041"/>
            <a:stretch>
              <a:fillRect/>
            </a:stretch>
          </p:blipFill>
          <p:spPr>
            <a:xfrm flipH="1">
              <a:off x="0" y="4714"/>
              <a:ext cx="19201" cy="6312"/>
            </a:xfrm>
            <a:prstGeom prst="rect">
              <a:avLst/>
            </a:prstGeom>
          </p:spPr>
        </p:pic>
      </p:grpSp>
      <p:pic>
        <p:nvPicPr>
          <p:cNvPr id="7" name="图片 6" title="">
            <a:extLst>
              <a:ext uri="{FF2B5EF4-FFF2-40B4-BE49-F238E27FC236}">
                <a16:creationId xmlns:a16="http://schemas.microsoft.com/office/drawing/2014/main" id="{0F3F8429-05B1-0AA4-779E-3A2B7D478C77}"/>
              </a:ext>
            </a:extLst>
          </p:cNvPr>
          <p:cNvPicPr>
            <a:picLocks noChangeAspect="1"/>
          </p:cNvPicPr>
          <p:nvPr/>
        </p:nvPicPr>
        <p:blipFill>
          <a:blip r:embed="rId7">
            <a:extLst>
              <a:ext uri="{28A0092B-C50C-407E-A947-70E740481C1C}">
                <a14:useLocalDpi xmlns:a14="http://schemas.microsoft.com/office/drawing/2010/main" val="0"/>
              </a:ext>
            </a:extLst>
          </a:blip>
          <a:srcRect l="10494" t="26133" r="20536" b="24204"/>
          <a:stretch>
            <a:fillRect/>
          </a:stretch>
        </p:blipFill>
        <p:spPr>
          <a:xfrm flipH="1">
            <a:off x="72035" y="122395"/>
            <a:ext cx="3023870" cy="2001717"/>
          </a:xfrm>
          <a:prstGeom prst="rect">
            <a:avLst/>
          </a:prstGeom>
        </p:spPr>
      </p:pic>
      <p:grpSp>
        <p:nvGrpSpPr>
          <p:cNvPr id="8" name="组合 7" title="">
            <a:extLst>
              <a:ext uri="{FF2B5EF4-FFF2-40B4-BE49-F238E27FC236}">
                <a16:creationId xmlns:a16="http://schemas.microsoft.com/office/drawing/2014/main" id="{A47216F5-57BB-BCE2-274E-743B95A59D3C}"/>
              </a:ext>
            </a:extLst>
          </p:cNvPr>
          <p:cNvGrpSpPr/>
          <p:nvPr/>
        </p:nvGrpSpPr>
        <p:grpSpPr>
          <a:xfrm>
            <a:off x="3849650" y="881376"/>
            <a:ext cx="2167890" cy="5220600"/>
            <a:chOff x="2286" y="1027"/>
            <a:chExt cx="3414" cy="8513"/>
          </a:xfrm>
        </p:grpSpPr>
        <p:pic>
          <p:nvPicPr>
            <p:cNvPr id="9" name="图片 8">
              <a:extLst>
                <a:ext uri="{FF2B5EF4-FFF2-40B4-BE49-F238E27FC236}">
                  <a16:creationId xmlns:a16="http://schemas.microsoft.com/office/drawing/2014/main" id="{DEBAA872-17CA-BCA5-257C-A088F755B74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02" y="2128"/>
              <a:ext cx="798" cy="870"/>
            </a:xfrm>
            <a:prstGeom prst="rect">
              <a:avLst/>
            </a:prstGeom>
          </p:spPr>
        </p:pic>
        <p:cxnSp>
          <p:nvCxnSpPr>
            <p:cNvPr id="10" name="直接连接符 9">
              <a:extLst>
                <a:ext uri="{FF2B5EF4-FFF2-40B4-BE49-F238E27FC236}">
                  <a16:creationId xmlns:a16="http://schemas.microsoft.com/office/drawing/2014/main" id="{1A7DB907-20AB-3D3E-F62E-894041937756}"/>
                </a:ext>
              </a:extLst>
            </p:cNvPr>
            <p:cNvCxnSpPr/>
            <p:nvPr/>
          </p:nvCxnSpPr>
          <p:spPr>
            <a:xfrm flipH="1">
              <a:off x="3455" y="2547"/>
              <a:ext cx="0" cy="6759"/>
            </a:xfrm>
            <a:prstGeom prst="line">
              <a:avLst/>
            </a:prstGeom>
            <a:ln w="12700" cmpd="sng">
              <a:solidFill>
                <a:srgbClr val="202020"/>
              </a:solidFill>
              <a:prstDash val="sysDot"/>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15BB617F-E920-BF13-BCDA-074C6AA0F99B}"/>
                </a:ext>
              </a:extLst>
            </p:cNvPr>
            <p:cNvGrpSpPr/>
            <p:nvPr/>
          </p:nvGrpSpPr>
          <p:grpSpPr>
            <a:xfrm>
              <a:off x="2424" y="6556"/>
              <a:ext cx="976" cy="2984"/>
              <a:chOff x="8229" y="3005"/>
              <a:chExt cx="976" cy="2984"/>
            </a:xfrm>
          </p:grpSpPr>
          <p:pic>
            <p:nvPicPr>
              <p:cNvPr id="14" name="图片 13" descr="e64afae20b7a41024e2e588b23f666b0">
                <a:extLst>
                  <a:ext uri="{FF2B5EF4-FFF2-40B4-BE49-F238E27FC236}">
                    <a16:creationId xmlns:a16="http://schemas.microsoft.com/office/drawing/2014/main" id="{2C5BB2FF-6436-B8E7-5E58-9A74A4008F8F}"/>
                  </a:ext>
                </a:extLst>
              </p:cNvPr>
              <p:cNvPicPr>
                <a:picLocks noChangeAspect="1"/>
              </p:cNvPicPr>
              <p:nvPr/>
            </p:nvPicPr>
            <p:blipFill>
              <a:blip r:embed="rId9"/>
              <a:stretch>
                <a:fillRect/>
              </a:stretch>
            </p:blipFill>
            <p:spPr>
              <a:xfrm>
                <a:off x="8229" y="3005"/>
                <a:ext cx="976" cy="2985"/>
              </a:xfrm>
              <a:prstGeom prst="rect">
                <a:avLst/>
              </a:prstGeom>
            </p:spPr>
          </p:pic>
          <p:sp>
            <p:nvSpPr>
              <p:cNvPr id="15" name="矩形 14">
                <a:extLst>
                  <a:ext uri="{FF2B5EF4-FFF2-40B4-BE49-F238E27FC236}">
                    <a16:creationId xmlns:a16="http://schemas.microsoft.com/office/drawing/2014/main" id="{7B8EE62A-34AA-F0B5-85CF-DA894FC1A814}"/>
                  </a:ext>
                </a:extLst>
              </p:cNvPr>
              <p:cNvSpPr/>
              <p:nvPr/>
            </p:nvSpPr>
            <p:spPr>
              <a:xfrm>
                <a:off x="8277" y="3148"/>
                <a:ext cx="928" cy="28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楷体" panose="02010609060101010101" charset="-122"/>
                    <a:ea typeface="楷体" panose="02010609060101010101" charset="-122"/>
                  </a:rPr>
                  <a:t>毛泽东</a:t>
                </a:r>
              </a:p>
            </p:txBody>
          </p:sp>
        </p:grpSp>
        <p:sp>
          <p:nvSpPr>
            <p:cNvPr id="12" name="文本框 11">
              <a:extLst>
                <a:ext uri="{FF2B5EF4-FFF2-40B4-BE49-F238E27FC236}">
                  <a16:creationId xmlns:a16="http://schemas.microsoft.com/office/drawing/2014/main" id="{55E70189-C5E4-DADF-DE7D-4CF068BF7C15}"/>
                </a:ext>
              </a:extLst>
            </p:cNvPr>
            <p:cNvSpPr txBox="1"/>
            <p:nvPr/>
          </p:nvSpPr>
          <p:spPr>
            <a:xfrm>
              <a:off x="3603" y="1027"/>
              <a:ext cx="1608" cy="8324"/>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5500" b="0" i="0" baseline="0" noProof="0">
                  <a:ln>
                    <a:noFill/>
                  </a:ln>
                  <a:solidFill>
                    <a:schemeClr val="tx1"/>
                  </a:solidFill>
                  <a:effectLst/>
                  <a:uLnTx/>
                  <a:uFillTx/>
                  <a:latin typeface="汉仪颜楷繁" panose="02010600000101010101" charset="-122"/>
                  <a:ea typeface="汉仪颜楷繁" panose="02010600000101010101" charset="-122"/>
                  <a:sym typeface="Century Gothic" panose="020b0502020202020204" pitchFamily="34" charset="0"/>
                </a:rPr>
                <a:t>『沁园春·长沙』</a:t>
              </a:r>
            </a:p>
          </p:txBody>
        </p:sp>
        <p:cxnSp>
          <p:nvCxnSpPr>
            <p:cNvPr id="13" name="直接连接符 12">
              <a:extLst>
                <a:ext uri="{FF2B5EF4-FFF2-40B4-BE49-F238E27FC236}">
                  <a16:creationId xmlns:a16="http://schemas.microsoft.com/office/drawing/2014/main" id="{487455E2-E7D5-B023-E425-B611CC1A4DE3}"/>
                </a:ext>
              </a:extLst>
            </p:cNvPr>
            <p:cNvCxnSpPr/>
            <p:nvPr/>
          </p:nvCxnSpPr>
          <p:spPr>
            <a:xfrm flipH="1">
              <a:off x="2286" y="2547"/>
              <a:ext cx="0" cy="6759"/>
            </a:xfrm>
            <a:prstGeom prst="line">
              <a:avLst/>
            </a:prstGeom>
            <a:ln w="12700" cmpd="sng">
              <a:solidFill>
                <a:srgbClr val="202020"/>
              </a:solidFill>
              <a:prstDash val="sysDot"/>
            </a:ln>
          </p:spPr>
          <p:style>
            <a:lnRef idx="1">
              <a:schemeClr val="accent1"/>
            </a:lnRef>
            <a:fillRef idx="0">
              <a:schemeClr val="accent1"/>
            </a:fillRef>
            <a:effectRef idx="0">
              <a:schemeClr val="accent1"/>
            </a:effectRef>
            <a:fontRef idx="minor">
              <a:schemeClr val="tx1"/>
            </a:fontRef>
          </p:style>
        </p:cxnSp>
      </p:grpSp>
      <p:pic>
        <p:nvPicPr>
          <p:cNvPr id="16" name="PA_图片 10" title="">
            <a:extLst>
              <a:ext uri="{FF2B5EF4-FFF2-40B4-BE49-F238E27FC236}">
                <a16:creationId xmlns:a16="http://schemas.microsoft.com/office/drawing/2014/main" id="{9A6680CF-2FB0-4F7F-5D82-8C20D98FDA58}"/>
              </a:ext>
            </a:extLst>
          </p:cNvPr>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pic>
        <p:nvPicPr>
          <p:cNvPr id="17" name="Picture 17"/>
          <p:cNvPicPr>
            <a:picLocks noChangeAspect="1"/>
          </p:cNvPicPr>
          <p:nvPr/>
        </p:nvPicPr>
        <p:blipFill>
          <a:blip r:embed="rId12"/>
          <a:stretch>
            <a:fillRect/>
          </a:stretch>
        </p:blipFill>
        <p:spPr>
          <a:xfrm flipH="1">
            <a:off x="10337800" y="11899900"/>
            <a:ext cx="0" cy="0"/>
          </a:xfrm>
          <a:prstGeom prst="rect">
            <a:avLst/>
          </a:prstGeom>
          <a:ln>
            <a:noFill/>
          </a:ln>
        </p:spPr>
      </p:pic>
    </p:spTree>
    <p:custDataLst>
      <p:tags r:id="rId13"/>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a:extLst>
              <a:ext uri="{FF2B5EF4-FFF2-40B4-BE49-F238E27FC236}">
                <a16:creationId xmlns:a16="http://schemas.microsoft.com/office/drawing/2014/main" id="{595B7ED2-3058-6FAE-37A1-9DD19291C54D}"/>
              </a:ext>
            </a:extLst>
          </p:cNvPr>
          <p:cNvSpPr txBox="1"/>
          <p:nvPr/>
        </p:nvSpPr>
        <p:spPr>
          <a:xfrm>
            <a:off x="944281" y="1485623"/>
            <a:ext cx="10422966" cy="1717521"/>
          </a:xfrm>
          <a:prstGeom prst="rect">
            <a:avLst/>
          </a:prstGeom>
          <a:noFill/>
        </p:spPr>
        <p:txBody>
          <a:bodyPr wrap="square">
            <a:spAutoFit/>
          </a:bodyPr>
          <a:lstStyle/>
          <a:p>
            <a:pPr>
              <a:lnSpc>
                <a:spcPct val="130000"/>
              </a:lnSpc>
            </a:pPr>
            <a:r>
              <a:rPr lang="zh-CN" altLang="en-US" sz="2800" b="1">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独</a:t>
            </a:r>
            <a:r>
              <a:rPr lang="zh-CN" altLang="en-US" sz="2800" b="1">
                <a:latin typeface="宋体" panose="02010600030101010101" pitchFamily="2" charset="-122"/>
                <a:ea typeface="宋体" panose="02010600030101010101" pitchFamily="2" charset="-122"/>
              </a:rPr>
              <a:t>”字说明无人做伴；“</a:t>
            </a:r>
            <a:r>
              <a:rPr lang="zh-CN" altLang="en-US" sz="2800" b="1">
                <a:solidFill>
                  <a:srgbClr val="FF0000"/>
                </a:solidFill>
                <a:latin typeface="宋体" panose="02010600030101010101" pitchFamily="2" charset="-122"/>
                <a:ea typeface="宋体" panose="02010600030101010101" pitchFamily="2" charset="-122"/>
              </a:rPr>
              <a:t>寒秋</a:t>
            </a:r>
            <a:r>
              <a:rPr lang="zh-CN" altLang="en-US" sz="2800" b="1">
                <a:latin typeface="宋体" panose="02010600030101010101" pitchFamily="2" charset="-122"/>
                <a:ea typeface="宋体" panose="02010600030101010101" pitchFamily="2" charset="-122"/>
              </a:rPr>
              <a:t>”说明已是深秋；“</a:t>
            </a:r>
            <a:r>
              <a:rPr lang="zh-CN" altLang="en-US" sz="2800" b="1">
                <a:solidFill>
                  <a:srgbClr val="FF0000"/>
                </a:solidFill>
                <a:latin typeface="宋体" panose="02010600030101010101" pitchFamily="2" charset="-122"/>
                <a:ea typeface="宋体" panose="02010600030101010101" pitchFamily="2" charset="-122"/>
              </a:rPr>
              <a:t>橘子洲</a:t>
            </a:r>
            <a:r>
              <a:rPr lang="zh-CN" altLang="en-US" sz="2800" b="1">
                <a:latin typeface="宋体" panose="02010600030101010101" pitchFamily="2" charset="-122"/>
                <a:ea typeface="宋体" panose="02010600030101010101" pitchFamily="2" charset="-122"/>
              </a:rPr>
              <a:t>”是“立”的地点，立于洲头视野开阔，放眼望去，美景尽收眼底。“</a:t>
            </a:r>
            <a:r>
              <a:rPr lang="zh-CN" altLang="en-US" sz="2800" b="1">
                <a:solidFill>
                  <a:srgbClr val="FF0000"/>
                </a:solidFill>
                <a:latin typeface="宋体" panose="02010600030101010101" pitchFamily="2" charset="-122"/>
                <a:ea typeface="宋体" panose="02010600030101010101" pitchFamily="2" charset="-122"/>
              </a:rPr>
              <a:t>湘江北去</a:t>
            </a:r>
            <a:r>
              <a:rPr lang="zh-CN" altLang="en-US" sz="2800" b="1">
                <a:latin typeface="宋体" panose="02010600030101010101" pitchFamily="2" charset="-122"/>
                <a:ea typeface="宋体" panose="02010600030101010101" pitchFamily="2" charset="-122"/>
              </a:rPr>
              <a:t>”是作者眼前之景，说明作者向北而立。</a:t>
            </a:r>
            <a:endParaRPr lang="zh-CN" altLang="en-US" sz="2800">
              <a:latin typeface="宋体" panose="02010600030101010101" pitchFamily="2" charset="-122"/>
              <a:ea typeface="宋体" panose="02010600030101010101" pitchFamily="2" charset="-122"/>
            </a:endParaRPr>
          </a:p>
        </p:txBody>
      </p:sp>
      <p:sp>
        <p:nvSpPr>
          <p:cNvPr id="5" name="文本框 4" title="">
            <a:extLst>
              <a:ext uri="{FF2B5EF4-FFF2-40B4-BE49-F238E27FC236}">
                <a16:creationId xmlns:a16="http://schemas.microsoft.com/office/drawing/2014/main" id="{1CAD2245-37E6-A413-F2CD-0A611CC27F12}"/>
              </a:ext>
            </a:extLst>
          </p:cNvPr>
          <p:cNvSpPr txBox="1"/>
          <p:nvPr/>
        </p:nvSpPr>
        <p:spPr>
          <a:xfrm>
            <a:off x="944281" y="3483847"/>
            <a:ext cx="10345272" cy="1133195"/>
          </a:xfrm>
          <a:prstGeom prst="rect">
            <a:avLst/>
          </a:prstGeom>
          <a:noFill/>
        </p:spPr>
        <p:txBody>
          <a:bodyPr wrap="square">
            <a:spAutoFit/>
          </a:bodyPr>
          <a:lstStyle/>
          <a:p>
            <a:pPr>
              <a:lnSpc>
                <a:spcPct val="130000"/>
              </a:lnSpc>
            </a:pPr>
            <a:r>
              <a:rPr lang="zh-CN" altLang="en-US" sz="2800" b="1">
                <a:latin typeface="宋体" panose="02010600030101010101" pitchFamily="2" charset="-122"/>
                <a:ea typeface="宋体" panose="02010600030101010101" pitchFamily="2" charset="-122"/>
              </a:rPr>
              <a:t>    朗诵时声音要</a:t>
            </a:r>
            <a:r>
              <a:rPr lang="zh-CN" altLang="en-US" sz="2800" b="1">
                <a:solidFill>
                  <a:srgbClr val="FF0000"/>
                </a:solidFill>
                <a:latin typeface="宋体" panose="02010600030101010101" pitchFamily="2" charset="-122"/>
                <a:ea typeface="宋体" panose="02010600030101010101" pitchFamily="2" charset="-122"/>
              </a:rPr>
              <a:t>深沉</a:t>
            </a:r>
            <a:r>
              <a:rPr lang="zh-CN" altLang="en-US" sz="2800" b="1">
                <a:latin typeface="宋体" panose="02010600030101010101" pitchFamily="2" charset="-122"/>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有力</a:t>
            </a:r>
            <a:r>
              <a:rPr lang="zh-CN" altLang="en-US" sz="2800" b="1">
                <a:latin typeface="宋体" panose="02010600030101010101" pitchFamily="2" charset="-122"/>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稳健</a:t>
            </a:r>
            <a:r>
              <a:rPr lang="zh-CN" altLang="en-US" sz="2800" b="1">
                <a:latin typeface="宋体" panose="02010600030101010101" pitchFamily="2" charset="-122"/>
                <a:ea typeface="宋体" panose="02010600030101010101" pitchFamily="2" charset="-122"/>
              </a:rPr>
              <a:t>，读出诗人卓然傲立，一览群芳的风范。</a:t>
            </a:r>
            <a:endParaRPr lang="zh-CN" altLang="en-US" sz="2800">
              <a:latin typeface="宋体" panose="02010600030101010101" pitchFamily="2" charset="-122"/>
              <a:ea typeface="宋体" panose="02010600030101010101" pitchFamily="2" charset="-122"/>
            </a:endParaRPr>
          </a:p>
        </p:txBody>
      </p:sp>
    </p:spTree>
    <p:custDataLst>
      <p:tags r:id="rId2"/>
    </p:custDataLst>
    <p:extLst>
      <p:ext uri="{BB962C8B-B14F-4D97-AF65-F5344CB8AC3E}">
        <p14:creationId xmlns:p14="http://schemas.microsoft.com/office/powerpoint/2010/main" val="1825798362"/>
      </p:ext>
    </p:ext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5" title="">
            <a:extLst>
              <a:ext uri="{FF2B5EF4-FFF2-40B4-BE49-F238E27FC236}">
                <a16:creationId xmlns:a16="http://schemas.microsoft.com/office/drawing/2014/main" id="{EF90535B-5B9A-E8BC-DC33-511083BB54DE}"/>
              </a:ext>
            </a:extLst>
          </p:cNvPr>
          <p:cNvPicPr>
            <a:picLocks noChangeAspect="1"/>
          </p:cNvPicPr>
          <p:nvPr/>
        </p:nvPicPr>
        <p:blipFill>
          <a:blip r:embed="rId2"/>
          <a:stretch>
            <a:fillRect/>
          </a:stretch>
        </p:blipFill>
        <p:spPr>
          <a:xfrm>
            <a:off x="2779245" y="306294"/>
            <a:ext cx="7344895" cy="6460566"/>
          </a:xfrm>
          <a:prstGeom prst="rect">
            <a:avLst/>
          </a:prstGeom>
          <a:noFill/>
          <a:ln w="9525">
            <a:noFill/>
          </a:ln>
        </p:spPr>
      </p:pic>
    </p:spTree>
    <p:custDataLst>
      <p:tags r:id="rId3"/>
    </p:custDataLst>
    <p:extLst>
      <p:ext uri="{BB962C8B-B14F-4D97-AF65-F5344CB8AC3E}">
        <p14:creationId xmlns:p14="http://schemas.microsoft.com/office/powerpoint/2010/main" val="2365801121"/>
      </p:ext>
    </p:ext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4" title="">
            <a:extLst>
              <a:ext uri="{FF2B5EF4-FFF2-40B4-BE49-F238E27FC236}">
                <a16:creationId xmlns:a16="http://schemas.microsoft.com/office/drawing/2014/main" id="{A5DB435C-9A96-6575-2008-758B50CEB5D9}"/>
              </a:ext>
            </a:extLst>
          </p:cNvPr>
          <p:cNvPicPr>
            <a:picLocks noChangeAspect="1"/>
          </p:cNvPicPr>
          <p:nvPr/>
        </p:nvPicPr>
        <p:blipFill>
          <a:blip r:embed="rId2"/>
          <a:stretch>
            <a:fillRect/>
          </a:stretch>
        </p:blipFill>
        <p:spPr>
          <a:xfrm>
            <a:off x="1207248" y="221130"/>
            <a:ext cx="9144000" cy="6538259"/>
          </a:xfrm>
          <a:prstGeom prst="rect">
            <a:avLst/>
          </a:prstGeom>
          <a:noFill/>
          <a:ln w="9525">
            <a:noFill/>
          </a:ln>
        </p:spPr>
      </p:pic>
    </p:spTree>
    <p:custDataLst>
      <p:tags r:id="rId3"/>
    </p:custDataLst>
    <p:extLst>
      <p:ext uri="{BB962C8B-B14F-4D97-AF65-F5344CB8AC3E}">
        <p14:creationId xmlns:p14="http://schemas.microsoft.com/office/powerpoint/2010/main" val="102714131"/>
      </p:ext>
    </p:ext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title="">
            <a:extLst>
              <a:ext uri="{FF2B5EF4-FFF2-40B4-BE49-F238E27FC236}">
                <a16:creationId xmlns:a16="http://schemas.microsoft.com/office/drawing/2014/main" id="{C916E4A4-61A5-CE76-C11F-CAD0E69C354F}"/>
              </a:ext>
            </a:extLst>
          </p:cNvPr>
          <p:cNvSpPr/>
          <p:nvPr/>
        </p:nvSpPr>
        <p:spPr>
          <a:xfrm>
            <a:off x="842029" y="1193427"/>
            <a:ext cx="9688512" cy="1441933"/>
          </a:xfrm>
          <a:prstGeom prst="rect">
            <a:avLst/>
          </a:prstGeom>
        </p:spPr>
        <p:txBody>
          <a:bodyPr wrap="square">
            <a:spAutoFit/>
          </a:bodyPr>
          <a:lstStyle/>
          <a:p>
            <a:pPr algn="just" fontAlgn="auto">
              <a:lnSpc>
                <a:spcPct val="130000"/>
              </a:lnSpc>
              <a:spcBef>
                <a:spcPct val="0"/>
              </a:spcBef>
              <a:spcAft>
                <a:spcPct val="0"/>
              </a:spcAft>
              <a:defRPr/>
            </a:pPr>
            <a:r>
              <a:rPr lang="en-US" altLang="zh-CN" sz="3200" b="1">
                <a:latin typeface="宋体" panose="02010600030101010101" pitchFamily="2" charset="-122"/>
                <a:ea typeface="宋体" panose="02010600030101010101" pitchFamily="2" charset="-122"/>
              </a:rPr>
              <a:t>  </a:t>
            </a:r>
            <a:r>
              <a:rPr lang="zh-CN" altLang="zh-CN" sz="4000" b="1">
                <a:solidFill>
                  <a:srgbClr val="FF0000"/>
                </a:solidFill>
                <a:latin typeface="宋体" panose="02010600030101010101" pitchFamily="2" charset="-122"/>
                <a:ea typeface="宋体" panose="02010600030101010101" pitchFamily="2" charset="-122"/>
              </a:rPr>
              <a:t>看</a:t>
            </a:r>
            <a:r>
              <a:rPr lang="zh-CN" altLang="zh-CN" sz="3200" b="1">
                <a:latin typeface="宋体" panose="02010600030101010101" pitchFamily="2" charset="-122"/>
                <a:ea typeface="宋体" panose="02010600030101010101" pitchFamily="2" charset="-122"/>
              </a:rPr>
              <a:t>万山</a:t>
            </a:r>
            <a:r>
              <a:rPr lang="zh-CN" altLang="zh-CN" sz="3200" b="1">
                <a:uFill>
                  <a:solidFill>
                    <a:srgbClr val="FF0000"/>
                  </a:solidFill>
                </a:uFill>
                <a:latin typeface="宋体" panose="02010600030101010101" pitchFamily="2" charset="-122"/>
                <a:ea typeface="宋体" panose="02010600030101010101" pitchFamily="2" charset="-122"/>
              </a:rPr>
              <a:t>红</a:t>
            </a:r>
            <a:r>
              <a:rPr lang="zh-CN" altLang="zh-CN" sz="3200" b="1">
                <a:latin typeface="宋体" panose="02010600030101010101" pitchFamily="2" charset="-122"/>
                <a:ea typeface="宋体" panose="02010600030101010101" pitchFamily="2" charset="-122"/>
              </a:rPr>
              <a:t>遍，</a:t>
            </a:r>
            <a:r>
              <a:rPr lang="zh-CN" altLang="zh-CN" sz="3200" b="1">
                <a:uFill>
                  <a:solidFill>
                    <a:srgbClr val="C00000"/>
                  </a:solidFill>
                </a:uFill>
                <a:latin typeface="宋体" panose="02010600030101010101" pitchFamily="2" charset="-122"/>
                <a:ea typeface="宋体" panose="02010600030101010101" pitchFamily="2" charset="-122"/>
              </a:rPr>
              <a:t>层林</a:t>
            </a:r>
            <a:r>
              <a:rPr lang="zh-CN" altLang="zh-CN" sz="3200" b="1">
                <a:latin typeface="宋体" panose="02010600030101010101" pitchFamily="2" charset="-122"/>
                <a:ea typeface="宋体" panose="02010600030101010101" pitchFamily="2" charset="-122"/>
              </a:rPr>
              <a:t>尽染；漫江</a:t>
            </a:r>
            <a:r>
              <a:rPr lang="zh-CN" altLang="zh-CN" sz="3200" b="1">
                <a:uFill>
                  <a:solidFill>
                    <a:srgbClr val="FF0000"/>
                  </a:solidFill>
                </a:uFill>
                <a:latin typeface="宋体" panose="02010600030101010101" pitchFamily="2" charset="-122"/>
                <a:ea typeface="宋体" panose="02010600030101010101" pitchFamily="2" charset="-122"/>
              </a:rPr>
              <a:t>碧</a:t>
            </a:r>
            <a:r>
              <a:rPr lang="zh-CN" altLang="zh-CN" sz="3200" b="1">
                <a:latin typeface="宋体" panose="02010600030101010101" pitchFamily="2" charset="-122"/>
                <a:ea typeface="宋体" panose="02010600030101010101" pitchFamily="2" charset="-122"/>
              </a:rPr>
              <a:t>透，</a:t>
            </a:r>
            <a:r>
              <a:rPr lang="zh-CN" altLang="zh-CN" sz="3200" b="1">
                <a:uFill>
                  <a:solidFill>
                    <a:srgbClr val="C00000"/>
                  </a:solidFill>
                </a:uFill>
                <a:latin typeface="宋体" panose="02010600030101010101" pitchFamily="2" charset="-122"/>
                <a:ea typeface="宋体" panose="02010600030101010101" pitchFamily="2" charset="-122"/>
              </a:rPr>
              <a:t>百舸</a:t>
            </a:r>
            <a:r>
              <a:rPr lang="zh-CN" altLang="en-US" sz="3200" b="1">
                <a:latin typeface="宋体" panose="02010600030101010101" pitchFamily="2" charset="-122"/>
                <a:ea typeface="宋体" panose="02010600030101010101" pitchFamily="2" charset="-122"/>
              </a:rPr>
              <a:t>争</a:t>
            </a:r>
            <a:r>
              <a:rPr lang="zh-CN" altLang="zh-CN" sz="3200" b="1">
                <a:latin typeface="宋体" panose="02010600030101010101" pitchFamily="2" charset="-122"/>
                <a:ea typeface="宋体" panose="02010600030101010101" pitchFamily="2" charset="-122"/>
              </a:rPr>
              <a:t>流。</a:t>
            </a:r>
            <a:r>
              <a:rPr lang="en-US" altLang="zh-CN" sz="3200" b="1">
                <a:latin typeface="宋体" panose="02010600030101010101" pitchFamily="2" charset="-122"/>
                <a:ea typeface="宋体" panose="02010600030101010101" pitchFamily="2" charset="-122"/>
              </a:rPr>
              <a:t> </a:t>
            </a:r>
          </a:p>
          <a:p>
            <a:pPr algn="just" fontAlgn="auto">
              <a:lnSpc>
                <a:spcPct val="130000"/>
              </a:lnSpc>
              <a:spcBef>
                <a:spcPct val="0"/>
              </a:spcBef>
              <a:spcAft>
                <a:spcPct val="0"/>
              </a:spcAft>
              <a:defRPr/>
            </a:pPr>
            <a:r>
              <a:rPr lang="en-US" altLang="zh-CN" sz="3200" b="1">
                <a:latin typeface="宋体" panose="02010600030101010101" pitchFamily="2" charset="-122"/>
                <a:ea typeface="宋体" panose="02010600030101010101" pitchFamily="2" charset="-122"/>
              </a:rPr>
              <a:t>     </a:t>
            </a:r>
            <a:r>
              <a:rPr lang="zh-CN" altLang="zh-CN" sz="3200" b="1">
                <a:latin typeface="宋体" panose="02010600030101010101" pitchFamily="2" charset="-122"/>
                <a:ea typeface="宋体" panose="02010600030101010101" pitchFamily="2" charset="-122"/>
              </a:rPr>
              <a:t>鹰击长空，鱼翔浅底，万类霜天竞自由。</a:t>
            </a:r>
            <a:endParaRPr lang="en-US" altLang="zh-CN" sz="3200" b="1">
              <a:latin typeface="宋体" panose="02010600030101010101" pitchFamily="2" charset="-122"/>
              <a:ea typeface="宋体" panose="02010600030101010101" pitchFamily="2" charset="-122"/>
            </a:endParaRPr>
          </a:p>
        </p:txBody>
      </p:sp>
      <p:sp>
        <p:nvSpPr>
          <p:cNvPr id="3" name="文本框 2" title="">
            <a:extLst>
              <a:ext uri="{FF2B5EF4-FFF2-40B4-BE49-F238E27FC236}">
                <a16:creationId xmlns:a16="http://schemas.microsoft.com/office/drawing/2014/main" id="{C52778A4-B8E4-56B1-33BB-AFDC96EA90CA}"/>
              </a:ext>
            </a:extLst>
          </p:cNvPr>
          <p:cNvSpPr txBox="1"/>
          <p:nvPr/>
        </p:nvSpPr>
        <p:spPr>
          <a:xfrm>
            <a:off x="750047" y="3560482"/>
            <a:ext cx="10252636" cy="523220"/>
          </a:xfrm>
          <a:prstGeom prst="rect">
            <a:avLst/>
          </a:prstGeom>
          <a:noFill/>
          <a:ln w="9525">
            <a:noFill/>
          </a:ln>
        </p:spPr>
        <p:txBody>
          <a:bodyPr wrap="square" anchor="t">
            <a:spAutoFit/>
          </a:bodyPr>
          <a:lstStyle/>
          <a:p>
            <a:pPr>
              <a:spcBef>
                <a:spcPct val="50000"/>
              </a:spcBef>
            </a:pPr>
            <a:r>
              <a:rPr lang="zh-CN" altLang="en-US" sz="2800" b="1">
                <a:solidFill>
                  <a:srgbClr val="FF0000"/>
                </a:solidFill>
                <a:latin typeface="Arial" panose="020b0604020202020204" pitchFamily="34" charset="0"/>
              </a:rPr>
              <a:t>上片主要是写景，写了哪些景？如何写景？描写了一幅什么画面？</a:t>
            </a:r>
          </a:p>
        </p:txBody>
      </p:sp>
    </p:spTree>
    <p:custDataLst>
      <p:tags r:id="rId2"/>
    </p:custDataLst>
    <p:extLst>
      <p:ext uri="{BB962C8B-B14F-4D97-AF65-F5344CB8AC3E}">
        <p14:creationId xmlns:p14="http://schemas.microsoft.com/office/powerpoint/2010/main" val="41387205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ext Box 10" title="">
            <a:extLst>
              <a:ext uri="{FF2B5EF4-FFF2-40B4-BE49-F238E27FC236}">
                <a16:creationId xmlns:a16="http://schemas.microsoft.com/office/drawing/2014/main" id="{E45309D2-D6B0-C485-3673-8EACF04B69CE}"/>
              </a:ext>
            </a:extLst>
          </p:cNvPr>
          <p:cNvSpPr txBox="1">
            <a:spLocks noChangeArrowheads="1"/>
          </p:cNvSpPr>
          <p:nvPr/>
        </p:nvSpPr>
        <p:spPr bwMode="auto">
          <a:xfrm>
            <a:off x="2601221" y="1780223"/>
            <a:ext cx="2102261" cy="3415030"/>
          </a:xfrm>
          <a:prstGeom prst="rect">
            <a:avLst/>
          </a:prstGeom>
          <a:noFill/>
          <a:ln w="9525">
            <a:noFill/>
            <a:miter lim="800000"/>
          </a:ln>
          <a:effectLst/>
        </p:spPr>
        <p:txBody>
          <a:bodyPr wrap="square">
            <a:spAutoFit/>
          </a:bodyPr>
          <a:lstStyle/>
          <a:p>
            <a:pPr marR="0" defTabSz="914400">
              <a:spcBef>
                <a:spcPct val="50000"/>
              </a:spcBef>
              <a:buClrTx/>
              <a:buSzTx/>
              <a:buFontTx/>
              <a:defRPr/>
            </a:pPr>
            <a:r>
              <a:rPr kumimoji="0" lang="zh-CN" altLang="en-US" sz="3600" b="1" kern="1200" cap="none" spc="0" normalizeH="0" baseline="0" noProof="0">
                <a:solidFill>
                  <a:srgbClr val="000099"/>
                </a:solidFill>
                <a:effectLst>
                  <a:outerShdw blurRad="38100" dist="38100" dir="2700000" algn="tl">
                    <a:srgbClr val="C0C0C0"/>
                  </a:outerShdw>
                </a:effectLst>
                <a:latin typeface="楷体_GB2312" pitchFamily="49" charset="-122"/>
                <a:ea typeface="楷体_GB2312" pitchFamily="49" charset="-122"/>
                <a:cs typeface="+mn-cs"/>
              </a:rPr>
              <a:t>万山红遍 </a:t>
            </a:r>
          </a:p>
          <a:p>
            <a:pPr marR="0" defTabSz="914400">
              <a:buClrTx/>
              <a:buSzTx/>
              <a:buFontTx/>
              <a:defRPr/>
            </a:pPr>
            <a:r>
              <a:rPr kumimoji="0" lang="zh-CN" altLang="en-US" sz="3600" b="1" kern="1200" cap="none" spc="0" normalizeH="0" baseline="0" noProof="0">
                <a:solidFill>
                  <a:srgbClr val="000099"/>
                </a:solidFill>
                <a:effectLst>
                  <a:outerShdw blurRad="38100" dist="38100" dir="2700000" algn="tl">
                    <a:srgbClr val="C0C0C0"/>
                  </a:outerShdw>
                </a:effectLst>
                <a:latin typeface="楷体_GB2312" pitchFamily="49" charset="-122"/>
                <a:ea typeface="楷体_GB2312" pitchFamily="49" charset="-122"/>
                <a:cs typeface="+mn-cs"/>
              </a:rPr>
              <a:t>层林尽染  </a:t>
            </a:r>
          </a:p>
          <a:p>
            <a:pPr marR="0" defTabSz="914400">
              <a:buClrTx/>
              <a:buSzTx/>
              <a:buFontTx/>
              <a:defRPr/>
            </a:pPr>
            <a:r>
              <a:rPr kumimoji="0" lang="zh-CN" altLang="en-US" sz="3600" b="1" kern="1200" cap="none" spc="0" normalizeH="0" baseline="0" noProof="0">
                <a:solidFill>
                  <a:srgbClr val="000099"/>
                </a:solidFill>
                <a:effectLst>
                  <a:outerShdw blurRad="38100" dist="38100" dir="2700000" algn="tl">
                    <a:srgbClr val="C0C0C0"/>
                  </a:outerShdw>
                </a:effectLst>
                <a:latin typeface="楷体_GB2312" pitchFamily="49" charset="-122"/>
                <a:ea typeface="楷体_GB2312" pitchFamily="49" charset="-122"/>
                <a:cs typeface="+mn-cs"/>
              </a:rPr>
              <a:t>漫江碧透  </a:t>
            </a:r>
          </a:p>
          <a:p>
            <a:pPr marR="0" defTabSz="914400">
              <a:buClrTx/>
              <a:buSzTx/>
              <a:buFontTx/>
              <a:defRPr/>
            </a:pPr>
            <a:r>
              <a:rPr kumimoji="0" lang="zh-CN" altLang="en-US" sz="3600" b="1" kern="1200" cap="none" spc="0" normalizeH="0" baseline="0" noProof="0">
                <a:solidFill>
                  <a:srgbClr val="000099"/>
                </a:solidFill>
                <a:effectLst>
                  <a:outerShdw blurRad="38100" dist="38100" dir="2700000" algn="tl">
                    <a:srgbClr val="C0C0C0"/>
                  </a:outerShdw>
                </a:effectLst>
                <a:latin typeface="楷体_GB2312" pitchFamily="49" charset="-122"/>
                <a:ea typeface="楷体_GB2312" pitchFamily="49" charset="-122"/>
                <a:cs typeface="+mn-cs"/>
              </a:rPr>
              <a:t>百舸争流 </a:t>
            </a:r>
          </a:p>
          <a:p>
            <a:pPr marR="0" defTabSz="914400">
              <a:buClrTx/>
              <a:buSzTx/>
              <a:buFontTx/>
              <a:defRPr/>
            </a:pPr>
            <a:r>
              <a:rPr kumimoji="0" lang="zh-CN" altLang="en-US" sz="3600" b="1" kern="1200" cap="none" spc="0" normalizeH="0" baseline="0" noProof="0">
                <a:solidFill>
                  <a:srgbClr val="000099"/>
                </a:solidFill>
                <a:effectLst>
                  <a:outerShdw blurRad="38100" dist="38100" dir="2700000" algn="tl">
                    <a:srgbClr val="C0C0C0"/>
                  </a:outerShdw>
                </a:effectLst>
                <a:latin typeface="楷体_GB2312" pitchFamily="49" charset="-122"/>
                <a:ea typeface="楷体_GB2312" pitchFamily="49" charset="-122"/>
                <a:cs typeface="+mn-cs"/>
              </a:rPr>
              <a:t>鹰击长空  </a:t>
            </a:r>
          </a:p>
          <a:p>
            <a:pPr marR="0" defTabSz="914400">
              <a:buClrTx/>
              <a:buSzTx/>
              <a:buFontTx/>
              <a:defRPr/>
            </a:pPr>
            <a:r>
              <a:rPr kumimoji="0" lang="zh-CN" altLang="en-US" sz="3600" b="1" kern="1200" cap="none" spc="0" normalizeH="0" baseline="0" noProof="0">
                <a:solidFill>
                  <a:srgbClr val="000099"/>
                </a:solidFill>
                <a:effectLst>
                  <a:outerShdw blurRad="38100" dist="38100" dir="2700000" algn="tl">
                    <a:srgbClr val="C0C0C0"/>
                  </a:outerShdw>
                </a:effectLst>
                <a:latin typeface="楷体_GB2312" pitchFamily="49" charset="-122"/>
                <a:ea typeface="楷体_GB2312" pitchFamily="49" charset="-122"/>
                <a:cs typeface="+mn-cs"/>
              </a:rPr>
              <a:t>鱼翔浅底</a:t>
            </a:r>
            <a:r>
              <a:rPr kumimoji="0" lang="zh-CN" altLang="en-US" sz="3600" b="1" kern="1200" cap="none" spc="0" normalizeH="0" baseline="0" noProof="0">
                <a:solidFill>
                  <a:srgbClr val="3333CC"/>
                </a:solidFill>
                <a:effectLst>
                  <a:outerShdw blurRad="38100" dist="38100" dir="2700000" algn="tl">
                    <a:srgbClr val="C0C0C0"/>
                  </a:outerShdw>
                </a:effectLst>
                <a:latin typeface="楷体_GB2312" pitchFamily="49" charset="-122"/>
                <a:ea typeface="楷体_GB2312" pitchFamily="49" charset="-122"/>
                <a:cs typeface="+mn-cs"/>
              </a:rPr>
              <a:t> </a:t>
            </a:r>
          </a:p>
        </p:txBody>
      </p:sp>
      <p:sp>
        <p:nvSpPr>
          <p:cNvPr id="3" name="文本框 2" title="">
            <a:extLst>
              <a:ext uri="{FF2B5EF4-FFF2-40B4-BE49-F238E27FC236}">
                <a16:creationId xmlns:a16="http://schemas.microsoft.com/office/drawing/2014/main" id="{9B89383A-FDAA-5620-8EEF-7215F79BEB44}"/>
              </a:ext>
            </a:extLst>
          </p:cNvPr>
          <p:cNvSpPr txBox="1"/>
          <p:nvPr/>
        </p:nvSpPr>
        <p:spPr>
          <a:xfrm>
            <a:off x="6110457" y="1002030"/>
            <a:ext cx="1263016" cy="706755"/>
          </a:xfrm>
          <a:prstGeom prst="rect">
            <a:avLst/>
          </a:prstGeom>
          <a:noFill/>
        </p:spPr>
        <p:txBody>
          <a:bodyPr wrap="square" rtlCol="0">
            <a:spAutoFit/>
          </a:bodyPr>
          <a:lstStyle/>
          <a:p>
            <a:r>
              <a:rPr lang="zh-CN" altLang="en-US" sz="4000" b="1">
                <a:solidFill>
                  <a:srgbClr val="FF0000"/>
                </a:solidFill>
              </a:rPr>
              <a:t>视角</a:t>
            </a:r>
          </a:p>
        </p:txBody>
      </p:sp>
      <p:sp>
        <p:nvSpPr>
          <p:cNvPr id="4" name="右箭头 6" title="">
            <a:extLst>
              <a:ext uri="{FF2B5EF4-FFF2-40B4-BE49-F238E27FC236}">
                <a16:creationId xmlns:a16="http://schemas.microsoft.com/office/drawing/2014/main" id="{057DBC0F-5044-58BB-A560-2D8C578718FD}"/>
              </a:ext>
            </a:extLst>
          </p:cNvPr>
          <p:cNvSpPr/>
          <p:nvPr/>
        </p:nvSpPr>
        <p:spPr>
          <a:xfrm>
            <a:off x="4847442" y="2342832"/>
            <a:ext cx="1263015" cy="1606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右箭头 7" title="">
            <a:extLst>
              <a:ext uri="{FF2B5EF4-FFF2-40B4-BE49-F238E27FC236}">
                <a16:creationId xmlns:a16="http://schemas.microsoft.com/office/drawing/2014/main" id="{435500A2-06A5-245D-74E7-8B7DAEAC6E67}"/>
              </a:ext>
            </a:extLst>
          </p:cNvPr>
          <p:cNvSpPr/>
          <p:nvPr/>
        </p:nvSpPr>
        <p:spPr>
          <a:xfrm>
            <a:off x="4847442" y="3407410"/>
            <a:ext cx="1263015" cy="1606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8" title="">
            <a:extLst>
              <a:ext uri="{FF2B5EF4-FFF2-40B4-BE49-F238E27FC236}">
                <a16:creationId xmlns:a16="http://schemas.microsoft.com/office/drawing/2014/main" id="{CB86EA7C-CD44-4422-1A6F-0DEA2D8C5D17}"/>
              </a:ext>
            </a:extLst>
          </p:cNvPr>
          <p:cNvSpPr/>
          <p:nvPr/>
        </p:nvSpPr>
        <p:spPr>
          <a:xfrm>
            <a:off x="4847442" y="4792662"/>
            <a:ext cx="1263015" cy="1606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9" title="">
            <a:extLst>
              <a:ext uri="{FF2B5EF4-FFF2-40B4-BE49-F238E27FC236}">
                <a16:creationId xmlns:a16="http://schemas.microsoft.com/office/drawing/2014/main" id="{483AF8D0-EA2A-5883-1DEC-4E89FF51CF4E}"/>
              </a:ext>
            </a:extLst>
          </p:cNvPr>
          <p:cNvSpPr/>
          <p:nvPr/>
        </p:nvSpPr>
        <p:spPr>
          <a:xfrm>
            <a:off x="4852634" y="4264660"/>
            <a:ext cx="1263015" cy="1606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title="">
            <a:extLst>
              <a:ext uri="{FF2B5EF4-FFF2-40B4-BE49-F238E27FC236}">
                <a16:creationId xmlns:a16="http://schemas.microsoft.com/office/drawing/2014/main" id="{24245F14-F258-635D-2587-6E4272FC5C18}"/>
              </a:ext>
            </a:extLst>
          </p:cNvPr>
          <p:cNvSpPr txBox="1"/>
          <p:nvPr/>
        </p:nvSpPr>
        <p:spPr>
          <a:xfrm>
            <a:off x="6324078" y="2076132"/>
            <a:ext cx="1120105" cy="645160"/>
          </a:xfrm>
          <a:prstGeom prst="rect">
            <a:avLst/>
          </a:prstGeom>
          <a:noFill/>
        </p:spPr>
        <p:txBody>
          <a:bodyPr wrap="square" rtlCol="0">
            <a:spAutoFit/>
          </a:bodyPr>
          <a:lstStyle/>
          <a:p>
            <a:r>
              <a:rPr lang="zh-CN" altLang="en-US" sz="3600"/>
              <a:t>远眺</a:t>
            </a:r>
          </a:p>
        </p:txBody>
      </p:sp>
      <p:sp>
        <p:nvSpPr>
          <p:cNvPr id="9" name="文本框 8" title="">
            <a:extLst>
              <a:ext uri="{FF2B5EF4-FFF2-40B4-BE49-F238E27FC236}">
                <a16:creationId xmlns:a16="http://schemas.microsoft.com/office/drawing/2014/main" id="{D3419E99-C0CC-B32C-E915-E0C04DA50DB8}"/>
              </a:ext>
            </a:extLst>
          </p:cNvPr>
          <p:cNvSpPr txBox="1"/>
          <p:nvPr/>
        </p:nvSpPr>
        <p:spPr>
          <a:xfrm>
            <a:off x="6317018" y="3106420"/>
            <a:ext cx="1134224" cy="645160"/>
          </a:xfrm>
          <a:prstGeom prst="rect">
            <a:avLst/>
          </a:prstGeom>
          <a:noFill/>
        </p:spPr>
        <p:txBody>
          <a:bodyPr wrap="square" rtlCol="0">
            <a:spAutoFit/>
          </a:bodyPr>
          <a:lstStyle/>
          <a:p>
            <a:r>
              <a:rPr lang="zh-CN" altLang="en-US" sz="3600"/>
              <a:t>近观</a:t>
            </a:r>
          </a:p>
        </p:txBody>
      </p:sp>
      <p:sp>
        <p:nvSpPr>
          <p:cNvPr id="10" name="文本框 9" title="">
            <a:extLst>
              <a:ext uri="{FF2B5EF4-FFF2-40B4-BE49-F238E27FC236}">
                <a16:creationId xmlns:a16="http://schemas.microsoft.com/office/drawing/2014/main" id="{4ACE1D7D-5B64-C883-7C01-A6D6DE0E4434}"/>
              </a:ext>
            </a:extLst>
          </p:cNvPr>
          <p:cNvSpPr txBox="1"/>
          <p:nvPr/>
        </p:nvSpPr>
        <p:spPr>
          <a:xfrm>
            <a:off x="6317018" y="4026311"/>
            <a:ext cx="1134224" cy="645160"/>
          </a:xfrm>
          <a:prstGeom prst="rect">
            <a:avLst/>
          </a:prstGeom>
          <a:noFill/>
        </p:spPr>
        <p:txBody>
          <a:bodyPr wrap="square" rtlCol="0">
            <a:spAutoFit/>
          </a:bodyPr>
          <a:lstStyle/>
          <a:p>
            <a:r>
              <a:rPr lang="zh-CN" altLang="en-US" sz="3600"/>
              <a:t>仰视</a:t>
            </a:r>
          </a:p>
        </p:txBody>
      </p:sp>
      <p:sp>
        <p:nvSpPr>
          <p:cNvPr id="11" name="文本框 10" title="">
            <a:extLst>
              <a:ext uri="{FF2B5EF4-FFF2-40B4-BE49-F238E27FC236}">
                <a16:creationId xmlns:a16="http://schemas.microsoft.com/office/drawing/2014/main" id="{EB480A63-044B-C4B2-CE68-3335B5D831AB}"/>
              </a:ext>
            </a:extLst>
          </p:cNvPr>
          <p:cNvSpPr txBox="1"/>
          <p:nvPr/>
        </p:nvSpPr>
        <p:spPr>
          <a:xfrm>
            <a:off x="6324078" y="4671471"/>
            <a:ext cx="1134224" cy="645160"/>
          </a:xfrm>
          <a:prstGeom prst="rect">
            <a:avLst/>
          </a:prstGeom>
          <a:noFill/>
        </p:spPr>
        <p:txBody>
          <a:bodyPr wrap="square" rtlCol="0">
            <a:spAutoFit/>
          </a:bodyPr>
          <a:lstStyle/>
          <a:p>
            <a:r>
              <a:rPr lang="zh-CN" altLang="en-US" sz="3600"/>
              <a:t>俯视</a:t>
            </a:r>
          </a:p>
        </p:txBody>
      </p:sp>
      <p:sp>
        <p:nvSpPr>
          <p:cNvPr id="12" name="Text Box 9" title="">
            <a:extLst>
              <a:ext uri="{FF2B5EF4-FFF2-40B4-BE49-F238E27FC236}">
                <a16:creationId xmlns:a16="http://schemas.microsoft.com/office/drawing/2014/main" id="{E42EFA51-9325-1C9C-4D33-4DCFBB1DEC7C}"/>
              </a:ext>
            </a:extLst>
          </p:cNvPr>
          <p:cNvSpPr txBox="1"/>
          <p:nvPr/>
        </p:nvSpPr>
        <p:spPr>
          <a:xfrm>
            <a:off x="1088801" y="3075781"/>
            <a:ext cx="792163" cy="823912"/>
          </a:xfrm>
          <a:prstGeom prst="rect">
            <a:avLst/>
          </a:prstGeom>
          <a:solidFill>
            <a:schemeClr val="accent1"/>
          </a:solidFill>
          <a:ln w="9525">
            <a:noFill/>
          </a:ln>
        </p:spPr>
        <p:txBody>
          <a:bodyPr>
            <a:spAutoFit/>
          </a:bodyPr>
          <a:lstStyle/>
          <a:p>
            <a:pPr>
              <a:spcBef>
                <a:spcPct val="50000"/>
              </a:spcBef>
            </a:pPr>
            <a:r>
              <a:rPr lang="zh-CN" altLang="en-US" sz="4800" b="1">
                <a:solidFill>
                  <a:srgbClr val="FF0000"/>
                </a:solidFill>
                <a:latin typeface="Arial" panose="020b0604020202020204" pitchFamily="34" charset="0"/>
              </a:rPr>
              <a:t>看</a:t>
            </a:r>
          </a:p>
        </p:txBody>
      </p:sp>
      <p:sp>
        <p:nvSpPr>
          <p:cNvPr id="13" name="AutoShape 11" title="">
            <a:extLst>
              <a:ext uri="{FF2B5EF4-FFF2-40B4-BE49-F238E27FC236}">
                <a16:creationId xmlns:a16="http://schemas.microsoft.com/office/drawing/2014/main" id="{877B7F24-6B4E-9A85-1B3E-80E88A0AE113}"/>
              </a:ext>
            </a:extLst>
          </p:cNvPr>
          <p:cNvSpPr/>
          <p:nvPr/>
        </p:nvSpPr>
        <p:spPr>
          <a:xfrm>
            <a:off x="2190863" y="2125569"/>
            <a:ext cx="215900" cy="2809875"/>
          </a:xfrm>
          <a:prstGeom prst="leftBrace">
            <a:avLst>
              <a:gd name="adj1" fmla="val 108455"/>
              <a:gd name="adj2" fmla="val 50000"/>
            </a:avLst>
          </a:prstGeom>
          <a:noFill/>
          <a:ln w="12700" cap="flat" cmpd="sng">
            <a:solidFill>
              <a:srgbClr val="CC0000"/>
            </a:solidFill>
            <a:prstDash val="solid"/>
            <a:headEnd type="none" w="med" len="med"/>
            <a:tailEnd type="none" w="med" len="med"/>
          </a:ln>
        </p:spPr>
        <p:txBody>
          <a:bodyPr wrap="none" anchor="ctr"/>
          <a:lstStyle/>
          <a:p>
            <a:pPr algn="ctr"/>
            <a:endParaRPr lang="zh-CN" altLang="zh-CN">
              <a:latin typeface="Arial" panose="020b0604020202020204" pitchFamily="34" charset="0"/>
            </a:endParaRPr>
          </a:p>
        </p:txBody>
      </p:sp>
      <p:pic>
        <p:nvPicPr>
          <p:cNvPr id="14" name="PA_图片 10" title="">
            <a:extLst>
              <a:ext uri="{FF2B5EF4-FFF2-40B4-BE49-F238E27FC236}">
                <a16:creationId xmlns:a16="http://schemas.microsoft.com/office/drawing/2014/main" id="{E76F5AD3-5DEA-EBBC-B98A-AA7E207CCB2D}"/>
              </a:ext>
            </a:extLst>
          </p:cNvPr>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flipH="1">
            <a:off x="9143027" y="2643633"/>
            <a:ext cx="2112781" cy="1256060"/>
          </a:xfrm>
          <a:prstGeom prst="rect">
            <a:avLst/>
          </a:prstGeom>
        </p:spPr>
      </p:pic>
    </p:spTree>
    <p:custDataLst>
      <p:tags r:id="rId4"/>
    </p:custDataLst>
    <p:extLst>
      <p:ext uri="{BB962C8B-B14F-4D97-AF65-F5344CB8AC3E}">
        <p14:creationId xmlns:p14="http://schemas.microsoft.com/office/powerpoint/2010/main" val="12930773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3000"/>
                                        <p:tgtEl>
                                          <p:spTgt spid="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nodeType="clickPar">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par>
                    <p:cTn id="21" fill="hold" nodeType="clickPar">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ircle(in)">
                                      <p:cBhvr>
                                        <p:cTn id="25" dur="2000"/>
                                        <p:tgtEl>
                                          <p:spTgt spid="4"/>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ircle(in)">
                                      <p:cBhvr>
                                        <p:cTn id="28" dur="2000"/>
                                        <p:tgtEl>
                                          <p:spTgt spid="8"/>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par>
                    <p:cTn id="37" fill="hold" nodeType="clickPar">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1000"/>
                                        <p:tgtEl>
                                          <p:spTgt spid="10"/>
                                        </p:tgtEl>
                                      </p:cBhvr>
                                    </p:animEffect>
                                    <p:anim calcmode="lin" valueType="num">
                                      <p:cBhvr>
                                        <p:cTn id="47" dur="1000" fill="hold"/>
                                        <p:tgtEl>
                                          <p:spTgt spid="10"/>
                                        </p:tgtEl>
                                        <p:attrNameLst>
                                          <p:attrName>ppt_x</p:attrName>
                                        </p:attrNameLst>
                                      </p:cBhvr>
                                      <p:tavLst>
                                        <p:tav tm="0">
                                          <p:val>
                                            <p:strVal val="#ppt_x"/>
                                          </p:val>
                                        </p:tav>
                                        <p:tav tm="100000">
                                          <p:val>
                                            <p:strVal val="#ppt_x"/>
                                          </p:val>
                                        </p:tav>
                                      </p:tavLst>
                                    </p:anim>
                                    <p:anim calcmode="lin" valueType="num">
                                      <p:cBhvr>
                                        <p:cTn id="4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9" fill="hold" nodeType="clickPar">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p:bldP spid="9" grpId="0"/>
      <p:bldP spid="10" grpId="0"/>
      <p:bldP spid="11" grpId="0"/>
      <p:bldP spid="12" grpId="0" animBg="1"/>
      <p:bldP spid="13" grpId="0" animBg="1"/>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a:extLst>
              <a:ext uri="{FF2B5EF4-FFF2-40B4-BE49-F238E27FC236}">
                <a16:creationId xmlns:a16="http://schemas.microsoft.com/office/drawing/2014/main" id="{30B5CCA8-8596-7D43-E9A9-24362ED6285B}"/>
              </a:ext>
            </a:extLst>
          </p:cNvPr>
          <p:cNvSpPr txBox="1"/>
          <p:nvPr/>
        </p:nvSpPr>
        <p:spPr>
          <a:xfrm>
            <a:off x="448235" y="2200910"/>
            <a:ext cx="11190941" cy="2901948"/>
          </a:xfrm>
          <a:prstGeom prst="rect">
            <a:avLst/>
          </a:prstGeom>
          <a:noFill/>
        </p:spPr>
        <p:txBody>
          <a:bodyPr wrap="square" rtlCol="0">
            <a:spAutoFit/>
          </a:bodyPr>
          <a:lstStyle/>
          <a:p>
            <a:pPr defTabSz="914400" eaLnBrk="0" hangingPunct="0">
              <a:lnSpc>
                <a:spcPct val="130000"/>
              </a:lnSpc>
            </a:pPr>
            <a:r>
              <a:rPr lang="zh-CN" altLang="en-US" sz="3600" b="1">
                <a:solidFill>
                  <a:schemeClr val="accent2"/>
                </a:solidFill>
                <a:latin typeface="宋体" panose="02010600030101010101" pitchFamily="2" charset="-122"/>
                <a:sym typeface="+mn-ea"/>
              </a:rPr>
              <a:t>    远</a:t>
            </a:r>
            <a:r>
              <a:rPr lang="zh-CN" altLang="en-US" sz="3600" b="1">
                <a:latin typeface="宋体" panose="02010600030101010101" pitchFamily="2" charset="-122"/>
                <a:sym typeface="+mn-ea"/>
              </a:rPr>
              <a:t>望千山万岭，枫林如染，像熊熊燃烧的烈火；</a:t>
            </a:r>
            <a:r>
              <a:rPr lang="zh-CN" altLang="en-US" sz="3600" b="1">
                <a:solidFill>
                  <a:schemeClr val="accent2"/>
                </a:solidFill>
                <a:latin typeface="宋体" panose="02010600030101010101" pitchFamily="2" charset="-122"/>
                <a:sym typeface="+mn-ea"/>
              </a:rPr>
              <a:t>近</a:t>
            </a:r>
            <a:r>
              <a:rPr lang="zh-CN" altLang="en-US" sz="3600" b="1">
                <a:latin typeface="宋体" panose="02010600030101010101" pitchFamily="2" charset="-122"/>
                <a:sym typeface="+mn-ea"/>
              </a:rPr>
              <a:t>看漫江水碧，千帆竞发，像战场上无数奋进的勇士。</a:t>
            </a:r>
            <a:r>
              <a:rPr lang="zh-CN" altLang="en-US" sz="3600" b="1">
                <a:solidFill>
                  <a:schemeClr val="accent2"/>
                </a:solidFill>
                <a:latin typeface="宋体" panose="02010600030101010101" pitchFamily="2" charset="-122"/>
                <a:sym typeface="+mn-ea"/>
              </a:rPr>
              <a:t>抬望眼</a:t>
            </a:r>
            <a:r>
              <a:rPr lang="zh-CN" altLang="en-US" sz="3600" b="1">
                <a:latin typeface="宋体" panose="02010600030101010101" pitchFamily="2" charset="-122"/>
                <a:sym typeface="+mn-ea"/>
              </a:rPr>
              <a:t>，雄鹰展翅，矫健勇猛，搏击长空；</a:t>
            </a:r>
            <a:r>
              <a:rPr lang="zh-CN" altLang="en-US" sz="3600" b="1">
                <a:solidFill>
                  <a:schemeClr val="accent2"/>
                </a:solidFill>
                <a:latin typeface="宋体" panose="02010600030101010101" pitchFamily="2" charset="-122"/>
                <a:sym typeface="+mn-ea"/>
              </a:rPr>
              <a:t>低眉处</a:t>
            </a:r>
            <a:r>
              <a:rPr lang="zh-CN" altLang="en-US" sz="3600" b="1">
                <a:latin typeface="宋体" panose="02010600030101010101" pitchFamily="2" charset="-122"/>
                <a:sym typeface="+mn-ea"/>
              </a:rPr>
              <a:t>，游鱼戏水，自由轻快，生机盎然。</a:t>
            </a:r>
            <a:endParaRPr lang="zh-CN" altLang="en-US" sz="3600"/>
          </a:p>
        </p:txBody>
      </p:sp>
      <p:sp>
        <p:nvSpPr>
          <p:cNvPr id="4" name="文本框 3" title="">
            <a:extLst>
              <a:ext uri="{FF2B5EF4-FFF2-40B4-BE49-F238E27FC236}">
                <a16:creationId xmlns:a16="http://schemas.microsoft.com/office/drawing/2014/main" id="{DD4055B3-C6D4-7852-26DB-EC447BDE664D}"/>
              </a:ext>
            </a:extLst>
          </p:cNvPr>
          <p:cNvSpPr txBox="1"/>
          <p:nvPr/>
        </p:nvSpPr>
        <p:spPr>
          <a:xfrm>
            <a:off x="6945610" y="5102858"/>
            <a:ext cx="2937510" cy="645160"/>
          </a:xfrm>
          <a:prstGeom prst="rect">
            <a:avLst/>
          </a:prstGeom>
          <a:noFill/>
          <a:ln w="9525">
            <a:noFill/>
          </a:ln>
        </p:spPr>
        <p:txBody>
          <a:bodyPr wrap="none" anchor="t">
            <a:spAutoFit/>
            <a:scene3d>
              <a:camera prst="orthographicFront"/>
              <a:lightRig rig="threePt" dir="t"/>
            </a:scene3d>
          </a:bodyPr>
          <a:lstStyle/>
          <a:p>
            <a:pPr algn="ctr"/>
            <a:r>
              <a:rPr lang="zh-CN" altLang="zh-CN" sz="3600" b="1"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气势宏大的景</a:t>
            </a:r>
            <a:endParaRPr lang="zh-CN" altLang="zh-CN" sz="3600" b="1" noProof="1">
              <a:ln w="22225">
                <a:solidFill>
                  <a:schemeClr val="accent2"/>
                </a:solidFill>
                <a:prstDash val="solid"/>
              </a:ln>
              <a:solidFill>
                <a:schemeClr val="accent2">
                  <a:lumMod val="40000"/>
                  <a:lumOff val="60000"/>
                </a:schemeClr>
              </a:solidFill>
              <a:latin typeface="Arial" panose="020b0604020202020204" pitchFamily="34" charset="0"/>
            </a:endParaRPr>
          </a:p>
        </p:txBody>
      </p:sp>
      <p:sp>
        <p:nvSpPr>
          <p:cNvPr id="5" name="标题 50178" title="">
            <a:extLst>
              <a:ext uri="{FF2B5EF4-FFF2-40B4-BE49-F238E27FC236}">
                <a16:creationId xmlns:a16="http://schemas.microsoft.com/office/drawing/2014/main" id="{2C495AE9-9B64-8253-F1DF-24BFB766E4B7}"/>
              </a:ext>
            </a:extLst>
          </p:cNvPr>
          <p:cNvSpPr>
            <a:spLocks noGrp="1"/>
          </p:cNvSpPr>
          <p:nvPr/>
        </p:nvSpPr>
        <p:spPr>
          <a:xfrm>
            <a:off x="548527" y="571919"/>
            <a:ext cx="10990355" cy="1386840"/>
          </a:xfrm>
          <a:prstGeom prst="rect">
            <a:avLst/>
          </a:prstGeom>
          <a:noFill/>
          <a:ln w="9525">
            <a:noFill/>
          </a:ln>
        </p:spPr>
        <p:txBody>
          <a:bodyPr anchor="ctr"/>
          <a:lstStyle/>
          <a:p>
            <a:pPr eaLnBrk="0" hangingPunct="0">
              <a:lnSpc>
                <a:spcPct val="130000"/>
              </a:lnSpc>
            </a:pPr>
            <a:r>
              <a:rPr lang="zh-CN" altLang="en-US" sz="4000" b="1">
                <a:latin typeface="宋体" panose="02010600030101010101" pitchFamily="2" charset="-122"/>
              </a:rPr>
              <a:t>    </a:t>
            </a:r>
            <a:r>
              <a:rPr lang="zh-CN" altLang="en-US" sz="4000" b="1" u="sng">
                <a:latin typeface="宋体" panose="02010600030101010101" pitchFamily="2" charset="-122"/>
              </a:rPr>
              <a:t>这是一幅</a:t>
            </a:r>
            <a:r>
              <a:rPr lang="zh-CN" altLang="en-US" sz="4000" b="1" u="sng">
                <a:solidFill>
                  <a:srgbClr val="C00000"/>
                </a:solidFill>
                <a:latin typeface="宋体" panose="02010600030101010101" pitchFamily="2" charset="-122"/>
              </a:rPr>
              <a:t>立体的</a:t>
            </a:r>
            <a:r>
              <a:rPr lang="zh-CN" altLang="en-US" sz="4000" b="1" u="sng">
                <a:latin typeface="宋体" panose="02010600030101010101" pitchFamily="2" charset="-122"/>
              </a:rPr>
              <a:t>寥廓万里、绚丽多彩、生机勃勃的</a:t>
            </a:r>
            <a:r>
              <a:rPr lang="zh-CN" altLang="en-US" sz="4000" b="1" u="sng">
                <a:solidFill>
                  <a:srgbClr val="FF0000"/>
                </a:solidFill>
                <a:latin typeface="宋体" panose="02010600030101010101" pitchFamily="2" charset="-122"/>
              </a:rPr>
              <a:t>湘江秋景图</a:t>
            </a:r>
            <a:r>
              <a:rPr lang="zh-CN" altLang="en-US" sz="4000" b="1">
                <a:latin typeface="宋体" panose="02010600030101010101" pitchFamily="2" charset="-122"/>
              </a:rPr>
              <a:t>：</a:t>
            </a:r>
            <a:endParaRPr lang="zh-CN" altLang="en-US" sz="4000" b="1">
              <a:latin typeface="Arial" panose="020b0604020202020204" pitchFamily="34" charset="0"/>
            </a:endParaRPr>
          </a:p>
        </p:txBody>
      </p:sp>
    </p:spTree>
    <p:custDataLst>
      <p:tags r:id="rId2"/>
    </p:custDataLst>
    <p:extLst>
      <p:ext uri="{BB962C8B-B14F-4D97-AF65-F5344CB8AC3E}">
        <p14:creationId xmlns:p14="http://schemas.microsoft.com/office/powerpoint/2010/main" val="29773833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ext Box 5" title="">
            <a:extLst>
              <a:ext uri="{FF2B5EF4-FFF2-40B4-BE49-F238E27FC236}">
                <a16:creationId xmlns:a16="http://schemas.microsoft.com/office/drawing/2014/main" id="{5B267266-905D-2B94-8D95-DB5D531DDCEB}"/>
              </a:ext>
            </a:extLst>
          </p:cNvPr>
          <p:cNvSpPr/>
          <p:nvPr/>
        </p:nvSpPr>
        <p:spPr>
          <a:xfrm>
            <a:off x="681319" y="502024"/>
            <a:ext cx="11060299" cy="1077218"/>
          </a:xfrm>
          <a:prstGeom prst="rect">
            <a:avLst/>
          </a:prstGeom>
          <a:noFill/>
          <a:ln>
            <a:noFill/>
            <a:miter lim="800000"/>
          </a:ln>
        </p:spPr>
        <p:txBody>
          <a:bodyPr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3200" b="1">
                <a:solidFill>
                  <a:srgbClr val="FF0000"/>
                </a:solidFill>
              </a:rPr>
              <a:t>讨论：</a:t>
            </a:r>
            <a:r>
              <a:rPr lang="zh-CN" altLang="en-US" sz="3200" b="1"/>
              <a:t>这几句话中，是如何描述</a:t>
            </a:r>
            <a:r>
              <a:rPr lang="zh-CN" altLang="en-US" sz="3200" b="1" i="1" u="sng"/>
              <a:t>湘江秋景</a:t>
            </a:r>
            <a:r>
              <a:rPr lang="zh-CN" altLang="en-US" sz="3200" b="1"/>
              <a:t>的？有几个词用得非常传神，是哪几个字？这样写有什么好处？</a:t>
            </a:r>
          </a:p>
        </p:txBody>
      </p:sp>
      <p:sp>
        <p:nvSpPr>
          <p:cNvPr id="3" name="Rectangle 2" title="">
            <a:extLst>
              <a:ext uri="{FF2B5EF4-FFF2-40B4-BE49-F238E27FC236}">
                <a16:creationId xmlns:a16="http://schemas.microsoft.com/office/drawing/2014/main" id="{2C8AEF33-8F3F-C24B-9D53-20F0A485E6C9}"/>
              </a:ext>
            </a:extLst>
          </p:cNvPr>
          <p:cNvSpPr txBox="1"/>
          <p:nvPr/>
        </p:nvSpPr>
        <p:spPr>
          <a:xfrm>
            <a:off x="458320" y="1782669"/>
            <a:ext cx="10018433" cy="4361143"/>
          </a:xfrm>
          <a:prstGeom prst="rect">
            <a:avLst/>
          </a:prstGeom>
          <a:noFill/>
          <a:ln>
            <a:miter lim="800000"/>
          </a:ln>
        </p:spPr>
        <p:txBody>
          <a:bodyPr vert="horz" wrap="square" lIns="91440" tIns="45720" rIns="91440" bIns="45720" anchor="t" anchorCtr="0"/>
          <a:lstStyle>
            <a:lvl1pPr marL="342900" indent="-342900" algn="l" defTabSz="914400" rtl="0" eaLnBrk="0" fontAlgn="base" latinLnBrk="0" hangingPunct="0">
              <a:lnSpc>
                <a:spcPct val="100000"/>
              </a:lnSpc>
              <a:spcBef>
                <a:spcPct val="20000"/>
              </a:spcBef>
              <a:spcAft>
                <a:spcPct val="0"/>
              </a:spcAft>
              <a:buClrTx/>
              <a:buSzTx/>
              <a:buFontTx/>
              <a:buChar char="•"/>
              <a:defRPr kumimoji="1" lang="en-US" altLang="en-US" sz="3200" b="0" i="0" u="none" strike="noStrike" kern="1200" cap="none" spc="150" normalizeH="0" baseline="0">
                <a:solidFill>
                  <a:schemeClr val="tx1"/>
                </a:solidFill>
                <a:uFillTx/>
                <a:latin typeface="+mn-lt"/>
                <a:ea typeface="+mn-ea"/>
                <a:cs typeface="+mn-cs"/>
              </a:defRPr>
            </a:lvl1pPr>
            <a:lvl2pPr marL="742950" indent="-285750" algn="l" defTabSz="914400" rtl="0" eaLnBrk="0" fontAlgn="base" latinLnBrk="0" hangingPunct="0">
              <a:lnSpc>
                <a:spcPct val="100000"/>
              </a:lnSpc>
              <a:spcBef>
                <a:spcPct val="20000"/>
              </a:spcBef>
              <a:spcAft>
                <a:spcPct val="0"/>
              </a:spcAft>
              <a:buClrTx/>
              <a:buSzTx/>
              <a:buFontTx/>
              <a:buChar char="–"/>
              <a:tabLst>
                <a:tab pos="1609725"/>
              </a:tabLst>
              <a:defRPr kumimoji="1" lang="en-US" altLang="en-US" sz="2800" b="0" i="0" u="none" strike="noStrike" kern="1200" cap="none" spc="150" normalizeH="0" baseline="0">
                <a:solidFill>
                  <a:schemeClr val="tx1"/>
                </a:solidFill>
                <a:uFillTx/>
                <a:latin typeface="+mn-lt"/>
                <a:ea typeface="+mn-ea"/>
                <a:cs typeface="+mn-cs"/>
              </a:defRPr>
            </a:lvl2pPr>
            <a:lvl3pPr marL="1143000" indent="-228600" algn="l" defTabSz="914400" rtl="0" eaLnBrk="0" fontAlgn="base" latinLnBrk="0" hangingPunct="0">
              <a:lnSpc>
                <a:spcPct val="100000"/>
              </a:lnSpc>
              <a:spcBef>
                <a:spcPct val="20000"/>
              </a:spcBef>
              <a:spcAft>
                <a:spcPct val="0"/>
              </a:spcAft>
              <a:buClrTx/>
              <a:buSzTx/>
              <a:buFontTx/>
              <a:buChar char="•"/>
              <a:defRPr kumimoji="1" lang="en-US" altLang="en-US" sz="2400" b="0" i="0" u="none" strike="noStrike" kern="1200" cap="none" spc="150" normalizeH="0" baseline="0">
                <a:solidFill>
                  <a:schemeClr val="tx1"/>
                </a:solidFill>
                <a:uFillTx/>
                <a:latin typeface="+mn-lt"/>
                <a:ea typeface="+mn-ea"/>
                <a:cs typeface="+mn-cs"/>
              </a:defRPr>
            </a:lvl3pPr>
            <a:lvl4pPr marL="16002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uFillTx/>
                <a:latin typeface="+mn-lt"/>
                <a:ea typeface="+mn-ea"/>
                <a:cs typeface="+mn-cs"/>
              </a:defRPr>
            </a:lvl4pPr>
            <a:lvl5pPr marL="2057400" indent="-228600" algn="l" defTabSz="914400" rtl="0" eaLnBrk="0" fontAlgn="base" latinLnBrk="0" hangingPunct="0">
              <a:lnSpc>
                <a:spcPct val="100000"/>
              </a:lnSpc>
              <a:spcBef>
                <a:spcPct val="20000"/>
              </a:spcBef>
              <a:spcAft>
                <a:spcPct val="0"/>
              </a:spcAft>
              <a:buClrTx/>
              <a:buSzTx/>
              <a:buFontTx/>
              <a:buChar char="»"/>
              <a:defRPr kumimoji="1" lang="en-US" altLang="en-US" sz="2000" b="0" i="0" u="none" strike="noStrike" kern="1200" cap="none" spc="150" normalizeH="0" baseline="0">
                <a:solidFill>
                  <a:schemeClr val="tx1"/>
                </a:solidFill>
                <a:uFillTx/>
                <a:latin typeface="+mn-lt"/>
                <a:ea typeface="+mn-ea"/>
                <a:cs typeface="+mn-cs"/>
              </a:defRPr>
            </a:lvl5pPr>
            <a:lvl6pPr marL="25146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6pPr>
            <a:lvl7pPr marL="29718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7pPr>
            <a:lvl8pPr marL="34290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8pPr>
            <a:lvl9pPr marL="3886200" indent="-228600" algn="l" defTabSz="914400" rtl="0" eaLnBrk="1" fontAlgn="base" latinLnBrk="0" hangingPunct="1">
              <a:lnSpc>
                <a:spcPct val="90000"/>
              </a:lnSpc>
              <a:spcBef>
                <a:spcPct val="20000"/>
              </a:spcBef>
              <a:spcAft>
                <a:spcPct val="0"/>
              </a:spcAft>
              <a:buFont typeface="Arial" panose="020b0604020202020204" pitchFamily="34" charset="0"/>
              <a:buChar char="»"/>
              <a:defRPr kumimoji="1" lang="en-US" altLang="en-US" sz="2000" kern="1200">
                <a:solidFill>
                  <a:schemeClr val="tx1"/>
                </a:solidFill>
                <a:latin typeface="+mn-lt"/>
                <a:ea typeface="+mn-ea"/>
                <a:cs typeface="+mn-cs"/>
              </a:defRPr>
            </a:lvl9pPr>
          </a:lstStyle>
          <a:p>
            <a:pPr eaLnBrk="1" hangingPunct="1">
              <a:lnSpc>
                <a:spcPct val="90000"/>
              </a:lnSpc>
              <a:buFontTx/>
              <a:buNone/>
            </a:pPr>
            <a:r>
              <a:rPr lang="zh-CN" b="1">
                <a:latin typeface="黑体" panose="02010609060101010101" pitchFamily="49" charset="-122"/>
                <a:ea typeface="黑体" panose="02010609060101010101" pitchFamily="49" charset="-122"/>
              </a:rPr>
              <a:t>远眺：万山红</a:t>
            </a:r>
            <a:r>
              <a:rPr lang="zh-CN" b="1">
                <a:solidFill>
                  <a:srgbClr val="FF0000"/>
                </a:solidFill>
                <a:latin typeface="黑体" panose="02010609060101010101" pitchFamily="49" charset="-122"/>
                <a:ea typeface="黑体" panose="02010609060101010101" pitchFamily="49" charset="-122"/>
              </a:rPr>
              <a:t>遍</a:t>
            </a:r>
            <a:r>
              <a:rPr lang="zh-CN" b="1">
                <a:latin typeface="黑体" panose="02010609060101010101" pitchFamily="49" charset="-122"/>
                <a:ea typeface="黑体" panose="02010609060101010101" pitchFamily="49" charset="-122"/>
              </a:rPr>
              <a:t>   层林尽</a:t>
            </a:r>
            <a:r>
              <a:rPr lang="zh-CN" b="1">
                <a:solidFill>
                  <a:srgbClr val="FF0000"/>
                </a:solidFill>
                <a:latin typeface="黑体" panose="02010609060101010101" pitchFamily="49" charset="-122"/>
                <a:ea typeface="黑体" panose="02010609060101010101" pitchFamily="49" charset="-122"/>
              </a:rPr>
              <a:t>染</a:t>
            </a:r>
            <a:r>
              <a:rPr lang="zh-CN" b="1">
                <a:latin typeface="黑体" panose="02010609060101010101" pitchFamily="49" charset="-122"/>
                <a:ea typeface="黑体" panose="02010609060101010101" pitchFamily="49" charset="-122"/>
              </a:rPr>
              <a:t>（静、远）</a:t>
            </a:r>
          </a:p>
          <a:p>
            <a:pPr eaLnBrk="1" hangingPunct="1">
              <a:lnSpc>
                <a:spcPct val="90000"/>
              </a:lnSpc>
              <a:buFontTx/>
              <a:buNone/>
            </a:pPr>
            <a:r>
              <a:rPr lang="zh-CN" b="1">
                <a:latin typeface="黑体" panose="02010609060101010101" pitchFamily="49" charset="-122"/>
                <a:ea typeface="黑体" panose="02010609060101010101" pitchFamily="49" charset="-122"/>
              </a:rPr>
              <a:t>近观：</a:t>
            </a:r>
            <a:r>
              <a:rPr lang="zh-CN" b="1">
                <a:solidFill>
                  <a:srgbClr val="FF0000"/>
                </a:solidFill>
                <a:latin typeface="黑体" panose="02010609060101010101" pitchFamily="49" charset="-122"/>
                <a:ea typeface="黑体" panose="02010609060101010101" pitchFamily="49" charset="-122"/>
              </a:rPr>
              <a:t>漫</a:t>
            </a:r>
            <a:r>
              <a:rPr lang="zh-CN" b="1">
                <a:latin typeface="黑体" panose="02010609060101010101" pitchFamily="49" charset="-122"/>
                <a:ea typeface="黑体" panose="02010609060101010101" pitchFamily="49" charset="-122"/>
              </a:rPr>
              <a:t>江碧透   百舸</a:t>
            </a:r>
            <a:r>
              <a:rPr lang="zh-CN" b="1">
                <a:solidFill>
                  <a:srgbClr val="FF0000"/>
                </a:solidFill>
                <a:latin typeface="黑体" panose="02010609060101010101" pitchFamily="49" charset="-122"/>
                <a:ea typeface="黑体" panose="02010609060101010101" pitchFamily="49" charset="-122"/>
              </a:rPr>
              <a:t>争</a:t>
            </a:r>
            <a:r>
              <a:rPr lang="zh-CN" b="1">
                <a:latin typeface="黑体" panose="02010609060101010101" pitchFamily="49" charset="-122"/>
                <a:ea typeface="黑体" panose="02010609060101010101" pitchFamily="49" charset="-122"/>
              </a:rPr>
              <a:t>流（静、动、近）</a:t>
            </a:r>
          </a:p>
          <a:p>
            <a:pPr eaLnBrk="1" hangingPunct="1">
              <a:lnSpc>
                <a:spcPct val="90000"/>
              </a:lnSpc>
              <a:buFontTx/>
              <a:buNone/>
            </a:pPr>
            <a:r>
              <a:rPr lang="zh-CN" b="1">
                <a:latin typeface="黑体" panose="02010609060101010101" pitchFamily="49" charset="-122"/>
                <a:ea typeface="黑体" panose="02010609060101010101" pitchFamily="49" charset="-122"/>
              </a:rPr>
              <a:t>仰视：鹰</a:t>
            </a:r>
            <a:r>
              <a:rPr lang="zh-CN" b="1">
                <a:solidFill>
                  <a:srgbClr val="FF0000"/>
                </a:solidFill>
                <a:latin typeface="黑体" panose="02010609060101010101" pitchFamily="49" charset="-122"/>
                <a:ea typeface="黑体" panose="02010609060101010101" pitchFamily="49" charset="-122"/>
              </a:rPr>
              <a:t>击</a:t>
            </a:r>
            <a:r>
              <a:rPr lang="zh-CN" b="1">
                <a:latin typeface="黑体" panose="02010609060101010101" pitchFamily="49" charset="-122"/>
                <a:ea typeface="黑体" panose="02010609060101010101" pitchFamily="49" charset="-122"/>
              </a:rPr>
              <a:t>长空（动、高、远）</a:t>
            </a:r>
          </a:p>
          <a:p>
            <a:pPr eaLnBrk="1" hangingPunct="1">
              <a:lnSpc>
                <a:spcPct val="90000"/>
              </a:lnSpc>
              <a:buFontTx/>
              <a:buNone/>
            </a:pPr>
            <a:r>
              <a:rPr lang="zh-CN" b="1">
                <a:latin typeface="黑体" panose="02010609060101010101" pitchFamily="49" charset="-122"/>
                <a:ea typeface="黑体" panose="02010609060101010101" pitchFamily="49" charset="-122"/>
              </a:rPr>
              <a:t>俯瞰：鱼</a:t>
            </a:r>
            <a:r>
              <a:rPr lang="zh-CN" b="1">
                <a:solidFill>
                  <a:srgbClr val="FF0000"/>
                </a:solidFill>
                <a:latin typeface="黑体" panose="02010609060101010101" pitchFamily="49" charset="-122"/>
                <a:ea typeface="黑体" panose="02010609060101010101" pitchFamily="49" charset="-122"/>
              </a:rPr>
              <a:t>翔</a:t>
            </a:r>
            <a:r>
              <a:rPr lang="zh-CN" b="1">
                <a:latin typeface="黑体" panose="02010609060101010101" pitchFamily="49" charset="-122"/>
                <a:ea typeface="黑体" panose="02010609060101010101" pitchFamily="49" charset="-122"/>
              </a:rPr>
              <a:t>浅底（动、低、近）</a:t>
            </a:r>
          </a:p>
          <a:p>
            <a:pPr eaLnBrk="1" hangingPunct="1">
              <a:lnSpc>
                <a:spcPct val="90000"/>
              </a:lnSpc>
              <a:buFontTx/>
              <a:buNone/>
            </a:pPr>
            <a:endParaRPr lang="zh-CN" b="1">
              <a:latin typeface="黑体" panose="02010609060101010101" pitchFamily="49" charset="-122"/>
              <a:ea typeface="黑体" panose="02010609060101010101" pitchFamily="49" charset="-122"/>
            </a:endParaRPr>
          </a:p>
          <a:p>
            <a:pPr eaLnBrk="1" hangingPunct="1">
              <a:lnSpc>
                <a:spcPct val="90000"/>
              </a:lnSpc>
              <a:buFontTx/>
              <a:buNone/>
            </a:pPr>
            <a:r>
              <a:rPr lang="zh-CN" b="1">
                <a:latin typeface="黑体" panose="02010609060101010101" pitchFamily="49" charset="-122"/>
                <a:ea typeface="黑体" panose="02010609060101010101" pitchFamily="49" charset="-122"/>
              </a:rPr>
              <a:t>总写：万类霜天</a:t>
            </a:r>
            <a:r>
              <a:rPr lang="zh-CN" b="1">
                <a:solidFill>
                  <a:srgbClr val="FF0000"/>
                </a:solidFill>
                <a:latin typeface="黑体" panose="02010609060101010101" pitchFamily="49" charset="-122"/>
                <a:ea typeface="黑体" panose="02010609060101010101" pitchFamily="49" charset="-122"/>
              </a:rPr>
              <a:t>竞</a:t>
            </a:r>
            <a:r>
              <a:rPr lang="zh-CN" b="1">
                <a:latin typeface="黑体" panose="02010609060101010101" pitchFamily="49" charset="-122"/>
                <a:ea typeface="黑体" panose="02010609060101010101" pitchFamily="49" charset="-122"/>
              </a:rPr>
              <a:t>自由</a:t>
            </a:r>
          </a:p>
          <a:p>
            <a:pPr eaLnBrk="1" hangingPunct="1">
              <a:lnSpc>
                <a:spcPct val="90000"/>
              </a:lnSpc>
              <a:buFontTx/>
              <a:buNone/>
            </a:pPr>
            <a:endParaRPr lang="zh-CN" b="1">
              <a:latin typeface="黑体" panose="02010609060101010101" pitchFamily="49" charset="-122"/>
              <a:ea typeface="黑体" panose="02010609060101010101" pitchFamily="49" charset="-122"/>
            </a:endParaRPr>
          </a:p>
          <a:p>
            <a:pPr eaLnBrk="1" hangingPunct="1">
              <a:lnSpc>
                <a:spcPct val="90000"/>
              </a:lnSpc>
              <a:buFontTx/>
              <a:buNone/>
            </a:pPr>
            <a:r>
              <a:rPr lang="zh-CN" b="1">
                <a:latin typeface="黑体" panose="02010609060101010101" pitchFamily="49" charset="-122"/>
                <a:ea typeface="黑体" panose="02010609060101010101" pitchFamily="49" charset="-122"/>
              </a:rPr>
              <a:t>小结：远近结合，总分有序，动静交错，红绿辉映。</a:t>
            </a:r>
          </a:p>
        </p:txBody>
      </p:sp>
    </p:spTree>
    <p:custDataLst>
      <p:tags r:id="rId2"/>
    </p:custDataLst>
    <p:extLst>
      <p:ext uri="{BB962C8B-B14F-4D97-AF65-F5344CB8AC3E}">
        <p14:creationId xmlns:p14="http://schemas.microsoft.com/office/powerpoint/2010/main" val="17415659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4" title="">
            <a:extLst>
              <a:ext uri="{FF2B5EF4-FFF2-40B4-BE49-F238E27FC236}">
                <a16:creationId xmlns:a16="http://schemas.microsoft.com/office/drawing/2014/main" id="{3362CF35-55E1-7BA8-606A-E425A41E1274}"/>
              </a:ext>
            </a:extLst>
          </p:cNvPr>
          <p:cNvSpPr/>
          <p:nvPr/>
        </p:nvSpPr>
        <p:spPr>
          <a:xfrm>
            <a:off x="334963" y="125413"/>
            <a:ext cx="11520488" cy="631825"/>
          </a:xfrm>
          <a:prstGeom prst="rect">
            <a:avLst/>
          </a:prstGeom>
        </p:spPr>
        <p:txBody>
          <a:bodyPr lIns="121898" tIns="60948" rIns="121898" bIns="60948"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fontAlgn="base">
              <a:lnSpc>
                <a:spcPct val="150000"/>
              </a:lnSpc>
              <a:spcBef>
                <a:spcPct val="0"/>
              </a:spcBef>
              <a:spcAft>
                <a:spcPct val="0"/>
              </a:spcAft>
            </a:pPr>
            <a:r>
              <a:rPr lang="en-US" altLang="zh-CN" sz="2200" spc="0">
                <a:latin typeface="华文中宋" pitchFamily="2" charset="-122"/>
                <a:ea typeface="华文中宋" pitchFamily="2" charset="-122"/>
              </a:rPr>
              <a:t>“</a:t>
            </a:r>
            <a:r>
              <a:rPr lang="zh-CN" altLang="zh-CN" sz="2200" spc="0">
                <a:latin typeface="华文中宋" pitchFamily="2" charset="-122"/>
                <a:ea typeface="华文中宋" pitchFamily="2" charset="-122"/>
              </a:rPr>
              <a:t>看万山红遍</a:t>
            </a:r>
            <a:r>
              <a:rPr lang="en-US" altLang="zh-CN" sz="2200" spc="0">
                <a:latin typeface="华文中宋" pitchFamily="2" charset="-122"/>
                <a:ea typeface="华文中宋" pitchFamily="2" charset="-122"/>
              </a:rPr>
              <a:t>……</a:t>
            </a:r>
            <a:r>
              <a:rPr lang="zh-CN" altLang="zh-CN" sz="2200" spc="0">
                <a:latin typeface="华文中宋" pitchFamily="2" charset="-122"/>
                <a:ea typeface="华文中宋" pitchFamily="2" charset="-122"/>
              </a:rPr>
              <a:t>鱼翔浅底</a:t>
            </a:r>
            <a:r>
              <a:rPr lang="en-US" altLang="zh-CN" sz="2200" spc="0">
                <a:latin typeface="华文中宋" pitchFamily="2" charset="-122"/>
                <a:ea typeface="华文中宋" pitchFamily="2" charset="-122"/>
              </a:rPr>
              <a:t>”</a:t>
            </a:r>
            <a:r>
              <a:rPr lang="zh-CN" altLang="zh-CN" sz="2200" spc="0">
                <a:latin typeface="华文中宋" pitchFamily="2" charset="-122"/>
                <a:ea typeface="华文中宋" pitchFamily="2" charset="-122"/>
              </a:rPr>
              <a:t>中，用得十分精彩的词有哪些？请找出来并分析其</a:t>
            </a:r>
            <a:r>
              <a:rPr lang="zh-CN" altLang="zh-CN" sz="2200" spc="0">
                <a:solidFill>
                  <a:srgbClr val="FF0000"/>
                </a:solidFill>
                <a:latin typeface="华文中宋" pitchFamily="2" charset="-122"/>
                <a:ea typeface="华文中宋" pitchFamily="2" charset="-122"/>
              </a:rPr>
              <a:t>表达效果</a:t>
            </a:r>
            <a:r>
              <a:rPr lang="zh-CN" altLang="zh-CN" sz="2200" spc="0">
                <a:latin typeface="华文中宋" pitchFamily="2" charset="-122"/>
                <a:ea typeface="华文中宋" pitchFamily="2" charset="-122"/>
              </a:rPr>
              <a:t>。</a:t>
            </a:r>
            <a:endParaRPr lang="zh-CN" altLang="zh-CN" sz="2200">
              <a:latin typeface="华文中宋" pitchFamily="2" charset="-122"/>
              <a:ea typeface="华文中宋" pitchFamily="2" charset="-122"/>
            </a:endParaRPr>
          </a:p>
        </p:txBody>
      </p:sp>
      <p:graphicFrame>
        <p:nvGraphicFramePr>
          <p:cNvPr id="3" name="表格 3" title="">
            <a:extLst>
              <a:ext uri="{FF2B5EF4-FFF2-40B4-BE49-F238E27FC236}">
                <a16:creationId xmlns:a16="http://schemas.microsoft.com/office/drawing/2014/main" id="{3ECBB02E-F056-76B5-524E-17F1B9FBD983}"/>
              </a:ext>
            </a:extLst>
          </p:cNvPr>
          <p:cNvGraphicFramePr>
            <a:graphicFrameLocks noGrp="1"/>
          </p:cNvGraphicFramePr>
          <p:nvPr/>
        </p:nvGraphicFramePr>
        <p:xfrm>
          <a:off x="677862" y="755650"/>
          <a:ext cx="10818813" cy="5770562"/>
        </p:xfrm>
        <a:graphic>
          <a:graphicData uri="http://schemas.openxmlformats.org/drawingml/2006/table">
            <a:tbl>
              <a:tblPr/>
              <a:tblGrid>
                <a:gridCol w="1698625">
                  <a:extLst>
                    <a:ext uri="{9D8B030D-6E8A-4147-A177-3AD203B41FA5}">
                      <a16:colId xmlns:a16="http://schemas.microsoft.com/office/drawing/2014/main" val="20000"/>
                    </a:ext>
                  </a:extLst>
                </a:gridCol>
                <a:gridCol w="1487488">
                  <a:extLst>
                    <a:ext uri="{9D8B030D-6E8A-4147-A177-3AD203B41FA5}">
                      <a16:colId xmlns:a16="http://schemas.microsoft.com/office/drawing/2014/main" val="20001"/>
                    </a:ext>
                  </a:extLst>
                </a:gridCol>
                <a:gridCol w="7632700">
                  <a:extLst>
                    <a:ext uri="{9D8B030D-6E8A-4147-A177-3AD203B41FA5}">
                      <a16:colId xmlns:a16="http://schemas.microsoft.com/office/drawing/2014/main" val="20002"/>
                    </a:ext>
                  </a:extLst>
                </a:gridCol>
              </a:tblGrid>
              <a:tr h="488950">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40000"/>
                        </a:lnSpc>
                        <a:spcAft>
                          <a:spcPct val="0"/>
                        </a:spcAft>
                      </a:pPr>
                      <a:r>
                        <a:rPr lang="zh-CN" altLang="zh-CN" sz="2200">
                          <a:latin typeface="华文中宋" pitchFamily="2" charset="-122"/>
                          <a:ea typeface="华文中宋" pitchFamily="2" charset="-122"/>
                        </a:rPr>
                        <a:t>词句</a:t>
                      </a: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40000"/>
                        </a:lnSpc>
                        <a:spcAft>
                          <a:spcPct val="0"/>
                        </a:spcAft>
                      </a:pPr>
                      <a:r>
                        <a:rPr lang="zh-CN" altLang="zh-CN" sz="2200">
                          <a:latin typeface="华文中宋" pitchFamily="2" charset="-122"/>
                          <a:ea typeface="华文中宋" pitchFamily="2" charset="-122"/>
                        </a:rPr>
                        <a:t>精彩用词</a:t>
                      </a: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40000"/>
                        </a:lnSpc>
                        <a:spcAft>
                          <a:spcPct val="0"/>
                        </a:spcAft>
                      </a:pPr>
                      <a:r>
                        <a:rPr lang="zh-CN" altLang="zh-CN" sz="2200">
                          <a:latin typeface="华文中宋" pitchFamily="2" charset="-122"/>
                          <a:ea typeface="华文中宋" pitchFamily="2" charset="-122"/>
                        </a:rPr>
                        <a:t>表达效果</a:t>
                      </a: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0"/>
                  </a:ext>
                </a:extLst>
              </a:tr>
              <a:tr h="977900">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40000"/>
                        </a:lnSpc>
                        <a:spcAft>
                          <a:spcPct val="0"/>
                        </a:spcAft>
                      </a:pPr>
                      <a:r>
                        <a:rPr lang="zh-CN" altLang="zh-CN" sz="2200">
                          <a:latin typeface="华文中宋" pitchFamily="2" charset="-122"/>
                          <a:ea typeface="华文中宋" pitchFamily="2" charset="-122"/>
                        </a:rPr>
                        <a:t>万山红遍</a:t>
                      </a: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40000"/>
                        </a:lnSpc>
                        <a:spcAft>
                          <a:spcPct val="0"/>
                        </a:spcAft>
                      </a:pPr>
                      <a:endParaRPr lang="zh-CN" altLang="zh-CN" sz="2200">
                        <a:latin typeface="华文中宋" pitchFamily="2" charset="-122"/>
                        <a:ea typeface="华文中宋" pitchFamily="2" charset="-122"/>
                      </a:endParaRP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71438" lvl="0" indent="0">
                        <a:lnSpc>
                          <a:spcPct val="140000"/>
                        </a:lnSpc>
                        <a:spcAft>
                          <a:spcPct val="0"/>
                        </a:spcAft>
                      </a:pPr>
                      <a:endParaRPr lang="zh-CN" altLang="zh-CN" sz="2200">
                        <a:latin typeface="华文中宋" pitchFamily="2" charset="-122"/>
                        <a:ea typeface="华文中宋" pitchFamily="2" charset="-122"/>
                      </a:endParaRP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1"/>
                  </a:ext>
                </a:extLst>
              </a:tr>
              <a:tr h="977900">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40000"/>
                        </a:lnSpc>
                        <a:spcAft>
                          <a:spcPct val="0"/>
                        </a:spcAft>
                      </a:pPr>
                      <a:r>
                        <a:rPr lang="zh-CN" altLang="zh-CN" sz="2200">
                          <a:latin typeface="华文中宋" pitchFamily="2" charset="-122"/>
                          <a:ea typeface="华文中宋" pitchFamily="2" charset="-122"/>
                        </a:rPr>
                        <a:t>层林尽染</a:t>
                      </a: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40000"/>
                        </a:lnSpc>
                        <a:spcAft>
                          <a:spcPct val="0"/>
                        </a:spcAft>
                      </a:pPr>
                      <a:endParaRPr lang="zh-CN" altLang="zh-CN" sz="2200">
                        <a:latin typeface="华文中宋" pitchFamily="2" charset="-122"/>
                        <a:ea typeface="华文中宋" pitchFamily="2" charset="-122"/>
                      </a:endParaRP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71438" lvl="0" indent="0">
                        <a:lnSpc>
                          <a:spcPct val="140000"/>
                        </a:lnSpc>
                        <a:spcAft>
                          <a:spcPct val="0"/>
                        </a:spcAft>
                      </a:pPr>
                      <a:endParaRPr lang="zh-CN" altLang="zh-CN" sz="2200">
                        <a:latin typeface="华文中宋" pitchFamily="2" charset="-122"/>
                        <a:ea typeface="华文中宋" pitchFamily="2" charset="-122"/>
                      </a:endParaRP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2"/>
                  </a:ext>
                </a:extLst>
              </a:tr>
              <a:tr h="979488">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40000"/>
                        </a:lnSpc>
                        <a:spcAft>
                          <a:spcPct val="0"/>
                        </a:spcAft>
                      </a:pPr>
                      <a:r>
                        <a:rPr lang="zh-CN" altLang="zh-CN" sz="2200">
                          <a:latin typeface="华文中宋" pitchFamily="2" charset="-122"/>
                          <a:ea typeface="华文中宋" pitchFamily="2" charset="-122"/>
                        </a:rPr>
                        <a:t>漫江碧透</a:t>
                      </a: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40000"/>
                        </a:lnSpc>
                        <a:spcAft>
                          <a:spcPct val="0"/>
                        </a:spcAft>
                      </a:pPr>
                      <a:endParaRPr lang="zh-CN" altLang="zh-CN" sz="2200">
                        <a:latin typeface="华文中宋" pitchFamily="2" charset="-122"/>
                        <a:ea typeface="华文中宋" pitchFamily="2" charset="-122"/>
                      </a:endParaRP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71438" lvl="0" indent="0">
                        <a:lnSpc>
                          <a:spcPct val="140000"/>
                        </a:lnSpc>
                        <a:spcAft>
                          <a:spcPct val="0"/>
                        </a:spcAft>
                      </a:pPr>
                      <a:endParaRPr lang="zh-CN" altLang="zh-CN" sz="2200">
                        <a:latin typeface="华文中宋" pitchFamily="2" charset="-122"/>
                        <a:ea typeface="华文中宋" pitchFamily="2" charset="-122"/>
                      </a:endParaRP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3"/>
                  </a:ext>
                </a:extLst>
              </a:tr>
              <a:tr h="977900">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40000"/>
                        </a:lnSpc>
                        <a:spcAft>
                          <a:spcPct val="0"/>
                        </a:spcAft>
                      </a:pPr>
                      <a:r>
                        <a:rPr lang="zh-CN" altLang="zh-CN" sz="2200">
                          <a:latin typeface="华文中宋" pitchFamily="2" charset="-122"/>
                          <a:ea typeface="华文中宋" pitchFamily="2" charset="-122"/>
                        </a:rPr>
                        <a:t>百舸争流</a:t>
                      </a: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40000"/>
                        </a:lnSpc>
                        <a:spcAft>
                          <a:spcPct val="0"/>
                        </a:spcAft>
                      </a:pPr>
                      <a:endParaRPr lang="zh-CN" altLang="zh-CN" sz="2200">
                        <a:latin typeface="华文中宋" pitchFamily="2" charset="-122"/>
                        <a:ea typeface="华文中宋" pitchFamily="2" charset="-122"/>
                      </a:endParaRP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71438" lvl="0" indent="0">
                        <a:lnSpc>
                          <a:spcPct val="140000"/>
                        </a:lnSpc>
                        <a:spcAft>
                          <a:spcPct val="0"/>
                        </a:spcAft>
                      </a:pPr>
                      <a:endParaRPr lang="zh-CN" altLang="zh-CN" sz="2200">
                        <a:latin typeface="华文中宋" pitchFamily="2" charset="-122"/>
                        <a:ea typeface="华文中宋" pitchFamily="2" charset="-122"/>
                      </a:endParaRP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4"/>
                  </a:ext>
                </a:extLst>
              </a:tr>
              <a:tr h="684212">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20000"/>
                        </a:lnSpc>
                        <a:spcAft>
                          <a:spcPct val="0"/>
                        </a:spcAft>
                      </a:pPr>
                      <a:r>
                        <a:rPr lang="zh-CN" altLang="zh-CN" sz="2200">
                          <a:latin typeface="华文中宋" pitchFamily="2" charset="-122"/>
                          <a:ea typeface="华文中宋" pitchFamily="2" charset="-122"/>
                        </a:rPr>
                        <a:t>鹰击长空</a:t>
                      </a: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20000"/>
                        </a:lnSpc>
                        <a:spcAft>
                          <a:spcPct val="0"/>
                        </a:spcAft>
                      </a:pPr>
                      <a:endParaRPr lang="zh-CN" altLang="zh-CN" sz="2200">
                        <a:latin typeface="华文中宋" pitchFamily="2" charset="-122"/>
                        <a:ea typeface="华文中宋" pitchFamily="2" charset="-122"/>
                      </a:endParaRP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71438" lvl="0" indent="0">
                        <a:lnSpc>
                          <a:spcPct val="120000"/>
                        </a:lnSpc>
                        <a:spcAft>
                          <a:spcPct val="0"/>
                        </a:spcAft>
                      </a:pPr>
                      <a:endParaRPr lang="zh-CN" altLang="zh-CN" sz="2200">
                        <a:latin typeface="华文中宋" pitchFamily="2" charset="-122"/>
                        <a:ea typeface="华文中宋" pitchFamily="2" charset="-122"/>
                      </a:endParaRP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5"/>
                  </a:ext>
                </a:extLst>
              </a:tr>
              <a:tr h="684212">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20000"/>
                        </a:lnSpc>
                        <a:spcAft>
                          <a:spcPct val="0"/>
                        </a:spcAft>
                      </a:pPr>
                      <a:r>
                        <a:rPr lang="zh-CN" altLang="zh-CN" sz="2200">
                          <a:latin typeface="华文中宋" pitchFamily="2" charset="-122"/>
                          <a:ea typeface="华文中宋" pitchFamily="2" charset="-122"/>
                        </a:rPr>
                        <a:t>鱼翔浅底</a:t>
                      </a: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20000"/>
                        </a:lnSpc>
                        <a:spcAft>
                          <a:spcPct val="0"/>
                        </a:spcAft>
                      </a:pPr>
                      <a:endParaRPr lang="zh-CN" altLang="zh-CN" sz="2200">
                        <a:latin typeface="华文中宋" pitchFamily="2" charset="-122"/>
                        <a:ea typeface="华文中宋" pitchFamily="2" charset="-122"/>
                      </a:endParaRP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71438" lvl="0" indent="0">
                        <a:lnSpc>
                          <a:spcPct val="120000"/>
                        </a:lnSpc>
                        <a:spcAft>
                          <a:spcPct val="0"/>
                        </a:spcAft>
                      </a:pPr>
                      <a:endParaRPr lang="zh-CN" altLang="zh-CN" sz="2200">
                        <a:latin typeface="华文中宋" pitchFamily="2" charset="-122"/>
                        <a:ea typeface="华文中宋" pitchFamily="2" charset="-122"/>
                      </a:endParaRPr>
                    </a:p>
                  </a:txBody>
                  <a:tcPr marL="24733" marR="24733"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6"/>
                  </a:ext>
                </a:extLst>
              </a:tr>
            </a:tbl>
          </a:graphicData>
        </a:graphic>
      </p:graphicFrame>
      <p:sp>
        <p:nvSpPr>
          <p:cNvPr id="4" name="矩形 4" title="">
            <a:extLst>
              <a:ext uri="{FF2B5EF4-FFF2-40B4-BE49-F238E27FC236}">
                <a16:creationId xmlns:a16="http://schemas.microsoft.com/office/drawing/2014/main" id="{173B2404-EF32-3432-30EC-64059F2346A9}"/>
              </a:ext>
            </a:extLst>
          </p:cNvPr>
          <p:cNvSpPr/>
          <p:nvPr/>
        </p:nvSpPr>
        <p:spPr>
          <a:xfrm>
            <a:off x="2565400" y="1412875"/>
            <a:ext cx="1036638" cy="495300"/>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40000"/>
              </a:lnSpc>
              <a:spcBef>
                <a:spcPct val="0"/>
              </a:spcBef>
              <a:spcAft>
                <a:spcPct val="0"/>
              </a:spcAft>
            </a:pPr>
            <a:r>
              <a:rPr lang="zh-CN" altLang="en-US" sz="2200" b="1" spc="0">
                <a:solidFill>
                  <a:srgbClr val="C00000"/>
                </a:solidFill>
                <a:latin typeface="楷体" pitchFamily="49" charset="-122"/>
                <a:ea typeface="楷体" panose="02010609060101010101" pitchFamily="49" charset="-122"/>
              </a:rPr>
              <a:t>万、遍</a:t>
            </a:r>
            <a:endParaRPr lang="zh-CN" altLang="en-US" sz="2200" b="1">
              <a:solidFill>
                <a:srgbClr val="000000"/>
              </a:solidFill>
              <a:latin typeface="楷体" pitchFamily="49" charset="-122"/>
              <a:ea typeface="楷体" panose="02010609060101010101" pitchFamily="49" charset="-122"/>
            </a:endParaRPr>
          </a:p>
        </p:txBody>
      </p:sp>
      <p:sp>
        <p:nvSpPr>
          <p:cNvPr id="5" name="矩形 6" title="">
            <a:extLst>
              <a:ext uri="{FF2B5EF4-FFF2-40B4-BE49-F238E27FC236}">
                <a16:creationId xmlns:a16="http://schemas.microsoft.com/office/drawing/2014/main" id="{2C9072F6-1810-C1E5-B94A-0325FADD55DE}"/>
              </a:ext>
            </a:extLst>
          </p:cNvPr>
          <p:cNvSpPr/>
          <p:nvPr/>
        </p:nvSpPr>
        <p:spPr>
          <a:xfrm>
            <a:off x="4078288" y="1162050"/>
            <a:ext cx="6092825" cy="969963"/>
          </a:xfrm>
          <a:prstGeom prst="rect">
            <a:avLst/>
          </a:prstGeom>
        </p:spPr>
        <p:txBody>
          <a:bodyPr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71755" marR="0" lvl="0" indent="0" defTabSz="914400" fontAlgn="base">
              <a:lnSpc>
                <a:spcPct val="140000"/>
              </a:lnSpc>
              <a:spcBef>
                <a:spcPct val="0"/>
              </a:spcBef>
              <a:spcAft>
                <a:spcPct val="0"/>
              </a:spcAft>
            </a:pPr>
            <a:r>
              <a:rPr lang="zh-CN" altLang="en-US" sz="2200" b="1" spc="0">
                <a:solidFill>
                  <a:srgbClr val="C00000"/>
                </a:solidFill>
                <a:latin typeface="楷体" pitchFamily="49" charset="-122"/>
                <a:ea typeface="楷体" panose="02010609060101010101" pitchFamily="49" charset="-122"/>
              </a:rPr>
              <a:t>万</a:t>
            </a:r>
            <a:r>
              <a:rPr lang="en-US" altLang="zh-CN" sz="2200" b="1" spc="0">
                <a:solidFill>
                  <a:srgbClr val="C00000"/>
                </a:solidFill>
                <a:latin typeface="楷体" pitchFamily="49" charset="-122"/>
                <a:ea typeface="楷体" panose="02010609060101010101" pitchFamily="49" charset="-122"/>
              </a:rPr>
              <a:t>——</a:t>
            </a:r>
            <a:r>
              <a:rPr lang="zh-CN" altLang="en-US" sz="2200" b="1" spc="0">
                <a:solidFill>
                  <a:srgbClr val="C00000"/>
                </a:solidFill>
                <a:latin typeface="楷体" pitchFamily="49" charset="-122"/>
                <a:ea typeface="楷体" panose="02010609060101010101" pitchFamily="49" charset="-122"/>
              </a:rPr>
              <a:t>山之多，写出了群山的重叠之态</a:t>
            </a:r>
            <a:endParaRPr lang="zh-CN" altLang="en-US" sz="2200" b="1">
              <a:solidFill>
                <a:srgbClr val="000000"/>
              </a:solidFill>
              <a:latin typeface="楷体" pitchFamily="49" charset="-122"/>
              <a:ea typeface="楷体" panose="02010609060101010101" pitchFamily="49" charset="-122"/>
            </a:endParaRPr>
          </a:p>
          <a:p>
            <a:pPr marL="71755" marR="0" lvl="0" indent="0" defTabSz="914400" fontAlgn="base">
              <a:lnSpc>
                <a:spcPct val="140000"/>
              </a:lnSpc>
              <a:spcBef>
                <a:spcPct val="0"/>
              </a:spcBef>
              <a:spcAft>
                <a:spcPct val="0"/>
              </a:spcAft>
            </a:pPr>
            <a:r>
              <a:rPr lang="zh-CN" altLang="en-US" sz="2200" b="1" spc="0">
                <a:solidFill>
                  <a:srgbClr val="C00000"/>
                </a:solidFill>
                <a:latin typeface="楷体" pitchFamily="49" charset="-122"/>
                <a:ea typeface="楷体" panose="02010609060101010101" pitchFamily="49" charset="-122"/>
              </a:rPr>
              <a:t>遍</a:t>
            </a:r>
            <a:r>
              <a:rPr lang="en-US" altLang="zh-CN" sz="2200" b="1" spc="0">
                <a:solidFill>
                  <a:srgbClr val="C00000"/>
                </a:solidFill>
                <a:latin typeface="楷体" pitchFamily="49" charset="-122"/>
                <a:ea typeface="楷体" panose="02010609060101010101" pitchFamily="49" charset="-122"/>
              </a:rPr>
              <a:t>——</a:t>
            </a:r>
            <a:r>
              <a:rPr lang="zh-CN" altLang="en-US" sz="2200" b="1" spc="0">
                <a:solidFill>
                  <a:srgbClr val="C00000"/>
                </a:solidFill>
                <a:latin typeface="楷体" pitchFamily="49" charset="-122"/>
                <a:ea typeface="楷体" panose="02010609060101010101" pitchFamily="49" charset="-122"/>
              </a:rPr>
              <a:t>红之广，写出了树林红得彻底</a:t>
            </a:r>
            <a:endParaRPr lang="zh-CN" altLang="en-US" sz="2200" b="1">
              <a:solidFill>
                <a:srgbClr val="000000"/>
              </a:solidFill>
              <a:latin typeface="楷体" pitchFamily="49" charset="-122"/>
              <a:ea typeface="楷体" panose="02010609060101010101" pitchFamily="49" charset="-122"/>
            </a:endParaRPr>
          </a:p>
        </p:txBody>
      </p:sp>
      <p:sp>
        <p:nvSpPr>
          <p:cNvPr id="6" name="矩形 8" title="">
            <a:extLst>
              <a:ext uri="{FF2B5EF4-FFF2-40B4-BE49-F238E27FC236}">
                <a16:creationId xmlns:a16="http://schemas.microsoft.com/office/drawing/2014/main" id="{F87D052A-34A6-40A0-4E3E-DD62047316E1}"/>
              </a:ext>
            </a:extLst>
          </p:cNvPr>
          <p:cNvSpPr/>
          <p:nvPr/>
        </p:nvSpPr>
        <p:spPr>
          <a:xfrm>
            <a:off x="2565400" y="2439988"/>
            <a:ext cx="1036638" cy="495300"/>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4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层、染</a:t>
            </a:r>
            <a:endParaRPr lang="zh-CN" altLang="en-US" sz="2200" b="1">
              <a:solidFill>
                <a:srgbClr val="000000"/>
              </a:solidFill>
              <a:latin typeface="楷体" pitchFamily="49" charset="-122"/>
              <a:ea typeface="楷体" panose="02010609060101010101" pitchFamily="49" charset="-122"/>
            </a:endParaRPr>
          </a:p>
        </p:txBody>
      </p:sp>
      <p:sp>
        <p:nvSpPr>
          <p:cNvPr id="7" name="矩形 9" title="">
            <a:extLst>
              <a:ext uri="{FF2B5EF4-FFF2-40B4-BE49-F238E27FC236}">
                <a16:creationId xmlns:a16="http://schemas.microsoft.com/office/drawing/2014/main" id="{D3E31A15-E3FD-9F23-AC4B-86DED6C35667}"/>
              </a:ext>
            </a:extLst>
          </p:cNvPr>
          <p:cNvSpPr/>
          <p:nvPr/>
        </p:nvSpPr>
        <p:spPr>
          <a:xfrm>
            <a:off x="2565400" y="3448050"/>
            <a:ext cx="1036638" cy="495300"/>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4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漫、透</a:t>
            </a:r>
            <a:endParaRPr lang="zh-CN" altLang="en-US" sz="2200" b="1">
              <a:solidFill>
                <a:srgbClr val="000000"/>
              </a:solidFill>
              <a:latin typeface="楷体" pitchFamily="49" charset="-122"/>
              <a:ea typeface="楷体" panose="02010609060101010101" pitchFamily="49" charset="-122"/>
            </a:endParaRPr>
          </a:p>
        </p:txBody>
      </p:sp>
      <p:sp>
        <p:nvSpPr>
          <p:cNvPr id="8" name="矩形 10" title="">
            <a:extLst>
              <a:ext uri="{FF2B5EF4-FFF2-40B4-BE49-F238E27FC236}">
                <a16:creationId xmlns:a16="http://schemas.microsoft.com/office/drawing/2014/main" id="{6B74640A-66CB-A3E6-DBE8-C5107ACE76F9}"/>
              </a:ext>
            </a:extLst>
          </p:cNvPr>
          <p:cNvSpPr/>
          <p:nvPr/>
        </p:nvSpPr>
        <p:spPr>
          <a:xfrm>
            <a:off x="2565400" y="4418013"/>
            <a:ext cx="1036638" cy="495300"/>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4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百、争</a:t>
            </a:r>
            <a:endParaRPr lang="zh-CN" altLang="en-US" sz="2200" b="1">
              <a:solidFill>
                <a:srgbClr val="000000"/>
              </a:solidFill>
              <a:latin typeface="楷体" pitchFamily="49" charset="-122"/>
              <a:ea typeface="楷体" panose="02010609060101010101" pitchFamily="49" charset="-122"/>
            </a:endParaRPr>
          </a:p>
        </p:txBody>
      </p:sp>
      <p:sp>
        <p:nvSpPr>
          <p:cNvPr id="9" name="矩形 11" title="">
            <a:extLst>
              <a:ext uri="{FF2B5EF4-FFF2-40B4-BE49-F238E27FC236}">
                <a16:creationId xmlns:a16="http://schemas.microsoft.com/office/drawing/2014/main" id="{C52CFC3C-9E6E-6148-2618-6FE70129C69B}"/>
              </a:ext>
            </a:extLst>
          </p:cNvPr>
          <p:cNvSpPr/>
          <p:nvPr/>
        </p:nvSpPr>
        <p:spPr>
          <a:xfrm>
            <a:off x="2846388" y="5216525"/>
            <a:ext cx="468313" cy="495300"/>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4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击</a:t>
            </a:r>
            <a:endParaRPr lang="zh-CN" altLang="en-US" sz="2200" b="1">
              <a:solidFill>
                <a:srgbClr val="000000"/>
              </a:solidFill>
              <a:latin typeface="楷体" pitchFamily="49" charset="-122"/>
              <a:ea typeface="楷体" panose="02010609060101010101" pitchFamily="49" charset="-122"/>
            </a:endParaRPr>
          </a:p>
        </p:txBody>
      </p:sp>
      <p:sp>
        <p:nvSpPr>
          <p:cNvPr id="10" name="矩形 12" title="">
            <a:extLst>
              <a:ext uri="{FF2B5EF4-FFF2-40B4-BE49-F238E27FC236}">
                <a16:creationId xmlns:a16="http://schemas.microsoft.com/office/drawing/2014/main" id="{918BF8AC-861B-D072-8141-4D02147D879F}"/>
              </a:ext>
            </a:extLst>
          </p:cNvPr>
          <p:cNvSpPr/>
          <p:nvPr/>
        </p:nvSpPr>
        <p:spPr>
          <a:xfrm>
            <a:off x="2846388" y="5870575"/>
            <a:ext cx="468313" cy="495300"/>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4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翔</a:t>
            </a:r>
            <a:endParaRPr lang="zh-CN" altLang="en-US" sz="2200" b="1">
              <a:solidFill>
                <a:srgbClr val="000000"/>
              </a:solidFill>
              <a:latin typeface="楷体" pitchFamily="49" charset="-122"/>
              <a:ea typeface="楷体" panose="02010609060101010101" pitchFamily="49" charset="-122"/>
            </a:endParaRPr>
          </a:p>
        </p:txBody>
      </p:sp>
      <p:sp>
        <p:nvSpPr>
          <p:cNvPr id="11" name="矩形 13" title="">
            <a:extLst>
              <a:ext uri="{FF2B5EF4-FFF2-40B4-BE49-F238E27FC236}">
                <a16:creationId xmlns:a16="http://schemas.microsoft.com/office/drawing/2014/main" id="{5FC91FAC-163E-3CB1-8AFF-B6680A65C3E4}"/>
              </a:ext>
            </a:extLst>
          </p:cNvPr>
          <p:cNvSpPr/>
          <p:nvPr/>
        </p:nvSpPr>
        <p:spPr>
          <a:xfrm>
            <a:off x="4078288" y="2217738"/>
            <a:ext cx="6092825" cy="969963"/>
          </a:xfrm>
          <a:prstGeom prst="rect">
            <a:avLst/>
          </a:prstGeom>
        </p:spPr>
        <p:txBody>
          <a:bodyPr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71755" marR="0" lvl="0" indent="0" defTabSz="914400" fontAlgn="base">
              <a:lnSpc>
                <a:spcPct val="14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层</a:t>
            </a:r>
            <a:r>
              <a:rPr lang="en-US" altLang="zh-CN" sz="2200" b="1" spc="0">
                <a:solidFill>
                  <a:srgbClr val="C00000"/>
                </a:solidFill>
                <a:latin typeface="楷体" pitchFamily="49" charset="-122"/>
                <a:ea typeface="楷体" panose="02010609060101010101" pitchFamily="49" charset="-122"/>
              </a:rPr>
              <a:t>——</a:t>
            </a:r>
            <a:r>
              <a:rPr lang="zh-CN" altLang="zh-CN" sz="2200" b="1" spc="0">
                <a:solidFill>
                  <a:srgbClr val="C00000"/>
                </a:solidFill>
                <a:latin typeface="楷体" pitchFamily="49" charset="-122"/>
                <a:ea typeface="楷体" panose="02010609060101010101" pitchFamily="49" charset="-122"/>
              </a:rPr>
              <a:t>写出了林之密</a:t>
            </a:r>
            <a:endParaRPr lang="zh-CN" altLang="zh-CN" sz="2200" b="1">
              <a:latin typeface="楷体" pitchFamily="49" charset="-122"/>
              <a:ea typeface="楷体" panose="02010609060101010101" pitchFamily="49" charset="-122"/>
            </a:endParaRPr>
          </a:p>
          <a:p>
            <a:pPr marL="71755" marR="0" lvl="0" indent="0" defTabSz="914400" fontAlgn="base">
              <a:lnSpc>
                <a:spcPct val="14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染</a:t>
            </a:r>
            <a:r>
              <a:rPr lang="en-US" altLang="zh-CN" sz="2200" b="1" spc="0">
                <a:solidFill>
                  <a:srgbClr val="C00000"/>
                </a:solidFill>
                <a:latin typeface="楷体" pitchFamily="49" charset="-122"/>
                <a:ea typeface="楷体" panose="02010609060101010101" pitchFamily="49" charset="-122"/>
              </a:rPr>
              <a:t>——</a:t>
            </a:r>
            <a:r>
              <a:rPr lang="zh-CN" altLang="zh-CN" sz="2200" b="1" spc="0">
                <a:solidFill>
                  <a:srgbClr val="C00000"/>
                </a:solidFill>
                <a:latin typeface="楷体" pitchFamily="49" charset="-122"/>
                <a:ea typeface="楷体" panose="02010609060101010101" pitchFamily="49" charset="-122"/>
              </a:rPr>
              <a:t>拟人手法，写出了秋景红色之深</a:t>
            </a:r>
            <a:endParaRPr lang="zh-CN" altLang="zh-CN" sz="2200" b="1">
              <a:latin typeface="楷体" pitchFamily="49" charset="-122"/>
              <a:ea typeface="楷体" panose="02010609060101010101" pitchFamily="49" charset="-122"/>
            </a:endParaRPr>
          </a:p>
        </p:txBody>
      </p:sp>
      <p:sp>
        <p:nvSpPr>
          <p:cNvPr id="12" name="矩形 15" title="">
            <a:extLst>
              <a:ext uri="{FF2B5EF4-FFF2-40B4-BE49-F238E27FC236}">
                <a16:creationId xmlns:a16="http://schemas.microsoft.com/office/drawing/2014/main" id="{78BD4E27-1157-2D3C-7EED-9A125CF4040D}"/>
              </a:ext>
            </a:extLst>
          </p:cNvPr>
          <p:cNvSpPr/>
          <p:nvPr/>
        </p:nvSpPr>
        <p:spPr>
          <a:xfrm>
            <a:off x="4078288" y="3176588"/>
            <a:ext cx="6092825" cy="969963"/>
          </a:xfrm>
          <a:prstGeom prst="rect">
            <a:avLst/>
          </a:prstGeom>
        </p:spPr>
        <p:txBody>
          <a:bodyPr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71755" marR="0" lvl="0" indent="0" defTabSz="914400" fontAlgn="base">
              <a:lnSpc>
                <a:spcPct val="14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漫</a:t>
            </a:r>
            <a:r>
              <a:rPr lang="en-US" altLang="zh-CN" sz="2200" b="1" spc="0">
                <a:solidFill>
                  <a:srgbClr val="C00000"/>
                </a:solidFill>
                <a:latin typeface="楷体" pitchFamily="49" charset="-122"/>
                <a:ea typeface="楷体" panose="02010609060101010101" pitchFamily="49" charset="-122"/>
              </a:rPr>
              <a:t>——</a:t>
            </a:r>
            <a:r>
              <a:rPr lang="zh-CN" altLang="zh-CN" sz="2200" b="1" spc="0">
                <a:solidFill>
                  <a:srgbClr val="C00000"/>
                </a:solidFill>
                <a:latin typeface="楷体" pitchFamily="49" charset="-122"/>
                <a:ea typeface="楷体" panose="02010609060101010101" pitchFamily="49" charset="-122"/>
              </a:rPr>
              <a:t>写出了江水的溢满之状</a:t>
            </a:r>
            <a:endParaRPr lang="zh-CN" altLang="zh-CN" sz="2200" b="1">
              <a:latin typeface="楷体" pitchFamily="49" charset="-122"/>
              <a:ea typeface="楷体" panose="02010609060101010101" pitchFamily="49" charset="-122"/>
            </a:endParaRPr>
          </a:p>
          <a:p>
            <a:pPr marL="71755" marR="0" lvl="0" indent="0" defTabSz="914400" fontAlgn="base">
              <a:lnSpc>
                <a:spcPct val="14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透</a:t>
            </a:r>
            <a:r>
              <a:rPr lang="en-US" altLang="zh-CN" sz="2200" b="1" spc="0">
                <a:solidFill>
                  <a:srgbClr val="C00000"/>
                </a:solidFill>
                <a:latin typeface="楷体" pitchFamily="49" charset="-122"/>
                <a:ea typeface="楷体" panose="02010609060101010101" pitchFamily="49" charset="-122"/>
              </a:rPr>
              <a:t>——</a:t>
            </a:r>
            <a:r>
              <a:rPr lang="zh-CN" altLang="zh-CN" sz="2200" b="1" spc="0">
                <a:solidFill>
                  <a:srgbClr val="C00000"/>
                </a:solidFill>
                <a:latin typeface="楷体" pitchFamily="49" charset="-122"/>
                <a:ea typeface="楷体" panose="02010609060101010101" pitchFamily="49" charset="-122"/>
              </a:rPr>
              <a:t>写出了江水的碧绿清澈之状</a:t>
            </a:r>
            <a:endParaRPr lang="zh-CN" altLang="zh-CN" sz="2200" b="1">
              <a:latin typeface="楷体" pitchFamily="49" charset="-122"/>
              <a:ea typeface="楷体" panose="02010609060101010101" pitchFamily="49" charset="-122"/>
            </a:endParaRPr>
          </a:p>
        </p:txBody>
      </p:sp>
      <p:sp>
        <p:nvSpPr>
          <p:cNvPr id="13" name="矩形 16" title="">
            <a:extLst>
              <a:ext uri="{FF2B5EF4-FFF2-40B4-BE49-F238E27FC236}">
                <a16:creationId xmlns:a16="http://schemas.microsoft.com/office/drawing/2014/main" id="{549883E7-ACAE-12D2-9AD4-380C013D0691}"/>
              </a:ext>
            </a:extLst>
          </p:cNvPr>
          <p:cNvSpPr/>
          <p:nvPr/>
        </p:nvSpPr>
        <p:spPr>
          <a:xfrm>
            <a:off x="4078288" y="4162425"/>
            <a:ext cx="6092825" cy="969963"/>
          </a:xfrm>
          <a:prstGeom prst="rect">
            <a:avLst/>
          </a:prstGeom>
        </p:spPr>
        <p:txBody>
          <a:bodyPr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71755" marR="0" lvl="0" indent="0" defTabSz="914400" fontAlgn="base">
              <a:lnSpc>
                <a:spcPct val="14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百</a:t>
            </a:r>
            <a:r>
              <a:rPr lang="en-US" altLang="zh-CN" sz="2200" b="1" spc="0">
                <a:solidFill>
                  <a:srgbClr val="C00000"/>
                </a:solidFill>
                <a:latin typeface="楷体" pitchFamily="49" charset="-122"/>
                <a:ea typeface="楷体" panose="02010609060101010101" pitchFamily="49" charset="-122"/>
              </a:rPr>
              <a:t>——</a:t>
            </a:r>
            <a:r>
              <a:rPr lang="zh-CN" altLang="zh-CN" sz="2200" b="1" spc="0">
                <a:solidFill>
                  <a:srgbClr val="C00000"/>
                </a:solidFill>
                <a:latin typeface="楷体" pitchFamily="49" charset="-122"/>
                <a:ea typeface="楷体" panose="02010609060101010101" pitchFamily="49" charset="-122"/>
              </a:rPr>
              <a:t>形容船只之多</a:t>
            </a:r>
            <a:endParaRPr lang="zh-CN" altLang="zh-CN" sz="2200" b="1">
              <a:latin typeface="楷体" pitchFamily="49" charset="-122"/>
              <a:ea typeface="楷体" panose="02010609060101010101" pitchFamily="49" charset="-122"/>
            </a:endParaRPr>
          </a:p>
          <a:p>
            <a:pPr marL="71755" marR="0" lvl="0" indent="0" defTabSz="914400" fontAlgn="base">
              <a:lnSpc>
                <a:spcPct val="14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争</a:t>
            </a:r>
            <a:r>
              <a:rPr lang="en-US" altLang="zh-CN" sz="2200" b="1" spc="0">
                <a:solidFill>
                  <a:srgbClr val="C00000"/>
                </a:solidFill>
                <a:latin typeface="楷体" pitchFamily="49" charset="-122"/>
                <a:ea typeface="楷体" panose="02010609060101010101" pitchFamily="49" charset="-122"/>
              </a:rPr>
              <a:t>——</a:t>
            </a:r>
            <a:r>
              <a:rPr lang="zh-CN" altLang="zh-CN" sz="2200" b="1" spc="0">
                <a:solidFill>
                  <a:srgbClr val="C00000"/>
                </a:solidFill>
                <a:latin typeface="楷体" pitchFamily="49" charset="-122"/>
                <a:ea typeface="楷体" panose="02010609060101010101" pitchFamily="49" charset="-122"/>
              </a:rPr>
              <a:t>写出了千帆竞发、争先恐后的热烈场面</a:t>
            </a:r>
            <a:endParaRPr lang="zh-CN" altLang="zh-CN" sz="2200" b="1">
              <a:latin typeface="楷体" pitchFamily="49" charset="-122"/>
              <a:ea typeface="楷体" panose="02010609060101010101" pitchFamily="49" charset="-122"/>
            </a:endParaRPr>
          </a:p>
        </p:txBody>
      </p:sp>
      <p:sp>
        <p:nvSpPr>
          <p:cNvPr id="14" name="矩形 17" title="">
            <a:extLst>
              <a:ext uri="{FF2B5EF4-FFF2-40B4-BE49-F238E27FC236}">
                <a16:creationId xmlns:a16="http://schemas.microsoft.com/office/drawing/2014/main" id="{C95F1753-EB23-66FE-59B6-66C8D62F8F1E}"/>
              </a:ext>
            </a:extLst>
          </p:cNvPr>
          <p:cNvSpPr/>
          <p:nvPr/>
        </p:nvSpPr>
        <p:spPr>
          <a:xfrm>
            <a:off x="4078288" y="5248275"/>
            <a:ext cx="7345363" cy="444500"/>
          </a:xfrm>
          <a:prstGeom prst="rect">
            <a:avLst/>
          </a:prstGeom>
        </p:spPr>
        <p:txBody>
          <a:bodyPr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71755" marR="0" lvl="0" indent="0" defTabSz="914400" fontAlgn="base">
              <a:lnSpc>
                <a:spcPct val="12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准确地展现了雄鹰在空中展翅翱翔、迅速有力的飞翔身姿</a:t>
            </a:r>
            <a:endParaRPr lang="zh-CN" altLang="zh-CN" sz="2200" b="1">
              <a:latin typeface="楷体" pitchFamily="49" charset="-122"/>
              <a:ea typeface="楷体" panose="02010609060101010101" pitchFamily="49" charset="-122"/>
            </a:endParaRPr>
          </a:p>
        </p:txBody>
      </p:sp>
      <p:sp>
        <p:nvSpPr>
          <p:cNvPr id="15" name="矩形 18" title="">
            <a:extLst>
              <a:ext uri="{FF2B5EF4-FFF2-40B4-BE49-F238E27FC236}">
                <a16:creationId xmlns:a16="http://schemas.microsoft.com/office/drawing/2014/main" id="{270D7D26-7030-3478-EAEA-76822E5B0AFA}"/>
              </a:ext>
            </a:extLst>
          </p:cNvPr>
          <p:cNvSpPr/>
          <p:nvPr/>
        </p:nvSpPr>
        <p:spPr>
          <a:xfrm>
            <a:off x="4078288" y="5962650"/>
            <a:ext cx="7345363" cy="444500"/>
          </a:xfrm>
          <a:prstGeom prst="rect">
            <a:avLst/>
          </a:prstGeom>
        </p:spPr>
        <p:txBody>
          <a:bodyPr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71755" marR="0" lvl="0" indent="0" defTabSz="914400" fontAlgn="base">
              <a:lnSpc>
                <a:spcPct val="120000"/>
              </a:lnSpc>
              <a:spcBef>
                <a:spcPct val="0"/>
              </a:spcBef>
              <a:spcAft>
                <a:spcPct val="0"/>
              </a:spcAft>
            </a:pPr>
            <a:r>
              <a:rPr lang="zh-CN" altLang="zh-CN" sz="2200" b="1" spc="0">
                <a:solidFill>
                  <a:srgbClr val="C00000"/>
                </a:solidFill>
                <a:latin typeface="楷体" pitchFamily="49" charset="-122"/>
                <a:ea typeface="楷体" panose="02010609060101010101" pitchFamily="49" charset="-122"/>
              </a:rPr>
              <a:t>鲜活地刻画出鱼儿在水中自由自在、轻快活泼的游动神态</a:t>
            </a:r>
            <a:endParaRPr lang="zh-CN" altLang="zh-CN" sz="2200" b="1">
              <a:latin typeface="楷体" pitchFamily="49" charset="-122"/>
              <a:ea typeface="楷体" panose="02010609060101010101" pitchFamily="49" charset="-122"/>
            </a:endParaRPr>
          </a:p>
        </p:txBody>
      </p:sp>
    </p:spTree>
    <p:custDataLst>
      <p:tags r:id="rId2"/>
    </p:custDataLst>
    <p:extLst>
      <p:ext uri="{BB962C8B-B14F-4D97-AF65-F5344CB8AC3E}">
        <p14:creationId xmlns:p14="http://schemas.microsoft.com/office/powerpoint/2010/main" val="3199635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fill="hold"/>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fill="hold"/>
                                        <p:tgtEl>
                                          <p:spTgt spid="5"/>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fill="hold"/>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fill="hold"/>
                                        <p:tgtEl>
                                          <p:spTgt spid="11"/>
                                        </p:tgtEl>
                                      </p:cBhvr>
                                    </p:animEffect>
                                  </p:childTnLst>
                                </p:cTn>
                              </p:par>
                            </p:childTnLst>
                          </p:cTn>
                        </p:par>
                      </p:childTnLst>
                    </p:cTn>
                  </p:par>
                  <p:par>
                    <p:cTn id="19" fill="hold" nodeType="clickPar">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fill="hold"/>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fill="hold"/>
                                        <p:tgtEl>
                                          <p:spTgt spid="12"/>
                                        </p:tgtEl>
                                      </p:cBhvr>
                                    </p:animEffect>
                                  </p:childTnLst>
                                </p:cTn>
                              </p:par>
                            </p:childTnLst>
                          </p:cTn>
                        </p:par>
                      </p:childTnLst>
                    </p:cTn>
                  </p:par>
                  <p:par>
                    <p:cTn id="27" fill="hold" nodeType="clickPar">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fill="hold"/>
                                        <p:tgtEl>
                                          <p:spTgt spid="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fill="hold"/>
                                        <p:tgtEl>
                                          <p:spTgt spid="13"/>
                                        </p:tgtEl>
                                      </p:cBhvr>
                                    </p:animEffect>
                                  </p:childTnLst>
                                </p:cTn>
                              </p:par>
                            </p:childTnLst>
                          </p:cTn>
                        </p:par>
                      </p:childTnLst>
                    </p:cTn>
                  </p:par>
                  <p:par>
                    <p:cTn id="35" fill="hold" nodeType="clickPar">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linds(horizontal)">
                                      <p:cBhvr>
                                        <p:cTn id="39" dur="500" fill="hold"/>
                                        <p:tgtEl>
                                          <p:spTgt spid="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fill="hold"/>
                                        <p:tgtEl>
                                          <p:spTgt spid="14"/>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fill="hold"/>
                                        <p:tgtEl>
                                          <p:spTgt spid="15"/>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linds(horizontal)">
                                      <p:cBhvr>
                                        <p:cTn id="50" dur="500" fill="hold"/>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a:extLst>
              <a:ext uri="{FF2B5EF4-FFF2-40B4-BE49-F238E27FC236}">
                <a16:creationId xmlns:a16="http://schemas.microsoft.com/office/drawing/2014/main" id="{001367DE-E5F0-E34A-300E-EA6E9684A621}"/>
              </a:ext>
            </a:extLst>
          </p:cNvPr>
          <p:cNvSpPr txBox="1"/>
          <p:nvPr/>
        </p:nvSpPr>
        <p:spPr>
          <a:xfrm>
            <a:off x="884518" y="720044"/>
            <a:ext cx="6245412" cy="584775"/>
          </a:xfrm>
          <a:prstGeom prst="rect">
            <a:avLst/>
          </a:prstGeom>
          <a:noFill/>
        </p:spPr>
        <p:txBody>
          <a:bodyPr wrap="square">
            <a:spAutoFit/>
          </a:bodyPr>
          <a:lstStyle/>
          <a:p>
            <a:pPr marL="0" lvl="2" eaLnBrk="1" hangingPunct="1">
              <a:buNone/>
            </a:pPr>
            <a:r>
              <a:rPr lang="zh-CN" altLang="en-US" sz="3200" b="1">
                <a:latin typeface="宋体" panose="02010600030101010101" pitchFamily="2" charset="-122"/>
                <a:ea typeface="宋体" panose="02010600030101010101" pitchFamily="2" charset="-122"/>
              </a:rPr>
              <a:t>怅寥廓，问苍茫大地，谁主沉浮？</a:t>
            </a:r>
          </a:p>
        </p:txBody>
      </p:sp>
      <p:sp>
        <p:nvSpPr>
          <p:cNvPr id="3" name="文本框 2" title="">
            <a:extLst>
              <a:ext uri="{FF2B5EF4-FFF2-40B4-BE49-F238E27FC236}">
                <a16:creationId xmlns:a16="http://schemas.microsoft.com/office/drawing/2014/main" id="{8498CBF8-8CB8-A3E9-F4A0-72821B82D8BF}"/>
              </a:ext>
            </a:extLst>
          </p:cNvPr>
          <p:cNvSpPr txBox="1"/>
          <p:nvPr/>
        </p:nvSpPr>
        <p:spPr>
          <a:xfrm>
            <a:off x="531905" y="1486086"/>
            <a:ext cx="10159999" cy="1133195"/>
          </a:xfrm>
          <a:prstGeom prst="rect">
            <a:avLst/>
          </a:prstGeom>
          <a:noFill/>
        </p:spPr>
        <p:txBody>
          <a:bodyPr wrap="square">
            <a:spAutoFit/>
          </a:bodyPr>
          <a:lstStyle/>
          <a:p>
            <a:pPr lvl="0" eaLnBrk="1" hangingPunct="1">
              <a:lnSpc>
                <a:spcPct val="130000"/>
              </a:lnSpc>
              <a:buNone/>
            </a:pPr>
            <a:r>
              <a:rPr lang="zh-CN" altLang="en-US" sz="2800" b="1">
                <a:solidFill>
                  <a:srgbClr val="FF0000"/>
                </a:solidFill>
                <a:latin typeface="黑体" panose="02010609060101010101" pitchFamily="49" charset="-122"/>
                <a:ea typeface="黑体" panose="02010609060101010101" pitchFamily="49" charset="-122"/>
              </a:rPr>
              <a:t>朗读并回答：</a:t>
            </a:r>
            <a:endParaRPr lang="zh-CN" altLang="en-US" sz="2800" b="1">
              <a:solidFill>
                <a:srgbClr val="FF3300"/>
              </a:solidFill>
              <a:latin typeface="黑体" panose="02010609060101010101" pitchFamily="49" charset="-122"/>
              <a:ea typeface="黑体" panose="02010609060101010101" pitchFamily="49" charset="-122"/>
            </a:endParaRPr>
          </a:p>
          <a:p>
            <a:pPr lvl="0" eaLnBrk="1" hangingPunct="1">
              <a:lnSpc>
                <a:spcPct val="130000"/>
              </a:lnSpc>
              <a:buNone/>
            </a:pP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1</a:t>
            </a:r>
            <a:r>
              <a:rPr lang="zh-CN" altLang="en-US" sz="2800" b="1">
                <a:latin typeface="黑体" panose="02010609060101010101" pitchFamily="49" charset="-122"/>
                <a:ea typeface="黑体" panose="02010609060101010101" pitchFamily="49" charset="-122"/>
              </a:rPr>
              <a:t>）“怅”是失意伤感的意思吗？朗读时要注意什么？  </a:t>
            </a:r>
          </a:p>
        </p:txBody>
      </p:sp>
      <p:sp>
        <p:nvSpPr>
          <p:cNvPr id="5" name="文本框 4" title="">
            <a:extLst>
              <a:ext uri="{FF2B5EF4-FFF2-40B4-BE49-F238E27FC236}">
                <a16:creationId xmlns:a16="http://schemas.microsoft.com/office/drawing/2014/main" id="{E752ED80-120E-10AB-AADC-681B2CA457D6}"/>
              </a:ext>
            </a:extLst>
          </p:cNvPr>
          <p:cNvSpPr txBox="1"/>
          <p:nvPr/>
        </p:nvSpPr>
        <p:spPr>
          <a:xfrm>
            <a:off x="669366" y="2614408"/>
            <a:ext cx="10936940" cy="984500"/>
          </a:xfrm>
          <a:prstGeom prst="rect">
            <a:avLst/>
          </a:prstGeom>
          <a:noFill/>
        </p:spPr>
        <p:txBody>
          <a:bodyPr wrap="square">
            <a:spAutoFit/>
          </a:bodyPr>
          <a:lstStyle/>
          <a:p>
            <a:pPr lvl="0" eaLnBrk="1" hangingPunct="1">
              <a:lnSpc>
                <a:spcPct val="130000"/>
              </a:lnSpc>
              <a:buNone/>
            </a:pPr>
            <a:r>
              <a:rPr lang="zh-CN" altLang="en-US" sz="2400" b="1">
                <a:latin typeface="仿宋" panose="02010609060101010101" pitchFamily="49" charset="-122"/>
                <a:ea typeface="仿宋" panose="02010609060101010101" pitchFamily="49" charset="-122"/>
              </a:rPr>
              <a:t>    并非失意伤感，而是久经熟虑和由眼前之景引发的感慨之词。朗读时不要读出失意的伤感，而是要读出胸怀壮志的底气。</a:t>
            </a:r>
          </a:p>
        </p:txBody>
      </p:sp>
      <p:sp>
        <p:nvSpPr>
          <p:cNvPr id="7" name="文本框 6" title="">
            <a:extLst>
              <a:ext uri="{FF2B5EF4-FFF2-40B4-BE49-F238E27FC236}">
                <a16:creationId xmlns:a16="http://schemas.microsoft.com/office/drawing/2014/main" id="{03344540-56FB-BB5C-70AA-CA8791135FCF}"/>
              </a:ext>
            </a:extLst>
          </p:cNvPr>
          <p:cNvSpPr txBox="1"/>
          <p:nvPr/>
        </p:nvSpPr>
        <p:spPr>
          <a:xfrm>
            <a:off x="585694" y="3715500"/>
            <a:ext cx="3836893" cy="523220"/>
          </a:xfrm>
          <a:prstGeom prst="rect">
            <a:avLst/>
          </a:prstGeom>
          <a:noFill/>
        </p:spPr>
        <p:txBody>
          <a:bodyPr wrap="square">
            <a:spAutoFit/>
          </a:bodyPr>
          <a:lstStyle/>
          <a:p>
            <a:pPr lvl="0" eaLnBrk="1" hangingPunct="1">
              <a:buNone/>
            </a:pP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）“寥廓”指什么？</a:t>
            </a:r>
          </a:p>
        </p:txBody>
      </p:sp>
      <p:sp>
        <p:nvSpPr>
          <p:cNvPr id="9" name="文本框 8" title="">
            <a:extLst>
              <a:ext uri="{FF2B5EF4-FFF2-40B4-BE49-F238E27FC236}">
                <a16:creationId xmlns:a16="http://schemas.microsoft.com/office/drawing/2014/main" id="{6CAA9B33-77B3-4F76-7446-618D3585D472}"/>
              </a:ext>
            </a:extLst>
          </p:cNvPr>
          <p:cNvSpPr txBox="1"/>
          <p:nvPr/>
        </p:nvSpPr>
        <p:spPr>
          <a:xfrm>
            <a:off x="812800" y="4243592"/>
            <a:ext cx="10793506" cy="984500"/>
          </a:xfrm>
          <a:prstGeom prst="rect">
            <a:avLst/>
          </a:prstGeom>
          <a:noFill/>
        </p:spPr>
        <p:txBody>
          <a:bodyPr wrap="square">
            <a:spAutoFit/>
          </a:bodyPr>
          <a:lstStyle/>
          <a:p>
            <a:pPr lvl="0" eaLnBrk="1" hangingPunct="1">
              <a:lnSpc>
                <a:spcPct val="130000"/>
              </a:lnSpc>
              <a:buNone/>
            </a:pPr>
            <a:r>
              <a:rPr lang="zh-CN" altLang="en-US" sz="2400" b="1">
                <a:latin typeface="仿宋" panose="02010609060101010101" pitchFamily="49" charset="-122"/>
                <a:ea typeface="仿宋" panose="02010609060101010101" pitchFamily="49" charset="-122"/>
              </a:rPr>
              <a:t>    “寥廓”指浩瀚无边的宇宙。“怅寥廓”写出了作者仰观宇宙，俯视万物，思考人生的复杂心情。</a:t>
            </a:r>
          </a:p>
        </p:txBody>
      </p:sp>
    </p:spTree>
    <p:custDataLst>
      <p:tags r:id="rId2"/>
    </p:custDataLst>
    <p:extLst>
      <p:ext uri="{BB962C8B-B14F-4D97-AF65-F5344CB8AC3E}">
        <p14:creationId xmlns:p14="http://schemas.microsoft.com/office/powerpoint/2010/main" val="2153521943"/>
      </p:ext>
    </p:ext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文本框 4" title="">
            <a:extLst>
              <a:ext uri="{FF2B5EF4-FFF2-40B4-BE49-F238E27FC236}">
                <a16:creationId xmlns:a16="http://schemas.microsoft.com/office/drawing/2014/main" id="{94B6C617-1F25-BC90-0BAD-F3CF21F247EE}"/>
              </a:ext>
            </a:extLst>
          </p:cNvPr>
          <p:cNvSpPr txBox="1"/>
          <p:nvPr/>
        </p:nvSpPr>
        <p:spPr>
          <a:xfrm>
            <a:off x="555812" y="1120943"/>
            <a:ext cx="5372847" cy="523220"/>
          </a:xfrm>
          <a:prstGeom prst="rect">
            <a:avLst/>
          </a:prstGeom>
          <a:noFill/>
        </p:spPr>
        <p:txBody>
          <a:bodyPr wrap="square">
            <a:spAutoFit/>
          </a:bodyPr>
          <a:lstStyle/>
          <a:p>
            <a:pPr lvl="0" eaLnBrk="1" hangingPunct="1">
              <a:buNone/>
            </a:pP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3</a:t>
            </a:r>
            <a:r>
              <a:rPr lang="zh-CN" altLang="en-US" sz="2800" b="1">
                <a:latin typeface="黑体" panose="02010609060101010101" pitchFamily="49" charset="-122"/>
                <a:ea typeface="黑体" panose="02010609060101010101" pitchFamily="49" charset="-122"/>
              </a:rPr>
              <a:t>）“谁主沉浮”该如何理解？</a:t>
            </a:r>
          </a:p>
        </p:txBody>
      </p:sp>
      <p:sp>
        <p:nvSpPr>
          <p:cNvPr id="6" name="文本框 5" title="">
            <a:extLst>
              <a:ext uri="{FF2B5EF4-FFF2-40B4-BE49-F238E27FC236}">
                <a16:creationId xmlns:a16="http://schemas.microsoft.com/office/drawing/2014/main" id="{FF9167B6-407C-5C35-EA55-A9E97EE1B4F9}"/>
              </a:ext>
            </a:extLst>
          </p:cNvPr>
          <p:cNvSpPr txBox="1"/>
          <p:nvPr/>
        </p:nvSpPr>
        <p:spPr>
          <a:xfrm>
            <a:off x="1033929" y="1761564"/>
            <a:ext cx="10638118" cy="984500"/>
          </a:xfrm>
          <a:prstGeom prst="rect">
            <a:avLst/>
          </a:prstGeom>
          <a:noFill/>
        </p:spPr>
        <p:txBody>
          <a:bodyPr wrap="square">
            <a:spAutoFit/>
          </a:bodyPr>
          <a:lstStyle/>
          <a:p>
            <a:pPr>
              <a:lnSpc>
                <a:spcPct val="130000"/>
              </a:lnSpc>
            </a:pPr>
            <a:r>
              <a:rPr lang="zh-CN" altLang="en-US" sz="2400" b="1">
                <a:latin typeface="仿宋" panose="02010609060101010101" pitchFamily="49" charset="-122"/>
                <a:ea typeface="仿宋" panose="02010609060101010101" pitchFamily="49" charset="-122"/>
              </a:rPr>
              <a:t>    “谁主沉浮”本来是对万物盛衰荣辱由谁决定的疑问。这里意为“由谁来主宰国家的命运，人民的前途”。</a:t>
            </a:r>
            <a:endParaRPr lang="zh-CN" altLang="en-US" sz="2400">
              <a:latin typeface="仿宋" panose="02010609060101010101" pitchFamily="49" charset="-122"/>
              <a:ea typeface="仿宋" panose="02010609060101010101" pitchFamily="49" charset="-122"/>
            </a:endParaRPr>
          </a:p>
        </p:txBody>
      </p:sp>
    </p:spTree>
    <p:custDataLst>
      <p:tags r:id="rId2"/>
    </p:custDataLst>
    <p:extLst>
      <p:ext uri="{BB962C8B-B14F-4D97-AF65-F5344CB8AC3E}">
        <p14:creationId xmlns:p14="http://schemas.microsoft.com/office/powerpoint/2010/main" val="1078011228"/>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4" title="">
            <a:extLst>
              <a:ext uri="{FF2B5EF4-FFF2-40B4-BE49-F238E27FC236}">
                <a16:creationId xmlns:a16="http://schemas.microsoft.com/office/drawing/2014/main" id="{FEBCF1B8-49B0-79F6-1DF0-794A86BBED2E}"/>
              </a:ext>
            </a:extLst>
          </p:cNvPr>
          <p:cNvPicPr>
            <a:picLocks noChangeAspect="1"/>
          </p:cNvPicPr>
          <p:nvPr/>
        </p:nvPicPr>
        <p:blipFill>
          <a:blip r:embed="rId2"/>
          <a:stretch>
            <a:fillRect/>
          </a:stretch>
        </p:blipFill>
        <p:spPr>
          <a:xfrm>
            <a:off x="753034" y="258480"/>
            <a:ext cx="10984753" cy="6460567"/>
          </a:xfrm>
          <a:prstGeom prst="rect">
            <a:avLst/>
          </a:prstGeom>
          <a:noFill/>
          <a:ln w="9525">
            <a:noFill/>
          </a:ln>
        </p:spPr>
      </p:pic>
    </p:spTree>
    <p:custDataLst>
      <p:tags r:id="rId3"/>
    </p:custDataLst>
    <p:extLst>
      <p:ext uri="{BB962C8B-B14F-4D97-AF65-F5344CB8AC3E}">
        <p14:creationId xmlns:p14="http://schemas.microsoft.com/office/powerpoint/2010/main" val="1481301269"/>
      </p:ext>
    </p:ext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Picture 3" title="">
            <a:extLst>
              <a:ext uri="{FF2B5EF4-FFF2-40B4-BE49-F238E27FC236}">
                <a16:creationId xmlns:a16="http://schemas.microsoft.com/office/drawing/2014/main" id="{C4DBD1AF-8DA0-117B-AA3A-CA13A10AAFB3}"/>
              </a:ext>
            </a:extLst>
          </p:cNvPr>
          <p:cNvPicPr>
            <a:picLocks noChangeAspect="1"/>
          </p:cNvPicPr>
          <p:nvPr/>
        </p:nvPicPr>
        <p:blipFill>
          <a:blip r:embed="rId2"/>
          <a:stretch>
            <a:fillRect/>
          </a:stretch>
        </p:blipFill>
        <p:spPr>
          <a:xfrm>
            <a:off x="445246" y="334398"/>
            <a:ext cx="11294361" cy="6299484"/>
          </a:xfrm>
          <a:prstGeom prst="rect">
            <a:avLst/>
          </a:prstGeom>
          <a:noFill/>
          <a:ln>
            <a:noFill/>
            <a:miter lim="800000"/>
          </a:ln>
        </p:spPr>
      </p:pic>
      <p:sp>
        <p:nvSpPr>
          <p:cNvPr id="5" name="Text Box 2" title="">
            <a:extLst>
              <a:ext uri="{FF2B5EF4-FFF2-40B4-BE49-F238E27FC236}">
                <a16:creationId xmlns:a16="http://schemas.microsoft.com/office/drawing/2014/main" id="{5A78E360-89E1-37C9-352A-E2E4F901A9AD}"/>
              </a:ext>
            </a:extLst>
          </p:cNvPr>
          <p:cNvSpPr/>
          <p:nvPr/>
        </p:nvSpPr>
        <p:spPr>
          <a:xfrm>
            <a:off x="1003296" y="562375"/>
            <a:ext cx="2367434" cy="701675"/>
          </a:xfrm>
          <a:prstGeom prst="rect">
            <a:avLst/>
          </a:prstGeom>
          <a:noFill/>
          <a:ln>
            <a:noFill/>
            <a:miter lim="800000"/>
          </a:ln>
        </p:spPr>
        <p:txBody>
          <a:bodyPr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4000" b="1">
                <a:solidFill>
                  <a:srgbClr val="FF0000"/>
                </a:solidFill>
              </a:rPr>
              <a:t>独立寒秋</a:t>
            </a:r>
          </a:p>
        </p:txBody>
      </p:sp>
    </p:spTree>
    <p:custDataLst>
      <p:tags r:id="rId3"/>
    </p:custDataLst>
    <p:extLst>
      <p:ext uri="{BB962C8B-B14F-4D97-AF65-F5344CB8AC3E}">
        <p14:creationId xmlns:p14="http://schemas.microsoft.com/office/powerpoint/2010/main" val="16549411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Picture 3" title="">
            <a:extLst>
              <a:ext uri="{FF2B5EF4-FFF2-40B4-BE49-F238E27FC236}">
                <a16:creationId xmlns:a16="http://schemas.microsoft.com/office/drawing/2014/main" id="{50FA3BAE-2323-6843-22F8-6E3447E77D92}"/>
              </a:ext>
            </a:extLst>
          </p:cNvPr>
          <p:cNvPicPr>
            <a:picLocks noChangeAspect="1"/>
          </p:cNvPicPr>
          <p:nvPr/>
        </p:nvPicPr>
        <p:blipFill>
          <a:blip r:embed="rId2"/>
          <a:stretch>
            <a:fillRect/>
          </a:stretch>
        </p:blipFill>
        <p:spPr>
          <a:xfrm>
            <a:off x="196849" y="297703"/>
            <a:ext cx="11756091" cy="6354109"/>
          </a:xfrm>
          <a:prstGeom prst="rect">
            <a:avLst/>
          </a:prstGeom>
          <a:noFill/>
          <a:ln>
            <a:noFill/>
            <a:miter lim="800000"/>
          </a:ln>
        </p:spPr>
      </p:pic>
      <p:sp>
        <p:nvSpPr>
          <p:cNvPr id="8" name="Text Box 2" title="">
            <a:extLst>
              <a:ext uri="{FF2B5EF4-FFF2-40B4-BE49-F238E27FC236}">
                <a16:creationId xmlns:a16="http://schemas.microsoft.com/office/drawing/2014/main" id="{A780BB61-DDF3-8C45-D83F-A1D3FE08A1B8}"/>
              </a:ext>
            </a:extLst>
          </p:cNvPr>
          <p:cNvSpPr/>
          <p:nvPr/>
        </p:nvSpPr>
        <p:spPr>
          <a:xfrm rot="16200000">
            <a:off x="1373564" y="-104479"/>
            <a:ext cx="923330" cy="2592883"/>
          </a:xfrm>
          <a:prstGeom prst="rect">
            <a:avLst/>
          </a:prstGeom>
          <a:noFill/>
          <a:ln>
            <a:noFill/>
            <a:miter lim="800000"/>
          </a:ln>
        </p:spPr>
        <p:txBody>
          <a:bodyPr vert="vert"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4800" b="1">
                <a:solidFill>
                  <a:srgbClr val="FF0000"/>
                </a:solidFill>
              </a:rPr>
              <a:t>湘江北去</a:t>
            </a:r>
          </a:p>
        </p:txBody>
      </p:sp>
    </p:spTree>
    <p:custDataLst>
      <p:tags r:id="rId3"/>
    </p:custDataLst>
    <p:extLst>
      <p:ext uri="{BB962C8B-B14F-4D97-AF65-F5344CB8AC3E}">
        <p14:creationId xmlns:p14="http://schemas.microsoft.com/office/powerpoint/2010/main" val="437653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iterate type="wd">
                                    <p:tmPct val="10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0-#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Picture 3" title="">
            <a:extLst>
              <a:ext uri="{FF2B5EF4-FFF2-40B4-BE49-F238E27FC236}">
                <a16:creationId xmlns:a16="http://schemas.microsoft.com/office/drawing/2014/main" id="{73F4A621-0C5C-AEE0-3735-5755825FF479}"/>
              </a:ext>
            </a:extLst>
          </p:cNvPr>
          <p:cNvPicPr>
            <a:picLocks noChangeAspect="1"/>
          </p:cNvPicPr>
          <p:nvPr/>
        </p:nvPicPr>
        <p:blipFill>
          <a:blip r:embed="rId2"/>
          <a:stretch>
            <a:fillRect/>
          </a:stretch>
        </p:blipFill>
        <p:spPr>
          <a:xfrm>
            <a:off x="167153" y="259695"/>
            <a:ext cx="11731999" cy="6254283"/>
          </a:xfrm>
          <a:prstGeom prst="rect">
            <a:avLst/>
          </a:prstGeom>
          <a:noFill/>
          <a:ln>
            <a:noFill/>
            <a:miter lim="800000"/>
          </a:ln>
        </p:spPr>
      </p:pic>
      <p:sp>
        <p:nvSpPr>
          <p:cNvPr id="2" name="Text Box 2" title="">
            <a:extLst>
              <a:ext uri="{FF2B5EF4-FFF2-40B4-BE49-F238E27FC236}">
                <a16:creationId xmlns:a16="http://schemas.microsoft.com/office/drawing/2014/main" id="{6066FAA9-F22D-7ECD-B45D-9BB7D853B5A9}"/>
              </a:ext>
            </a:extLst>
          </p:cNvPr>
          <p:cNvSpPr/>
          <p:nvPr/>
        </p:nvSpPr>
        <p:spPr>
          <a:xfrm>
            <a:off x="754998" y="5232773"/>
            <a:ext cx="2304206" cy="701675"/>
          </a:xfrm>
          <a:prstGeom prst="rect">
            <a:avLst/>
          </a:prstGeom>
          <a:noFill/>
          <a:ln>
            <a:noFill/>
            <a:miter lim="800000"/>
          </a:ln>
        </p:spPr>
        <p:txBody>
          <a:bodyPr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4000" b="1">
                <a:solidFill>
                  <a:srgbClr val="FF0000"/>
                </a:solidFill>
              </a:rPr>
              <a:t>橘子洲头</a:t>
            </a:r>
          </a:p>
        </p:txBody>
      </p:sp>
    </p:spTree>
    <p:custDataLst>
      <p:tags r:id="rId3"/>
    </p:custDataLst>
    <p:extLst>
      <p:ext uri="{BB962C8B-B14F-4D97-AF65-F5344CB8AC3E}">
        <p14:creationId xmlns:p14="http://schemas.microsoft.com/office/powerpoint/2010/main" val="10640109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iterate type="wd">
                                    <p:tmPct val="10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Picture 4" title="">
            <a:extLst>
              <a:ext uri="{FF2B5EF4-FFF2-40B4-BE49-F238E27FC236}">
                <a16:creationId xmlns:a16="http://schemas.microsoft.com/office/drawing/2014/main" id="{24D00E20-F541-479E-13B2-913D527AC86A}"/>
              </a:ext>
            </a:extLst>
          </p:cNvPr>
          <p:cNvPicPr>
            <a:picLocks noChangeAspect="1"/>
          </p:cNvPicPr>
          <p:nvPr/>
        </p:nvPicPr>
        <p:blipFill>
          <a:blip r:embed="rId2"/>
          <a:stretch>
            <a:fillRect/>
          </a:stretch>
        </p:blipFill>
        <p:spPr>
          <a:xfrm>
            <a:off x="241299" y="252413"/>
            <a:ext cx="11735547" cy="6381469"/>
          </a:xfrm>
          <a:prstGeom prst="rect">
            <a:avLst/>
          </a:prstGeom>
          <a:noFill/>
          <a:ln>
            <a:noFill/>
            <a:miter lim="800000"/>
          </a:ln>
        </p:spPr>
      </p:pic>
      <p:sp>
        <p:nvSpPr>
          <p:cNvPr id="2" name="Text Box 3" title="">
            <a:extLst>
              <a:ext uri="{FF2B5EF4-FFF2-40B4-BE49-F238E27FC236}">
                <a16:creationId xmlns:a16="http://schemas.microsoft.com/office/drawing/2014/main" id="{5AB0388E-5B24-819A-EDCC-C748023B3EAF}"/>
              </a:ext>
            </a:extLst>
          </p:cNvPr>
          <p:cNvSpPr/>
          <p:nvPr/>
        </p:nvSpPr>
        <p:spPr>
          <a:xfrm rot="16200000">
            <a:off x="1819742" y="731278"/>
            <a:ext cx="793750" cy="2736850"/>
          </a:xfrm>
          <a:prstGeom prst="rect">
            <a:avLst/>
          </a:prstGeom>
          <a:noFill/>
          <a:ln>
            <a:noFill/>
            <a:miter lim="800000"/>
          </a:ln>
        </p:spPr>
        <p:txBody>
          <a:bodyPr vert="vert">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4000" b="1">
                <a:solidFill>
                  <a:srgbClr val="FF0000"/>
                </a:solidFill>
              </a:rPr>
              <a:t>看万山红遍</a:t>
            </a:r>
          </a:p>
        </p:txBody>
      </p:sp>
    </p:spTree>
    <p:custDataLst>
      <p:tags r:id="rId3"/>
    </p:custDataLst>
    <p:extLst>
      <p:ext uri="{BB962C8B-B14F-4D97-AF65-F5344CB8AC3E}">
        <p14:creationId xmlns:p14="http://schemas.microsoft.com/office/powerpoint/2010/main" val="21841426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Picture 4" title="">
            <a:extLst>
              <a:ext uri="{FF2B5EF4-FFF2-40B4-BE49-F238E27FC236}">
                <a16:creationId xmlns:a16="http://schemas.microsoft.com/office/drawing/2014/main" id="{BA80361E-9717-6239-996C-D279149E90F9}"/>
              </a:ext>
            </a:extLst>
          </p:cNvPr>
          <p:cNvPicPr>
            <a:picLocks noChangeAspect="1"/>
          </p:cNvPicPr>
          <p:nvPr/>
        </p:nvPicPr>
        <p:blipFill>
          <a:blip r:embed="rId2"/>
          <a:stretch>
            <a:fillRect/>
          </a:stretch>
        </p:blipFill>
        <p:spPr>
          <a:xfrm>
            <a:off x="292659" y="344020"/>
            <a:ext cx="11576611" cy="6259980"/>
          </a:xfrm>
          <a:prstGeom prst="rect">
            <a:avLst/>
          </a:prstGeom>
          <a:noFill/>
          <a:ln>
            <a:noFill/>
            <a:miter lim="800000"/>
          </a:ln>
        </p:spPr>
      </p:pic>
      <p:sp>
        <p:nvSpPr>
          <p:cNvPr id="2" name="Text Box 2" title="">
            <a:extLst>
              <a:ext uri="{FF2B5EF4-FFF2-40B4-BE49-F238E27FC236}">
                <a16:creationId xmlns:a16="http://schemas.microsoft.com/office/drawing/2014/main" id="{2FE0F490-1044-5FCB-2270-547CD345F5C3}"/>
              </a:ext>
            </a:extLst>
          </p:cNvPr>
          <p:cNvSpPr/>
          <p:nvPr/>
        </p:nvSpPr>
        <p:spPr>
          <a:xfrm>
            <a:off x="5079439" y="690656"/>
            <a:ext cx="2304405" cy="701675"/>
          </a:xfrm>
          <a:prstGeom prst="rect">
            <a:avLst/>
          </a:prstGeom>
          <a:noFill/>
          <a:ln>
            <a:noFill/>
            <a:miter lim="800000"/>
          </a:ln>
        </p:spPr>
        <p:txBody>
          <a:bodyPr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4000" b="1">
                <a:solidFill>
                  <a:srgbClr val="FF0000"/>
                </a:solidFill>
              </a:rPr>
              <a:t>层林尽染</a:t>
            </a:r>
          </a:p>
        </p:txBody>
      </p:sp>
    </p:spTree>
    <p:custDataLst>
      <p:tags r:id="rId3"/>
    </p:custDataLst>
    <p:extLst>
      <p:ext uri="{BB962C8B-B14F-4D97-AF65-F5344CB8AC3E}">
        <p14:creationId xmlns:p14="http://schemas.microsoft.com/office/powerpoint/2010/main" val="14201883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2" title="">
            <a:extLst>
              <a:ext uri="{FF2B5EF4-FFF2-40B4-BE49-F238E27FC236}">
                <a16:creationId xmlns:a16="http://schemas.microsoft.com/office/drawing/2014/main" id="{F99B6C9F-CDDF-6DDF-BD6D-1214F23AEE22}"/>
              </a:ext>
            </a:extLst>
          </p:cNvPr>
          <p:cNvPicPr>
            <a:picLocks noChangeAspect="1"/>
          </p:cNvPicPr>
          <p:nvPr/>
        </p:nvPicPr>
        <p:blipFill>
          <a:blip r:embed="rId2"/>
          <a:stretch>
            <a:fillRect/>
          </a:stretch>
        </p:blipFill>
        <p:spPr>
          <a:xfrm>
            <a:off x="400424" y="260350"/>
            <a:ext cx="11409082" cy="6408738"/>
          </a:xfrm>
          <a:prstGeom prst="rect">
            <a:avLst/>
          </a:prstGeom>
          <a:noFill/>
          <a:ln>
            <a:noFill/>
            <a:miter lim="800000"/>
          </a:ln>
        </p:spPr>
      </p:pic>
      <p:sp>
        <p:nvSpPr>
          <p:cNvPr id="3" name="Text Box 3" title="">
            <a:extLst>
              <a:ext uri="{FF2B5EF4-FFF2-40B4-BE49-F238E27FC236}">
                <a16:creationId xmlns:a16="http://schemas.microsoft.com/office/drawing/2014/main" id="{DAB5CBCF-6EE1-91E9-D8EB-D777FEFCB58E}"/>
              </a:ext>
            </a:extLst>
          </p:cNvPr>
          <p:cNvSpPr/>
          <p:nvPr/>
        </p:nvSpPr>
        <p:spPr>
          <a:xfrm rot="16200000">
            <a:off x="1870985" y="143157"/>
            <a:ext cx="800219" cy="2232074"/>
          </a:xfrm>
          <a:prstGeom prst="rect">
            <a:avLst/>
          </a:prstGeom>
          <a:noFill/>
          <a:ln>
            <a:noFill/>
            <a:miter lim="800000"/>
          </a:ln>
        </p:spPr>
        <p:txBody>
          <a:bodyPr vert="vert"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4000" b="1">
                <a:solidFill>
                  <a:srgbClr val="FF0000"/>
                </a:solidFill>
              </a:rPr>
              <a:t>漫江碧透</a:t>
            </a:r>
          </a:p>
        </p:txBody>
      </p:sp>
    </p:spTree>
    <p:custDataLst>
      <p:tags r:id="rId3"/>
    </p:custDataLst>
    <p:extLst>
      <p:ext uri="{BB962C8B-B14F-4D97-AF65-F5344CB8AC3E}">
        <p14:creationId xmlns:p14="http://schemas.microsoft.com/office/powerpoint/2010/main" val="31044296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2" title="">
            <a:extLst>
              <a:ext uri="{FF2B5EF4-FFF2-40B4-BE49-F238E27FC236}">
                <a16:creationId xmlns:a16="http://schemas.microsoft.com/office/drawing/2014/main" id="{8031F89A-35BA-014B-A6D3-51CA0A2F225A}"/>
              </a:ext>
            </a:extLst>
          </p:cNvPr>
          <p:cNvPicPr>
            <a:picLocks noChangeAspect="1"/>
          </p:cNvPicPr>
          <p:nvPr/>
        </p:nvPicPr>
        <p:blipFill>
          <a:blip r:embed="rId2"/>
          <a:stretch>
            <a:fillRect/>
          </a:stretch>
        </p:blipFill>
        <p:spPr>
          <a:xfrm>
            <a:off x="264085" y="261938"/>
            <a:ext cx="11700809" cy="6294250"/>
          </a:xfrm>
          <a:prstGeom prst="rect">
            <a:avLst/>
          </a:prstGeom>
          <a:noFill/>
          <a:ln>
            <a:noFill/>
            <a:miter lim="800000"/>
          </a:ln>
        </p:spPr>
      </p:pic>
      <p:sp>
        <p:nvSpPr>
          <p:cNvPr id="3" name="Text Box 3" title="">
            <a:extLst>
              <a:ext uri="{FF2B5EF4-FFF2-40B4-BE49-F238E27FC236}">
                <a16:creationId xmlns:a16="http://schemas.microsoft.com/office/drawing/2014/main" id="{22AF72E6-1BA3-F74D-7284-2E1272A22E06}"/>
              </a:ext>
            </a:extLst>
          </p:cNvPr>
          <p:cNvSpPr/>
          <p:nvPr/>
        </p:nvSpPr>
        <p:spPr>
          <a:xfrm>
            <a:off x="800568" y="535267"/>
            <a:ext cx="2303834" cy="701675"/>
          </a:xfrm>
          <a:prstGeom prst="rect">
            <a:avLst/>
          </a:prstGeom>
          <a:noFill/>
          <a:ln>
            <a:noFill/>
            <a:miter lim="800000"/>
          </a:ln>
        </p:spPr>
        <p:txBody>
          <a:bodyPr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4000" b="1">
                <a:solidFill>
                  <a:srgbClr val="FF0000"/>
                </a:solidFill>
              </a:rPr>
              <a:t>百舸争流</a:t>
            </a:r>
          </a:p>
        </p:txBody>
      </p:sp>
    </p:spTree>
    <p:custDataLst>
      <p:tags r:id="rId3"/>
    </p:custDataLst>
    <p:extLst>
      <p:ext uri="{BB962C8B-B14F-4D97-AF65-F5344CB8AC3E}">
        <p14:creationId xmlns:p14="http://schemas.microsoft.com/office/powerpoint/2010/main" val="42679590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Picture 4" title="">
            <a:extLst>
              <a:ext uri="{FF2B5EF4-FFF2-40B4-BE49-F238E27FC236}">
                <a16:creationId xmlns:a16="http://schemas.microsoft.com/office/drawing/2014/main" id="{513ED57F-FD00-B4DC-A4C6-724476555E2F}"/>
              </a:ext>
            </a:extLst>
          </p:cNvPr>
          <p:cNvPicPr>
            <a:picLocks noChangeAspect="1"/>
          </p:cNvPicPr>
          <p:nvPr/>
        </p:nvPicPr>
        <p:blipFill>
          <a:blip r:embed="rId2"/>
          <a:stretch>
            <a:fillRect/>
          </a:stretch>
        </p:blipFill>
        <p:spPr>
          <a:xfrm>
            <a:off x="352613" y="183356"/>
            <a:ext cx="11486775" cy="6491287"/>
          </a:xfrm>
          <a:prstGeom prst="rect">
            <a:avLst/>
          </a:prstGeom>
          <a:noFill/>
          <a:ln>
            <a:noFill/>
            <a:miter lim="800000"/>
          </a:ln>
        </p:spPr>
      </p:pic>
      <p:sp>
        <p:nvSpPr>
          <p:cNvPr id="2" name="Text Box 3" title="">
            <a:extLst>
              <a:ext uri="{FF2B5EF4-FFF2-40B4-BE49-F238E27FC236}">
                <a16:creationId xmlns:a16="http://schemas.microsoft.com/office/drawing/2014/main" id="{BF1060D1-38D7-1692-CCD5-C40E6DC82B04}"/>
              </a:ext>
            </a:extLst>
          </p:cNvPr>
          <p:cNvSpPr/>
          <p:nvPr/>
        </p:nvSpPr>
        <p:spPr>
          <a:xfrm rot="16200000">
            <a:off x="2672020" y="-149411"/>
            <a:ext cx="800219" cy="2231504"/>
          </a:xfrm>
          <a:prstGeom prst="rect">
            <a:avLst/>
          </a:prstGeom>
          <a:noFill/>
          <a:ln>
            <a:noFill/>
            <a:miter lim="800000"/>
          </a:ln>
        </p:spPr>
        <p:txBody>
          <a:bodyPr vert="vert"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4000" b="1">
                <a:solidFill>
                  <a:srgbClr val="FF0000"/>
                </a:solidFill>
              </a:rPr>
              <a:t>鹰击长空</a:t>
            </a:r>
          </a:p>
        </p:txBody>
      </p:sp>
    </p:spTree>
    <p:custDataLst>
      <p:tags r:id="rId3"/>
    </p:custDataLst>
    <p:extLst>
      <p:ext uri="{BB962C8B-B14F-4D97-AF65-F5344CB8AC3E}">
        <p14:creationId xmlns:p14="http://schemas.microsoft.com/office/powerpoint/2010/main" val="24452900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2" title="">
            <a:extLst>
              <a:ext uri="{FF2B5EF4-FFF2-40B4-BE49-F238E27FC236}">
                <a16:creationId xmlns:a16="http://schemas.microsoft.com/office/drawing/2014/main" id="{02E1B6C3-843D-C3FB-1566-D641179F6D6F}"/>
              </a:ext>
            </a:extLst>
          </p:cNvPr>
          <p:cNvPicPr>
            <a:picLocks noChangeAspect="1"/>
          </p:cNvPicPr>
          <p:nvPr/>
        </p:nvPicPr>
        <p:blipFill>
          <a:blip r:embed="rId2"/>
          <a:stretch>
            <a:fillRect/>
          </a:stretch>
        </p:blipFill>
        <p:spPr>
          <a:xfrm>
            <a:off x="250825" y="260350"/>
            <a:ext cx="11636375" cy="5616575"/>
          </a:xfrm>
          <a:prstGeom prst="rect">
            <a:avLst/>
          </a:prstGeom>
          <a:noFill/>
          <a:ln>
            <a:noFill/>
            <a:miter lim="800000"/>
          </a:ln>
        </p:spPr>
      </p:pic>
      <p:sp>
        <p:nvSpPr>
          <p:cNvPr id="3" name="Text Box 4" title="">
            <a:extLst>
              <a:ext uri="{FF2B5EF4-FFF2-40B4-BE49-F238E27FC236}">
                <a16:creationId xmlns:a16="http://schemas.microsoft.com/office/drawing/2014/main" id="{17D21EFE-575A-F148-7594-459BCA2F33F7}"/>
              </a:ext>
            </a:extLst>
          </p:cNvPr>
          <p:cNvSpPr/>
          <p:nvPr/>
        </p:nvSpPr>
        <p:spPr>
          <a:xfrm>
            <a:off x="782078" y="6015412"/>
            <a:ext cx="2232967" cy="701675"/>
          </a:xfrm>
          <a:prstGeom prst="rect">
            <a:avLst/>
          </a:prstGeom>
          <a:noFill/>
          <a:ln>
            <a:noFill/>
            <a:miter lim="800000"/>
          </a:ln>
        </p:spPr>
        <p:txBody>
          <a:bodyPr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4000" b="1">
                <a:solidFill>
                  <a:srgbClr val="FF0000"/>
                </a:solidFill>
              </a:rPr>
              <a:t>鱼翔浅底</a:t>
            </a:r>
          </a:p>
        </p:txBody>
      </p:sp>
    </p:spTree>
    <p:custDataLst>
      <p:tags r:id="rId3"/>
    </p:custDataLst>
    <p:extLst>
      <p:ext uri="{BB962C8B-B14F-4D97-AF65-F5344CB8AC3E}">
        <p14:creationId xmlns:p14="http://schemas.microsoft.com/office/powerpoint/2010/main" val="20181104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2" title="">
            <a:extLst>
              <a:ext uri="{FF2B5EF4-FFF2-40B4-BE49-F238E27FC236}">
                <a16:creationId xmlns:a16="http://schemas.microsoft.com/office/drawing/2014/main" id="{991C8ECB-E89D-CD15-A1EE-5CE8D113B4DF}"/>
              </a:ext>
            </a:extLst>
          </p:cNvPr>
          <p:cNvPicPr>
            <a:picLocks noChangeAspect="1"/>
          </p:cNvPicPr>
          <p:nvPr/>
        </p:nvPicPr>
        <p:blipFill>
          <a:blip r:embed="rId2"/>
          <a:stretch>
            <a:fillRect/>
          </a:stretch>
        </p:blipFill>
        <p:spPr>
          <a:xfrm>
            <a:off x="250824" y="327399"/>
            <a:ext cx="11558681" cy="6264648"/>
          </a:xfrm>
          <a:prstGeom prst="rect">
            <a:avLst/>
          </a:prstGeom>
          <a:noFill/>
          <a:ln>
            <a:noFill/>
            <a:miter lim="800000"/>
          </a:ln>
        </p:spPr>
      </p:pic>
      <p:sp>
        <p:nvSpPr>
          <p:cNvPr id="3" name="Text Box 3" title="">
            <a:extLst>
              <a:ext uri="{FF2B5EF4-FFF2-40B4-BE49-F238E27FC236}">
                <a16:creationId xmlns:a16="http://schemas.microsoft.com/office/drawing/2014/main" id="{5A009701-E9A3-B3A0-8B2C-88FA2B9F8A7C}"/>
              </a:ext>
            </a:extLst>
          </p:cNvPr>
          <p:cNvSpPr/>
          <p:nvPr/>
        </p:nvSpPr>
        <p:spPr>
          <a:xfrm>
            <a:off x="7854203" y="522289"/>
            <a:ext cx="3889375" cy="701675"/>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4000" b="1">
                <a:solidFill>
                  <a:srgbClr val="FF0000"/>
                </a:solidFill>
              </a:rPr>
              <a:t>万类霜天竞自由</a:t>
            </a:r>
          </a:p>
        </p:txBody>
      </p:sp>
    </p:spTree>
    <p:custDataLst>
      <p:tags r:id="rId3"/>
    </p:custDataLst>
    <p:extLst>
      <p:ext uri="{BB962C8B-B14F-4D97-AF65-F5344CB8AC3E}">
        <p14:creationId xmlns:p14="http://schemas.microsoft.com/office/powerpoint/2010/main" val="4609085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7" title="">
            <a:extLst>
              <a:ext uri="{FF2B5EF4-FFF2-40B4-BE49-F238E27FC236}">
                <a16:creationId xmlns:a16="http://schemas.microsoft.com/office/drawing/2014/main" id="{542482E8-F606-365F-8F0E-C25419E2D97F}"/>
              </a:ext>
            </a:extLst>
          </p:cNvPr>
          <p:cNvPicPr>
            <a:picLocks noChangeAspect="1"/>
          </p:cNvPicPr>
          <p:nvPr/>
        </p:nvPicPr>
        <p:blipFill>
          <a:blip r:embed="rId2"/>
          <a:stretch>
            <a:fillRect/>
          </a:stretch>
        </p:blipFill>
        <p:spPr>
          <a:xfrm>
            <a:off x="824753" y="184150"/>
            <a:ext cx="10405035" cy="5929313"/>
          </a:xfrm>
          <a:prstGeom prst="rect">
            <a:avLst/>
          </a:prstGeom>
        </p:spPr>
      </p:pic>
      <p:sp>
        <p:nvSpPr>
          <p:cNvPr id="3" name="Rectangle 6" title="">
            <a:extLst>
              <a:ext uri="{FF2B5EF4-FFF2-40B4-BE49-F238E27FC236}">
                <a16:creationId xmlns:a16="http://schemas.microsoft.com/office/drawing/2014/main" id="{DF60B284-D33E-5AD4-CBF3-E7E5C2F144E1}"/>
              </a:ext>
            </a:extLst>
          </p:cNvPr>
          <p:cNvSpPr txBox="1"/>
          <p:nvPr/>
        </p:nvSpPr>
        <p:spPr>
          <a:xfrm>
            <a:off x="3852395" y="6185741"/>
            <a:ext cx="5297581" cy="541337"/>
          </a:xfrm>
          <a:prstGeom prst="rect">
            <a:avLst/>
          </a:prstGeom>
        </p:spPr>
        <p:txBody>
          <a:bodyPr vert="horz" wrap="square" lIns="91440" tIns="45720" rIns="91440" bIns="45720" anchor="t"/>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pPr>
            <a:r>
              <a:rPr lang="zh-CN" altLang="en-US" sz="2800">
                <a:latin typeface="黑体" panose="02010609060101010101" pitchFamily="49" charset="-122"/>
                <a:ea typeface="黑体" panose="02010609060101010101" pitchFamily="49" charset="-122"/>
              </a:rPr>
              <a:t>毛泽东手迹</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沁园春  长沙</a:t>
            </a:r>
            <a:r>
              <a:rPr lang="en-US" altLang="zh-CN" sz="2800">
                <a:latin typeface="黑体" panose="02010609060101010101" pitchFamily="49" charset="-122"/>
                <a:ea typeface="黑体" panose="02010609060101010101" pitchFamily="49" charset="-122"/>
              </a:rPr>
              <a:t>》</a:t>
            </a:r>
            <a:endParaRPr lang="en-US" altLang="zh-CN" sz="2800">
              <a:latin typeface="黑体" panose="02010609060101010101" pitchFamily="49" charset="-122"/>
              <a:ea typeface="黑体" panose="02010609060101010101" pitchFamily="49" charset="-122"/>
            </a:endParaRPr>
          </a:p>
        </p:txBody>
      </p:sp>
    </p:spTree>
    <p:custDataLst>
      <p:tags r:id="rId3"/>
    </p:custDataLst>
    <p:extLst>
      <p:ext uri="{BB962C8B-B14F-4D97-AF65-F5344CB8AC3E}">
        <p14:creationId xmlns:p14="http://schemas.microsoft.com/office/powerpoint/2010/main" val="2331518395"/>
      </p:ext>
    </p:extLst>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ext Box 3" title="">
            <a:extLst>
              <a:ext uri="{FF2B5EF4-FFF2-40B4-BE49-F238E27FC236}">
                <a16:creationId xmlns:a16="http://schemas.microsoft.com/office/drawing/2014/main" id="{0A011CD5-09F7-3F05-CA69-0E38C9938634}"/>
              </a:ext>
            </a:extLst>
          </p:cNvPr>
          <p:cNvSpPr/>
          <p:nvPr/>
        </p:nvSpPr>
        <p:spPr>
          <a:xfrm>
            <a:off x="203200" y="259323"/>
            <a:ext cx="1834776" cy="579437"/>
          </a:xfrm>
          <a:prstGeom prst="rect">
            <a:avLst/>
          </a:prstGeom>
          <a:noFill/>
          <a:ln>
            <a:noFill/>
            <a:miter lim="800000"/>
          </a:ln>
        </p:spPr>
        <p:txBody>
          <a:bodyPr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3200" b="1"/>
              <a:t>上阕小结</a:t>
            </a:r>
          </a:p>
        </p:txBody>
      </p:sp>
      <p:sp>
        <p:nvSpPr>
          <p:cNvPr id="5" name="Text Box 4" title="">
            <a:extLst>
              <a:ext uri="{FF2B5EF4-FFF2-40B4-BE49-F238E27FC236}">
                <a16:creationId xmlns:a16="http://schemas.microsoft.com/office/drawing/2014/main" id="{0D05CE5F-8975-E628-BD59-4F2B049C309C}"/>
              </a:ext>
            </a:extLst>
          </p:cNvPr>
          <p:cNvSpPr/>
          <p:nvPr/>
        </p:nvSpPr>
        <p:spPr>
          <a:xfrm>
            <a:off x="2201396" y="1684103"/>
            <a:ext cx="701675" cy="1739900"/>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3600" b="1">
                <a:latin typeface="黑体" panose="02010609060101010101" pitchFamily="49" charset="-122"/>
              </a:rPr>
              <a:t>眼   前   景</a:t>
            </a:r>
          </a:p>
        </p:txBody>
      </p:sp>
      <p:sp>
        <p:nvSpPr>
          <p:cNvPr id="6" name="Text Box 5" title="">
            <a:extLst>
              <a:ext uri="{FF2B5EF4-FFF2-40B4-BE49-F238E27FC236}">
                <a16:creationId xmlns:a16="http://schemas.microsoft.com/office/drawing/2014/main" id="{82E0C3C1-8E55-D266-9055-9A475CA4029D}"/>
              </a:ext>
            </a:extLst>
          </p:cNvPr>
          <p:cNvSpPr/>
          <p:nvPr/>
        </p:nvSpPr>
        <p:spPr>
          <a:xfrm>
            <a:off x="4198471" y="2554053"/>
            <a:ext cx="184150" cy="457200"/>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endParaRPr lang="zh-CN" altLang="en-US" b="1">
              <a:solidFill>
                <a:srgbClr val="FF0000"/>
              </a:solidFill>
              <a:ea typeface="宋体" panose="02010600030101010101" pitchFamily="2" charset="-122"/>
            </a:endParaRPr>
          </a:p>
        </p:txBody>
      </p:sp>
      <p:sp>
        <p:nvSpPr>
          <p:cNvPr id="7" name="AutoShape 6" title="">
            <a:extLst>
              <a:ext uri="{FF2B5EF4-FFF2-40B4-BE49-F238E27FC236}">
                <a16:creationId xmlns:a16="http://schemas.microsoft.com/office/drawing/2014/main" id="{3730AF8D-98A1-46DE-64A2-8DA598A834B7}"/>
              </a:ext>
            </a:extLst>
          </p:cNvPr>
          <p:cNvSpPr/>
          <p:nvPr/>
        </p:nvSpPr>
        <p:spPr>
          <a:xfrm>
            <a:off x="3893671" y="1334853"/>
            <a:ext cx="304800" cy="3048000"/>
          </a:xfrm>
          <a:prstGeom prst="leftBrace">
            <a:avLst>
              <a:gd name="adj1" fmla="val 83333"/>
              <a:gd name="adj2" fmla="val 50000"/>
            </a:avLst>
          </a:prstGeom>
          <a:noFill/>
          <a:ln w="57150">
            <a:solidFill>
              <a:srgbClr val="3366FF"/>
            </a:solidFill>
            <a:round/>
          </a:ln>
        </p:spPr>
        <p:txBody>
          <a:bodyPr wrap="none"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algn="ctr" eaLnBrk="1" hangingPunct="1"/>
            <a:endParaRPr lang="zh-CN" altLang="en-US" b="1">
              <a:solidFill>
                <a:schemeClr val="accent2"/>
              </a:solidFill>
              <a:ea typeface="宋体" panose="02010600030101010101" pitchFamily="2" charset="-122"/>
            </a:endParaRPr>
          </a:p>
        </p:txBody>
      </p:sp>
      <p:sp>
        <p:nvSpPr>
          <p:cNvPr id="8" name="Text Box 7" title="">
            <a:extLst>
              <a:ext uri="{FF2B5EF4-FFF2-40B4-BE49-F238E27FC236}">
                <a16:creationId xmlns:a16="http://schemas.microsoft.com/office/drawing/2014/main" id="{2EF59A29-2C39-92EC-FFCC-54224E0C1095}"/>
              </a:ext>
            </a:extLst>
          </p:cNvPr>
          <p:cNvSpPr/>
          <p:nvPr/>
        </p:nvSpPr>
        <p:spPr>
          <a:xfrm>
            <a:off x="4655671" y="1106253"/>
            <a:ext cx="539750" cy="519113"/>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solidFill>
                  <a:srgbClr val="FF0000"/>
                </a:solidFill>
              </a:rPr>
              <a:t>山</a:t>
            </a:r>
          </a:p>
        </p:txBody>
      </p:sp>
      <p:sp>
        <p:nvSpPr>
          <p:cNvPr id="9" name="Text Box 8" title="">
            <a:extLst>
              <a:ext uri="{FF2B5EF4-FFF2-40B4-BE49-F238E27FC236}">
                <a16:creationId xmlns:a16="http://schemas.microsoft.com/office/drawing/2014/main" id="{DF6C998A-B292-211B-4FA2-A94862472B2E}"/>
              </a:ext>
            </a:extLst>
          </p:cNvPr>
          <p:cNvSpPr/>
          <p:nvPr/>
        </p:nvSpPr>
        <p:spPr>
          <a:xfrm>
            <a:off x="4639796" y="1684103"/>
            <a:ext cx="539750" cy="519113"/>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solidFill>
                  <a:srgbClr val="FF0000"/>
                </a:solidFill>
              </a:rPr>
              <a:t>林</a:t>
            </a:r>
          </a:p>
        </p:txBody>
      </p:sp>
      <p:sp>
        <p:nvSpPr>
          <p:cNvPr id="10" name="Text Box 9" title="">
            <a:extLst>
              <a:ext uri="{FF2B5EF4-FFF2-40B4-BE49-F238E27FC236}">
                <a16:creationId xmlns:a16="http://schemas.microsoft.com/office/drawing/2014/main" id="{9B010401-BF32-DE06-DBEC-F3C8C9524B23}"/>
              </a:ext>
            </a:extLst>
          </p:cNvPr>
          <p:cNvSpPr/>
          <p:nvPr/>
        </p:nvSpPr>
        <p:spPr>
          <a:xfrm>
            <a:off x="4639796" y="2217503"/>
            <a:ext cx="539750" cy="519113"/>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solidFill>
                  <a:srgbClr val="FF0000"/>
                </a:solidFill>
              </a:rPr>
              <a:t>江</a:t>
            </a:r>
          </a:p>
        </p:txBody>
      </p:sp>
      <p:sp>
        <p:nvSpPr>
          <p:cNvPr id="11" name="Text Box 10" title="">
            <a:extLst>
              <a:ext uri="{FF2B5EF4-FFF2-40B4-BE49-F238E27FC236}">
                <a16:creationId xmlns:a16="http://schemas.microsoft.com/office/drawing/2014/main" id="{6E094BBA-34F0-17B5-4285-9A6410C34DB7}"/>
              </a:ext>
            </a:extLst>
          </p:cNvPr>
          <p:cNvSpPr/>
          <p:nvPr/>
        </p:nvSpPr>
        <p:spPr>
          <a:xfrm>
            <a:off x="4655671" y="2706453"/>
            <a:ext cx="539750" cy="519113"/>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solidFill>
                  <a:srgbClr val="FF0000"/>
                </a:solidFill>
              </a:rPr>
              <a:t>舸</a:t>
            </a:r>
          </a:p>
        </p:txBody>
      </p:sp>
      <p:sp>
        <p:nvSpPr>
          <p:cNvPr id="12" name="Text Box 11" title="">
            <a:extLst>
              <a:ext uri="{FF2B5EF4-FFF2-40B4-BE49-F238E27FC236}">
                <a16:creationId xmlns:a16="http://schemas.microsoft.com/office/drawing/2014/main" id="{E9306D0C-1CCE-9814-600B-97FF78C8FC92}"/>
              </a:ext>
            </a:extLst>
          </p:cNvPr>
          <p:cNvSpPr/>
          <p:nvPr/>
        </p:nvSpPr>
        <p:spPr>
          <a:xfrm>
            <a:off x="4274671" y="3087453"/>
            <a:ext cx="539750" cy="519113"/>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solidFill>
                  <a:srgbClr val="FF0000"/>
                </a:solidFill>
              </a:rPr>
              <a:t>鹰</a:t>
            </a:r>
          </a:p>
        </p:txBody>
      </p:sp>
      <p:sp>
        <p:nvSpPr>
          <p:cNvPr id="13" name="Text Box 12" title="">
            <a:extLst>
              <a:ext uri="{FF2B5EF4-FFF2-40B4-BE49-F238E27FC236}">
                <a16:creationId xmlns:a16="http://schemas.microsoft.com/office/drawing/2014/main" id="{F70980AA-385D-EEBE-D7D6-6668BB48DABE}"/>
              </a:ext>
            </a:extLst>
          </p:cNvPr>
          <p:cNvSpPr/>
          <p:nvPr/>
        </p:nvSpPr>
        <p:spPr>
          <a:xfrm>
            <a:off x="4274671" y="3544653"/>
            <a:ext cx="539750" cy="519113"/>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solidFill>
                  <a:srgbClr val="FF0000"/>
                </a:solidFill>
              </a:rPr>
              <a:t>鱼</a:t>
            </a:r>
          </a:p>
        </p:txBody>
      </p:sp>
      <p:sp>
        <p:nvSpPr>
          <p:cNvPr id="14" name="Text Box 13" title="">
            <a:extLst>
              <a:ext uri="{FF2B5EF4-FFF2-40B4-BE49-F238E27FC236}">
                <a16:creationId xmlns:a16="http://schemas.microsoft.com/office/drawing/2014/main" id="{8C9D6781-2F0B-3990-2EFC-FFF7DAEA8D95}"/>
              </a:ext>
            </a:extLst>
          </p:cNvPr>
          <p:cNvSpPr/>
          <p:nvPr/>
        </p:nvSpPr>
        <p:spPr>
          <a:xfrm>
            <a:off x="4274671" y="4046303"/>
            <a:ext cx="1752600" cy="519113"/>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t>万类霜天</a:t>
            </a:r>
          </a:p>
        </p:txBody>
      </p:sp>
      <p:sp>
        <p:nvSpPr>
          <p:cNvPr id="15" name="Text Box 14" title="">
            <a:extLst>
              <a:ext uri="{FF2B5EF4-FFF2-40B4-BE49-F238E27FC236}">
                <a16:creationId xmlns:a16="http://schemas.microsoft.com/office/drawing/2014/main" id="{AEFFEAB9-0E4E-3F10-F8F4-82E07FCAB806}"/>
              </a:ext>
            </a:extLst>
          </p:cNvPr>
          <p:cNvSpPr/>
          <p:nvPr/>
        </p:nvSpPr>
        <p:spPr>
          <a:xfrm>
            <a:off x="4290546" y="1155466"/>
            <a:ext cx="2320925" cy="884237"/>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a:t>万     红遍，</a:t>
            </a:r>
          </a:p>
          <a:p>
            <a:pPr marL="0" lvl="0" indent="0" eaLnBrk="1" hangingPunct="1"/>
            <a:endParaRPr lang="zh-CN" altLang="en-US" b="1">
              <a:solidFill>
                <a:srgbClr val="FF0000"/>
              </a:solidFill>
              <a:ea typeface="宋体" panose="02010600030101010101" pitchFamily="2" charset="-122"/>
            </a:endParaRPr>
          </a:p>
        </p:txBody>
      </p:sp>
      <p:sp>
        <p:nvSpPr>
          <p:cNvPr id="16" name="Text Box 15" title="">
            <a:extLst>
              <a:ext uri="{FF2B5EF4-FFF2-40B4-BE49-F238E27FC236}">
                <a16:creationId xmlns:a16="http://schemas.microsoft.com/office/drawing/2014/main" id="{FF771CBF-BDE8-F50E-67A1-35187052BA18}"/>
              </a:ext>
            </a:extLst>
          </p:cNvPr>
          <p:cNvSpPr/>
          <p:nvPr/>
        </p:nvSpPr>
        <p:spPr>
          <a:xfrm>
            <a:off x="4290546" y="1731728"/>
            <a:ext cx="2463800" cy="519113"/>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t>层    尽染；</a:t>
            </a:r>
          </a:p>
        </p:txBody>
      </p:sp>
      <p:sp>
        <p:nvSpPr>
          <p:cNvPr id="17" name="Text Box 16" title="">
            <a:extLst>
              <a:ext uri="{FF2B5EF4-FFF2-40B4-BE49-F238E27FC236}">
                <a16:creationId xmlns:a16="http://schemas.microsoft.com/office/drawing/2014/main" id="{50DFE815-631B-B689-842E-992151293C90}"/>
              </a:ext>
            </a:extLst>
          </p:cNvPr>
          <p:cNvSpPr/>
          <p:nvPr/>
        </p:nvSpPr>
        <p:spPr>
          <a:xfrm>
            <a:off x="4290546" y="2236553"/>
            <a:ext cx="2057400" cy="519113"/>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t>漫     碧透，</a:t>
            </a:r>
          </a:p>
        </p:txBody>
      </p:sp>
      <p:sp>
        <p:nvSpPr>
          <p:cNvPr id="18" name="Text Box 17" title="">
            <a:extLst>
              <a:ext uri="{FF2B5EF4-FFF2-40B4-BE49-F238E27FC236}">
                <a16:creationId xmlns:a16="http://schemas.microsoft.com/office/drawing/2014/main" id="{EACB886D-6698-DEE9-B203-15E0639B28EA}"/>
              </a:ext>
            </a:extLst>
          </p:cNvPr>
          <p:cNvSpPr/>
          <p:nvPr/>
        </p:nvSpPr>
        <p:spPr>
          <a:xfrm>
            <a:off x="4293721" y="2720741"/>
            <a:ext cx="1968500" cy="519112"/>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t>百    争流。</a:t>
            </a:r>
          </a:p>
        </p:txBody>
      </p:sp>
      <p:sp>
        <p:nvSpPr>
          <p:cNvPr id="19" name="Text Box 18" title="">
            <a:extLst>
              <a:ext uri="{FF2B5EF4-FFF2-40B4-BE49-F238E27FC236}">
                <a16:creationId xmlns:a16="http://schemas.microsoft.com/office/drawing/2014/main" id="{5496A04D-2C63-2369-1CE2-E4315651F69E}"/>
              </a:ext>
            </a:extLst>
          </p:cNvPr>
          <p:cNvSpPr/>
          <p:nvPr/>
        </p:nvSpPr>
        <p:spPr>
          <a:xfrm>
            <a:off x="4655671" y="3087453"/>
            <a:ext cx="1676400" cy="884238"/>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t>击长空</a:t>
            </a:r>
            <a:r>
              <a:rPr lang="zh-CN" altLang="en-US" sz="2800" b="1">
                <a:solidFill>
                  <a:srgbClr val="660066"/>
                </a:solidFill>
              </a:rPr>
              <a:t>，</a:t>
            </a:r>
          </a:p>
          <a:p>
            <a:pPr marL="0" lvl="0" indent="0" eaLnBrk="1" hangingPunct="1"/>
            <a:endParaRPr lang="zh-CN" altLang="en-US" b="1">
              <a:solidFill>
                <a:srgbClr val="FF0000"/>
              </a:solidFill>
              <a:ea typeface="宋体" panose="02010600030101010101" pitchFamily="2" charset="-122"/>
            </a:endParaRPr>
          </a:p>
        </p:txBody>
      </p:sp>
      <p:sp>
        <p:nvSpPr>
          <p:cNvPr id="20" name="Text Box 19" title="">
            <a:extLst>
              <a:ext uri="{FF2B5EF4-FFF2-40B4-BE49-F238E27FC236}">
                <a16:creationId xmlns:a16="http://schemas.microsoft.com/office/drawing/2014/main" id="{5D77892A-9F48-5282-25F5-C9BA97052363}"/>
              </a:ext>
            </a:extLst>
          </p:cNvPr>
          <p:cNvSpPr/>
          <p:nvPr/>
        </p:nvSpPr>
        <p:spPr>
          <a:xfrm>
            <a:off x="4650909" y="3531953"/>
            <a:ext cx="2155825" cy="519113"/>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t>翔浅底，</a:t>
            </a:r>
          </a:p>
        </p:txBody>
      </p:sp>
      <p:sp>
        <p:nvSpPr>
          <p:cNvPr id="21" name="Text Box 20" title="">
            <a:extLst>
              <a:ext uri="{FF2B5EF4-FFF2-40B4-BE49-F238E27FC236}">
                <a16:creationId xmlns:a16="http://schemas.microsoft.com/office/drawing/2014/main" id="{D50AFB09-2CFE-82B1-5BF7-600425FB1118}"/>
              </a:ext>
            </a:extLst>
          </p:cNvPr>
          <p:cNvSpPr/>
          <p:nvPr/>
        </p:nvSpPr>
        <p:spPr>
          <a:xfrm>
            <a:off x="5730409" y="4036778"/>
            <a:ext cx="1606550" cy="884238"/>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t>竞自由</a:t>
            </a:r>
            <a:r>
              <a:rPr lang="zh-CN" altLang="en-US" sz="2800" b="1">
                <a:solidFill>
                  <a:srgbClr val="000099"/>
                </a:solidFill>
              </a:rPr>
              <a:t>。</a:t>
            </a:r>
          </a:p>
          <a:p>
            <a:pPr marL="0" lvl="0" indent="0" eaLnBrk="1" hangingPunct="1"/>
            <a:endParaRPr lang="zh-CN" altLang="en-US" b="1">
              <a:solidFill>
                <a:srgbClr val="FF0000"/>
              </a:solidFill>
              <a:ea typeface="宋体" panose="02010600030101010101" pitchFamily="2" charset="-122"/>
            </a:endParaRPr>
          </a:p>
        </p:txBody>
      </p:sp>
      <p:sp>
        <p:nvSpPr>
          <p:cNvPr id="22" name="Text Box 21" title="">
            <a:extLst>
              <a:ext uri="{FF2B5EF4-FFF2-40B4-BE49-F238E27FC236}">
                <a16:creationId xmlns:a16="http://schemas.microsoft.com/office/drawing/2014/main" id="{A114D217-EDC9-16F4-6EE9-599B09C7F24E}"/>
              </a:ext>
            </a:extLst>
          </p:cNvPr>
          <p:cNvSpPr/>
          <p:nvPr/>
        </p:nvSpPr>
        <p:spPr>
          <a:xfrm>
            <a:off x="7154396" y="2346091"/>
            <a:ext cx="184150" cy="457200"/>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endParaRPr lang="zh-CN" altLang="en-US" b="1">
              <a:solidFill>
                <a:srgbClr val="FF0000"/>
              </a:solidFill>
              <a:ea typeface="宋体" panose="02010600030101010101" pitchFamily="2" charset="-122"/>
            </a:endParaRPr>
          </a:p>
        </p:txBody>
      </p:sp>
      <p:sp>
        <p:nvSpPr>
          <p:cNvPr id="23" name="AutoShape 22" title="">
            <a:extLst>
              <a:ext uri="{FF2B5EF4-FFF2-40B4-BE49-F238E27FC236}">
                <a16:creationId xmlns:a16="http://schemas.microsoft.com/office/drawing/2014/main" id="{83BCB580-B295-08A2-DCCD-1DA9317ECB20}"/>
              </a:ext>
            </a:extLst>
          </p:cNvPr>
          <p:cNvSpPr/>
          <p:nvPr/>
        </p:nvSpPr>
        <p:spPr>
          <a:xfrm>
            <a:off x="7094071" y="1258653"/>
            <a:ext cx="381000" cy="3200400"/>
          </a:xfrm>
          <a:prstGeom prst="rightBrace">
            <a:avLst>
              <a:gd name="adj1" fmla="val 70000"/>
              <a:gd name="adj2" fmla="val 50000"/>
            </a:avLst>
          </a:prstGeom>
          <a:noFill/>
          <a:ln w="57150">
            <a:solidFill>
              <a:srgbClr val="3366FF"/>
            </a:solidFill>
            <a:round/>
          </a:ln>
        </p:spPr>
        <p:txBody>
          <a:bodyPr wrap="none"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endParaRPr lang="zh-CN" altLang="en-US"/>
          </a:p>
        </p:txBody>
      </p:sp>
      <p:sp>
        <p:nvSpPr>
          <p:cNvPr id="24" name="Text Box 23" title="">
            <a:extLst>
              <a:ext uri="{FF2B5EF4-FFF2-40B4-BE49-F238E27FC236}">
                <a16:creationId xmlns:a16="http://schemas.microsoft.com/office/drawing/2014/main" id="{3931C6A0-24C8-6FF5-8472-F816F0DA1C47}"/>
              </a:ext>
            </a:extLst>
          </p:cNvPr>
          <p:cNvSpPr/>
          <p:nvPr/>
        </p:nvSpPr>
        <p:spPr>
          <a:xfrm>
            <a:off x="7611596" y="2020653"/>
            <a:ext cx="625475" cy="1066800"/>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3200" b="1">
                <a:latin typeface="黑体" panose="02010609060101010101" pitchFamily="49" charset="-122"/>
              </a:rPr>
              <a:t>秋景</a:t>
            </a:r>
            <a:r>
              <a:rPr lang="zh-CN" altLang="en-US" sz="3200" b="1">
                <a:solidFill>
                  <a:srgbClr val="6600FF"/>
                </a:solidFill>
                <a:latin typeface="黑体" panose="02010609060101010101" pitchFamily="49" charset="-122"/>
              </a:rPr>
              <a:t> </a:t>
            </a:r>
          </a:p>
        </p:txBody>
      </p:sp>
      <p:sp>
        <p:nvSpPr>
          <p:cNvPr id="25" name="Text Box 24" title="">
            <a:extLst>
              <a:ext uri="{FF2B5EF4-FFF2-40B4-BE49-F238E27FC236}">
                <a16:creationId xmlns:a16="http://schemas.microsoft.com/office/drawing/2014/main" id="{71C603E5-5E85-B57C-114B-6CC41B2BD259}"/>
              </a:ext>
            </a:extLst>
          </p:cNvPr>
          <p:cNvSpPr/>
          <p:nvPr/>
        </p:nvSpPr>
        <p:spPr>
          <a:xfrm>
            <a:off x="8237071" y="1244366"/>
            <a:ext cx="625475" cy="2528887"/>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3200" b="1">
                <a:latin typeface="黑体" panose="02010609060101010101" pitchFamily="49" charset="-122"/>
              </a:rPr>
              <a:t>生机勃勃的</a:t>
            </a:r>
          </a:p>
        </p:txBody>
      </p:sp>
      <p:sp>
        <p:nvSpPr>
          <p:cNvPr id="26" name="Text Box 25" title="">
            <a:extLst>
              <a:ext uri="{FF2B5EF4-FFF2-40B4-BE49-F238E27FC236}">
                <a16:creationId xmlns:a16="http://schemas.microsoft.com/office/drawing/2014/main" id="{D078CF7C-9E70-3C8F-C71A-94EAB218AE17}"/>
              </a:ext>
            </a:extLst>
          </p:cNvPr>
          <p:cNvSpPr/>
          <p:nvPr/>
        </p:nvSpPr>
        <p:spPr>
          <a:xfrm>
            <a:off x="2217271" y="4459053"/>
            <a:ext cx="762000" cy="1739900"/>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3600" b="1">
                <a:latin typeface="黑体" panose="02010609060101010101" pitchFamily="49" charset="-122"/>
              </a:rPr>
              <a:t>心 中 情</a:t>
            </a:r>
          </a:p>
        </p:txBody>
      </p:sp>
      <p:sp>
        <p:nvSpPr>
          <p:cNvPr id="27" name="Text Box 26" title="">
            <a:extLst>
              <a:ext uri="{FF2B5EF4-FFF2-40B4-BE49-F238E27FC236}">
                <a16:creationId xmlns:a16="http://schemas.microsoft.com/office/drawing/2014/main" id="{9E28B11C-5CF4-30CD-2A60-87B3CCD21048}"/>
              </a:ext>
            </a:extLst>
          </p:cNvPr>
          <p:cNvSpPr/>
          <p:nvPr/>
        </p:nvSpPr>
        <p:spPr>
          <a:xfrm>
            <a:off x="3877796" y="5165491"/>
            <a:ext cx="184150" cy="457200"/>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endParaRPr lang="zh-CN" altLang="en-US" b="1">
              <a:solidFill>
                <a:srgbClr val="FF0000"/>
              </a:solidFill>
              <a:ea typeface="宋体" panose="02010600030101010101" pitchFamily="2" charset="-122"/>
            </a:endParaRPr>
          </a:p>
        </p:txBody>
      </p:sp>
      <p:sp>
        <p:nvSpPr>
          <p:cNvPr id="28" name="AutoShape 27" title="">
            <a:extLst>
              <a:ext uri="{FF2B5EF4-FFF2-40B4-BE49-F238E27FC236}">
                <a16:creationId xmlns:a16="http://schemas.microsoft.com/office/drawing/2014/main" id="{0B0F1D3D-E00C-A112-4BF7-397780570319}"/>
              </a:ext>
            </a:extLst>
          </p:cNvPr>
          <p:cNvSpPr/>
          <p:nvPr/>
        </p:nvSpPr>
        <p:spPr>
          <a:xfrm>
            <a:off x="3893671" y="4611453"/>
            <a:ext cx="152400" cy="1828800"/>
          </a:xfrm>
          <a:prstGeom prst="leftBrace">
            <a:avLst>
              <a:gd name="adj1" fmla="val 100000"/>
              <a:gd name="adj2" fmla="val 49236"/>
            </a:avLst>
          </a:prstGeom>
          <a:noFill/>
          <a:ln w="57150">
            <a:solidFill>
              <a:srgbClr val="FF00FF"/>
            </a:solidFill>
            <a:round/>
          </a:ln>
        </p:spPr>
        <p:txBody>
          <a:bodyPr wrap="none"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endParaRPr lang="zh-CN" altLang="en-US"/>
          </a:p>
        </p:txBody>
      </p:sp>
      <p:sp>
        <p:nvSpPr>
          <p:cNvPr id="29" name="Text Box 28" title="">
            <a:extLst>
              <a:ext uri="{FF2B5EF4-FFF2-40B4-BE49-F238E27FC236}">
                <a16:creationId xmlns:a16="http://schemas.microsoft.com/office/drawing/2014/main" id="{D68EE5C2-3630-FEB3-2DA2-51D052FBB7DA}"/>
              </a:ext>
            </a:extLst>
          </p:cNvPr>
          <p:cNvSpPr/>
          <p:nvPr/>
        </p:nvSpPr>
        <p:spPr>
          <a:xfrm>
            <a:off x="4182596" y="4579703"/>
            <a:ext cx="2771775" cy="1311275"/>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t>怅寥廓，</a:t>
            </a:r>
          </a:p>
          <a:p>
            <a:pPr marL="0" lvl="0" indent="0" eaLnBrk="1" hangingPunct="1"/>
            <a:endParaRPr lang="zh-CN" altLang="en-US" sz="2800" b="1">
              <a:solidFill>
                <a:srgbClr val="6600FF"/>
              </a:solidFill>
            </a:endParaRPr>
          </a:p>
          <a:p>
            <a:pPr marL="0" lvl="0" indent="0" eaLnBrk="1" hangingPunct="1"/>
            <a:endParaRPr lang="zh-CN" altLang="en-US" b="1">
              <a:solidFill>
                <a:srgbClr val="FF0000"/>
              </a:solidFill>
              <a:ea typeface="宋体" panose="02010600030101010101" pitchFamily="2" charset="-122"/>
            </a:endParaRPr>
          </a:p>
        </p:txBody>
      </p:sp>
      <p:sp>
        <p:nvSpPr>
          <p:cNvPr id="30" name="Text Box 29" title="">
            <a:extLst>
              <a:ext uri="{FF2B5EF4-FFF2-40B4-BE49-F238E27FC236}">
                <a16:creationId xmlns:a16="http://schemas.microsoft.com/office/drawing/2014/main" id="{F6980143-1FBF-E841-F4C7-A740682CC65A}"/>
              </a:ext>
            </a:extLst>
          </p:cNvPr>
          <p:cNvSpPr/>
          <p:nvPr/>
        </p:nvSpPr>
        <p:spPr>
          <a:xfrm>
            <a:off x="4122271" y="5221053"/>
            <a:ext cx="2832100" cy="519113"/>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t>问苍茫大地，</a:t>
            </a:r>
          </a:p>
        </p:txBody>
      </p:sp>
      <p:sp>
        <p:nvSpPr>
          <p:cNvPr id="31" name="Text Box 31" title="">
            <a:extLst>
              <a:ext uri="{FF2B5EF4-FFF2-40B4-BE49-F238E27FC236}">
                <a16:creationId xmlns:a16="http://schemas.microsoft.com/office/drawing/2014/main" id="{44DF3A56-4E2A-BF36-0ECF-54D20E7AAD1F}"/>
              </a:ext>
            </a:extLst>
          </p:cNvPr>
          <p:cNvSpPr/>
          <p:nvPr/>
        </p:nvSpPr>
        <p:spPr>
          <a:xfrm>
            <a:off x="6667034" y="5260741"/>
            <a:ext cx="184150" cy="457200"/>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endParaRPr lang="zh-CN" altLang="en-US" b="1">
              <a:solidFill>
                <a:srgbClr val="FF0000"/>
              </a:solidFill>
              <a:ea typeface="宋体" panose="02010600030101010101" pitchFamily="2" charset="-122"/>
            </a:endParaRPr>
          </a:p>
        </p:txBody>
      </p:sp>
      <p:sp>
        <p:nvSpPr>
          <p:cNvPr id="32" name="AutoShape 32" title="">
            <a:extLst>
              <a:ext uri="{FF2B5EF4-FFF2-40B4-BE49-F238E27FC236}">
                <a16:creationId xmlns:a16="http://schemas.microsoft.com/office/drawing/2014/main" id="{3B9BF739-ED22-7201-75DB-D71231800312}"/>
              </a:ext>
            </a:extLst>
          </p:cNvPr>
          <p:cNvSpPr/>
          <p:nvPr/>
        </p:nvSpPr>
        <p:spPr>
          <a:xfrm>
            <a:off x="7094071" y="4687653"/>
            <a:ext cx="228600" cy="1600200"/>
          </a:xfrm>
          <a:prstGeom prst="rightBrace">
            <a:avLst>
              <a:gd name="adj1" fmla="val 58333"/>
              <a:gd name="adj2" fmla="val 50000"/>
            </a:avLst>
          </a:prstGeom>
          <a:noFill/>
          <a:ln w="57150">
            <a:solidFill>
              <a:srgbClr val="FF00FF"/>
            </a:solidFill>
            <a:round/>
          </a:ln>
        </p:spPr>
        <p:txBody>
          <a:bodyPr wrap="none"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endParaRPr lang="zh-CN" altLang="en-US"/>
          </a:p>
        </p:txBody>
      </p:sp>
      <p:sp>
        <p:nvSpPr>
          <p:cNvPr id="33" name="Text Box 33" title="">
            <a:extLst>
              <a:ext uri="{FF2B5EF4-FFF2-40B4-BE49-F238E27FC236}">
                <a16:creationId xmlns:a16="http://schemas.microsoft.com/office/drawing/2014/main" id="{339ED9F6-D298-8BF7-6DA4-3117AB066CF5}"/>
              </a:ext>
            </a:extLst>
          </p:cNvPr>
          <p:cNvSpPr/>
          <p:nvPr/>
        </p:nvSpPr>
        <p:spPr>
          <a:xfrm>
            <a:off x="7611596" y="4884503"/>
            <a:ext cx="549275" cy="946150"/>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latin typeface="黑体" panose="02010609060101010101" pitchFamily="49" charset="-122"/>
              </a:rPr>
              <a:t>壮       志</a:t>
            </a:r>
          </a:p>
        </p:txBody>
      </p:sp>
      <p:sp>
        <p:nvSpPr>
          <p:cNvPr id="34" name="Text Box 34" title="">
            <a:extLst>
              <a:ext uri="{FF2B5EF4-FFF2-40B4-BE49-F238E27FC236}">
                <a16:creationId xmlns:a16="http://schemas.microsoft.com/office/drawing/2014/main" id="{F8AA7140-7185-A9EF-4A12-5D51DF53FCA6}"/>
              </a:ext>
            </a:extLst>
          </p:cNvPr>
          <p:cNvSpPr/>
          <p:nvPr/>
        </p:nvSpPr>
        <p:spPr>
          <a:xfrm>
            <a:off x="8221196" y="4230453"/>
            <a:ext cx="854075" cy="2227263"/>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latin typeface="黑体" panose="02010609060101010101" pitchFamily="49" charset="-122"/>
              </a:rPr>
              <a:t>胸怀博大的</a:t>
            </a:r>
          </a:p>
        </p:txBody>
      </p:sp>
      <p:sp>
        <p:nvSpPr>
          <p:cNvPr id="35" name="Text Box 35" title="">
            <a:extLst>
              <a:ext uri="{FF2B5EF4-FFF2-40B4-BE49-F238E27FC236}">
                <a16:creationId xmlns:a16="http://schemas.microsoft.com/office/drawing/2014/main" id="{F0D8E65F-316B-4E1F-DE7F-DD394302E3EC}"/>
              </a:ext>
            </a:extLst>
          </p:cNvPr>
          <p:cNvSpPr/>
          <p:nvPr/>
        </p:nvSpPr>
        <p:spPr>
          <a:xfrm>
            <a:off x="4003209" y="579203"/>
            <a:ext cx="3140075" cy="519113"/>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latin typeface="黑体" panose="02010609060101010101" pitchFamily="49" charset="-122"/>
              </a:rPr>
              <a:t>时间  地点  环境</a:t>
            </a:r>
          </a:p>
        </p:txBody>
      </p:sp>
      <p:sp>
        <p:nvSpPr>
          <p:cNvPr id="36" name="Text Box 36" title="">
            <a:extLst>
              <a:ext uri="{FF2B5EF4-FFF2-40B4-BE49-F238E27FC236}">
                <a16:creationId xmlns:a16="http://schemas.microsoft.com/office/drawing/2014/main" id="{27FC1B13-277E-7F9B-20A4-FE6DFAC7F129}"/>
              </a:ext>
            </a:extLst>
          </p:cNvPr>
          <p:cNvSpPr/>
          <p:nvPr/>
        </p:nvSpPr>
        <p:spPr>
          <a:xfrm>
            <a:off x="3353921" y="507766"/>
            <a:ext cx="503238" cy="641350"/>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3600" b="1"/>
              <a:t>立</a:t>
            </a:r>
          </a:p>
        </p:txBody>
      </p:sp>
      <p:sp>
        <p:nvSpPr>
          <p:cNvPr id="37" name="Text Box 37" title="">
            <a:extLst>
              <a:ext uri="{FF2B5EF4-FFF2-40B4-BE49-F238E27FC236}">
                <a16:creationId xmlns:a16="http://schemas.microsoft.com/office/drawing/2014/main" id="{8CF4DD03-6ED9-37E2-375E-E7E3D62B1572}"/>
              </a:ext>
            </a:extLst>
          </p:cNvPr>
          <p:cNvSpPr/>
          <p:nvPr/>
        </p:nvSpPr>
        <p:spPr>
          <a:xfrm>
            <a:off x="3066584" y="2595328"/>
            <a:ext cx="576262" cy="641350"/>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3600" b="1">
                <a:ea typeface="宋体" panose="02010600030101010101" pitchFamily="2" charset="-122"/>
              </a:rPr>
              <a:t>看</a:t>
            </a:r>
          </a:p>
        </p:txBody>
      </p:sp>
      <p:sp>
        <p:nvSpPr>
          <p:cNvPr id="38" name="Text Box 38" title="">
            <a:extLst>
              <a:ext uri="{FF2B5EF4-FFF2-40B4-BE49-F238E27FC236}">
                <a16:creationId xmlns:a16="http://schemas.microsoft.com/office/drawing/2014/main" id="{8CA5947B-E417-4FAC-9572-9EE266658610}"/>
              </a:ext>
            </a:extLst>
          </p:cNvPr>
          <p:cNvSpPr/>
          <p:nvPr/>
        </p:nvSpPr>
        <p:spPr>
          <a:xfrm>
            <a:off x="2995146" y="5332178"/>
            <a:ext cx="647700" cy="641350"/>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3600" b="1">
                <a:ea typeface="宋体" panose="02010600030101010101" pitchFamily="2" charset="-122"/>
              </a:rPr>
              <a:t>问</a:t>
            </a:r>
          </a:p>
        </p:txBody>
      </p:sp>
      <p:sp>
        <p:nvSpPr>
          <p:cNvPr id="39" name="Oval 12" title="">
            <a:extLst>
              <a:ext uri="{FF2B5EF4-FFF2-40B4-BE49-F238E27FC236}">
                <a16:creationId xmlns:a16="http://schemas.microsoft.com/office/drawing/2014/main" id="{59B8C111-8BD2-304E-6030-A7EDF779460B}"/>
              </a:ext>
            </a:extLst>
          </p:cNvPr>
          <p:cNvSpPr/>
          <p:nvPr/>
        </p:nvSpPr>
        <p:spPr>
          <a:xfrm>
            <a:off x="9100671" y="2055532"/>
            <a:ext cx="2627312" cy="1008062"/>
          </a:xfrm>
          <a:prstGeom prst="ellipse">
            <a:avLst/>
          </a:prstGeom>
          <a:solidFill>
            <a:srgbClr val="CCFFCC"/>
          </a:solidFill>
          <a:ln w="9525" cap="flat" cmpd="sng">
            <a:solidFill>
              <a:schemeClr val="tx1"/>
            </a:solidFill>
            <a:prstDash val="solid"/>
            <a:headEnd type="none" w="med" len="med"/>
            <a:tailEnd type="none" w="med" len="med"/>
          </a:ln>
        </p:spPr>
        <p:txBody>
          <a:bodyPr wrap="none" anchor="ctr"/>
          <a:lstStyle/>
          <a:p>
            <a:pPr algn="ctr"/>
            <a:r>
              <a:rPr lang="zh-CN" altLang="en-US" sz="3600" b="1">
                <a:solidFill>
                  <a:srgbClr val="FF0000"/>
                </a:solidFill>
                <a:latin typeface="Arial" panose="020b0604020202020204" pitchFamily="34" charset="0"/>
              </a:rPr>
              <a:t>湘江秋景图</a:t>
            </a:r>
          </a:p>
        </p:txBody>
      </p:sp>
      <p:sp>
        <p:nvSpPr>
          <p:cNvPr id="40" name="Oval 9" title="">
            <a:extLst>
              <a:ext uri="{FF2B5EF4-FFF2-40B4-BE49-F238E27FC236}">
                <a16:creationId xmlns:a16="http://schemas.microsoft.com/office/drawing/2014/main" id="{497281E5-5B6B-40AA-22E9-962364533A4F}"/>
              </a:ext>
            </a:extLst>
          </p:cNvPr>
          <p:cNvSpPr/>
          <p:nvPr/>
        </p:nvSpPr>
        <p:spPr>
          <a:xfrm>
            <a:off x="9075271" y="400284"/>
            <a:ext cx="2627312" cy="1008062"/>
          </a:xfrm>
          <a:prstGeom prst="ellipse">
            <a:avLst/>
          </a:prstGeom>
          <a:solidFill>
            <a:srgbClr val="CCFFCC"/>
          </a:solidFill>
          <a:ln w="9525" cap="flat" cmpd="sng">
            <a:solidFill>
              <a:schemeClr val="tx1"/>
            </a:solidFill>
            <a:prstDash val="solid"/>
            <a:headEnd type="none" w="med" len="med"/>
            <a:tailEnd type="none" w="med" len="med"/>
          </a:ln>
        </p:spPr>
        <p:txBody>
          <a:bodyPr wrap="none" anchor="ctr"/>
          <a:lstStyle/>
          <a:p>
            <a:pPr algn="ctr"/>
            <a:r>
              <a:rPr lang="zh-CN" altLang="en-US" sz="3600" b="1">
                <a:solidFill>
                  <a:srgbClr val="FF0000"/>
                </a:solidFill>
                <a:latin typeface="Arial" panose="020b0604020202020204" pitchFamily="34" charset="0"/>
              </a:rPr>
              <a:t>独立寒秋图</a:t>
            </a:r>
          </a:p>
        </p:txBody>
      </p:sp>
      <p:sp>
        <p:nvSpPr>
          <p:cNvPr id="41" name="Text Box 30" title="">
            <a:extLst>
              <a:ext uri="{FF2B5EF4-FFF2-40B4-BE49-F238E27FC236}">
                <a16:creationId xmlns:a16="http://schemas.microsoft.com/office/drawing/2014/main" id="{3BECE64A-EB2A-FD18-291E-860309568D43}"/>
              </a:ext>
            </a:extLst>
          </p:cNvPr>
          <p:cNvSpPr/>
          <p:nvPr/>
        </p:nvSpPr>
        <p:spPr>
          <a:xfrm>
            <a:off x="4145588" y="5861330"/>
            <a:ext cx="1988045" cy="523220"/>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t>谁主沉浮？</a:t>
            </a:r>
          </a:p>
        </p:txBody>
      </p:sp>
    </p:spTree>
    <p:custDataLst>
      <p:tags r:id="rId2"/>
    </p:custDataLst>
    <p:extLst>
      <p:ext uri="{BB962C8B-B14F-4D97-AF65-F5344CB8AC3E}">
        <p14:creationId xmlns:p14="http://schemas.microsoft.com/office/powerpoint/2010/main" val="4845805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0-#ppt_w/2"/>
                                          </p:val>
                                        </p:tav>
                                        <p:tav tm="100000">
                                          <p:val>
                                            <p:strVal val="#ppt_x"/>
                                          </p:val>
                                        </p:tav>
                                      </p:tavLst>
                                    </p:anim>
                                    <p:anim calcmode="lin" valueType="num">
                                      <p:cBhvr additive="base">
                                        <p:cTn id="26"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type.wav"/>
                                        </p:tgtEl>
                                      </p:cMediaNode>
                                    </p:audio>
                                  </p:sub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0-#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0-#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0-#ppt_w/2"/>
                                          </p:val>
                                        </p:tav>
                                        <p:tav tm="100000">
                                          <p:val>
                                            <p:strVal val="#ppt_x"/>
                                          </p:val>
                                        </p:tav>
                                      </p:tavLst>
                                    </p:anim>
                                    <p:anim calcmode="lin" valueType="num">
                                      <p:cBhvr additive="base">
                                        <p:cTn id="5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0-#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0-#ppt_w/2"/>
                                          </p:val>
                                        </p:tav>
                                        <p:tav tm="100000">
                                          <p:val>
                                            <p:strVal val="#ppt_x"/>
                                          </p:val>
                                        </p:tav>
                                      </p:tavLst>
                                    </p:anim>
                                    <p:anim calcmode="lin" valueType="num">
                                      <p:cBhvr additive="base">
                                        <p:cTn id="6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0-#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0-#ppt_w/2"/>
                                          </p:val>
                                        </p:tav>
                                        <p:tav tm="100000">
                                          <p:val>
                                            <p:strVal val="#ppt_x"/>
                                          </p:val>
                                        </p:tav>
                                      </p:tavLst>
                                    </p:anim>
                                    <p:anim calcmode="lin" valueType="num">
                                      <p:cBhvr additive="base">
                                        <p:cTn id="8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500" fill="hold"/>
                                        <p:tgtEl>
                                          <p:spTgt spid="15"/>
                                        </p:tgtEl>
                                        <p:attrNameLst>
                                          <p:attrName>ppt_x</p:attrName>
                                        </p:attrNameLst>
                                      </p:cBhvr>
                                      <p:tavLst>
                                        <p:tav tm="0">
                                          <p:val>
                                            <p:strVal val="0-#ppt_w/2"/>
                                          </p:val>
                                        </p:tav>
                                        <p:tav tm="100000">
                                          <p:val>
                                            <p:strVal val="#ppt_x"/>
                                          </p:val>
                                        </p:tav>
                                      </p:tavLst>
                                    </p:anim>
                                    <p:anim calcmode="lin" valueType="num">
                                      <p:cBhvr additive="base">
                                        <p:cTn id="8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87" fill="hold" nodeType="clickPar">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additive="base">
                                        <p:cTn id="91" dur="500" fill="hold"/>
                                        <p:tgtEl>
                                          <p:spTgt spid="16"/>
                                        </p:tgtEl>
                                        <p:attrNameLst>
                                          <p:attrName>ppt_x</p:attrName>
                                        </p:attrNameLst>
                                      </p:cBhvr>
                                      <p:tavLst>
                                        <p:tav tm="0">
                                          <p:val>
                                            <p:strVal val="0-#ppt_w/2"/>
                                          </p:val>
                                        </p:tav>
                                        <p:tav tm="100000">
                                          <p:val>
                                            <p:strVal val="#ppt_x"/>
                                          </p:val>
                                        </p:tav>
                                      </p:tavLst>
                                    </p:anim>
                                    <p:anim calcmode="lin" valueType="num">
                                      <p:cBhvr additive="base">
                                        <p:cTn id="9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3" fill="hold" nodeType="clickPar">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additive="base">
                                        <p:cTn id="97" dur="500" fill="hold"/>
                                        <p:tgtEl>
                                          <p:spTgt spid="17"/>
                                        </p:tgtEl>
                                        <p:attrNameLst>
                                          <p:attrName>ppt_x</p:attrName>
                                        </p:attrNameLst>
                                      </p:cBhvr>
                                      <p:tavLst>
                                        <p:tav tm="0">
                                          <p:val>
                                            <p:strVal val="0-#ppt_w/2"/>
                                          </p:val>
                                        </p:tav>
                                        <p:tav tm="100000">
                                          <p:val>
                                            <p:strVal val="#ppt_x"/>
                                          </p:val>
                                        </p:tav>
                                      </p:tavLst>
                                    </p:anim>
                                    <p:anim calcmode="lin" valueType="num">
                                      <p:cBhvr additive="base">
                                        <p:cTn id="9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9" fill="hold" nodeType="clickPar">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18"/>
                                        </p:tgtEl>
                                        <p:attrNameLst>
                                          <p:attrName>style.visibility</p:attrName>
                                        </p:attrNameLst>
                                      </p:cBhvr>
                                      <p:to>
                                        <p:strVal val="visible"/>
                                      </p:to>
                                    </p:set>
                                    <p:anim calcmode="lin" valueType="num">
                                      <p:cBhvr additive="base">
                                        <p:cTn id="103" dur="500" fill="hold"/>
                                        <p:tgtEl>
                                          <p:spTgt spid="18"/>
                                        </p:tgtEl>
                                        <p:attrNameLst>
                                          <p:attrName>ppt_x</p:attrName>
                                        </p:attrNameLst>
                                      </p:cBhvr>
                                      <p:tavLst>
                                        <p:tav tm="0">
                                          <p:val>
                                            <p:strVal val="0-#ppt_w/2"/>
                                          </p:val>
                                        </p:tav>
                                        <p:tav tm="100000">
                                          <p:val>
                                            <p:strVal val="#ppt_x"/>
                                          </p:val>
                                        </p:tav>
                                      </p:tavLst>
                                    </p:anim>
                                    <p:anim calcmode="lin" valueType="num">
                                      <p:cBhvr additive="base">
                                        <p:cTn id="10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05" fill="hold" nodeType="clickPar">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19"/>
                                        </p:tgtEl>
                                        <p:attrNameLst>
                                          <p:attrName>style.visibility</p:attrName>
                                        </p:attrNameLst>
                                      </p:cBhvr>
                                      <p:to>
                                        <p:strVal val="visible"/>
                                      </p:to>
                                    </p:set>
                                    <p:anim calcmode="lin" valueType="num">
                                      <p:cBhvr additive="base">
                                        <p:cTn id="109" dur="500" fill="hold"/>
                                        <p:tgtEl>
                                          <p:spTgt spid="19"/>
                                        </p:tgtEl>
                                        <p:attrNameLst>
                                          <p:attrName>ppt_x</p:attrName>
                                        </p:attrNameLst>
                                      </p:cBhvr>
                                      <p:tavLst>
                                        <p:tav tm="0">
                                          <p:val>
                                            <p:strVal val="0-#ppt_w/2"/>
                                          </p:val>
                                        </p:tav>
                                        <p:tav tm="100000">
                                          <p:val>
                                            <p:strVal val="#ppt_x"/>
                                          </p:val>
                                        </p:tav>
                                      </p:tavLst>
                                    </p:anim>
                                    <p:anim calcmode="lin" valueType="num">
                                      <p:cBhvr additive="base">
                                        <p:cTn id="11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11" fill="hold" nodeType="clickPar">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20"/>
                                        </p:tgtEl>
                                        <p:attrNameLst>
                                          <p:attrName>style.visibility</p:attrName>
                                        </p:attrNameLst>
                                      </p:cBhvr>
                                      <p:to>
                                        <p:strVal val="visible"/>
                                      </p:to>
                                    </p:set>
                                    <p:anim calcmode="lin" valueType="num">
                                      <p:cBhvr additive="base">
                                        <p:cTn id="115" dur="500" fill="hold"/>
                                        <p:tgtEl>
                                          <p:spTgt spid="20"/>
                                        </p:tgtEl>
                                        <p:attrNameLst>
                                          <p:attrName>ppt_x</p:attrName>
                                        </p:attrNameLst>
                                      </p:cBhvr>
                                      <p:tavLst>
                                        <p:tav tm="0">
                                          <p:val>
                                            <p:strVal val="0-#ppt_w/2"/>
                                          </p:val>
                                        </p:tav>
                                        <p:tav tm="100000">
                                          <p:val>
                                            <p:strVal val="#ppt_x"/>
                                          </p:val>
                                        </p:tav>
                                      </p:tavLst>
                                    </p:anim>
                                    <p:anim calcmode="lin" valueType="num">
                                      <p:cBhvr additive="base">
                                        <p:cTn id="11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17" fill="hold" nodeType="clickPar">
                      <p:stCondLst>
                        <p:cond delay="indefinite"/>
                      </p:stCondLst>
                      <p:childTnLst>
                        <p:par>
                          <p:cTn id="118" fill="hold">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21"/>
                                        </p:tgtEl>
                                        <p:attrNameLst>
                                          <p:attrName>style.visibility</p:attrName>
                                        </p:attrNameLst>
                                      </p:cBhvr>
                                      <p:to>
                                        <p:strVal val="visible"/>
                                      </p:to>
                                    </p:set>
                                    <p:anim calcmode="lin" valueType="num">
                                      <p:cBhvr additive="base">
                                        <p:cTn id="121" dur="500" fill="hold"/>
                                        <p:tgtEl>
                                          <p:spTgt spid="21"/>
                                        </p:tgtEl>
                                        <p:attrNameLst>
                                          <p:attrName>ppt_x</p:attrName>
                                        </p:attrNameLst>
                                      </p:cBhvr>
                                      <p:tavLst>
                                        <p:tav tm="0">
                                          <p:val>
                                            <p:strVal val="0-#ppt_w/2"/>
                                          </p:val>
                                        </p:tav>
                                        <p:tav tm="100000">
                                          <p:val>
                                            <p:strVal val="#ppt_x"/>
                                          </p:val>
                                        </p:tav>
                                      </p:tavLst>
                                    </p:anim>
                                    <p:anim calcmode="lin" valueType="num">
                                      <p:cBhvr additive="base">
                                        <p:cTn id="12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23" fill="hold" nodeType="clickPar">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additive="base">
                                        <p:cTn id="127" dur="500" fill="hold"/>
                                        <p:tgtEl>
                                          <p:spTgt spid="22"/>
                                        </p:tgtEl>
                                        <p:attrNameLst>
                                          <p:attrName>ppt_x</p:attrName>
                                        </p:attrNameLst>
                                      </p:cBhvr>
                                      <p:tavLst>
                                        <p:tav tm="0">
                                          <p:val>
                                            <p:strVal val="0-#ppt_w/2"/>
                                          </p:val>
                                        </p:tav>
                                        <p:tav tm="100000">
                                          <p:val>
                                            <p:strVal val="#ppt_x"/>
                                          </p:val>
                                        </p:tav>
                                      </p:tavLst>
                                    </p:anim>
                                    <p:anim calcmode="lin" valueType="num">
                                      <p:cBhvr additive="base">
                                        <p:cTn id="12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29" fill="hold" nodeType="clickPar">
                      <p:stCondLst>
                        <p:cond delay="indefinite"/>
                      </p:stCondLst>
                      <p:childTnLst>
                        <p:par>
                          <p:cTn id="130" fill="hold">
                            <p:stCondLst>
                              <p:cond delay="0"/>
                            </p:stCondLst>
                            <p:childTnLst>
                              <p:par>
                                <p:cTn id="131" presetID="2" presetClass="entr" presetSubtype="8" fill="hold" grpId="0" nodeType="clickEffect">
                                  <p:stCondLst>
                                    <p:cond delay="0"/>
                                  </p:stCondLst>
                                  <p:childTnLst>
                                    <p:set>
                                      <p:cBhvr>
                                        <p:cTn id="132" dur="1" fill="hold">
                                          <p:stCondLst>
                                            <p:cond delay="0"/>
                                          </p:stCondLst>
                                        </p:cTn>
                                        <p:tgtEl>
                                          <p:spTgt spid="23"/>
                                        </p:tgtEl>
                                        <p:attrNameLst>
                                          <p:attrName>style.visibility</p:attrName>
                                        </p:attrNameLst>
                                      </p:cBhvr>
                                      <p:to>
                                        <p:strVal val="visible"/>
                                      </p:to>
                                    </p:set>
                                    <p:anim calcmode="lin" valueType="num">
                                      <p:cBhvr additive="base">
                                        <p:cTn id="133" dur="500" fill="hold"/>
                                        <p:tgtEl>
                                          <p:spTgt spid="23"/>
                                        </p:tgtEl>
                                        <p:attrNameLst>
                                          <p:attrName>ppt_x</p:attrName>
                                        </p:attrNameLst>
                                      </p:cBhvr>
                                      <p:tavLst>
                                        <p:tav tm="0">
                                          <p:val>
                                            <p:strVal val="0-#ppt_w/2"/>
                                          </p:val>
                                        </p:tav>
                                        <p:tav tm="100000">
                                          <p:val>
                                            <p:strVal val="#ppt_x"/>
                                          </p:val>
                                        </p:tav>
                                      </p:tavLst>
                                    </p:anim>
                                    <p:anim calcmode="lin" valueType="num">
                                      <p:cBhvr additive="base">
                                        <p:cTn id="134" dur="500" fill="hold"/>
                                        <p:tgtEl>
                                          <p:spTgt spid="2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1"/>
                                            </p:cond>
                                          </p:stCondLst>
                                          <p:endCondLst>
                                            <p:cond evt="onStopAudio" delay="0">
                                              <p:tgtEl>
                                                <p:sldTgt/>
                                              </p:tgtEl>
                                            </p:cond>
                                          </p:endCondLst>
                                        </p:cTn>
                                        <p:tgtEl>
                                          <p:sndTgt r:embed="rId3" name="type.wav"/>
                                        </p:tgtEl>
                                      </p:cMediaNode>
                                    </p:audio>
                                  </p:subTnLst>
                                </p:cTn>
                              </p:par>
                            </p:childTnLst>
                          </p:cTn>
                        </p:par>
                      </p:childTnLst>
                    </p:cTn>
                  </p:par>
                  <p:par>
                    <p:cTn id="135" fill="hold" nodeType="clickPar">
                      <p:stCondLst>
                        <p:cond delay="indefinite"/>
                      </p:stCondLst>
                      <p:childTnLst>
                        <p:par>
                          <p:cTn id="136" fill="hold">
                            <p:stCondLst>
                              <p:cond delay="0"/>
                            </p:stCondLst>
                            <p:childTnLst>
                              <p:par>
                                <p:cTn id="137" presetID="2" presetClass="entr" presetSubtype="8" fill="hold" grpId="0" nodeType="clickEffect">
                                  <p:stCondLst>
                                    <p:cond delay="0"/>
                                  </p:stCondLst>
                                  <p:childTnLst>
                                    <p:set>
                                      <p:cBhvr>
                                        <p:cTn id="138" dur="1" fill="hold">
                                          <p:stCondLst>
                                            <p:cond delay="0"/>
                                          </p:stCondLst>
                                        </p:cTn>
                                        <p:tgtEl>
                                          <p:spTgt spid="24"/>
                                        </p:tgtEl>
                                        <p:attrNameLst>
                                          <p:attrName>style.visibility</p:attrName>
                                        </p:attrNameLst>
                                      </p:cBhvr>
                                      <p:to>
                                        <p:strVal val="visible"/>
                                      </p:to>
                                    </p:set>
                                    <p:anim calcmode="lin" valueType="num">
                                      <p:cBhvr additive="base">
                                        <p:cTn id="139" dur="500" fill="hold"/>
                                        <p:tgtEl>
                                          <p:spTgt spid="24"/>
                                        </p:tgtEl>
                                        <p:attrNameLst>
                                          <p:attrName>ppt_x</p:attrName>
                                        </p:attrNameLst>
                                      </p:cBhvr>
                                      <p:tavLst>
                                        <p:tav tm="0">
                                          <p:val>
                                            <p:strVal val="0-#ppt_w/2"/>
                                          </p:val>
                                        </p:tav>
                                        <p:tav tm="100000">
                                          <p:val>
                                            <p:strVal val="#ppt_x"/>
                                          </p:val>
                                        </p:tav>
                                      </p:tavLst>
                                    </p:anim>
                                    <p:anim calcmode="lin" valueType="num">
                                      <p:cBhvr additive="base">
                                        <p:cTn id="14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41" fill="hold" nodeType="clickPar">
                      <p:stCondLst>
                        <p:cond delay="indefinite"/>
                      </p:stCondLst>
                      <p:childTnLst>
                        <p:par>
                          <p:cTn id="142" fill="hold">
                            <p:stCondLst>
                              <p:cond delay="0"/>
                            </p:stCondLst>
                            <p:childTnLst>
                              <p:par>
                                <p:cTn id="143" presetID="2" presetClass="entr" presetSubtype="8" fill="hold" grpId="0" nodeType="clickEffect">
                                  <p:stCondLst>
                                    <p:cond delay="0"/>
                                  </p:stCondLst>
                                  <p:childTnLst>
                                    <p:set>
                                      <p:cBhvr>
                                        <p:cTn id="144" dur="1" fill="hold">
                                          <p:stCondLst>
                                            <p:cond delay="0"/>
                                          </p:stCondLst>
                                        </p:cTn>
                                        <p:tgtEl>
                                          <p:spTgt spid="25"/>
                                        </p:tgtEl>
                                        <p:attrNameLst>
                                          <p:attrName>style.visibility</p:attrName>
                                        </p:attrNameLst>
                                      </p:cBhvr>
                                      <p:to>
                                        <p:strVal val="visible"/>
                                      </p:to>
                                    </p:set>
                                    <p:anim calcmode="lin" valueType="num">
                                      <p:cBhvr additive="base">
                                        <p:cTn id="145" dur="500" fill="hold"/>
                                        <p:tgtEl>
                                          <p:spTgt spid="25"/>
                                        </p:tgtEl>
                                        <p:attrNameLst>
                                          <p:attrName>ppt_x</p:attrName>
                                        </p:attrNameLst>
                                      </p:cBhvr>
                                      <p:tavLst>
                                        <p:tav tm="0">
                                          <p:val>
                                            <p:strVal val="0-#ppt_w/2"/>
                                          </p:val>
                                        </p:tav>
                                        <p:tav tm="100000">
                                          <p:val>
                                            <p:strVal val="#ppt_x"/>
                                          </p:val>
                                        </p:tav>
                                      </p:tavLst>
                                    </p:anim>
                                    <p:anim calcmode="lin" valueType="num">
                                      <p:cBhvr additive="base">
                                        <p:cTn id="146"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47" fill="hold" nodeType="clickPar">
                      <p:stCondLst>
                        <p:cond delay="indefinite"/>
                      </p:stCondLst>
                      <p:childTnLst>
                        <p:par>
                          <p:cTn id="148" fill="hold">
                            <p:stCondLst>
                              <p:cond delay="0"/>
                            </p:stCondLst>
                            <p:childTnLst>
                              <p:par>
                                <p:cTn id="149" presetID="2" presetClass="entr" presetSubtype="8" fill="hold" grpId="0" nodeType="clickEffect">
                                  <p:stCondLst>
                                    <p:cond delay="0"/>
                                  </p:stCondLst>
                                  <p:childTnLst>
                                    <p:set>
                                      <p:cBhvr>
                                        <p:cTn id="150" dur="1" fill="hold">
                                          <p:stCondLst>
                                            <p:cond delay="0"/>
                                          </p:stCondLst>
                                        </p:cTn>
                                        <p:tgtEl>
                                          <p:spTgt spid="27"/>
                                        </p:tgtEl>
                                        <p:attrNameLst>
                                          <p:attrName>style.visibility</p:attrName>
                                        </p:attrNameLst>
                                      </p:cBhvr>
                                      <p:to>
                                        <p:strVal val="visible"/>
                                      </p:to>
                                    </p:set>
                                    <p:anim calcmode="lin" valueType="num">
                                      <p:cBhvr additive="base">
                                        <p:cTn id="151" dur="500" fill="hold"/>
                                        <p:tgtEl>
                                          <p:spTgt spid="27"/>
                                        </p:tgtEl>
                                        <p:attrNameLst>
                                          <p:attrName>ppt_x</p:attrName>
                                        </p:attrNameLst>
                                      </p:cBhvr>
                                      <p:tavLst>
                                        <p:tav tm="0">
                                          <p:val>
                                            <p:strVal val="0-#ppt_w/2"/>
                                          </p:val>
                                        </p:tav>
                                        <p:tav tm="100000">
                                          <p:val>
                                            <p:strVal val="#ppt_x"/>
                                          </p:val>
                                        </p:tav>
                                      </p:tavLst>
                                    </p:anim>
                                    <p:anim calcmode="lin" valueType="num">
                                      <p:cBhvr additive="base">
                                        <p:cTn id="152"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53" fill="hold" nodeType="clickPar">
                      <p:stCondLst>
                        <p:cond delay="indefinite"/>
                      </p:stCondLst>
                      <p:childTnLst>
                        <p:par>
                          <p:cTn id="154" fill="hold">
                            <p:stCondLst>
                              <p:cond delay="0"/>
                            </p:stCondLst>
                            <p:childTnLst>
                              <p:par>
                                <p:cTn id="155" presetID="2" presetClass="entr" presetSubtype="8" fill="hold" grpId="0" nodeType="clickEffect">
                                  <p:stCondLst>
                                    <p:cond delay="0"/>
                                  </p:stCondLst>
                                  <p:childTnLst>
                                    <p:set>
                                      <p:cBhvr>
                                        <p:cTn id="156" dur="1" fill="hold">
                                          <p:stCondLst>
                                            <p:cond delay="0"/>
                                          </p:stCondLst>
                                        </p:cTn>
                                        <p:tgtEl>
                                          <p:spTgt spid="28"/>
                                        </p:tgtEl>
                                        <p:attrNameLst>
                                          <p:attrName>style.visibility</p:attrName>
                                        </p:attrNameLst>
                                      </p:cBhvr>
                                      <p:to>
                                        <p:strVal val="visible"/>
                                      </p:to>
                                    </p:set>
                                    <p:anim calcmode="lin" valueType="num">
                                      <p:cBhvr additive="base">
                                        <p:cTn id="157" dur="500" fill="hold"/>
                                        <p:tgtEl>
                                          <p:spTgt spid="28"/>
                                        </p:tgtEl>
                                        <p:attrNameLst>
                                          <p:attrName>ppt_x</p:attrName>
                                        </p:attrNameLst>
                                      </p:cBhvr>
                                      <p:tavLst>
                                        <p:tav tm="0">
                                          <p:val>
                                            <p:strVal val="0-#ppt_w/2"/>
                                          </p:val>
                                        </p:tav>
                                        <p:tav tm="100000">
                                          <p:val>
                                            <p:strVal val="#ppt_x"/>
                                          </p:val>
                                        </p:tav>
                                      </p:tavLst>
                                    </p:anim>
                                    <p:anim calcmode="lin" valueType="num">
                                      <p:cBhvr additive="base">
                                        <p:cTn id="158" dur="500" fill="hold"/>
                                        <p:tgtEl>
                                          <p:spTgt spid="2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5"/>
                                            </p:cond>
                                          </p:stCondLst>
                                          <p:endCondLst>
                                            <p:cond evt="onStopAudio" delay="0">
                                              <p:tgtEl>
                                                <p:sldTgt/>
                                              </p:tgtEl>
                                            </p:cond>
                                          </p:endCondLst>
                                        </p:cTn>
                                        <p:tgtEl>
                                          <p:sndTgt r:embed="rId3" name="type.wav"/>
                                        </p:tgtEl>
                                      </p:cMediaNode>
                                    </p:audio>
                                  </p:subTnLst>
                                </p:cTn>
                              </p:par>
                            </p:childTnLst>
                          </p:cTn>
                        </p:par>
                      </p:childTnLst>
                    </p:cTn>
                  </p:par>
                  <p:par>
                    <p:cTn id="159" fill="hold" nodeType="clickPar">
                      <p:stCondLst>
                        <p:cond delay="indefinite"/>
                      </p:stCondLst>
                      <p:childTnLst>
                        <p:par>
                          <p:cTn id="160" fill="hold">
                            <p:stCondLst>
                              <p:cond delay="0"/>
                            </p:stCondLst>
                            <p:childTnLst>
                              <p:par>
                                <p:cTn id="161" presetID="2" presetClass="entr" presetSubtype="8" fill="hold" grpId="0" nodeType="clickEffect">
                                  <p:stCondLst>
                                    <p:cond delay="0"/>
                                  </p:stCondLst>
                                  <p:childTnLst>
                                    <p:set>
                                      <p:cBhvr>
                                        <p:cTn id="162" dur="1" fill="hold">
                                          <p:stCondLst>
                                            <p:cond delay="0"/>
                                          </p:stCondLst>
                                        </p:cTn>
                                        <p:tgtEl>
                                          <p:spTgt spid="29"/>
                                        </p:tgtEl>
                                        <p:attrNameLst>
                                          <p:attrName>style.visibility</p:attrName>
                                        </p:attrNameLst>
                                      </p:cBhvr>
                                      <p:to>
                                        <p:strVal val="visible"/>
                                      </p:to>
                                    </p:set>
                                    <p:anim calcmode="lin" valueType="num">
                                      <p:cBhvr additive="base">
                                        <p:cTn id="163" dur="500" fill="hold"/>
                                        <p:tgtEl>
                                          <p:spTgt spid="29"/>
                                        </p:tgtEl>
                                        <p:attrNameLst>
                                          <p:attrName>ppt_x</p:attrName>
                                        </p:attrNameLst>
                                      </p:cBhvr>
                                      <p:tavLst>
                                        <p:tav tm="0">
                                          <p:val>
                                            <p:strVal val="0-#ppt_w/2"/>
                                          </p:val>
                                        </p:tav>
                                        <p:tav tm="100000">
                                          <p:val>
                                            <p:strVal val="#ppt_x"/>
                                          </p:val>
                                        </p:tav>
                                      </p:tavLst>
                                    </p:anim>
                                    <p:anim calcmode="lin" valueType="num">
                                      <p:cBhvr additive="base">
                                        <p:cTn id="16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65" fill="hold" nodeType="clickPar">
                      <p:stCondLst>
                        <p:cond delay="indefinite"/>
                      </p:stCondLst>
                      <p:childTnLst>
                        <p:par>
                          <p:cTn id="166" fill="hold">
                            <p:stCondLst>
                              <p:cond delay="0"/>
                            </p:stCondLst>
                            <p:childTnLst>
                              <p:par>
                                <p:cTn id="167" presetID="2" presetClass="entr" presetSubtype="8" fill="hold" grpId="0" nodeType="clickEffect">
                                  <p:stCondLst>
                                    <p:cond delay="0"/>
                                  </p:stCondLst>
                                  <p:childTnLst>
                                    <p:set>
                                      <p:cBhvr>
                                        <p:cTn id="168" dur="1" fill="hold">
                                          <p:stCondLst>
                                            <p:cond delay="0"/>
                                          </p:stCondLst>
                                        </p:cTn>
                                        <p:tgtEl>
                                          <p:spTgt spid="30"/>
                                        </p:tgtEl>
                                        <p:attrNameLst>
                                          <p:attrName>style.visibility</p:attrName>
                                        </p:attrNameLst>
                                      </p:cBhvr>
                                      <p:to>
                                        <p:strVal val="visible"/>
                                      </p:to>
                                    </p:set>
                                    <p:anim calcmode="lin" valueType="num">
                                      <p:cBhvr additive="base">
                                        <p:cTn id="169" dur="500" fill="hold"/>
                                        <p:tgtEl>
                                          <p:spTgt spid="30"/>
                                        </p:tgtEl>
                                        <p:attrNameLst>
                                          <p:attrName>ppt_x</p:attrName>
                                        </p:attrNameLst>
                                      </p:cBhvr>
                                      <p:tavLst>
                                        <p:tav tm="0">
                                          <p:val>
                                            <p:strVal val="0-#ppt_w/2"/>
                                          </p:val>
                                        </p:tav>
                                        <p:tav tm="100000">
                                          <p:val>
                                            <p:strVal val="#ppt_x"/>
                                          </p:val>
                                        </p:tav>
                                      </p:tavLst>
                                    </p:anim>
                                    <p:anim calcmode="lin" valueType="num">
                                      <p:cBhvr additive="base">
                                        <p:cTn id="170"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71" fill="hold" nodeType="clickPar">
                      <p:stCondLst>
                        <p:cond delay="indefinite"/>
                      </p:stCondLst>
                      <p:childTnLst>
                        <p:par>
                          <p:cTn id="172" fill="hold">
                            <p:stCondLst>
                              <p:cond delay="0"/>
                            </p:stCondLst>
                            <p:childTnLst>
                              <p:par>
                                <p:cTn id="173" presetID="2" presetClass="entr" presetSubtype="8" fill="hold" grpId="0" nodeType="clickEffect">
                                  <p:stCondLst>
                                    <p:cond delay="0"/>
                                  </p:stCondLst>
                                  <p:childTnLst>
                                    <p:set>
                                      <p:cBhvr>
                                        <p:cTn id="174" dur="1" fill="hold">
                                          <p:stCondLst>
                                            <p:cond delay="0"/>
                                          </p:stCondLst>
                                        </p:cTn>
                                        <p:tgtEl>
                                          <p:spTgt spid="31"/>
                                        </p:tgtEl>
                                        <p:attrNameLst>
                                          <p:attrName>style.visibility</p:attrName>
                                        </p:attrNameLst>
                                      </p:cBhvr>
                                      <p:to>
                                        <p:strVal val="visible"/>
                                      </p:to>
                                    </p:set>
                                    <p:anim calcmode="lin" valueType="num">
                                      <p:cBhvr additive="base">
                                        <p:cTn id="175" dur="500" fill="hold"/>
                                        <p:tgtEl>
                                          <p:spTgt spid="31"/>
                                        </p:tgtEl>
                                        <p:attrNameLst>
                                          <p:attrName>ppt_x</p:attrName>
                                        </p:attrNameLst>
                                      </p:cBhvr>
                                      <p:tavLst>
                                        <p:tav tm="0">
                                          <p:val>
                                            <p:strVal val="0-#ppt_w/2"/>
                                          </p:val>
                                        </p:tav>
                                        <p:tav tm="100000">
                                          <p:val>
                                            <p:strVal val="#ppt_x"/>
                                          </p:val>
                                        </p:tav>
                                      </p:tavLst>
                                    </p:anim>
                                    <p:anim calcmode="lin" valueType="num">
                                      <p:cBhvr additive="base">
                                        <p:cTn id="17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77" fill="hold" nodeType="clickPar">
                      <p:stCondLst>
                        <p:cond delay="indefinite"/>
                      </p:stCondLst>
                      <p:childTnLst>
                        <p:par>
                          <p:cTn id="178" fill="hold">
                            <p:stCondLst>
                              <p:cond delay="0"/>
                            </p:stCondLst>
                            <p:childTnLst>
                              <p:par>
                                <p:cTn id="179" presetID="2" presetClass="entr" presetSubtype="8" fill="hold" grpId="0" nodeType="clickEffect">
                                  <p:stCondLst>
                                    <p:cond delay="0"/>
                                  </p:stCondLst>
                                  <p:childTnLst>
                                    <p:set>
                                      <p:cBhvr>
                                        <p:cTn id="180" dur="1" fill="hold">
                                          <p:stCondLst>
                                            <p:cond delay="0"/>
                                          </p:stCondLst>
                                        </p:cTn>
                                        <p:tgtEl>
                                          <p:spTgt spid="32"/>
                                        </p:tgtEl>
                                        <p:attrNameLst>
                                          <p:attrName>style.visibility</p:attrName>
                                        </p:attrNameLst>
                                      </p:cBhvr>
                                      <p:to>
                                        <p:strVal val="visible"/>
                                      </p:to>
                                    </p:set>
                                    <p:anim calcmode="lin" valueType="num">
                                      <p:cBhvr additive="base">
                                        <p:cTn id="181" dur="500" fill="hold"/>
                                        <p:tgtEl>
                                          <p:spTgt spid="32"/>
                                        </p:tgtEl>
                                        <p:attrNameLst>
                                          <p:attrName>ppt_x</p:attrName>
                                        </p:attrNameLst>
                                      </p:cBhvr>
                                      <p:tavLst>
                                        <p:tav tm="0">
                                          <p:val>
                                            <p:strVal val="0-#ppt_w/2"/>
                                          </p:val>
                                        </p:tav>
                                        <p:tav tm="100000">
                                          <p:val>
                                            <p:strVal val="#ppt_x"/>
                                          </p:val>
                                        </p:tav>
                                      </p:tavLst>
                                    </p:anim>
                                    <p:anim calcmode="lin" valueType="num">
                                      <p:cBhvr additive="base">
                                        <p:cTn id="182" dur="500" fill="hold"/>
                                        <p:tgtEl>
                                          <p:spTgt spid="3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9"/>
                                            </p:cond>
                                          </p:stCondLst>
                                          <p:endCondLst>
                                            <p:cond evt="onStopAudio" delay="0">
                                              <p:tgtEl>
                                                <p:sldTgt/>
                                              </p:tgtEl>
                                            </p:cond>
                                          </p:endCondLst>
                                        </p:cTn>
                                        <p:tgtEl>
                                          <p:sndTgt r:embed="rId3" name="type.wav"/>
                                        </p:tgtEl>
                                      </p:cMediaNode>
                                    </p:audio>
                                  </p:subTnLst>
                                </p:cTn>
                              </p:par>
                            </p:childTnLst>
                          </p:cTn>
                        </p:par>
                      </p:childTnLst>
                    </p:cTn>
                  </p:par>
                  <p:par>
                    <p:cTn id="183" fill="hold" nodeType="clickPar">
                      <p:stCondLst>
                        <p:cond delay="indefinite"/>
                      </p:stCondLst>
                      <p:childTnLst>
                        <p:par>
                          <p:cTn id="184" fill="hold">
                            <p:stCondLst>
                              <p:cond delay="0"/>
                            </p:stCondLst>
                            <p:childTnLst>
                              <p:par>
                                <p:cTn id="185" presetID="2" presetClass="entr" presetSubtype="8" fill="hold" grpId="0" nodeType="clickEffect">
                                  <p:stCondLst>
                                    <p:cond delay="0"/>
                                  </p:stCondLst>
                                  <p:childTnLst>
                                    <p:set>
                                      <p:cBhvr>
                                        <p:cTn id="186" dur="1" fill="hold">
                                          <p:stCondLst>
                                            <p:cond delay="0"/>
                                          </p:stCondLst>
                                        </p:cTn>
                                        <p:tgtEl>
                                          <p:spTgt spid="33"/>
                                        </p:tgtEl>
                                        <p:attrNameLst>
                                          <p:attrName>style.visibility</p:attrName>
                                        </p:attrNameLst>
                                      </p:cBhvr>
                                      <p:to>
                                        <p:strVal val="visible"/>
                                      </p:to>
                                    </p:set>
                                    <p:anim calcmode="lin" valueType="num">
                                      <p:cBhvr additive="base">
                                        <p:cTn id="187" dur="500" fill="hold"/>
                                        <p:tgtEl>
                                          <p:spTgt spid="33"/>
                                        </p:tgtEl>
                                        <p:attrNameLst>
                                          <p:attrName>ppt_x</p:attrName>
                                        </p:attrNameLst>
                                      </p:cBhvr>
                                      <p:tavLst>
                                        <p:tav tm="0">
                                          <p:val>
                                            <p:strVal val="0-#ppt_w/2"/>
                                          </p:val>
                                        </p:tav>
                                        <p:tav tm="100000">
                                          <p:val>
                                            <p:strVal val="#ppt_x"/>
                                          </p:val>
                                        </p:tav>
                                      </p:tavLst>
                                    </p:anim>
                                    <p:anim calcmode="lin" valueType="num">
                                      <p:cBhvr additive="base">
                                        <p:cTn id="18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89" fill="hold" nodeType="clickPar">
                      <p:stCondLst>
                        <p:cond delay="indefinite"/>
                      </p:stCondLst>
                      <p:childTnLst>
                        <p:par>
                          <p:cTn id="190" fill="hold">
                            <p:stCondLst>
                              <p:cond delay="0"/>
                            </p:stCondLst>
                            <p:childTnLst>
                              <p:par>
                                <p:cTn id="191" presetID="2" presetClass="entr" presetSubtype="8" fill="hold" grpId="0" nodeType="clickEffect">
                                  <p:stCondLst>
                                    <p:cond delay="0"/>
                                  </p:stCondLst>
                                  <p:childTnLst>
                                    <p:set>
                                      <p:cBhvr>
                                        <p:cTn id="192" dur="1" fill="hold">
                                          <p:stCondLst>
                                            <p:cond delay="0"/>
                                          </p:stCondLst>
                                        </p:cTn>
                                        <p:tgtEl>
                                          <p:spTgt spid="34"/>
                                        </p:tgtEl>
                                        <p:attrNameLst>
                                          <p:attrName>style.visibility</p:attrName>
                                        </p:attrNameLst>
                                      </p:cBhvr>
                                      <p:to>
                                        <p:strVal val="visible"/>
                                      </p:to>
                                    </p:set>
                                    <p:anim calcmode="lin" valueType="num">
                                      <p:cBhvr additive="base">
                                        <p:cTn id="193" dur="500" fill="hold"/>
                                        <p:tgtEl>
                                          <p:spTgt spid="34"/>
                                        </p:tgtEl>
                                        <p:attrNameLst>
                                          <p:attrName>ppt_x</p:attrName>
                                        </p:attrNameLst>
                                      </p:cBhvr>
                                      <p:tavLst>
                                        <p:tav tm="0">
                                          <p:val>
                                            <p:strVal val="0-#ppt_w/2"/>
                                          </p:val>
                                        </p:tav>
                                        <p:tav tm="100000">
                                          <p:val>
                                            <p:strVal val="#ppt_x"/>
                                          </p:val>
                                        </p:tav>
                                      </p:tavLst>
                                    </p:anim>
                                    <p:anim calcmode="lin" valueType="num">
                                      <p:cBhvr additive="base">
                                        <p:cTn id="194"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95" fill="hold" nodeType="clickPar">
                      <p:stCondLst>
                        <p:cond delay="indefinite"/>
                      </p:stCondLst>
                      <p:childTnLst>
                        <p:par>
                          <p:cTn id="196" fill="hold">
                            <p:stCondLst>
                              <p:cond delay="0"/>
                            </p:stCondLst>
                            <p:childTnLst>
                              <p:par>
                                <p:cTn id="197" presetID="8" presetClass="entr" presetSubtype="16" fill="hold" grpId="0" nodeType="clickEffect">
                                  <p:stCondLst>
                                    <p:cond delay="0"/>
                                  </p:stCondLst>
                                  <p:childTnLst>
                                    <p:set>
                                      <p:cBhvr>
                                        <p:cTn id="198" dur="1" fill="hold">
                                          <p:stCondLst>
                                            <p:cond delay="0"/>
                                          </p:stCondLst>
                                        </p:cTn>
                                        <p:tgtEl>
                                          <p:spTgt spid="39"/>
                                        </p:tgtEl>
                                        <p:attrNameLst>
                                          <p:attrName>style.visibility</p:attrName>
                                        </p:attrNameLst>
                                      </p:cBhvr>
                                      <p:to>
                                        <p:strVal val="visible"/>
                                      </p:to>
                                    </p:set>
                                    <p:animEffect transition="in" filter="diamond(in)">
                                      <p:cBhvr>
                                        <p:cTn id="199" dur="2000"/>
                                        <p:tgtEl>
                                          <p:spTgt spid="39"/>
                                        </p:tgtEl>
                                      </p:cBhvr>
                                    </p:animEffect>
                                  </p:childTnLst>
                                </p:cTn>
                              </p:par>
                            </p:childTnLst>
                          </p:cTn>
                        </p:par>
                      </p:childTnLst>
                    </p:cTn>
                  </p:par>
                  <p:par>
                    <p:cTn id="200" fill="hold" nodeType="clickPar">
                      <p:stCondLst>
                        <p:cond delay="indefinite"/>
                      </p:stCondLst>
                      <p:childTnLst>
                        <p:par>
                          <p:cTn id="201" fill="hold">
                            <p:stCondLst>
                              <p:cond delay="0"/>
                            </p:stCondLst>
                            <p:childTnLst>
                              <p:par>
                                <p:cTn id="202" presetID="8" presetClass="entr" presetSubtype="16" fill="hold" grpId="0" nodeType="clickEffect">
                                  <p:stCondLst>
                                    <p:cond delay="0"/>
                                  </p:stCondLst>
                                  <p:childTnLst>
                                    <p:set>
                                      <p:cBhvr>
                                        <p:cTn id="203" dur="1" fill="hold">
                                          <p:stCondLst>
                                            <p:cond delay="0"/>
                                          </p:stCondLst>
                                        </p:cTn>
                                        <p:tgtEl>
                                          <p:spTgt spid="40"/>
                                        </p:tgtEl>
                                        <p:attrNameLst>
                                          <p:attrName>style.visibility</p:attrName>
                                        </p:attrNameLst>
                                      </p:cBhvr>
                                      <p:to>
                                        <p:strVal val="visible"/>
                                      </p:to>
                                    </p:set>
                                    <p:animEffect transition="in" filter="diamond(in)">
                                      <p:cBhvr>
                                        <p:cTn id="204" dur="2000"/>
                                        <p:tgtEl>
                                          <p:spTgt spid="40"/>
                                        </p:tgtEl>
                                      </p:cBhvr>
                                    </p:animEffect>
                                  </p:childTnLst>
                                </p:cTn>
                              </p:par>
                            </p:childTnLst>
                          </p:cTn>
                        </p:par>
                      </p:childTnLst>
                    </p:cTn>
                  </p:par>
                  <p:par>
                    <p:cTn id="205" fill="hold" nodeType="clickPar">
                      <p:stCondLst>
                        <p:cond delay="indefinite"/>
                      </p:stCondLst>
                      <p:childTnLst>
                        <p:par>
                          <p:cTn id="206" fill="hold">
                            <p:stCondLst>
                              <p:cond delay="0"/>
                            </p:stCondLst>
                            <p:childTnLst>
                              <p:par>
                                <p:cTn id="207" presetID="2" presetClass="entr" presetSubtype="8" fill="hold" grpId="0" nodeType="clickEffect">
                                  <p:stCondLst>
                                    <p:cond delay="0"/>
                                  </p:stCondLst>
                                  <p:childTnLst>
                                    <p:set>
                                      <p:cBhvr>
                                        <p:cTn id="208" dur="1" fill="hold">
                                          <p:stCondLst>
                                            <p:cond delay="0"/>
                                          </p:stCondLst>
                                        </p:cTn>
                                        <p:tgtEl>
                                          <p:spTgt spid="41"/>
                                        </p:tgtEl>
                                        <p:attrNameLst>
                                          <p:attrName>style.visibility</p:attrName>
                                        </p:attrNameLst>
                                      </p:cBhvr>
                                      <p:to>
                                        <p:strVal val="visible"/>
                                      </p:to>
                                    </p:set>
                                    <p:anim calcmode="lin" valueType="num">
                                      <p:cBhvr additive="base">
                                        <p:cTn id="209" dur="500" fill="hold"/>
                                        <p:tgtEl>
                                          <p:spTgt spid="41"/>
                                        </p:tgtEl>
                                        <p:attrNameLst>
                                          <p:attrName>ppt_x</p:attrName>
                                        </p:attrNameLst>
                                      </p:cBhvr>
                                      <p:tavLst>
                                        <p:tav tm="0">
                                          <p:val>
                                            <p:strVal val="0-#ppt_w/2"/>
                                          </p:val>
                                        </p:tav>
                                        <p:tav tm="100000">
                                          <p:val>
                                            <p:strVal val="#ppt_x"/>
                                          </p:val>
                                        </p:tav>
                                      </p:tavLst>
                                    </p:anim>
                                    <p:anim calcmode="lin" valueType="num">
                                      <p:cBhvr additive="base">
                                        <p:cTn id="21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animBg="1"/>
      <p:bldP spid="24" grpId="0"/>
      <p:bldP spid="25" grpId="0"/>
      <p:bldP spid="26" grpId="0"/>
      <p:bldP spid="27" grpId="0"/>
      <p:bldP spid="28" grpId="0" animBg="1"/>
      <p:bldP spid="29" grpId="0"/>
      <p:bldP spid="30" grpId="0"/>
      <p:bldP spid="31" grpId="0"/>
      <p:bldP spid="32" grpId="0" animBg="1"/>
      <p:bldP spid="33" grpId="0"/>
      <p:bldP spid="34" grpId="0"/>
      <p:bldP spid="35" grpId="0"/>
      <p:bldP spid="39" grpId="0" animBg="1"/>
      <p:bldP spid="40" grpId="0" animBg="1"/>
      <p:bldP spid="41"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矩形 4" title="">
            <a:extLst>
              <a:ext uri="{FF2B5EF4-FFF2-40B4-BE49-F238E27FC236}">
                <a16:creationId xmlns:a16="http://schemas.microsoft.com/office/drawing/2014/main" id="{8DF3AE73-3F4F-8894-1913-74FE943DC000}"/>
              </a:ext>
            </a:extLst>
          </p:cNvPr>
          <p:cNvSpPr/>
          <p:nvPr/>
        </p:nvSpPr>
        <p:spPr>
          <a:xfrm>
            <a:off x="736485" y="578575"/>
            <a:ext cx="2000264" cy="923330"/>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r>
              <a:rPr lang="zh-CN" altLang="en-US" sz="5400" b="1" strike="noStrike" cap="none" spc="0" noProof="1">
                <a:solidFill>
                  <a:schemeClr val="accent3"/>
                </a:solidFill>
                <a:effectLst/>
                <a:latin typeface="+mn-lt"/>
                <a:ea typeface="+mn-ea"/>
                <a:cs typeface="+mn-cs"/>
              </a:rPr>
              <a:t>下阙</a:t>
            </a:r>
            <a:endParaRPr lang="zh-CN" altLang="en-US" sz="5400" b="1" strike="noStrike" cap="none" spc="0" noProof="1">
              <a:solidFill>
                <a:schemeClr val="accent3"/>
              </a:solidFill>
              <a:effectLst/>
            </a:endParaRPr>
          </a:p>
        </p:txBody>
      </p:sp>
      <p:sp>
        <p:nvSpPr>
          <p:cNvPr id="6" name="Rectangle 5" title="">
            <a:extLst>
              <a:ext uri="{FF2B5EF4-FFF2-40B4-BE49-F238E27FC236}">
                <a16:creationId xmlns:a16="http://schemas.microsoft.com/office/drawing/2014/main" id="{990952B5-6ABC-F31D-D443-E578531B7226}"/>
              </a:ext>
            </a:extLst>
          </p:cNvPr>
          <p:cNvSpPr txBox="1"/>
          <p:nvPr/>
        </p:nvSpPr>
        <p:spPr>
          <a:xfrm>
            <a:off x="452251" y="3141663"/>
            <a:ext cx="4466385" cy="1179326"/>
          </a:xfrm>
          <a:prstGeom prst="rect">
            <a:avLst/>
          </a:prstGeom>
        </p:spPr>
        <p:txBody>
          <a:bodyPr vert="horz" wrap="square" lIns="91440" tIns="45720" rIns="91440" bIns="45720" anchor="t"/>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过渡：携来百侣曾游，</a:t>
            </a:r>
          </a:p>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     忆往昔峥嵘岁月稠。</a:t>
            </a:r>
          </a:p>
        </p:txBody>
      </p:sp>
      <p:sp>
        <p:nvSpPr>
          <p:cNvPr id="7" name="Rectangle 5" title="">
            <a:extLst>
              <a:ext uri="{FF2B5EF4-FFF2-40B4-BE49-F238E27FC236}">
                <a16:creationId xmlns:a16="http://schemas.microsoft.com/office/drawing/2014/main" id="{AD69AA20-2028-6F92-4618-5DFA3C337477}"/>
              </a:ext>
            </a:extLst>
          </p:cNvPr>
          <p:cNvSpPr txBox="1"/>
          <p:nvPr/>
        </p:nvSpPr>
        <p:spPr>
          <a:xfrm>
            <a:off x="4232741" y="1317719"/>
            <a:ext cx="4409235" cy="4222562"/>
          </a:xfrm>
          <a:prstGeom prst="rect">
            <a:avLst/>
          </a:prstGeom>
        </p:spPr>
        <p:txBody>
          <a:bodyPr vert="horz" wrap="square" lIns="91440" tIns="45720" rIns="91440" bIns="45720" anchor="t"/>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铺叙：恰同学少年，</a:t>
            </a:r>
          </a:p>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      风华正茂；</a:t>
            </a:r>
          </a:p>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      书生意气，</a:t>
            </a:r>
          </a:p>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      挥斥方遒。</a:t>
            </a:r>
          </a:p>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      指点江山，</a:t>
            </a:r>
          </a:p>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      激扬文字，</a:t>
            </a:r>
          </a:p>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      粪土当年万户侯。</a:t>
            </a:r>
          </a:p>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      </a:t>
            </a:r>
            <a:endParaRPr lang="en-US" altLang="zh-CN" sz="2800">
              <a:latin typeface="黑体" panose="02010609060101010101" pitchFamily="49" charset="-122"/>
              <a:ea typeface="黑体" panose="02010609060101010101" pitchFamily="49" charset="-122"/>
            </a:endParaRPr>
          </a:p>
        </p:txBody>
      </p:sp>
      <p:sp>
        <p:nvSpPr>
          <p:cNvPr id="8" name="Rectangle 5" title="">
            <a:extLst>
              <a:ext uri="{FF2B5EF4-FFF2-40B4-BE49-F238E27FC236}">
                <a16:creationId xmlns:a16="http://schemas.microsoft.com/office/drawing/2014/main" id="{1C23ED15-7DAC-04E0-2F94-323EB5108831}"/>
              </a:ext>
            </a:extLst>
          </p:cNvPr>
          <p:cNvSpPr txBox="1"/>
          <p:nvPr/>
        </p:nvSpPr>
        <p:spPr>
          <a:xfrm>
            <a:off x="8228200" y="2617507"/>
            <a:ext cx="3511549" cy="1852893"/>
          </a:xfrm>
          <a:prstGeom prst="rect">
            <a:avLst/>
          </a:prstGeom>
        </p:spPr>
        <p:txBody>
          <a:bodyPr vert="horz" wrap="square" lIns="91440" tIns="45720" rIns="91440" bIns="45720" anchor="t"/>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结句：曾记否，</a:t>
            </a:r>
          </a:p>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      到中流击水，</a:t>
            </a:r>
          </a:p>
          <a:p>
            <a:pPr>
              <a:lnSpc>
                <a:spcPct val="114000"/>
              </a:lnSpc>
              <a:spcBef>
                <a:spcPct val="0"/>
              </a:spcBef>
              <a:buFont typeface="Wingdings" panose="05000000000000000000" pitchFamily="2" charset="2"/>
              <a:buNone/>
            </a:pPr>
            <a:r>
              <a:rPr lang="zh-CN" altLang="en-US" sz="2800">
                <a:latin typeface="黑体" panose="02010609060101010101" pitchFamily="49" charset="-122"/>
                <a:ea typeface="黑体" panose="02010609060101010101" pitchFamily="49" charset="-122"/>
              </a:rPr>
              <a:t>      浪遏飞舟？</a:t>
            </a:r>
          </a:p>
        </p:txBody>
      </p:sp>
    </p:spTree>
    <p:custDataLst>
      <p:tags r:id="rId2"/>
    </p:custDataLst>
    <p:extLst>
      <p:ext uri="{BB962C8B-B14F-4D97-AF65-F5344CB8AC3E}">
        <p14:creationId xmlns:p14="http://schemas.microsoft.com/office/powerpoint/2010/main" val="17462338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800" decel="100000"/>
                                        <p:tgtEl>
                                          <p:spTgt spid="6">
                                            <p:txEl>
                                              <p:pRg st="0" end="0"/>
                                            </p:txEl>
                                          </p:spTgt>
                                        </p:tgtEl>
                                      </p:cBhvr>
                                    </p:animEffect>
                                    <p:anim calcmode="lin" valueType="num">
                                      <p:cBhvr>
                                        <p:cTn id="8" dur="800" decel="100000" fill="hold"/>
                                        <p:tgtEl>
                                          <p:spTgt spid="6">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6">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6">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xEl>
                                              <p:pRg st="0" end="0"/>
                                            </p:txEl>
                                          </p:spTgt>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800" decel="100000"/>
                                        <p:tgtEl>
                                          <p:spTgt spid="6">
                                            <p:txEl>
                                              <p:pRg st="1" end="1"/>
                                            </p:txEl>
                                          </p:spTgt>
                                        </p:tgtEl>
                                      </p:cBhvr>
                                    </p:animEffect>
                                    <p:anim calcmode="lin" valueType="num">
                                      <p:cBhvr>
                                        <p:cTn id="16" dur="800" decel="100000" fill="hold"/>
                                        <p:tgtEl>
                                          <p:spTgt spid="6">
                                            <p:txEl>
                                              <p:pRg st="1" end="1"/>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6">
                                            <p:txEl>
                                              <p:pRg st="1" end="1"/>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6">
                                            <p:txEl>
                                              <p:pRg st="1" end="1"/>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6">
                                            <p:txEl>
                                              <p:pRg st="1" end="1"/>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6">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30" presetClass="entr" presetSubtype="0"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fade">
                                      <p:cBhvr>
                                        <p:cTn id="25" dur="800" decel="100000"/>
                                        <p:tgtEl>
                                          <p:spTgt spid="7">
                                            <p:txEl>
                                              <p:pRg st="0" end="0"/>
                                            </p:txEl>
                                          </p:spTgt>
                                        </p:tgtEl>
                                      </p:cBhvr>
                                    </p:animEffect>
                                    <p:anim calcmode="lin" valueType="num">
                                      <p:cBhvr>
                                        <p:cTn id="26" dur="800" decel="100000" fill="hold"/>
                                        <p:tgtEl>
                                          <p:spTgt spid="7">
                                            <p:txEl>
                                              <p:pRg st="0" end="0"/>
                                            </p:txEl>
                                          </p:spTgt>
                                        </p:tgtEl>
                                        <p:attrNameLst>
                                          <p:attrName>style.rotation</p:attrName>
                                        </p:attrNameLst>
                                      </p:cBhvr>
                                      <p:tavLst>
                                        <p:tav tm="0">
                                          <p:val>
                                            <p:fltVal val="-90"/>
                                          </p:val>
                                        </p:tav>
                                        <p:tav tm="100000">
                                          <p:val>
                                            <p:fltVal val="0"/>
                                          </p:val>
                                        </p:tav>
                                      </p:tavLst>
                                    </p:anim>
                                    <p:anim calcmode="lin" valueType="num">
                                      <p:cBhvr>
                                        <p:cTn id="27" dur="800" decel="100000" fill="hold"/>
                                        <p:tgtEl>
                                          <p:spTgt spid="7">
                                            <p:txEl>
                                              <p:pRg st="0" end="0"/>
                                            </p:txEl>
                                          </p:spTgt>
                                        </p:tgtEl>
                                        <p:attrNameLst>
                                          <p:attrName>ppt_x</p:attrName>
                                        </p:attrNameLst>
                                      </p:cBhvr>
                                      <p:tavLst>
                                        <p:tav tm="0">
                                          <p:val>
                                            <p:strVal val="#ppt_x+0.4"/>
                                          </p:val>
                                        </p:tav>
                                        <p:tav tm="100000">
                                          <p:val>
                                            <p:strVal val="#ppt_x-0.05"/>
                                          </p:val>
                                        </p:tav>
                                      </p:tavLst>
                                    </p:anim>
                                    <p:anim calcmode="lin" valueType="num">
                                      <p:cBhvr>
                                        <p:cTn id="28" dur="800" decel="100000" fill="hold"/>
                                        <p:tgtEl>
                                          <p:spTgt spid="7">
                                            <p:txEl>
                                              <p:pRg st="0" end="0"/>
                                            </p:txEl>
                                          </p:spTgt>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7">
                                            <p:txEl>
                                              <p:pRg st="0" end="0"/>
                                            </p:txEl>
                                          </p:spTgt>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7">
                                            <p:txEl>
                                              <p:pRg st="0" end="0"/>
                                            </p:txEl>
                                          </p:spTgt>
                                        </p:tgtEl>
                                        <p:attrNameLst>
                                          <p:attrName>ppt_y</p:attrName>
                                        </p:attrNameLst>
                                      </p:cBhvr>
                                      <p:tavLst>
                                        <p:tav tm="0">
                                          <p:val>
                                            <p:strVal val="#ppt_y+0.1"/>
                                          </p:val>
                                        </p:tav>
                                        <p:tav tm="100000">
                                          <p:val>
                                            <p:strVal val="#ppt_y"/>
                                          </p:val>
                                        </p:tav>
                                      </p:tavLst>
                                    </p:anim>
                                  </p:childTnLst>
                                </p:cTn>
                              </p:par>
                              <p:par>
                                <p:cTn id="31" presetID="30" presetClass="entr" presetSubtype="0" fill="hold" nodeType="withEffect">
                                  <p:stCondLst>
                                    <p:cond delay="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fade">
                                      <p:cBhvr>
                                        <p:cTn id="33" dur="800" decel="100000"/>
                                        <p:tgtEl>
                                          <p:spTgt spid="7">
                                            <p:txEl>
                                              <p:pRg st="1" end="1"/>
                                            </p:txEl>
                                          </p:spTgt>
                                        </p:tgtEl>
                                      </p:cBhvr>
                                    </p:animEffect>
                                    <p:anim calcmode="lin" valueType="num">
                                      <p:cBhvr>
                                        <p:cTn id="34" dur="800" decel="100000" fill="hold"/>
                                        <p:tgtEl>
                                          <p:spTgt spid="7">
                                            <p:txEl>
                                              <p:pRg st="1" end="1"/>
                                            </p:txEl>
                                          </p:spTgt>
                                        </p:tgtEl>
                                        <p:attrNameLst>
                                          <p:attrName>style.rotation</p:attrName>
                                        </p:attrNameLst>
                                      </p:cBhvr>
                                      <p:tavLst>
                                        <p:tav tm="0">
                                          <p:val>
                                            <p:fltVal val="-90"/>
                                          </p:val>
                                        </p:tav>
                                        <p:tav tm="100000">
                                          <p:val>
                                            <p:fltVal val="0"/>
                                          </p:val>
                                        </p:tav>
                                      </p:tavLst>
                                    </p:anim>
                                    <p:anim calcmode="lin" valueType="num">
                                      <p:cBhvr>
                                        <p:cTn id="35" dur="800" decel="100000" fill="hold"/>
                                        <p:tgtEl>
                                          <p:spTgt spid="7">
                                            <p:txEl>
                                              <p:pRg st="1" end="1"/>
                                            </p:txEl>
                                          </p:spTgt>
                                        </p:tgtEl>
                                        <p:attrNameLst>
                                          <p:attrName>ppt_x</p:attrName>
                                        </p:attrNameLst>
                                      </p:cBhvr>
                                      <p:tavLst>
                                        <p:tav tm="0">
                                          <p:val>
                                            <p:strVal val="#ppt_x+0.4"/>
                                          </p:val>
                                        </p:tav>
                                        <p:tav tm="100000">
                                          <p:val>
                                            <p:strVal val="#ppt_x-0.05"/>
                                          </p:val>
                                        </p:tav>
                                      </p:tavLst>
                                    </p:anim>
                                    <p:anim calcmode="lin" valueType="num">
                                      <p:cBhvr>
                                        <p:cTn id="36" dur="800" decel="100000" fill="hold"/>
                                        <p:tgtEl>
                                          <p:spTgt spid="7">
                                            <p:txEl>
                                              <p:pRg st="1" end="1"/>
                                            </p:txEl>
                                          </p:spTgt>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7">
                                            <p:txEl>
                                              <p:pRg st="1" end="1"/>
                                            </p:txEl>
                                          </p:spTgt>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7">
                                            <p:txEl>
                                              <p:pRg st="1" end="1"/>
                                            </p:txEl>
                                          </p:spTgt>
                                        </p:tgtEl>
                                        <p:attrNameLst>
                                          <p:attrName>ppt_y</p:attrName>
                                        </p:attrNameLst>
                                      </p:cBhvr>
                                      <p:tavLst>
                                        <p:tav tm="0">
                                          <p:val>
                                            <p:strVal val="#ppt_y+0.1"/>
                                          </p:val>
                                        </p:tav>
                                        <p:tav tm="100000">
                                          <p:val>
                                            <p:strVal val="#ppt_y"/>
                                          </p:val>
                                        </p:tav>
                                      </p:tavLst>
                                    </p:anim>
                                  </p:childTnLst>
                                </p:cTn>
                              </p:par>
                              <p:par>
                                <p:cTn id="39" presetID="30" presetClass="entr" presetSubtype="0" fill="hold" nodeType="withEffect">
                                  <p:stCondLst>
                                    <p:cond delay="0"/>
                                  </p:stCondLst>
                                  <p:childTnLst>
                                    <p:set>
                                      <p:cBhvr>
                                        <p:cTn id="40" dur="1" fill="hold">
                                          <p:stCondLst>
                                            <p:cond delay="0"/>
                                          </p:stCondLst>
                                        </p:cTn>
                                        <p:tgtEl>
                                          <p:spTgt spid="7">
                                            <p:txEl>
                                              <p:pRg st="2" end="2"/>
                                            </p:txEl>
                                          </p:spTgt>
                                        </p:tgtEl>
                                        <p:attrNameLst>
                                          <p:attrName>style.visibility</p:attrName>
                                        </p:attrNameLst>
                                      </p:cBhvr>
                                      <p:to>
                                        <p:strVal val="visible"/>
                                      </p:to>
                                    </p:set>
                                    <p:animEffect transition="in" filter="fade">
                                      <p:cBhvr>
                                        <p:cTn id="41" dur="800" decel="100000"/>
                                        <p:tgtEl>
                                          <p:spTgt spid="7">
                                            <p:txEl>
                                              <p:pRg st="2" end="2"/>
                                            </p:txEl>
                                          </p:spTgt>
                                        </p:tgtEl>
                                      </p:cBhvr>
                                    </p:animEffect>
                                    <p:anim calcmode="lin" valueType="num">
                                      <p:cBhvr>
                                        <p:cTn id="42" dur="800" decel="100000" fill="hold"/>
                                        <p:tgtEl>
                                          <p:spTgt spid="7">
                                            <p:txEl>
                                              <p:pRg st="2" end="2"/>
                                            </p:txEl>
                                          </p:spTgt>
                                        </p:tgtEl>
                                        <p:attrNameLst>
                                          <p:attrName>style.rotation</p:attrName>
                                        </p:attrNameLst>
                                      </p:cBhvr>
                                      <p:tavLst>
                                        <p:tav tm="0">
                                          <p:val>
                                            <p:fltVal val="-90"/>
                                          </p:val>
                                        </p:tav>
                                        <p:tav tm="100000">
                                          <p:val>
                                            <p:fltVal val="0"/>
                                          </p:val>
                                        </p:tav>
                                      </p:tavLst>
                                    </p:anim>
                                    <p:anim calcmode="lin" valueType="num">
                                      <p:cBhvr>
                                        <p:cTn id="43" dur="800" decel="100000" fill="hold"/>
                                        <p:tgtEl>
                                          <p:spTgt spid="7">
                                            <p:txEl>
                                              <p:pRg st="2" end="2"/>
                                            </p:txEl>
                                          </p:spTgt>
                                        </p:tgtEl>
                                        <p:attrNameLst>
                                          <p:attrName>ppt_x</p:attrName>
                                        </p:attrNameLst>
                                      </p:cBhvr>
                                      <p:tavLst>
                                        <p:tav tm="0">
                                          <p:val>
                                            <p:strVal val="#ppt_x+0.4"/>
                                          </p:val>
                                        </p:tav>
                                        <p:tav tm="100000">
                                          <p:val>
                                            <p:strVal val="#ppt_x-0.05"/>
                                          </p:val>
                                        </p:tav>
                                      </p:tavLst>
                                    </p:anim>
                                    <p:anim calcmode="lin" valueType="num">
                                      <p:cBhvr>
                                        <p:cTn id="44" dur="800" decel="100000" fill="hold"/>
                                        <p:tgtEl>
                                          <p:spTgt spid="7">
                                            <p:txEl>
                                              <p:pRg st="2" end="2"/>
                                            </p:txEl>
                                          </p:spTgt>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7">
                                            <p:txEl>
                                              <p:pRg st="2" end="2"/>
                                            </p:txEl>
                                          </p:spTgt>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7">
                                            <p:txEl>
                                              <p:pRg st="2" end="2"/>
                                            </p:txEl>
                                          </p:spTgt>
                                        </p:tgtEl>
                                        <p:attrNameLst>
                                          <p:attrName>ppt_y</p:attrName>
                                        </p:attrNameLst>
                                      </p:cBhvr>
                                      <p:tavLst>
                                        <p:tav tm="0">
                                          <p:val>
                                            <p:strVal val="#ppt_y+0.1"/>
                                          </p:val>
                                        </p:tav>
                                        <p:tav tm="100000">
                                          <p:val>
                                            <p:strVal val="#ppt_y"/>
                                          </p:val>
                                        </p:tav>
                                      </p:tavLst>
                                    </p:anim>
                                  </p:childTnLst>
                                </p:cTn>
                              </p:par>
                              <p:par>
                                <p:cTn id="47" presetID="30" presetClass="entr" presetSubtype="0" fill="hold" nodeType="withEffect">
                                  <p:stCondLst>
                                    <p:cond delay="0"/>
                                  </p:stCondLst>
                                  <p:childTnLst>
                                    <p:set>
                                      <p:cBhvr>
                                        <p:cTn id="48" dur="1" fill="hold">
                                          <p:stCondLst>
                                            <p:cond delay="0"/>
                                          </p:stCondLst>
                                        </p:cTn>
                                        <p:tgtEl>
                                          <p:spTgt spid="7">
                                            <p:txEl>
                                              <p:pRg st="3" end="3"/>
                                            </p:txEl>
                                          </p:spTgt>
                                        </p:tgtEl>
                                        <p:attrNameLst>
                                          <p:attrName>style.visibility</p:attrName>
                                        </p:attrNameLst>
                                      </p:cBhvr>
                                      <p:to>
                                        <p:strVal val="visible"/>
                                      </p:to>
                                    </p:set>
                                    <p:animEffect transition="in" filter="fade">
                                      <p:cBhvr>
                                        <p:cTn id="49" dur="800" decel="100000"/>
                                        <p:tgtEl>
                                          <p:spTgt spid="7">
                                            <p:txEl>
                                              <p:pRg st="3" end="3"/>
                                            </p:txEl>
                                          </p:spTgt>
                                        </p:tgtEl>
                                      </p:cBhvr>
                                    </p:animEffect>
                                    <p:anim calcmode="lin" valueType="num">
                                      <p:cBhvr>
                                        <p:cTn id="50" dur="800" decel="100000" fill="hold"/>
                                        <p:tgtEl>
                                          <p:spTgt spid="7">
                                            <p:txEl>
                                              <p:pRg st="3" end="3"/>
                                            </p:txEl>
                                          </p:spTgt>
                                        </p:tgtEl>
                                        <p:attrNameLst>
                                          <p:attrName>style.rotation</p:attrName>
                                        </p:attrNameLst>
                                      </p:cBhvr>
                                      <p:tavLst>
                                        <p:tav tm="0">
                                          <p:val>
                                            <p:fltVal val="-90"/>
                                          </p:val>
                                        </p:tav>
                                        <p:tav tm="100000">
                                          <p:val>
                                            <p:fltVal val="0"/>
                                          </p:val>
                                        </p:tav>
                                      </p:tavLst>
                                    </p:anim>
                                    <p:anim calcmode="lin" valueType="num">
                                      <p:cBhvr>
                                        <p:cTn id="51" dur="800" decel="100000" fill="hold"/>
                                        <p:tgtEl>
                                          <p:spTgt spid="7">
                                            <p:txEl>
                                              <p:pRg st="3" end="3"/>
                                            </p:txEl>
                                          </p:spTgt>
                                        </p:tgtEl>
                                        <p:attrNameLst>
                                          <p:attrName>ppt_x</p:attrName>
                                        </p:attrNameLst>
                                      </p:cBhvr>
                                      <p:tavLst>
                                        <p:tav tm="0">
                                          <p:val>
                                            <p:strVal val="#ppt_x+0.4"/>
                                          </p:val>
                                        </p:tav>
                                        <p:tav tm="100000">
                                          <p:val>
                                            <p:strVal val="#ppt_x-0.05"/>
                                          </p:val>
                                        </p:tav>
                                      </p:tavLst>
                                    </p:anim>
                                    <p:anim calcmode="lin" valueType="num">
                                      <p:cBhvr>
                                        <p:cTn id="52" dur="800" decel="100000" fill="hold"/>
                                        <p:tgtEl>
                                          <p:spTgt spid="7">
                                            <p:txEl>
                                              <p:pRg st="3" end="3"/>
                                            </p:txEl>
                                          </p:spTgt>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7">
                                            <p:txEl>
                                              <p:pRg st="3" end="3"/>
                                            </p:txEl>
                                          </p:spTgt>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7">
                                            <p:txEl>
                                              <p:pRg st="3" end="3"/>
                                            </p:txEl>
                                          </p:spTgt>
                                        </p:tgtEl>
                                        <p:attrNameLst>
                                          <p:attrName>ppt_y</p:attrName>
                                        </p:attrNameLst>
                                      </p:cBhvr>
                                      <p:tavLst>
                                        <p:tav tm="0">
                                          <p:val>
                                            <p:strVal val="#ppt_y+0.1"/>
                                          </p:val>
                                        </p:tav>
                                        <p:tav tm="100000">
                                          <p:val>
                                            <p:strVal val="#ppt_y"/>
                                          </p:val>
                                        </p:tav>
                                      </p:tavLst>
                                    </p:anim>
                                  </p:childTnLst>
                                </p:cTn>
                              </p:par>
                              <p:par>
                                <p:cTn id="55" presetID="30" presetClass="entr" presetSubtype="0" fill="hold" nodeType="withEffect">
                                  <p:stCondLst>
                                    <p:cond delay="0"/>
                                  </p:stCondLst>
                                  <p:childTnLst>
                                    <p:set>
                                      <p:cBhvr>
                                        <p:cTn id="56" dur="1" fill="hold">
                                          <p:stCondLst>
                                            <p:cond delay="0"/>
                                          </p:stCondLst>
                                        </p:cTn>
                                        <p:tgtEl>
                                          <p:spTgt spid="7">
                                            <p:txEl>
                                              <p:pRg st="4" end="4"/>
                                            </p:txEl>
                                          </p:spTgt>
                                        </p:tgtEl>
                                        <p:attrNameLst>
                                          <p:attrName>style.visibility</p:attrName>
                                        </p:attrNameLst>
                                      </p:cBhvr>
                                      <p:to>
                                        <p:strVal val="visible"/>
                                      </p:to>
                                    </p:set>
                                    <p:animEffect transition="in" filter="fade">
                                      <p:cBhvr>
                                        <p:cTn id="57" dur="800" decel="100000"/>
                                        <p:tgtEl>
                                          <p:spTgt spid="7">
                                            <p:txEl>
                                              <p:pRg st="4" end="4"/>
                                            </p:txEl>
                                          </p:spTgt>
                                        </p:tgtEl>
                                      </p:cBhvr>
                                    </p:animEffect>
                                    <p:anim calcmode="lin" valueType="num">
                                      <p:cBhvr>
                                        <p:cTn id="58" dur="800" decel="100000" fill="hold"/>
                                        <p:tgtEl>
                                          <p:spTgt spid="7">
                                            <p:txEl>
                                              <p:pRg st="4" end="4"/>
                                            </p:txEl>
                                          </p:spTgt>
                                        </p:tgtEl>
                                        <p:attrNameLst>
                                          <p:attrName>style.rotation</p:attrName>
                                        </p:attrNameLst>
                                      </p:cBhvr>
                                      <p:tavLst>
                                        <p:tav tm="0">
                                          <p:val>
                                            <p:fltVal val="-90"/>
                                          </p:val>
                                        </p:tav>
                                        <p:tav tm="100000">
                                          <p:val>
                                            <p:fltVal val="0"/>
                                          </p:val>
                                        </p:tav>
                                      </p:tavLst>
                                    </p:anim>
                                    <p:anim calcmode="lin" valueType="num">
                                      <p:cBhvr>
                                        <p:cTn id="59" dur="800" decel="100000" fill="hold"/>
                                        <p:tgtEl>
                                          <p:spTgt spid="7">
                                            <p:txEl>
                                              <p:pRg st="4" end="4"/>
                                            </p:txEl>
                                          </p:spTgt>
                                        </p:tgtEl>
                                        <p:attrNameLst>
                                          <p:attrName>ppt_x</p:attrName>
                                        </p:attrNameLst>
                                      </p:cBhvr>
                                      <p:tavLst>
                                        <p:tav tm="0">
                                          <p:val>
                                            <p:strVal val="#ppt_x+0.4"/>
                                          </p:val>
                                        </p:tav>
                                        <p:tav tm="100000">
                                          <p:val>
                                            <p:strVal val="#ppt_x-0.05"/>
                                          </p:val>
                                        </p:tav>
                                      </p:tavLst>
                                    </p:anim>
                                    <p:anim calcmode="lin" valueType="num">
                                      <p:cBhvr>
                                        <p:cTn id="60" dur="800" decel="100000" fill="hold"/>
                                        <p:tgtEl>
                                          <p:spTgt spid="7">
                                            <p:txEl>
                                              <p:pRg st="4" end="4"/>
                                            </p:txEl>
                                          </p:spTgt>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7">
                                            <p:txEl>
                                              <p:pRg st="4" end="4"/>
                                            </p:txEl>
                                          </p:spTgt>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7">
                                            <p:txEl>
                                              <p:pRg st="4" end="4"/>
                                            </p:txEl>
                                          </p:spTgt>
                                        </p:tgtEl>
                                        <p:attrNameLst>
                                          <p:attrName>ppt_y</p:attrName>
                                        </p:attrNameLst>
                                      </p:cBhvr>
                                      <p:tavLst>
                                        <p:tav tm="0">
                                          <p:val>
                                            <p:strVal val="#ppt_y+0.1"/>
                                          </p:val>
                                        </p:tav>
                                        <p:tav tm="100000">
                                          <p:val>
                                            <p:strVal val="#ppt_y"/>
                                          </p:val>
                                        </p:tav>
                                      </p:tavLst>
                                    </p:anim>
                                  </p:childTnLst>
                                </p:cTn>
                              </p:par>
                              <p:par>
                                <p:cTn id="63" presetID="30" presetClass="entr" presetSubtype="0" fill="hold" nodeType="withEffect">
                                  <p:stCondLst>
                                    <p:cond delay="0"/>
                                  </p:stCondLst>
                                  <p:childTnLst>
                                    <p:set>
                                      <p:cBhvr>
                                        <p:cTn id="64" dur="1" fill="hold">
                                          <p:stCondLst>
                                            <p:cond delay="0"/>
                                          </p:stCondLst>
                                        </p:cTn>
                                        <p:tgtEl>
                                          <p:spTgt spid="7">
                                            <p:txEl>
                                              <p:pRg st="5" end="5"/>
                                            </p:txEl>
                                          </p:spTgt>
                                        </p:tgtEl>
                                        <p:attrNameLst>
                                          <p:attrName>style.visibility</p:attrName>
                                        </p:attrNameLst>
                                      </p:cBhvr>
                                      <p:to>
                                        <p:strVal val="visible"/>
                                      </p:to>
                                    </p:set>
                                    <p:animEffect transition="in" filter="fade">
                                      <p:cBhvr>
                                        <p:cTn id="65" dur="800" decel="100000"/>
                                        <p:tgtEl>
                                          <p:spTgt spid="7">
                                            <p:txEl>
                                              <p:pRg st="5" end="5"/>
                                            </p:txEl>
                                          </p:spTgt>
                                        </p:tgtEl>
                                      </p:cBhvr>
                                    </p:animEffect>
                                    <p:anim calcmode="lin" valueType="num">
                                      <p:cBhvr>
                                        <p:cTn id="66" dur="800" decel="100000" fill="hold"/>
                                        <p:tgtEl>
                                          <p:spTgt spid="7">
                                            <p:txEl>
                                              <p:pRg st="5" end="5"/>
                                            </p:txEl>
                                          </p:spTgt>
                                        </p:tgtEl>
                                        <p:attrNameLst>
                                          <p:attrName>style.rotation</p:attrName>
                                        </p:attrNameLst>
                                      </p:cBhvr>
                                      <p:tavLst>
                                        <p:tav tm="0">
                                          <p:val>
                                            <p:fltVal val="-90"/>
                                          </p:val>
                                        </p:tav>
                                        <p:tav tm="100000">
                                          <p:val>
                                            <p:fltVal val="0"/>
                                          </p:val>
                                        </p:tav>
                                      </p:tavLst>
                                    </p:anim>
                                    <p:anim calcmode="lin" valueType="num">
                                      <p:cBhvr>
                                        <p:cTn id="67" dur="800" decel="100000" fill="hold"/>
                                        <p:tgtEl>
                                          <p:spTgt spid="7">
                                            <p:txEl>
                                              <p:pRg st="5" end="5"/>
                                            </p:txEl>
                                          </p:spTgt>
                                        </p:tgtEl>
                                        <p:attrNameLst>
                                          <p:attrName>ppt_x</p:attrName>
                                        </p:attrNameLst>
                                      </p:cBhvr>
                                      <p:tavLst>
                                        <p:tav tm="0">
                                          <p:val>
                                            <p:strVal val="#ppt_x+0.4"/>
                                          </p:val>
                                        </p:tav>
                                        <p:tav tm="100000">
                                          <p:val>
                                            <p:strVal val="#ppt_x-0.05"/>
                                          </p:val>
                                        </p:tav>
                                      </p:tavLst>
                                    </p:anim>
                                    <p:anim calcmode="lin" valueType="num">
                                      <p:cBhvr>
                                        <p:cTn id="68" dur="800" decel="100000" fill="hold"/>
                                        <p:tgtEl>
                                          <p:spTgt spid="7">
                                            <p:txEl>
                                              <p:pRg st="5" end="5"/>
                                            </p:txEl>
                                          </p:spTgt>
                                        </p:tgtEl>
                                        <p:attrNameLst>
                                          <p:attrName>ppt_y</p:attrName>
                                        </p:attrNameLst>
                                      </p:cBhvr>
                                      <p:tavLst>
                                        <p:tav tm="0">
                                          <p:val>
                                            <p:strVal val="#ppt_y-0.4"/>
                                          </p:val>
                                        </p:tav>
                                        <p:tav tm="100000">
                                          <p:val>
                                            <p:strVal val="#ppt_y+0.1"/>
                                          </p:val>
                                        </p:tav>
                                      </p:tavLst>
                                    </p:anim>
                                    <p:anim calcmode="lin" valueType="num">
                                      <p:cBhvr>
                                        <p:cTn id="69" dur="200" accel="100000" fill="hold">
                                          <p:stCondLst>
                                            <p:cond delay="800"/>
                                          </p:stCondLst>
                                        </p:cTn>
                                        <p:tgtEl>
                                          <p:spTgt spid="7">
                                            <p:txEl>
                                              <p:pRg st="5" end="5"/>
                                            </p:txEl>
                                          </p:spTgt>
                                        </p:tgtEl>
                                        <p:attrNameLst>
                                          <p:attrName>ppt_x</p:attrName>
                                        </p:attrNameLst>
                                      </p:cBhvr>
                                      <p:tavLst>
                                        <p:tav tm="0">
                                          <p:val>
                                            <p:strVal val="#ppt_x-0.05"/>
                                          </p:val>
                                        </p:tav>
                                        <p:tav tm="100000">
                                          <p:val>
                                            <p:strVal val="#ppt_x"/>
                                          </p:val>
                                        </p:tav>
                                      </p:tavLst>
                                    </p:anim>
                                    <p:anim calcmode="lin" valueType="num">
                                      <p:cBhvr>
                                        <p:cTn id="70" dur="200" accel="100000" fill="hold">
                                          <p:stCondLst>
                                            <p:cond delay="800"/>
                                          </p:stCondLst>
                                        </p:cTn>
                                        <p:tgtEl>
                                          <p:spTgt spid="7">
                                            <p:txEl>
                                              <p:pRg st="5" end="5"/>
                                            </p:txEl>
                                          </p:spTgt>
                                        </p:tgtEl>
                                        <p:attrNameLst>
                                          <p:attrName>ppt_y</p:attrName>
                                        </p:attrNameLst>
                                      </p:cBhvr>
                                      <p:tavLst>
                                        <p:tav tm="0">
                                          <p:val>
                                            <p:strVal val="#ppt_y+0.1"/>
                                          </p:val>
                                        </p:tav>
                                        <p:tav tm="100000">
                                          <p:val>
                                            <p:strVal val="#ppt_y"/>
                                          </p:val>
                                        </p:tav>
                                      </p:tavLst>
                                    </p:anim>
                                  </p:childTnLst>
                                </p:cTn>
                              </p:par>
                              <p:par>
                                <p:cTn id="71" presetID="30" presetClass="entr" presetSubtype="0" fill="hold" nodeType="withEffect">
                                  <p:stCondLst>
                                    <p:cond delay="0"/>
                                  </p:stCondLst>
                                  <p:childTnLst>
                                    <p:set>
                                      <p:cBhvr>
                                        <p:cTn id="72" dur="1" fill="hold">
                                          <p:stCondLst>
                                            <p:cond delay="0"/>
                                          </p:stCondLst>
                                        </p:cTn>
                                        <p:tgtEl>
                                          <p:spTgt spid="7">
                                            <p:txEl>
                                              <p:pRg st="6" end="6"/>
                                            </p:txEl>
                                          </p:spTgt>
                                        </p:tgtEl>
                                        <p:attrNameLst>
                                          <p:attrName>style.visibility</p:attrName>
                                        </p:attrNameLst>
                                      </p:cBhvr>
                                      <p:to>
                                        <p:strVal val="visible"/>
                                      </p:to>
                                    </p:set>
                                    <p:animEffect transition="in" filter="fade">
                                      <p:cBhvr>
                                        <p:cTn id="73" dur="800" decel="100000"/>
                                        <p:tgtEl>
                                          <p:spTgt spid="7">
                                            <p:txEl>
                                              <p:pRg st="6" end="6"/>
                                            </p:txEl>
                                          </p:spTgt>
                                        </p:tgtEl>
                                      </p:cBhvr>
                                    </p:animEffect>
                                    <p:anim calcmode="lin" valueType="num">
                                      <p:cBhvr>
                                        <p:cTn id="74" dur="800" decel="100000" fill="hold"/>
                                        <p:tgtEl>
                                          <p:spTgt spid="7">
                                            <p:txEl>
                                              <p:pRg st="6" end="6"/>
                                            </p:txEl>
                                          </p:spTgt>
                                        </p:tgtEl>
                                        <p:attrNameLst>
                                          <p:attrName>style.rotation</p:attrName>
                                        </p:attrNameLst>
                                      </p:cBhvr>
                                      <p:tavLst>
                                        <p:tav tm="0">
                                          <p:val>
                                            <p:fltVal val="-90"/>
                                          </p:val>
                                        </p:tav>
                                        <p:tav tm="100000">
                                          <p:val>
                                            <p:fltVal val="0"/>
                                          </p:val>
                                        </p:tav>
                                      </p:tavLst>
                                    </p:anim>
                                    <p:anim calcmode="lin" valueType="num">
                                      <p:cBhvr>
                                        <p:cTn id="75" dur="800" decel="100000" fill="hold"/>
                                        <p:tgtEl>
                                          <p:spTgt spid="7">
                                            <p:txEl>
                                              <p:pRg st="6" end="6"/>
                                            </p:txEl>
                                          </p:spTgt>
                                        </p:tgtEl>
                                        <p:attrNameLst>
                                          <p:attrName>ppt_x</p:attrName>
                                        </p:attrNameLst>
                                      </p:cBhvr>
                                      <p:tavLst>
                                        <p:tav tm="0">
                                          <p:val>
                                            <p:strVal val="#ppt_x+0.4"/>
                                          </p:val>
                                        </p:tav>
                                        <p:tav tm="100000">
                                          <p:val>
                                            <p:strVal val="#ppt_x-0.05"/>
                                          </p:val>
                                        </p:tav>
                                      </p:tavLst>
                                    </p:anim>
                                    <p:anim calcmode="lin" valueType="num">
                                      <p:cBhvr>
                                        <p:cTn id="76" dur="800" decel="100000" fill="hold"/>
                                        <p:tgtEl>
                                          <p:spTgt spid="7">
                                            <p:txEl>
                                              <p:pRg st="6" end="6"/>
                                            </p:txEl>
                                          </p:spTgt>
                                        </p:tgtEl>
                                        <p:attrNameLst>
                                          <p:attrName>ppt_y</p:attrName>
                                        </p:attrNameLst>
                                      </p:cBhvr>
                                      <p:tavLst>
                                        <p:tav tm="0">
                                          <p:val>
                                            <p:strVal val="#ppt_y-0.4"/>
                                          </p:val>
                                        </p:tav>
                                        <p:tav tm="100000">
                                          <p:val>
                                            <p:strVal val="#ppt_y+0.1"/>
                                          </p:val>
                                        </p:tav>
                                      </p:tavLst>
                                    </p:anim>
                                    <p:anim calcmode="lin" valueType="num">
                                      <p:cBhvr>
                                        <p:cTn id="77" dur="200" accel="100000" fill="hold">
                                          <p:stCondLst>
                                            <p:cond delay="800"/>
                                          </p:stCondLst>
                                        </p:cTn>
                                        <p:tgtEl>
                                          <p:spTgt spid="7">
                                            <p:txEl>
                                              <p:pRg st="6" end="6"/>
                                            </p:txEl>
                                          </p:spTgt>
                                        </p:tgtEl>
                                        <p:attrNameLst>
                                          <p:attrName>ppt_x</p:attrName>
                                        </p:attrNameLst>
                                      </p:cBhvr>
                                      <p:tavLst>
                                        <p:tav tm="0">
                                          <p:val>
                                            <p:strVal val="#ppt_x-0.05"/>
                                          </p:val>
                                        </p:tav>
                                        <p:tav tm="100000">
                                          <p:val>
                                            <p:strVal val="#ppt_x"/>
                                          </p:val>
                                        </p:tav>
                                      </p:tavLst>
                                    </p:anim>
                                    <p:anim calcmode="lin" valueType="num">
                                      <p:cBhvr>
                                        <p:cTn id="78" dur="200" accel="100000" fill="hold">
                                          <p:stCondLst>
                                            <p:cond delay="800"/>
                                          </p:stCondLst>
                                        </p:cTn>
                                        <p:tgtEl>
                                          <p:spTgt spid="7">
                                            <p:txEl>
                                              <p:pRg st="6" end="6"/>
                                            </p:txEl>
                                          </p:spTgt>
                                        </p:tgtEl>
                                        <p:attrNameLst>
                                          <p:attrName>ppt_y</p:attrName>
                                        </p:attrNameLst>
                                      </p:cBhvr>
                                      <p:tavLst>
                                        <p:tav tm="0">
                                          <p:val>
                                            <p:strVal val="#ppt_y+0.1"/>
                                          </p:val>
                                        </p:tav>
                                        <p:tav tm="100000">
                                          <p:val>
                                            <p:strVal val="#ppt_y"/>
                                          </p:val>
                                        </p:tav>
                                      </p:tavLst>
                                    </p:anim>
                                  </p:childTnLst>
                                </p:cTn>
                              </p:par>
                            </p:childTnLst>
                          </p:cTn>
                        </p:par>
                      </p:childTnLst>
                    </p:cTn>
                  </p:par>
                  <p:par>
                    <p:cTn id="79" fill="hold" nodeType="clickPar">
                      <p:stCondLst>
                        <p:cond delay="indefinite"/>
                      </p:stCondLst>
                      <p:childTnLst>
                        <p:par>
                          <p:cTn id="80" fill="hold">
                            <p:stCondLst>
                              <p:cond delay="0"/>
                            </p:stCondLst>
                            <p:childTnLst>
                              <p:par>
                                <p:cTn id="81" presetID="30" presetClass="entr" presetSubtype="0" fill="hold" nodeType="clickEffect">
                                  <p:stCondLst>
                                    <p:cond delay="0"/>
                                  </p:stCondLst>
                                  <p:childTnLst>
                                    <p:set>
                                      <p:cBhvr>
                                        <p:cTn id="82" dur="1" fill="hold">
                                          <p:stCondLst>
                                            <p:cond delay="0"/>
                                          </p:stCondLst>
                                        </p:cTn>
                                        <p:tgtEl>
                                          <p:spTgt spid="7">
                                            <p:txEl>
                                              <p:pRg st="7" end="7"/>
                                            </p:txEl>
                                          </p:spTgt>
                                        </p:tgtEl>
                                        <p:attrNameLst>
                                          <p:attrName>style.visibility</p:attrName>
                                        </p:attrNameLst>
                                      </p:cBhvr>
                                      <p:to>
                                        <p:strVal val="visible"/>
                                      </p:to>
                                    </p:set>
                                    <p:animEffect transition="in" filter="fade">
                                      <p:cBhvr>
                                        <p:cTn id="83" dur="800" decel="100000"/>
                                        <p:tgtEl>
                                          <p:spTgt spid="7">
                                            <p:txEl>
                                              <p:pRg st="7" end="7"/>
                                            </p:txEl>
                                          </p:spTgt>
                                        </p:tgtEl>
                                      </p:cBhvr>
                                    </p:animEffect>
                                    <p:anim calcmode="lin" valueType="num">
                                      <p:cBhvr>
                                        <p:cTn id="84" dur="800" decel="100000" fill="hold"/>
                                        <p:tgtEl>
                                          <p:spTgt spid="7">
                                            <p:txEl>
                                              <p:pRg st="7" end="7"/>
                                            </p:txEl>
                                          </p:spTgt>
                                        </p:tgtEl>
                                        <p:attrNameLst>
                                          <p:attrName>style.rotation</p:attrName>
                                        </p:attrNameLst>
                                      </p:cBhvr>
                                      <p:tavLst>
                                        <p:tav tm="0">
                                          <p:val>
                                            <p:fltVal val="-90"/>
                                          </p:val>
                                        </p:tav>
                                        <p:tav tm="100000">
                                          <p:val>
                                            <p:fltVal val="0"/>
                                          </p:val>
                                        </p:tav>
                                      </p:tavLst>
                                    </p:anim>
                                    <p:anim calcmode="lin" valueType="num">
                                      <p:cBhvr>
                                        <p:cTn id="85" dur="800" decel="100000" fill="hold"/>
                                        <p:tgtEl>
                                          <p:spTgt spid="7">
                                            <p:txEl>
                                              <p:pRg st="7" end="7"/>
                                            </p:txEl>
                                          </p:spTgt>
                                        </p:tgtEl>
                                        <p:attrNameLst>
                                          <p:attrName>ppt_x</p:attrName>
                                        </p:attrNameLst>
                                      </p:cBhvr>
                                      <p:tavLst>
                                        <p:tav tm="0">
                                          <p:val>
                                            <p:strVal val="#ppt_x+0.4"/>
                                          </p:val>
                                        </p:tav>
                                        <p:tav tm="100000">
                                          <p:val>
                                            <p:strVal val="#ppt_x-0.05"/>
                                          </p:val>
                                        </p:tav>
                                      </p:tavLst>
                                    </p:anim>
                                    <p:anim calcmode="lin" valueType="num">
                                      <p:cBhvr>
                                        <p:cTn id="86" dur="800" decel="100000" fill="hold"/>
                                        <p:tgtEl>
                                          <p:spTgt spid="7">
                                            <p:txEl>
                                              <p:pRg st="7" end="7"/>
                                            </p:txEl>
                                          </p:spTgt>
                                        </p:tgtEl>
                                        <p:attrNameLst>
                                          <p:attrName>ppt_y</p:attrName>
                                        </p:attrNameLst>
                                      </p:cBhvr>
                                      <p:tavLst>
                                        <p:tav tm="0">
                                          <p:val>
                                            <p:strVal val="#ppt_y-0.4"/>
                                          </p:val>
                                        </p:tav>
                                        <p:tav tm="100000">
                                          <p:val>
                                            <p:strVal val="#ppt_y+0.1"/>
                                          </p:val>
                                        </p:tav>
                                      </p:tavLst>
                                    </p:anim>
                                    <p:anim calcmode="lin" valueType="num">
                                      <p:cBhvr>
                                        <p:cTn id="87" dur="200" accel="100000" fill="hold">
                                          <p:stCondLst>
                                            <p:cond delay="800"/>
                                          </p:stCondLst>
                                        </p:cTn>
                                        <p:tgtEl>
                                          <p:spTgt spid="7">
                                            <p:txEl>
                                              <p:pRg st="7" end="7"/>
                                            </p:txEl>
                                          </p:spTgt>
                                        </p:tgtEl>
                                        <p:attrNameLst>
                                          <p:attrName>ppt_x</p:attrName>
                                        </p:attrNameLst>
                                      </p:cBhvr>
                                      <p:tavLst>
                                        <p:tav tm="0">
                                          <p:val>
                                            <p:strVal val="#ppt_x-0.05"/>
                                          </p:val>
                                        </p:tav>
                                        <p:tav tm="100000">
                                          <p:val>
                                            <p:strVal val="#ppt_x"/>
                                          </p:val>
                                        </p:tav>
                                      </p:tavLst>
                                    </p:anim>
                                    <p:anim calcmode="lin" valueType="num">
                                      <p:cBhvr>
                                        <p:cTn id="88" dur="200" accel="100000" fill="hold">
                                          <p:stCondLst>
                                            <p:cond delay="800"/>
                                          </p:stCondLst>
                                        </p:cTn>
                                        <p:tgtEl>
                                          <p:spTgt spid="7">
                                            <p:txEl>
                                              <p:pRg st="7" end="7"/>
                                            </p:txEl>
                                          </p:spTgt>
                                        </p:tgtEl>
                                        <p:attrNameLst>
                                          <p:attrName>ppt_y</p:attrName>
                                        </p:attrNameLst>
                                      </p:cBhvr>
                                      <p:tavLst>
                                        <p:tav tm="0">
                                          <p:val>
                                            <p:strVal val="#ppt_y+0.1"/>
                                          </p:val>
                                        </p:tav>
                                        <p:tav tm="100000">
                                          <p:val>
                                            <p:strVal val="#ppt_y"/>
                                          </p:val>
                                        </p:tav>
                                      </p:tavLst>
                                    </p:anim>
                                  </p:childTnLst>
                                </p:cTn>
                              </p:par>
                            </p:childTnLst>
                          </p:cTn>
                        </p:par>
                      </p:childTnLst>
                    </p:cTn>
                  </p:par>
                  <p:par>
                    <p:cTn id="89" fill="hold" nodeType="clickPar">
                      <p:stCondLst>
                        <p:cond delay="indefinite"/>
                      </p:stCondLst>
                      <p:childTnLst>
                        <p:par>
                          <p:cTn id="90" fill="hold">
                            <p:stCondLst>
                              <p:cond delay="0"/>
                            </p:stCondLst>
                            <p:childTnLst>
                              <p:par>
                                <p:cTn id="91" presetID="30" presetClass="entr" presetSubtype="0" fill="hold" nodeType="clickEffect">
                                  <p:stCondLst>
                                    <p:cond delay="0"/>
                                  </p:stCondLst>
                                  <p:childTnLst>
                                    <p:set>
                                      <p:cBhvr>
                                        <p:cTn id="92" dur="1" fill="hold">
                                          <p:stCondLst>
                                            <p:cond delay="0"/>
                                          </p:stCondLst>
                                        </p:cTn>
                                        <p:tgtEl>
                                          <p:spTgt spid="8">
                                            <p:txEl>
                                              <p:pRg st="0" end="0"/>
                                            </p:txEl>
                                          </p:spTgt>
                                        </p:tgtEl>
                                        <p:attrNameLst>
                                          <p:attrName>style.visibility</p:attrName>
                                        </p:attrNameLst>
                                      </p:cBhvr>
                                      <p:to>
                                        <p:strVal val="visible"/>
                                      </p:to>
                                    </p:set>
                                    <p:animEffect transition="in" filter="fade">
                                      <p:cBhvr>
                                        <p:cTn id="93" dur="800" decel="100000"/>
                                        <p:tgtEl>
                                          <p:spTgt spid="8">
                                            <p:txEl>
                                              <p:pRg st="0" end="0"/>
                                            </p:txEl>
                                          </p:spTgt>
                                        </p:tgtEl>
                                      </p:cBhvr>
                                    </p:animEffect>
                                    <p:anim calcmode="lin" valueType="num">
                                      <p:cBhvr>
                                        <p:cTn id="94" dur="800" decel="100000" fill="hold"/>
                                        <p:tgtEl>
                                          <p:spTgt spid="8">
                                            <p:txEl>
                                              <p:pRg st="0" end="0"/>
                                            </p:txEl>
                                          </p:spTgt>
                                        </p:tgtEl>
                                        <p:attrNameLst>
                                          <p:attrName>style.rotation</p:attrName>
                                        </p:attrNameLst>
                                      </p:cBhvr>
                                      <p:tavLst>
                                        <p:tav tm="0">
                                          <p:val>
                                            <p:fltVal val="-90"/>
                                          </p:val>
                                        </p:tav>
                                        <p:tav tm="100000">
                                          <p:val>
                                            <p:fltVal val="0"/>
                                          </p:val>
                                        </p:tav>
                                      </p:tavLst>
                                    </p:anim>
                                    <p:anim calcmode="lin" valueType="num">
                                      <p:cBhvr>
                                        <p:cTn id="95" dur="800" decel="100000" fill="hold"/>
                                        <p:tgtEl>
                                          <p:spTgt spid="8">
                                            <p:txEl>
                                              <p:pRg st="0" end="0"/>
                                            </p:txEl>
                                          </p:spTgt>
                                        </p:tgtEl>
                                        <p:attrNameLst>
                                          <p:attrName>ppt_x</p:attrName>
                                        </p:attrNameLst>
                                      </p:cBhvr>
                                      <p:tavLst>
                                        <p:tav tm="0">
                                          <p:val>
                                            <p:strVal val="#ppt_x+0.4"/>
                                          </p:val>
                                        </p:tav>
                                        <p:tav tm="100000">
                                          <p:val>
                                            <p:strVal val="#ppt_x-0.05"/>
                                          </p:val>
                                        </p:tav>
                                      </p:tavLst>
                                    </p:anim>
                                    <p:anim calcmode="lin" valueType="num">
                                      <p:cBhvr>
                                        <p:cTn id="96" dur="800" decel="100000" fill="hold"/>
                                        <p:tgtEl>
                                          <p:spTgt spid="8">
                                            <p:txEl>
                                              <p:pRg st="0" end="0"/>
                                            </p:txEl>
                                          </p:spTgt>
                                        </p:tgtEl>
                                        <p:attrNameLst>
                                          <p:attrName>ppt_y</p:attrName>
                                        </p:attrNameLst>
                                      </p:cBhvr>
                                      <p:tavLst>
                                        <p:tav tm="0">
                                          <p:val>
                                            <p:strVal val="#ppt_y-0.4"/>
                                          </p:val>
                                        </p:tav>
                                        <p:tav tm="100000">
                                          <p:val>
                                            <p:strVal val="#ppt_y+0.1"/>
                                          </p:val>
                                        </p:tav>
                                      </p:tavLst>
                                    </p:anim>
                                    <p:anim calcmode="lin" valueType="num">
                                      <p:cBhvr>
                                        <p:cTn id="97" dur="200" accel="100000" fill="hold">
                                          <p:stCondLst>
                                            <p:cond delay="800"/>
                                          </p:stCondLst>
                                        </p:cTn>
                                        <p:tgtEl>
                                          <p:spTgt spid="8">
                                            <p:txEl>
                                              <p:pRg st="0" end="0"/>
                                            </p:txEl>
                                          </p:spTgt>
                                        </p:tgtEl>
                                        <p:attrNameLst>
                                          <p:attrName>ppt_x</p:attrName>
                                        </p:attrNameLst>
                                      </p:cBhvr>
                                      <p:tavLst>
                                        <p:tav tm="0">
                                          <p:val>
                                            <p:strVal val="#ppt_x-0.05"/>
                                          </p:val>
                                        </p:tav>
                                        <p:tav tm="100000">
                                          <p:val>
                                            <p:strVal val="#ppt_x"/>
                                          </p:val>
                                        </p:tav>
                                      </p:tavLst>
                                    </p:anim>
                                    <p:anim calcmode="lin" valueType="num">
                                      <p:cBhvr>
                                        <p:cTn id="98" dur="200" accel="100000" fill="hold">
                                          <p:stCondLst>
                                            <p:cond delay="800"/>
                                          </p:stCondLst>
                                        </p:cTn>
                                        <p:tgtEl>
                                          <p:spTgt spid="8">
                                            <p:txEl>
                                              <p:pRg st="0" end="0"/>
                                            </p:txEl>
                                          </p:spTgt>
                                        </p:tgtEl>
                                        <p:attrNameLst>
                                          <p:attrName>ppt_y</p:attrName>
                                        </p:attrNameLst>
                                      </p:cBhvr>
                                      <p:tavLst>
                                        <p:tav tm="0">
                                          <p:val>
                                            <p:strVal val="#ppt_y+0.1"/>
                                          </p:val>
                                        </p:tav>
                                        <p:tav tm="100000">
                                          <p:val>
                                            <p:strVal val="#ppt_y"/>
                                          </p:val>
                                        </p:tav>
                                      </p:tavLst>
                                    </p:anim>
                                  </p:childTnLst>
                                </p:cTn>
                              </p:par>
                              <p:par>
                                <p:cTn id="99" presetID="30" presetClass="entr" presetSubtype="0" fill="hold" nodeType="withEffect">
                                  <p:stCondLst>
                                    <p:cond delay="0"/>
                                  </p:stCondLst>
                                  <p:childTnLst>
                                    <p:set>
                                      <p:cBhvr>
                                        <p:cTn id="100" dur="1" fill="hold">
                                          <p:stCondLst>
                                            <p:cond delay="0"/>
                                          </p:stCondLst>
                                        </p:cTn>
                                        <p:tgtEl>
                                          <p:spTgt spid="8">
                                            <p:txEl>
                                              <p:pRg st="1" end="1"/>
                                            </p:txEl>
                                          </p:spTgt>
                                        </p:tgtEl>
                                        <p:attrNameLst>
                                          <p:attrName>style.visibility</p:attrName>
                                        </p:attrNameLst>
                                      </p:cBhvr>
                                      <p:to>
                                        <p:strVal val="visible"/>
                                      </p:to>
                                    </p:set>
                                    <p:animEffect transition="in" filter="fade">
                                      <p:cBhvr>
                                        <p:cTn id="101" dur="800" decel="100000"/>
                                        <p:tgtEl>
                                          <p:spTgt spid="8">
                                            <p:txEl>
                                              <p:pRg st="1" end="1"/>
                                            </p:txEl>
                                          </p:spTgt>
                                        </p:tgtEl>
                                      </p:cBhvr>
                                    </p:animEffect>
                                    <p:anim calcmode="lin" valueType="num">
                                      <p:cBhvr>
                                        <p:cTn id="102" dur="800" decel="100000" fill="hold"/>
                                        <p:tgtEl>
                                          <p:spTgt spid="8">
                                            <p:txEl>
                                              <p:pRg st="1" end="1"/>
                                            </p:txEl>
                                          </p:spTgt>
                                        </p:tgtEl>
                                        <p:attrNameLst>
                                          <p:attrName>style.rotation</p:attrName>
                                        </p:attrNameLst>
                                      </p:cBhvr>
                                      <p:tavLst>
                                        <p:tav tm="0">
                                          <p:val>
                                            <p:fltVal val="-90"/>
                                          </p:val>
                                        </p:tav>
                                        <p:tav tm="100000">
                                          <p:val>
                                            <p:fltVal val="0"/>
                                          </p:val>
                                        </p:tav>
                                      </p:tavLst>
                                    </p:anim>
                                    <p:anim calcmode="lin" valueType="num">
                                      <p:cBhvr>
                                        <p:cTn id="103" dur="800" decel="100000" fill="hold"/>
                                        <p:tgtEl>
                                          <p:spTgt spid="8">
                                            <p:txEl>
                                              <p:pRg st="1" end="1"/>
                                            </p:txEl>
                                          </p:spTgt>
                                        </p:tgtEl>
                                        <p:attrNameLst>
                                          <p:attrName>ppt_x</p:attrName>
                                        </p:attrNameLst>
                                      </p:cBhvr>
                                      <p:tavLst>
                                        <p:tav tm="0">
                                          <p:val>
                                            <p:strVal val="#ppt_x+0.4"/>
                                          </p:val>
                                        </p:tav>
                                        <p:tav tm="100000">
                                          <p:val>
                                            <p:strVal val="#ppt_x-0.05"/>
                                          </p:val>
                                        </p:tav>
                                      </p:tavLst>
                                    </p:anim>
                                    <p:anim calcmode="lin" valueType="num">
                                      <p:cBhvr>
                                        <p:cTn id="104" dur="800" decel="100000" fill="hold"/>
                                        <p:tgtEl>
                                          <p:spTgt spid="8">
                                            <p:txEl>
                                              <p:pRg st="1" end="1"/>
                                            </p:txEl>
                                          </p:spTgt>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8">
                                            <p:txEl>
                                              <p:pRg st="1" end="1"/>
                                            </p:txEl>
                                          </p:spTgt>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8">
                                            <p:txEl>
                                              <p:pRg st="1" end="1"/>
                                            </p:txEl>
                                          </p:spTgt>
                                        </p:tgtEl>
                                        <p:attrNameLst>
                                          <p:attrName>ppt_y</p:attrName>
                                        </p:attrNameLst>
                                      </p:cBhvr>
                                      <p:tavLst>
                                        <p:tav tm="0">
                                          <p:val>
                                            <p:strVal val="#ppt_y+0.1"/>
                                          </p:val>
                                        </p:tav>
                                        <p:tav tm="100000">
                                          <p:val>
                                            <p:strVal val="#ppt_y"/>
                                          </p:val>
                                        </p:tav>
                                      </p:tavLst>
                                    </p:anim>
                                  </p:childTnLst>
                                </p:cTn>
                              </p:par>
                              <p:par>
                                <p:cTn id="107" presetID="30" presetClass="entr" presetSubtype="0" fill="hold" nodeType="withEffect">
                                  <p:stCondLst>
                                    <p:cond delay="0"/>
                                  </p:stCondLst>
                                  <p:childTnLst>
                                    <p:set>
                                      <p:cBhvr>
                                        <p:cTn id="108" dur="1" fill="hold">
                                          <p:stCondLst>
                                            <p:cond delay="0"/>
                                          </p:stCondLst>
                                        </p:cTn>
                                        <p:tgtEl>
                                          <p:spTgt spid="8">
                                            <p:txEl>
                                              <p:pRg st="2" end="2"/>
                                            </p:txEl>
                                          </p:spTgt>
                                        </p:tgtEl>
                                        <p:attrNameLst>
                                          <p:attrName>style.visibility</p:attrName>
                                        </p:attrNameLst>
                                      </p:cBhvr>
                                      <p:to>
                                        <p:strVal val="visible"/>
                                      </p:to>
                                    </p:set>
                                    <p:animEffect transition="in" filter="fade">
                                      <p:cBhvr>
                                        <p:cTn id="109" dur="800" decel="100000"/>
                                        <p:tgtEl>
                                          <p:spTgt spid="8">
                                            <p:txEl>
                                              <p:pRg st="2" end="2"/>
                                            </p:txEl>
                                          </p:spTgt>
                                        </p:tgtEl>
                                      </p:cBhvr>
                                    </p:animEffect>
                                    <p:anim calcmode="lin" valueType="num">
                                      <p:cBhvr>
                                        <p:cTn id="110" dur="800" decel="100000" fill="hold"/>
                                        <p:tgtEl>
                                          <p:spTgt spid="8">
                                            <p:txEl>
                                              <p:pRg st="2" end="2"/>
                                            </p:txEl>
                                          </p:spTgt>
                                        </p:tgtEl>
                                        <p:attrNameLst>
                                          <p:attrName>style.rotation</p:attrName>
                                        </p:attrNameLst>
                                      </p:cBhvr>
                                      <p:tavLst>
                                        <p:tav tm="0">
                                          <p:val>
                                            <p:fltVal val="-90"/>
                                          </p:val>
                                        </p:tav>
                                        <p:tav tm="100000">
                                          <p:val>
                                            <p:fltVal val="0"/>
                                          </p:val>
                                        </p:tav>
                                      </p:tavLst>
                                    </p:anim>
                                    <p:anim calcmode="lin" valueType="num">
                                      <p:cBhvr>
                                        <p:cTn id="111" dur="800" decel="100000" fill="hold"/>
                                        <p:tgtEl>
                                          <p:spTgt spid="8">
                                            <p:txEl>
                                              <p:pRg st="2" end="2"/>
                                            </p:txEl>
                                          </p:spTgt>
                                        </p:tgtEl>
                                        <p:attrNameLst>
                                          <p:attrName>ppt_x</p:attrName>
                                        </p:attrNameLst>
                                      </p:cBhvr>
                                      <p:tavLst>
                                        <p:tav tm="0">
                                          <p:val>
                                            <p:strVal val="#ppt_x+0.4"/>
                                          </p:val>
                                        </p:tav>
                                        <p:tav tm="100000">
                                          <p:val>
                                            <p:strVal val="#ppt_x-0.05"/>
                                          </p:val>
                                        </p:tav>
                                      </p:tavLst>
                                    </p:anim>
                                    <p:anim calcmode="lin" valueType="num">
                                      <p:cBhvr>
                                        <p:cTn id="112" dur="800" decel="100000" fill="hold"/>
                                        <p:tgtEl>
                                          <p:spTgt spid="8">
                                            <p:txEl>
                                              <p:pRg st="2" end="2"/>
                                            </p:txEl>
                                          </p:spTgt>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8">
                                            <p:txEl>
                                              <p:pRg st="2" end="2"/>
                                            </p:txEl>
                                          </p:spTgt>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8">
                                            <p:txEl>
                                              <p:pRg st="2" end="2"/>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a:extLst>
              <a:ext uri="{FF2B5EF4-FFF2-40B4-BE49-F238E27FC236}">
                <a16:creationId xmlns:a16="http://schemas.microsoft.com/office/drawing/2014/main" id="{CFF46AC0-9F41-D554-4A97-8E4C7B170CF9}"/>
              </a:ext>
            </a:extLst>
          </p:cNvPr>
          <p:cNvSpPr txBox="1"/>
          <p:nvPr/>
        </p:nvSpPr>
        <p:spPr>
          <a:xfrm>
            <a:off x="430307" y="1460677"/>
            <a:ext cx="4494305" cy="954107"/>
          </a:xfrm>
          <a:prstGeom prst="rect">
            <a:avLst/>
          </a:prstGeom>
          <a:noFill/>
        </p:spPr>
        <p:txBody>
          <a:bodyPr wrap="square">
            <a:spAutoFit/>
          </a:bodyPr>
          <a:lstStyle/>
          <a:p>
            <a:pPr lvl="0" eaLnBrk="1" hangingPunct="1">
              <a:buNone/>
            </a:pPr>
            <a:r>
              <a:rPr lang="zh-CN" altLang="en-US" sz="2800" b="1">
                <a:solidFill>
                  <a:srgbClr val="FF3300"/>
                </a:solidFill>
                <a:latin typeface="仿宋" panose="02010609060101010101" pitchFamily="49" charset="-122"/>
                <a:ea typeface="仿宋" panose="02010609060101010101" pitchFamily="49" charset="-122"/>
              </a:rPr>
              <a:t>朗读并回答：</a:t>
            </a:r>
          </a:p>
          <a:p>
            <a:pPr lvl="0" eaLnBrk="1" hangingPunct="1">
              <a:buNone/>
            </a:pPr>
            <a:r>
              <a:rPr lang="zh-CN" altLang="en-US" sz="2800" b="1">
                <a:latin typeface="仿宋" panose="02010609060101010101" pitchFamily="49" charset="-122"/>
                <a:ea typeface="仿宋" panose="02010609060101010101" pitchFamily="49" charset="-122"/>
              </a:rPr>
              <a:t> （</a:t>
            </a:r>
            <a:r>
              <a:rPr lang="en-US" altLang="zh-CN" sz="2800" b="1">
                <a:latin typeface="仿宋" panose="02010609060101010101" pitchFamily="49" charset="-122"/>
                <a:ea typeface="仿宋" panose="02010609060101010101" pitchFamily="49" charset="-122"/>
              </a:rPr>
              <a:t>1</a:t>
            </a:r>
            <a:r>
              <a:rPr lang="zh-CN" altLang="en-US" sz="2800" b="1">
                <a:latin typeface="仿宋" panose="02010609060101010101" pitchFamily="49" charset="-122"/>
                <a:ea typeface="仿宋" panose="02010609060101010101" pitchFamily="49" charset="-122"/>
              </a:rPr>
              <a:t>）朗读时要注意什么？</a:t>
            </a:r>
          </a:p>
        </p:txBody>
      </p:sp>
      <p:sp>
        <p:nvSpPr>
          <p:cNvPr id="5" name="文本框 4" title="">
            <a:extLst>
              <a:ext uri="{FF2B5EF4-FFF2-40B4-BE49-F238E27FC236}">
                <a16:creationId xmlns:a16="http://schemas.microsoft.com/office/drawing/2014/main" id="{3D01444C-DC4E-90E2-61F3-C819BBBB80B7}"/>
              </a:ext>
            </a:extLst>
          </p:cNvPr>
          <p:cNvSpPr txBox="1"/>
          <p:nvPr/>
        </p:nvSpPr>
        <p:spPr>
          <a:xfrm>
            <a:off x="699247" y="789497"/>
            <a:ext cx="6370918" cy="584775"/>
          </a:xfrm>
          <a:prstGeom prst="rect">
            <a:avLst/>
          </a:prstGeom>
          <a:noFill/>
        </p:spPr>
        <p:txBody>
          <a:bodyPr wrap="square">
            <a:spAutoFit/>
          </a:bodyPr>
          <a:lstStyle/>
          <a:p>
            <a:pPr lvl="0" eaLnBrk="1" hangingPunct="1">
              <a:buNone/>
            </a:pPr>
            <a:r>
              <a:rPr lang="zh-CN" altLang="en-US" sz="3200" b="1">
                <a:latin typeface="宋体" panose="02010600030101010101" pitchFamily="2" charset="-122"/>
                <a:ea typeface="宋体" panose="02010600030101010101" pitchFamily="2" charset="-122"/>
              </a:rPr>
              <a:t>携来百侣曾游。忆往昔峥嵘岁月稠。</a:t>
            </a:r>
          </a:p>
        </p:txBody>
      </p:sp>
      <p:sp>
        <p:nvSpPr>
          <p:cNvPr id="6" name="文本框 5" title="">
            <a:extLst>
              <a:ext uri="{FF2B5EF4-FFF2-40B4-BE49-F238E27FC236}">
                <a16:creationId xmlns:a16="http://schemas.microsoft.com/office/drawing/2014/main" id="{CE19287D-B5B0-C52A-63B5-188D516AC885}"/>
              </a:ext>
            </a:extLst>
          </p:cNvPr>
          <p:cNvSpPr txBox="1"/>
          <p:nvPr/>
        </p:nvSpPr>
        <p:spPr>
          <a:xfrm>
            <a:off x="597648" y="2533453"/>
            <a:ext cx="7787341" cy="523220"/>
          </a:xfrm>
          <a:prstGeom prst="rect">
            <a:avLst/>
          </a:prstGeom>
          <a:noFill/>
        </p:spPr>
        <p:txBody>
          <a:bodyPr wrap="square">
            <a:spAutoFit/>
          </a:bodyPr>
          <a:lstStyle/>
          <a:p>
            <a:pPr lvl="0" eaLnBrk="1" hangingPunct="1">
              <a:buNone/>
            </a:pPr>
            <a:r>
              <a:rPr lang="zh-CN" altLang="en-US" sz="2800" b="1">
                <a:latin typeface="仿宋" panose="02010609060101010101" pitchFamily="49" charset="-122"/>
                <a:ea typeface="仿宋" panose="02010609060101010101" pitchFamily="49" charset="-122"/>
              </a:rPr>
              <a:t>（</a:t>
            </a:r>
            <a:r>
              <a:rPr lang="en-US" altLang="zh-CN" sz="2800" b="1">
                <a:latin typeface="仿宋" panose="02010609060101010101" pitchFamily="49" charset="-122"/>
                <a:ea typeface="仿宋" panose="02010609060101010101" pitchFamily="49" charset="-122"/>
              </a:rPr>
              <a:t>2</a:t>
            </a:r>
            <a:r>
              <a:rPr lang="zh-CN" altLang="en-US" sz="2800" b="1">
                <a:latin typeface="仿宋" panose="02010609060101010101" pitchFamily="49" charset="-122"/>
                <a:ea typeface="仿宋" panose="02010609060101010101" pitchFamily="49" charset="-122"/>
              </a:rPr>
              <a:t>）“百侣”指什么？、“峥嵘岁月”指什么？</a:t>
            </a:r>
          </a:p>
        </p:txBody>
      </p:sp>
      <p:sp>
        <p:nvSpPr>
          <p:cNvPr id="8" name="文本框 7" title="">
            <a:extLst>
              <a:ext uri="{FF2B5EF4-FFF2-40B4-BE49-F238E27FC236}">
                <a16:creationId xmlns:a16="http://schemas.microsoft.com/office/drawing/2014/main" id="{8432573C-EFA1-4F02-42C5-A179AA7469AF}"/>
              </a:ext>
            </a:extLst>
          </p:cNvPr>
          <p:cNvSpPr txBox="1"/>
          <p:nvPr/>
        </p:nvSpPr>
        <p:spPr>
          <a:xfrm>
            <a:off x="4996330" y="1937730"/>
            <a:ext cx="3137647" cy="424732"/>
          </a:xfrm>
          <a:prstGeom prst="rect">
            <a:avLst/>
          </a:prstGeom>
          <a:noFill/>
        </p:spPr>
        <p:txBody>
          <a:bodyPr wrap="square">
            <a:spAutoFit/>
          </a:bodyPr>
          <a:lstStyle/>
          <a:p>
            <a:pPr lvl="0" eaLnBrk="1" hangingPunct="1">
              <a:lnSpc>
                <a:spcPct val="90000"/>
              </a:lnSpc>
              <a:buNone/>
            </a:pPr>
            <a:r>
              <a:rPr lang="zh-CN" altLang="en-US" sz="2400">
                <a:latin typeface="仿宋" panose="02010609060101010101" pitchFamily="49" charset="-122"/>
                <a:ea typeface="仿宋" panose="02010609060101010101" pitchFamily="49" charset="-122"/>
              </a:rPr>
              <a:t>语速缓慢，感情欢快。</a:t>
            </a:r>
          </a:p>
        </p:txBody>
      </p:sp>
      <p:sp>
        <p:nvSpPr>
          <p:cNvPr id="10" name="文本框 9" title="">
            <a:extLst>
              <a:ext uri="{FF2B5EF4-FFF2-40B4-BE49-F238E27FC236}">
                <a16:creationId xmlns:a16="http://schemas.microsoft.com/office/drawing/2014/main" id="{8565E9E8-E725-FD0A-CE41-D708A387BCAD}"/>
              </a:ext>
            </a:extLst>
          </p:cNvPr>
          <p:cNvSpPr txBox="1"/>
          <p:nvPr/>
        </p:nvSpPr>
        <p:spPr>
          <a:xfrm>
            <a:off x="594659" y="3175342"/>
            <a:ext cx="10966823" cy="1464632"/>
          </a:xfrm>
          <a:prstGeom prst="rect">
            <a:avLst/>
          </a:prstGeom>
          <a:noFill/>
        </p:spPr>
        <p:txBody>
          <a:bodyPr wrap="square">
            <a:spAutoFit/>
          </a:bodyPr>
          <a:lstStyle/>
          <a:p>
            <a:pPr lvl="0" eaLnBrk="1" hangingPunct="1">
              <a:lnSpc>
                <a:spcPct val="130000"/>
              </a:lnSpc>
              <a:buNone/>
            </a:pPr>
            <a:r>
              <a:rPr lang="zh-CN" altLang="en-US" sz="2400">
                <a:latin typeface="仿宋" panose="02010609060101010101" pitchFamily="49" charset="-122"/>
                <a:ea typeface="仿宋" panose="02010609060101010101" pitchFamily="49" charset="-122"/>
              </a:rPr>
              <a:t>    “百侣”和下文的“同学少年”都指作者在湖南一师读书时的好友。“百侣”、“万山”、“百舸”都是概数。</a:t>
            </a:r>
          </a:p>
          <a:p>
            <a:pPr lvl="0" eaLnBrk="1" hangingPunct="1">
              <a:lnSpc>
                <a:spcPct val="130000"/>
              </a:lnSpc>
              <a:buNone/>
            </a:pPr>
            <a:r>
              <a:rPr lang="zh-CN" altLang="en-US" sz="2400">
                <a:latin typeface="仿宋" panose="02010609060101010101" pitchFamily="49" charset="-122"/>
                <a:ea typeface="仿宋" panose="02010609060101010101" pitchFamily="49" charset="-122"/>
              </a:rPr>
              <a:t>    “峥嵘岁月”指毛泽东求学和革命中的不寻常的斗争岁月。</a:t>
            </a:r>
          </a:p>
        </p:txBody>
      </p:sp>
      <p:sp>
        <p:nvSpPr>
          <p:cNvPr id="11" name="文本框 10" title="">
            <a:extLst>
              <a:ext uri="{FF2B5EF4-FFF2-40B4-BE49-F238E27FC236}">
                <a16:creationId xmlns:a16="http://schemas.microsoft.com/office/drawing/2014/main" id="{D1121491-09B1-ADF3-4AB6-BAAB1E91B65F}"/>
              </a:ext>
            </a:extLst>
          </p:cNvPr>
          <p:cNvSpPr txBox="1"/>
          <p:nvPr/>
        </p:nvSpPr>
        <p:spPr>
          <a:xfrm>
            <a:off x="594659" y="4808822"/>
            <a:ext cx="7100046" cy="523220"/>
          </a:xfrm>
          <a:prstGeom prst="rect">
            <a:avLst/>
          </a:prstGeom>
          <a:noFill/>
        </p:spPr>
        <p:txBody>
          <a:bodyPr wrap="square">
            <a:spAutoFit/>
          </a:bodyPr>
          <a:lstStyle/>
          <a:p>
            <a:pPr lvl="0" eaLnBrk="1" hangingPunct="1">
              <a:buNone/>
            </a:pPr>
            <a:r>
              <a:rPr lang="zh-CN" altLang="en-US" sz="2800" b="1">
                <a:latin typeface="仿宋" panose="02010609060101010101" pitchFamily="49" charset="-122"/>
                <a:ea typeface="仿宋" panose="02010609060101010101" pitchFamily="49" charset="-122"/>
              </a:rPr>
              <a:t>（</a:t>
            </a:r>
            <a:r>
              <a:rPr lang="en-US" altLang="zh-CN" sz="2800" b="1">
                <a:latin typeface="仿宋" panose="02010609060101010101" pitchFamily="49" charset="-122"/>
                <a:ea typeface="仿宋" panose="02010609060101010101" pitchFamily="49" charset="-122"/>
              </a:rPr>
              <a:t>3</a:t>
            </a:r>
            <a:r>
              <a:rPr lang="zh-CN" altLang="en-US" sz="2800" b="1">
                <a:latin typeface="仿宋" panose="02010609060101010101" pitchFamily="49" charset="-122"/>
                <a:ea typeface="仿宋" panose="02010609060101010101" pitchFamily="49" charset="-122"/>
              </a:rPr>
              <a:t>）这两句话在全诗中起到什么样的作用？</a:t>
            </a:r>
          </a:p>
        </p:txBody>
      </p:sp>
      <p:sp>
        <p:nvSpPr>
          <p:cNvPr id="13" name="文本框 12" title="">
            <a:extLst>
              <a:ext uri="{FF2B5EF4-FFF2-40B4-BE49-F238E27FC236}">
                <a16:creationId xmlns:a16="http://schemas.microsoft.com/office/drawing/2014/main" id="{1CE2C1FC-A356-D00F-2966-8217D4BCA76C}"/>
              </a:ext>
            </a:extLst>
          </p:cNvPr>
          <p:cNvSpPr txBox="1"/>
          <p:nvPr/>
        </p:nvSpPr>
        <p:spPr>
          <a:xfrm>
            <a:off x="1535952" y="5500890"/>
            <a:ext cx="6436659" cy="461665"/>
          </a:xfrm>
          <a:prstGeom prst="rect">
            <a:avLst/>
          </a:prstGeom>
          <a:noFill/>
        </p:spPr>
        <p:txBody>
          <a:bodyPr wrap="square">
            <a:spAutoFit/>
          </a:bodyPr>
          <a:lstStyle/>
          <a:p>
            <a:r>
              <a:rPr lang="zh-CN" altLang="en-US" sz="2400">
                <a:latin typeface="仿宋" panose="02010609060101010101" pitchFamily="49" charset="-122"/>
                <a:ea typeface="仿宋" panose="02010609060101010101" pitchFamily="49" charset="-122"/>
              </a:rPr>
              <a:t>开头两句总写往事，起着承上启下的过渡作用。</a:t>
            </a:r>
          </a:p>
        </p:txBody>
      </p:sp>
    </p:spTree>
    <p:custDataLst>
      <p:tags r:id="rId2"/>
    </p:custDataLst>
    <p:extLst>
      <p:ext uri="{BB962C8B-B14F-4D97-AF65-F5344CB8AC3E}">
        <p14:creationId xmlns:p14="http://schemas.microsoft.com/office/powerpoint/2010/main" val="14053200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par>
                    <p:cTn id="14" fill="hold" nodeType="clickPar">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circle(in)">
                                      <p:cBhvr>
                                        <p:cTn id="1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a:extLst>
              <a:ext uri="{FF2B5EF4-FFF2-40B4-BE49-F238E27FC236}">
                <a16:creationId xmlns:a16="http://schemas.microsoft.com/office/drawing/2014/main" id="{AC795BE1-164C-9A1C-8681-262368A71F3F}"/>
              </a:ext>
            </a:extLst>
          </p:cNvPr>
          <p:cNvSpPr txBox="1"/>
          <p:nvPr/>
        </p:nvSpPr>
        <p:spPr>
          <a:xfrm>
            <a:off x="615575" y="716741"/>
            <a:ext cx="9616143" cy="1281889"/>
          </a:xfrm>
          <a:prstGeom prst="rect">
            <a:avLst/>
          </a:prstGeom>
          <a:noFill/>
        </p:spPr>
        <p:txBody>
          <a:bodyPr wrap="square">
            <a:spAutoFit/>
          </a:bodyPr>
          <a:lstStyle/>
          <a:p>
            <a:pPr>
              <a:lnSpc>
                <a:spcPct val="130000"/>
              </a:lnSpc>
            </a:pPr>
            <a:r>
              <a:rPr lang="zh-CN" altLang="en-US" sz="3200" b="1">
                <a:latin typeface="宋体" panose="02010600030101010101" pitchFamily="2" charset="-122"/>
                <a:ea typeface="宋体" panose="02010600030101010101" pitchFamily="2" charset="-122"/>
              </a:rPr>
              <a:t>    恰同学少年，风华正茂；书生意气，挥斥方遒。</a:t>
            </a:r>
            <a:endParaRPr lang="en-US" altLang="zh-CN" sz="3200" b="1">
              <a:latin typeface="宋体" panose="02010600030101010101" pitchFamily="2" charset="-122"/>
              <a:ea typeface="宋体" panose="02010600030101010101" pitchFamily="2" charset="-122"/>
            </a:endParaRPr>
          </a:p>
          <a:p>
            <a:pPr>
              <a:lnSpc>
                <a:spcPct val="130000"/>
              </a:lnSpc>
            </a:pPr>
            <a:r>
              <a:rPr lang="zh-CN" altLang="en-US" sz="3200" b="1">
                <a:latin typeface="宋体" panose="02010600030101010101" pitchFamily="2" charset="-122"/>
                <a:ea typeface="宋体" panose="02010600030101010101" pitchFamily="2" charset="-122"/>
              </a:rPr>
              <a:t>指点江山，激扬文字，粪土当年万户侯。</a:t>
            </a:r>
            <a:endParaRPr lang="zh-CN" altLang="en-US" sz="3200">
              <a:latin typeface="宋体" panose="02010600030101010101" pitchFamily="2" charset="-122"/>
              <a:ea typeface="宋体" panose="02010600030101010101" pitchFamily="2" charset="-122"/>
            </a:endParaRPr>
          </a:p>
        </p:txBody>
      </p:sp>
      <p:sp>
        <p:nvSpPr>
          <p:cNvPr id="6" name="文本框 5" title="">
            <a:extLst>
              <a:ext uri="{FF2B5EF4-FFF2-40B4-BE49-F238E27FC236}">
                <a16:creationId xmlns:a16="http://schemas.microsoft.com/office/drawing/2014/main" id="{6792635C-A1A7-9DDF-40B0-DC7E171E2964}"/>
              </a:ext>
            </a:extLst>
          </p:cNvPr>
          <p:cNvSpPr txBox="1"/>
          <p:nvPr/>
        </p:nvSpPr>
        <p:spPr>
          <a:xfrm>
            <a:off x="496047" y="2025589"/>
            <a:ext cx="6323106" cy="984500"/>
          </a:xfrm>
          <a:prstGeom prst="rect">
            <a:avLst/>
          </a:prstGeom>
          <a:noFill/>
        </p:spPr>
        <p:txBody>
          <a:bodyPr wrap="square">
            <a:spAutoFit/>
          </a:bodyPr>
          <a:lstStyle/>
          <a:p>
            <a:pPr lvl="0" eaLnBrk="1" hangingPunct="1">
              <a:lnSpc>
                <a:spcPct val="130000"/>
              </a:lnSpc>
              <a:buNone/>
            </a:pPr>
            <a:r>
              <a:rPr lang="zh-CN" altLang="en-US" sz="2400" b="1">
                <a:solidFill>
                  <a:srgbClr val="FF0000"/>
                </a:solidFill>
                <a:latin typeface="仿宋" panose="02010609060101010101" pitchFamily="49" charset="-122"/>
                <a:ea typeface="仿宋" panose="02010609060101010101" pitchFamily="49" charset="-122"/>
              </a:rPr>
              <a:t>集体朗读并讨论：</a:t>
            </a:r>
          </a:p>
          <a:p>
            <a:pPr lvl="0" eaLnBrk="1" hangingPunct="1">
              <a:lnSpc>
                <a:spcPct val="130000"/>
              </a:lnSpc>
              <a:buNone/>
            </a:pPr>
            <a:r>
              <a:rPr lang="zh-CN" altLang="en-US" sz="2400" b="1">
                <a:solidFill>
                  <a:srgbClr val="FF0000"/>
                </a:solidFill>
                <a:latin typeface="仿宋" panose="02010609060101010101" pitchFamily="49" charset="-122"/>
                <a:ea typeface="仿宋" panose="02010609060101010101" pitchFamily="49" charset="-122"/>
              </a:rPr>
              <a:t> </a:t>
            </a:r>
            <a:r>
              <a:rPr lang="zh-CN" altLang="en-US" sz="2400" b="1">
                <a:latin typeface="仿宋" panose="02010609060101010101" pitchFamily="49" charset="-122"/>
                <a:ea typeface="仿宋" panose="02010609060101010101" pitchFamily="49" charset="-122"/>
              </a:rPr>
              <a:t>（</a:t>
            </a:r>
            <a:r>
              <a:rPr lang="en-US" altLang="zh-CN" sz="2400" b="1">
                <a:latin typeface="仿宋" panose="02010609060101010101" pitchFamily="49" charset="-122"/>
                <a:ea typeface="仿宋" panose="02010609060101010101" pitchFamily="49" charset="-122"/>
              </a:rPr>
              <a:t>1</a:t>
            </a:r>
            <a:r>
              <a:rPr lang="zh-CN" altLang="en-US" sz="2400" b="1">
                <a:latin typeface="仿宋" panose="02010609060101010101" pitchFamily="49" charset="-122"/>
                <a:ea typeface="仿宋" panose="02010609060101010101" pitchFamily="49" charset="-122"/>
              </a:rPr>
              <a:t>）读七句话要用什么样的语调和节奏？</a:t>
            </a:r>
            <a:endParaRPr lang="zh-CN" altLang="en-US" sz="2400">
              <a:latin typeface="仿宋" panose="02010609060101010101" pitchFamily="49" charset="-122"/>
              <a:ea typeface="仿宋" panose="02010609060101010101" pitchFamily="49" charset="-122"/>
            </a:endParaRPr>
          </a:p>
        </p:txBody>
      </p:sp>
      <p:sp>
        <p:nvSpPr>
          <p:cNvPr id="8" name="文本框 7" title="">
            <a:extLst>
              <a:ext uri="{FF2B5EF4-FFF2-40B4-BE49-F238E27FC236}">
                <a16:creationId xmlns:a16="http://schemas.microsoft.com/office/drawing/2014/main" id="{C703267A-FA11-F164-90CC-1EC1C89752D0}"/>
              </a:ext>
            </a:extLst>
          </p:cNvPr>
          <p:cNvSpPr txBox="1"/>
          <p:nvPr/>
        </p:nvSpPr>
        <p:spPr>
          <a:xfrm>
            <a:off x="764989" y="3010089"/>
            <a:ext cx="9675906" cy="984500"/>
          </a:xfrm>
          <a:prstGeom prst="rect">
            <a:avLst/>
          </a:prstGeom>
          <a:noFill/>
        </p:spPr>
        <p:txBody>
          <a:bodyPr wrap="square">
            <a:spAutoFit/>
          </a:bodyPr>
          <a:lstStyle/>
          <a:p>
            <a:pPr lvl="0" eaLnBrk="1" hangingPunct="1">
              <a:lnSpc>
                <a:spcPct val="130000"/>
              </a:lnSpc>
              <a:buNone/>
            </a:pPr>
            <a:r>
              <a:rPr lang="zh-CN" altLang="en-US" sz="2400">
                <a:latin typeface="仿宋" panose="02010609060101010101" pitchFamily="49" charset="-122"/>
                <a:ea typeface="仿宋" panose="02010609060101010101" pitchFamily="49" charset="-122"/>
              </a:rPr>
              <a:t>    要热情洋溢、慷慨激昂，音调铿锵，节奏短促明快，感情越来越激烈，气势越来越磅礴。</a:t>
            </a:r>
            <a:endParaRPr lang="en-US" altLang="zh-CN" sz="2400">
              <a:latin typeface="仿宋" panose="02010609060101010101" pitchFamily="49" charset="-122"/>
              <a:ea typeface="仿宋" panose="02010609060101010101" pitchFamily="49" charset="-122"/>
            </a:endParaRPr>
          </a:p>
        </p:txBody>
      </p:sp>
      <p:sp>
        <p:nvSpPr>
          <p:cNvPr id="10" name="文本框 9" title="">
            <a:extLst>
              <a:ext uri="{FF2B5EF4-FFF2-40B4-BE49-F238E27FC236}">
                <a16:creationId xmlns:a16="http://schemas.microsoft.com/office/drawing/2014/main" id="{7782EA85-F583-FEB5-8AAF-640A1F039E57}"/>
              </a:ext>
            </a:extLst>
          </p:cNvPr>
          <p:cNvSpPr txBox="1"/>
          <p:nvPr/>
        </p:nvSpPr>
        <p:spPr>
          <a:xfrm>
            <a:off x="615576" y="4074739"/>
            <a:ext cx="11193930" cy="461665"/>
          </a:xfrm>
          <a:prstGeom prst="rect">
            <a:avLst/>
          </a:prstGeom>
          <a:noFill/>
        </p:spPr>
        <p:txBody>
          <a:bodyPr wrap="square">
            <a:spAutoFit/>
          </a:bodyPr>
          <a:lstStyle/>
          <a:p>
            <a:pPr lvl="0" eaLnBrk="1" hangingPunct="1">
              <a:buNone/>
            </a:pPr>
            <a:r>
              <a:rPr lang="zh-CN" altLang="en-US" sz="2400" b="1">
                <a:latin typeface="仿宋" panose="02010609060101010101" pitchFamily="49" charset="-122"/>
                <a:ea typeface="仿宋" panose="02010609060101010101" pitchFamily="49" charset="-122"/>
              </a:rPr>
              <a:t>（</a:t>
            </a:r>
            <a:r>
              <a:rPr lang="en-US" altLang="zh-CN" sz="2400" b="1">
                <a:latin typeface="仿宋" panose="02010609060101010101" pitchFamily="49" charset="-122"/>
                <a:ea typeface="仿宋" panose="02010609060101010101" pitchFamily="49" charset="-122"/>
              </a:rPr>
              <a:t>2</a:t>
            </a:r>
            <a:r>
              <a:rPr lang="zh-CN" altLang="en-US" sz="2400" b="1">
                <a:latin typeface="仿宋" panose="02010609060101010101" pitchFamily="49" charset="-122"/>
                <a:ea typeface="仿宋" panose="02010609060101010101" pitchFamily="49" charset="-122"/>
              </a:rPr>
              <a:t>）这七句话由一个字引领，这个字是哪个字？这七句话描述了怎样的人物形象？</a:t>
            </a:r>
          </a:p>
        </p:txBody>
      </p:sp>
      <p:sp>
        <p:nvSpPr>
          <p:cNvPr id="12" name="文本框 11" title="">
            <a:extLst>
              <a:ext uri="{FF2B5EF4-FFF2-40B4-BE49-F238E27FC236}">
                <a16:creationId xmlns:a16="http://schemas.microsoft.com/office/drawing/2014/main" id="{87E5A471-C4F6-9F15-A9D8-3FA01F9A453F}"/>
              </a:ext>
            </a:extLst>
          </p:cNvPr>
          <p:cNvSpPr txBox="1"/>
          <p:nvPr/>
        </p:nvSpPr>
        <p:spPr>
          <a:xfrm>
            <a:off x="717176" y="4643740"/>
            <a:ext cx="10990729" cy="984500"/>
          </a:xfrm>
          <a:prstGeom prst="rect">
            <a:avLst/>
          </a:prstGeom>
          <a:noFill/>
        </p:spPr>
        <p:txBody>
          <a:bodyPr wrap="square">
            <a:spAutoFit/>
          </a:bodyPr>
          <a:lstStyle/>
          <a:p>
            <a:pPr lvl="0" eaLnBrk="1" hangingPunct="1">
              <a:lnSpc>
                <a:spcPct val="130000"/>
              </a:lnSpc>
              <a:buNone/>
            </a:pPr>
            <a:r>
              <a:rPr lang="en-US" altLang="zh-CN" sz="2400">
                <a:latin typeface="黑体" panose="02010609060101010101" pitchFamily="49" charset="-122"/>
                <a:ea typeface="黑体" panose="02010609060101010101" pitchFamily="49" charset="-122"/>
              </a:rPr>
              <a:t>    “</a:t>
            </a:r>
            <a:r>
              <a:rPr lang="zh-CN" altLang="en-US" sz="2400">
                <a:latin typeface="黑体" panose="02010609060101010101" pitchFamily="49" charset="-122"/>
                <a:ea typeface="黑体" panose="02010609060101010101" pitchFamily="49" charset="-122"/>
              </a:rPr>
              <a:t>恰”字。这七句话描述了毛泽东和他的好友们德才兼备、奋发有为、壮志凌云、无私无畏、敢于斗争、气势不凡、胆略超群的热血青年形象。</a:t>
            </a:r>
          </a:p>
        </p:txBody>
      </p:sp>
    </p:spTree>
    <p:custDataLst>
      <p:tags r:id="rId2"/>
    </p:custDataLst>
    <p:extLst>
      <p:ext uri="{BB962C8B-B14F-4D97-AF65-F5344CB8AC3E}">
        <p14:creationId xmlns:p14="http://schemas.microsoft.com/office/powerpoint/2010/main" val="7741191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80">
                                          <p:stCondLst>
                                            <p:cond delay="0"/>
                                          </p:stCondLst>
                                        </p:cTn>
                                        <p:tgtEl>
                                          <p:spTgt spid="12"/>
                                        </p:tgtEl>
                                      </p:cBhvr>
                                    </p:animEffect>
                                    <p:anim calcmode="lin" valueType="num">
                                      <p:cBhvr>
                                        <p:cTn id="15"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0" dur="26">
                                          <p:stCondLst>
                                            <p:cond delay="650"/>
                                          </p:stCondLst>
                                        </p:cTn>
                                        <p:tgtEl>
                                          <p:spTgt spid="12"/>
                                        </p:tgtEl>
                                      </p:cBhvr>
                                      <p:to x="100000" y="60000"/>
                                    </p:animScale>
                                    <p:animScale>
                                      <p:cBhvr>
                                        <p:cTn id="21" dur="166" decel="50000">
                                          <p:stCondLst>
                                            <p:cond delay="676"/>
                                          </p:stCondLst>
                                        </p:cTn>
                                        <p:tgtEl>
                                          <p:spTgt spid="12"/>
                                        </p:tgtEl>
                                      </p:cBhvr>
                                      <p:to x="100000" y="100000"/>
                                    </p:animScale>
                                    <p:animScale>
                                      <p:cBhvr>
                                        <p:cTn id="22" dur="26">
                                          <p:stCondLst>
                                            <p:cond delay="1312"/>
                                          </p:stCondLst>
                                        </p:cTn>
                                        <p:tgtEl>
                                          <p:spTgt spid="12"/>
                                        </p:tgtEl>
                                      </p:cBhvr>
                                      <p:to x="100000" y="80000"/>
                                    </p:animScale>
                                    <p:animScale>
                                      <p:cBhvr>
                                        <p:cTn id="23" dur="166" decel="50000">
                                          <p:stCondLst>
                                            <p:cond delay="1338"/>
                                          </p:stCondLst>
                                        </p:cTn>
                                        <p:tgtEl>
                                          <p:spTgt spid="12"/>
                                        </p:tgtEl>
                                      </p:cBhvr>
                                      <p:to x="100000" y="100000"/>
                                    </p:animScale>
                                    <p:animScale>
                                      <p:cBhvr>
                                        <p:cTn id="24" dur="26">
                                          <p:stCondLst>
                                            <p:cond delay="1642"/>
                                          </p:stCondLst>
                                        </p:cTn>
                                        <p:tgtEl>
                                          <p:spTgt spid="12"/>
                                        </p:tgtEl>
                                      </p:cBhvr>
                                      <p:to x="100000" y="90000"/>
                                    </p:animScale>
                                    <p:animScale>
                                      <p:cBhvr>
                                        <p:cTn id="25" dur="166" decel="50000">
                                          <p:stCondLst>
                                            <p:cond delay="1668"/>
                                          </p:stCondLst>
                                        </p:cTn>
                                        <p:tgtEl>
                                          <p:spTgt spid="12"/>
                                        </p:tgtEl>
                                      </p:cBhvr>
                                      <p:to x="100000" y="100000"/>
                                    </p:animScale>
                                    <p:animScale>
                                      <p:cBhvr>
                                        <p:cTn id="26" dur="26">
                                          <p:stCondLst>
                                            <p:cond delay="1808"/>
                                          </p:stCondLst>
                                        </p:cTn>
                                        <p:tgtEl>
                                          <p:spTgt spid="12"/>
                                        </p:tgtEl>
                                      </p:cBhvr>
                                      <p:to x="100000" y="95000"/>
                                    </p:animScale>
                                    <p:animScale>
                                      <p:cBhvr>
                                        <p:cTn id="27"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a:extLst>
              <a:ext uri="{FF2B5EF4-FFF2-40B4-BE49-F238E27FC236}">
                <a16:creationId xmlns:a16="http://schemas.microsoft.com/office/drawing/2014/main" id="{AB3C538B-EB23-864F-302E-10B4927F459D}"/>
              </a:ext>
            </a:extLst>
          </p:cNvPr>
          <p:cNvSpPr txBox="1"/>
          <p:nvPr/>
        </p:nvSpPr>
        <p:spPr>
          <a:xfrm>
            <a:off x="830728" y="783521"/>
            <a:ext cx="5976471" cy="584775"/>
          </a:xfrm>
          <a:prstGeom prst="rect">
            <a:avLst/>
          </a:prstGeom>
          <a:noFill/>
        </p:spPr>
        <p:txBody>
          <a:bodyPr wrap="square">
            <a:spAutoFit/>
          </a:bodyPr>
          <a:lstStyle/>
          <a:p>
            <a:r>
              <a:rPr lang="zh-CN" altLang="en-US" sz="3200" b="1">
                <a:latin typeface="宋体" panose="02010600030101010101" pitchFamily="2" charset="-122"/>
                <a:ea typeface="宋体" panose="02010600030101010101" pitchFamily="2" charset="-122"/>
              </a:rPr>
              <a:t>曾记否，到中流击水，浪遏飞舟？ </a:t>
            </a:r>
            <a:endParaRPr lang="zh-CN" altLang="en-US" sz="3200">
              <a:latin typeface="宋体" panose="02010600030101010101" pitchFamily="2" charset="-122"/>
              <a:ea typeface="宋体" panose="02010600030101010101" pitchFamily="2" charset="-122"/>
            </a:endParaRPr>
          </a:p>
        </p:txBody>
      </p:sp>
      <p:sp>
        <p:nvSpPr>
          <p:cNvPr id="5" name="文本框 4" title="">
            <a:extLst>
              <a:ext uri="{FF2B5EF4-FFF2-40B4-BE49-F238E27FC236}">
                <a16:creationId xmlns:a16="http://schemas.microsoft.com/office/drawing/2014/main" id="{F5D7CE3E-EA93-4B36-7FAF-201C6DB6CC63}"/>
              </a:ext>
            </a:extLst>
          </p:cNvPr>
          <p:cNvSpPr txBox="1"/>
          <p:nvPr/>
        </p:nvSpPr>
        <p:spPr>
          <a:xfrm>
            <a:off x="579718" y="1611131"/>
            <a:ext cx="6096000" cy="1133195"/>
          </a:xfrm>
          <a:prstGeom prst="rect">
            <a:avLst/>
          </a:prstGeom>
          <a:noFill/>
        </p:spPr>
        <p:txBody>
          <a:bodyPr wrap="square">
            <a:spAutoFit/>
          </a:bodyPr>
          <a:lstStyle/>
          <a:p>
            <a:pPr lvl="0" eaLnBrk="1" hangingPunct="1">
              <a:lnSpc>
                <a:spcPct val="130000"/>
              </a:lnSpc>
              <a:buNone/>
            </a:pPr>
            <a:r>
              <a:rPr lang="zh-CN" altLang="en-US" sz="2800" b="1">
                <a:solidFill>
                  <a:srgbClr val="FF3300"/>
                </a:solidFill>
                <a:latin typeface="宋体" panose="02010600030101010101" pitchFamily="2" charset="-122"/>
                <a:ea typeface="宋体" panose="02010600030101010101" pitchFamily="2" charset="-122"/>
              </a:rPr>
              <a:t>朗读并回答：</a:t>
            </a:r>
          </a:p>
          <a:p>
            <a:pPr lvl="0" eaLnBrk="1" hangingPunct="1">
              <a:lnSpc>
                <a:spcPct val="130000"/>
              </a:lnSpc>
              <a:buNone/>
            </a:pPr>
            <a:r>
              <a:rPr lang="zh-CN" altLang="en-US" sz="2800" b="1">
                <a:solidFill>
                  <a:srgbClr val="FF3300"/>
                </a:solidFill>
                <a:latin typeface="宋体" panose="02010600030101010101" pitchFamily="2" charset="-122"/>
                <a:ea typeface="宋体" panose="02010600030101010101" pitchFamily="2" charset="-122"/>
              </a:rPr>
              <a:t> </a:t>
            </a:r>
            <a:r>
              <a:rPr lang="zh-CN" altLang="en-US" sz="2800" b="1">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）读这三句话要有什么样的感觉？</a:t>
            </a:r>
          </a:p>
        </p:txBody>
      </p:sp>
      <p:sp>
        <p:nvSpPr>
          <p:cNvPr id="6" name="文本框 5" title="">
            <a:extLst>
              <a:ext uri="{FF2B5EF4-FFF2-40B4-BE49-F238E27FC236}">
                <a16:creationId xmlns:a16="http://schemas.microsoft.com/office/drawing/2014/main" id="{0E037ECE-C28F-3BED-1FD8-DA51990E21B6}"/>
              </a:ext>
            </a:extLst>
          </p:cNvPr>
          <p:cNvSpPr txBox="1"/>
          <p:nvPr/>
        </p:nvSpPr>
        <p:spPr>
          <a:xfrm>
            <a:off x="770963" y="2855958"/>
            <a:ext cx="6096000" cy="573042"/>
          </a:xfrm>
          <a:prstGeom prst="rect">
            <a:avLst/>
          </a:prstGeom>
          <a:noFill/>
        </p:spPr>
        <p:txBody>
          <a:bodyPr wrap="square">
            <a:spAutoFit/>
          </a:bodyPr>
          <a:lstStyle/>
          <a:p>
            <a:pPr lvl="0" eaLnBrk="1" hangingPunct="1">
              <a:lnSpc>
                <a:spcPct val="130000"/>
              </a:lnSpc>
              <a:buNone/>
            </a:pPr>
            <a:r>
              <a:rPr lang="zh-CN" altLang="en-US" sz="2800" b="1">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2</a:t>
            </a:r>
            <a:r>
              <a:rPr lang="zh-CN" altLang="en-US" sz="2800" b="1">
                <a:latin typeface="宋体" panose="02010600030101010101" pitchFamily="2" charset="-122"/>
                <a:ea typeface="宋体" panose="02010600030101010101" pitchFamily="2" charset="-122"/>
              </a:rPr>
              <a:t>）表现了怎样的思想感情？</a:t>
            </a:r>
          </a:p>
        </p:txBody>
      </p:sp>
      <p:sp>
        <p:nvSpPr>
          <p:cNvPr id="8" name="文本框 7" title="">
            <a:extLst>
              <a:ext uri="{FF2B5EF4-FFF2-40B4-BE49-F238E27FC236}">
                <a16:creationId xmlns:a16="http://schemas.microsoft.com/office/drawing/2014/main" id="{4278CF6A-BD07-15B7-239F-D1D5B180418C}"/>
              </a:ext>
            </a:extLst>
          </p:cNvPr>
          <p:cNvSpPr txBox="1"/>
          <p:nvPr/>
        </p:nvSpPr>
        <p:spPr>
          <a:xfrm>
            <a:off x="6968564" y="2221106"/>
            <a:ext cx="4010212" cy="523220"/>
          </a:xfrm>
          <a:prstGeom prst="rect">
            <a:avLst/>
          </a:prstGeom>
          <a:noFill/>
        </p:spPr>
        <p:txBody>
          <a:bodyPr wrap="square">
            <a:spAutoFit/>
          </a:bodyPr>
          <a:lstStyle/>
          <a:p>
            <a:pPr marL="0" lvl="0" indent="0" eaLnBrk="1" hangingPunct="1">
              <a:spcBef>
                <a:spcPct val="50000"/>
              </a:spcBef>
            </a:pPr>
            <a:r>
              <a:rPr lang="zh-CN" altLang="en-US" sz="2800">
                <a:latin typeface="仿宋" panose="02010609060101010101" pitchFamily="49" charset="-122"/>
                <a:ea typeface="仿宋" panose="02010609060101010101" pitchFamily="49" charset="-122"/>
              </a:rPr>
              <a:t>要有豪迈、自信的感觉。</a:t>
            </a:r>
          </a:p>
        </p:txBody>
      </p:sp>
      <p:sp>
        <p:nvSpPr>
          <p:cNvPr id="10" name="文本框 9" title="">
            <a:extLst>
              <a:ext uri="{FF2B5EF4-FFF2-40B4-BE49-F238E27FC236}">
                <a16:creationId xmlns:a16="http://schemas.microsoft.com/office/drawing/2014/main" id="{D1DB3973-1CBD-F014-A06E-62F7BD98B159}"/>
              </a:ext>
            </a:extLst>
          </p:cNvPr>
          <p:cNvSpPr txBox="1"/>
          <p:nvPr/>
        </p:nvSpPr>
        <p:spPr>
          <a:xfrm>
            <a:off x="1010022" y="3429000"/>
            <a:ext cx="10470777" cy="1717521"/>
          </a:xfrm>
          <a:prstGeom prst="rect">
            <a:avLst/>
          </a:prstGeom>
          <a:noFill/>
        </p:spPr>
        <p:txBody>
          <a:bodyPr wrap="square">
            <a:spAutoFit/>
          </a:bodyPr>
          <a:lstStyle/>
          <a:p>
            <a:pPr>
              <a:lnSpc>
                <a:spcPct val="130000"/>
              </a:lnSpc>
            </a:pPr>
            <a:r>
              <a:rPr lang="zh-CN" altLang="en-US" sz="2800">
                <a:latin typeface="仿宋" panose="02010609060101010101" pitchFamily="49" charset="-122"/>
                <a:ea typeface="仿宋" panose="02010609060101010101" pitchFamily="49" charset="-122"/>
              </a:rPr>
              <a:t>    表现了作者和同伴激流勇进、一往无前、以天下为己任的革命气概，也是对一切有志献身革命的志士仁人的号召。同时，含蓄地回答了上阕提出的“谁主沉浮”的问题。</a:t>
            </a:r>
          </a:p>
        </p:txBody>
      </p:sp>
    </p:spTree>
    <p:custDataLst>
      <p:tags r:id="rId2"/>
    </p:custDataLst>
    <p:extLst>
      <p:ext uri="{BB962C8B-B14F-4D97-AF65-F5344CB8AC3E}">
        <p14:creationId xmlns:p14="http://schemas.microsoft.com/office/powerpoint/2010/main" val="12104031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ext Box 3" title="">
            <a:extLst>
              <a:ext uri="{FF2B5EF4-FFF2-40B4-BE49-F238E27FC236}">
                <a16:creationId xmlns:a16="http://schemas.microsoft.com/office/drawing/2014/main" id="{62C2E6B7-1E78-C717-3E5C-C51626CDB54C}"/>
              </a:ext>
            </a:extLst>
          </p:cNvPr>
          <p:cNvSpPr/>
          <p:nvPr/>
        </p:nvSpPr>
        <p:spPr>
          <a:xfrm>
            <a:off x="188772" y="387351"/>
            <a:ext cx="2732088" cy="701675"/>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4000" b="1"/>
              <a:t>下阕小结：</a:t>
            </a:r>
          </a:p>
        </p:txBody>
      </p:sp>
      <p:sp>
        <p:nvSpPr>
          <p:cNvPr id="3" name="AutoShape 6" title="">
            <a:extLst>
              <a:ext uri="{FF2B5EF4-FFF2-40B4-BE49-F238E27FC236}">
                <a16:creationId xmlns:a16="http://schemas.microsoft.com/office/drawing/2014/main" id="{53058E34-B408-7453-FBFD-7237AE3ABFF4}"/>
              </a:ext>
            </a:extLst>
          </p:cNvPr>
          <p:cNvSpPr/>
          <p:nvPr/>
        </p:nvSpPr>
        <p:spPr>
          <a:xfrm>
            <a:off x="3745753" y="1429871"/>
            <a:ext cx="304800" cy="2743200"/>
          </a:xfrm>
          <a:prstGeom prst="leftBrace">
            <a:avLst>
              <a:gd name="adj1" fmla="val 75000"/>
              <a:gd name="adj2" fmla="val 50000"/>
            </a:avLst>
          </a:prstGeom>
          <a:noFill/>
          <a:ln w="38100">
            <a:solidFill>
              <a:srgbClr val="3366FF"/>
            </a:solidFill>
            <a:round/>
          </a:ln>
        </p:spPr>
        <p:txBody>
          <a:bodyPr wrap="none"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endParaRPr lang="zh-CN" altLang="en-US"/>
          </a:p>
        </p:txBody>
      </p:sp>
      <p:sp>
        <p:nvSpPr>
          <p:cNvPr id="4" name="Text Box 7" title="">
            <a:extLst>
              <a:ext uri="{FF2B5EF4-FFF2-40B4-BE49-F238E27FC236}">
                <a16:creationId xmlns:a16="http://schemas.microsoft.com/office/drawing/2014/main" id="{319126BF-5433-4788-1F8D-F697E323FE51}"/>
              </a:ext>
            </a:extLst>
          </p:cNvPr>
          <p:cNvSpPr/>
          <p:nvPr/>
        </p:nvSpPr>
        <p:spPr>
          <a:xfrm>
            <a:off x="4202953" y="1179046"/>
            <a:ext cx="3041650" cy="3081338"/>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2800" b="1">
                <a:solidFill>
                  <a:srgbClr val="FF0000"/>
                </a:solidFill>
              </a:rPr>
              <a:t>恰</a:t>
            </a:r>
            <a:r>
              <a:rPr lang="zh-CN" altLang="en-US" sz="2800" b="1"/>
              <a:t>同学少年，</a:t>
            </a:r>
          </a:p>
          <a:p>
            <a:pPr marL="0" lvl="0" indent="0" eaLnBrk="1" hangingPunct="1"/>
            <a:r>
              <a:rPr lang="zh-CN" altLang="en-US" sz="2800" b="1"/>
              <a:t>风华正茂；</a:t>
            </a:r>
          </a:p>
          <a:p>
            <a:pPr marL="0" lvl="0" indent="0" eaLnBrk="1" hangingPunct="1"/>
            <a:r>
              <a:rPr lang="zh-CN" altLang="en-US" sz="2800" b="1"/>
              <a:t>书生意气，</a:t>
            </a:r>
          </a:p>
          <a:p>
            <a:pPr marL="0" lvl="0" indent="0" eaLnBrk="1" hangingPunct="1"/>
            <a:r>
              <a:rPr lang="zh-CN" altLang="en-US" sz="2800" b="1"/>
              <a:t>挥斥方遒。</a:t>
            </a:r>
          </a:p>
          <a:p>
            <a:pPr marL="0" lvl="0" indent="0" eaLnBrk="1" hangingPunct="1"/>
            <a:r>
              <a:rPr lang="zh-CN" altLang="en-US" sz="2800" b="1"/>
              <a:t>指点江山，</a:t>
            </a:r>
          </a:p>
          <a:p>
            <a:pPr marL="0" lvl="0" indent="0" eaLnBrk="1" hangingPunct="1"/>
            <a:r>
              <a:rPr lang="zh-CN" altLang="en-US" sz="2800" b="1"/>
              <a:t>激扬文字，</a:t>
            </a:r>
          </a:p>
          <a:p>
            <a:pPr marL="0" lvl="0" indent="0" eaLnBrk="1" hangingPunct="1"/>
            <a:r>
              <a:rPr lang="zh-CN" altLang="en-US" sz="2800" b="1">
                <a:solidFill>
                  <a:srgbClr val="FF0000"/>
                </a:solidFill>
              </a:rPr>
              <a:t>粪土</a:t>
            </a:r>
            <a:r>
              <a:rPr lang="zh-CN" altLang="en-US" sz="2800" b="1"/>
              <a:t>当年</a:t>
            </a:r>
            <a:r>
              <a:rPr lang="zh-CN" altLang="en-US" sz="2800" b="1">
                <a:solidFill>
                  <a:srgbClr val="FF0000"/>
                </a:solidFill>
              </a:rPr>
              <a:t>万户侯</a:t>
            </a:r>
            <a:r>
              <a:rPr lang="zh-CN" altLang="en-US" sz="2800" b="1"/>
              <a:t>。</a:t>
            </a:r>
            <a:endParaRPr lang="zh-CN" altLang="en-US" b="1">
              <a:solidFill>
                <a:srgbClr val="FF0000"/>
              </a:solidFill>
              <a:ea typeface="宋体" panose="02010600030101010101" pitchFamily="2" charset="-122"/>
            </a:endParaRPr>
          </a:p>
        </p:txBody>
      </p:sp>
      <p:sp>
        <p:nvSpPr>
          <p:cNvPr id="5" name="AutoShape 9" title="">
            <a:extLst>
              <a:ext uri="{FF2B5EF4-FFF2-40B4-BE49-F238E27FC236}">
                <a16:creationId xmlns:a16="http://schemas.microsoft.com/office/drawing/2014/main" id="{1F734F53-7024-DD8F-EA57-CCD1EBB668C4}"/>
              </a:ext>
            </a:extLst>
          </p:cNvPr>
          <p:cNvSpPr/>
          <p:nvPr/>
        </p:nvSpPr>
        <p:spPr>
          <a:xfrm>
            <a:off x="7084265" y="1364784"/>
            <a:ext cx="381000" cy="2895600"/>
          </a:xfrm>
          <a:prstGeom prst="rightBrace">
            <a:avLst>
              <a:gd name="adj1" fmla="val 63333"/>
              <a:gd name="adj2" fmla="val 50000"/>
            </a:avLst>
          </a:prstGeom>
          <a:noFill/>
          <a:ln w="38100">
            <a:solidFill>
              <a:srgbClr val="FF00FF"/>
            </a:solidFill>
            <a:round/>
          </a:ln>
        </p:spPr>
        <p:txBody>
          <a:bodyPr wrap="none"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endParaRPr lang="zh-CN" altLang="en-US"/>
          </a:p>
        </p:txBody>
      </p:sp>
      <p:sp>
        <p:nvSpPr>
          <p:cNvPr id="6" name="Text Box 10" title="">
            <a:extLst>
              <a:ext uri="{FF2B5EF4-FFF2-40B4-BE49-F238E27FC236}">
                <a16:creationId xmlns:a16="http://schemas.microsoft.com/office/drawing/2014/main" id="{8D00DB74-83E6-0EEC-E33C-03E90324789F}"/>
              </a:ext>
            </a:extLst>
          </p:cNvPr>
          <p:cNvSpPr/>
          <p:nvPr/>
        </p:nvSpPr>
        <p:spPr>
          <a:xfrm rot="16200000">
            <a:off x="8058988" y="1785158"/>
            <a:ext cx="1292662" cy="2018928"/>
          </a:xfrm>
          <a:prstGeom prst="rect">
            <a:avLst/>
          </a:prstGeom>
          <a:noFill/>
          <a:ln>
            <a:noFill/>
            <a:miter lim="800000"/>
          </a:ln>
        </p:spPr>
        <p:txBody>
          <a:bodyPr vert="vert"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eaLnBrk="1" hangingPunct="1"/>
            <a:r>
              <a:rPr lang="zh-CN" altLang="en-US" sz="3600" b="1">
                <a:solidFill>
                  <a:srgbClr val="002060"/>
                </a:solidFill>
                <a:latin typeface="黑体" panose="02010609060101010101" pitchFamily="49" charset="-122"/>
              </a:rPr>
              <a:t>壮志凌云</a:t>
            </a:r>
          </a:p>
          <a:p>
            <a:pPr marL="0" lvl="0" eaLnBrk="1" hangingPunct="1"/>
            <a:r>
              <a:rPr lang="zh-CN" altLang="en-US" sz="3600" b="1">
                <a:solidFill>
                  <a:srgbClr val="002060"/>
                </a:solidFill>
                <a:latin typeface="黑体" panose="02010609060101010101" pitchFamily="49" charset="-122"/>
              </a:rPr>
              <a:t>风华正茂</a:t>
            </a:r>
          </a:p>
        </p:txBody>
      </p:sp>
      <p:sp>
        <p:nvSpPr>
          <p:cNvPr id="7" name="Text Box 12" title="">
            <a:extLst>
              <a:ext uri="{FF2B5EF4-FFF2-40B4-BE49-F238E27FC236}">
                <a16:creationId xmlns:a16="http://schemas.microsoft.com/office/drawing/2014/main" id="{D2D905E2-092B-F301-2E79-80BCCFBFB651}"/>
              </a:ext>
            </a:extLst>
          </p:cNvPr>
          <p:cNvSpPr/>
          <p:nvPr/>
        </p:nvSpPr>
        <p:spPr>
          <a:xfrm>
            <a:off x="4274391" y="4706471"/>
            <a:ext cx="2632075" cy="1919288"/>
          </a:xfrm>
          <a:prstGeom prst="rect">
            <a:avLst/>
          </a:prstGeom>
          <a:noFill/>
          <a:ln>
            <a:noFill/>
            <a:miter lim="800000"/>
          </a:ln>
        </p:spPr>
        <p:txBody>
          <a:bodyPr wrap="non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3200" b="1"/>
              <a:t>到中流</a:t>
            </a:r>
            <a:r>
              <a:rPr lang="zh-CN" altLang="en-US" sz="3200" b="1">
                <a:solidFill>
                  <a:srgbClr val="FF3300"/>
                </a:solidFill>
              </a:rPr>
              <a:t>击</a:t>
            </a:r>
            <a:r>
              <a:rPr lang="zh-CN" altLang="en-US" sz="3200" b="1"/>
              <a:t>水，</a:t>
            </a:r>
          </a:p>
          <a:p>
            <a:pPr marL="0" lvl="0" indent="0" eaLnBrk="1" hangingPunct="1"/>
            <a:endParaRPr lang="zh-CN" altLang="en-US" sz="3200" b="1">
              <a:solidFill>
                <a:srgbClr val="6600FF"/>
              </a:solidFill>
            </a:endParaRPr>
          </a:p>
          <a:p>
            <a:pPr marL="0" lvl="0" indent="0" eaLnBrk="1" hangingPunct="1"/>
            <a:r>
              <a:rPr lang="zh-CN" altLang="en-US" sz="3200" b="1"/>
              <a:t>浪</a:t>
            </a:r>
            <a:r>
              <a:rPr lang="zh-CN" altLang="en-US" sz="3200" b="1">
                <a:solidFill>
                  <a:srgbClr val="FF3300"/>
                </a:solidFill>
              </a:rPr>
              <a:t>遏</a:t>
            </a:r>
            <a:r>
              <a:rPr lang="zh-CN" altLang="en-US" sz="3200" b="1"/>
              <a:t>飞舟？</a:t>
            </a:r>
          </a:p>
          <a:p>
            <a:pPr marL="0" lvl="0" indent="0" eaLnBrk="1" hangingPunct="1"/>
            <a:endParaRPr lang="zh-CN" altLang="en-US" b="1">
              <a:solidFill>
                <a:srgbClr val="FF0000"/>
              </a:solidFill>
            </a:endParaRPr>
          </a:p>
        </p:txBody>
      </p:sp>
      <p:sp>
        <p:nvSpPr>
          <p:cNvPr id="8" name="AutoShape 13" title="">
            <a:extLst>
              <a:ext uri="{FF2B5EF4-FFF2-40B4-BE49-F238E27FC236}">
                <a16:creationId xmlns:a16="http://schemas.microsoft.com/office/drawing/2014/main" id="{B73CEE4D-2472-3A57-0647-369A290E207E}"/>
              </a:ext>
            </a:extLst>
          </p:cNvPr>
          <p:cNvSpPr/>
          <p:nvPr/>
        </p:nvSpPr>
        <p:spPr>
          <a:xfrm>
            <a:off x="3898153" y="4630271"/>
            <a:ext cx="152400" cy="1676400"/>
          </a:xfrm>
          <a:prstGeom prst="leftBrace">
            <a:avLst>
              <a:gd name="adj1" fmla="val 91667"/>
              <a:gd name="adj2" fmla="val 50000"/>
            </a:avLst>
          </a:prstGeom>
          <a:noFill/>
          <a:ln w="38100">
            <a:solidFill>
              <a:srgbClr val="FF00FF"/>
            </a:solidFill>
            <a:round/>
          </a:ln>
        </p:spPr>
        <p:txBody>
          <a:bodyPr wrap="none"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endParaRPr lang="zh-CN" altLang="en-US"/>
          </a:p>
        </p:txBody>
      </p:sp>
      <p:sp>
        <p:nvSpPr>
          <p:cNvPr id="9" name="AutoShape 15" title="">
            <a:extLst>
              <a:ext uri="{FF2B5EF4-FFF2-40B4-BE49-F238E27FC236}">
                <a16:creationId xmlns:a16="http://schemas.microsoft.com/office/drawing/2014/main" id="{F75C62A8-4019-103A-0185-E125873C75F2}"/>
              </a:ext>
            </a:extLst>
          </p:cNvPr>
          <p:cNvSpPr/>
          <p:nvPr/>
        </p:nvSpPr>
        <p:spPr>
          <a:xfrm>
            <a:off x="7160465" y="4641384"/>
            <a:ext cx="152400" cy="1752600"/>
          </a:xfrm>
          <a:prstGeom prst="rightBrace">
            <a:avLst>
              <a:gd name="adj1" fmla="val 95833"/>
              <a:gd name="adj2" fmla="val 50000"/>
            </a:avLst>
          </a:prstGeom>
          <a:noFill/>
          <a:ln w="38100">
            <a:solidFill>
              <a:srgbClr val="FF00FF"/>
            </a:solidFill>
            <a:round/>
          </a:ln>
        </p:spPr>
        <p:txBody>
          <a:bodyPr wrap="none"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endParaRPr lang="zh-CN" altLang="en-US"/>
          </a:p>
        </p:txBody>
      </p:sp>
      <p:sp>
        <p:nvSpPr>
          <p:cNvPr id="10" name="Text Box 16" title="">
            <a:extLst>
              <a:ext uri="{FF2B5EF4-FFF2-40B4-BE49-F238E27FC236}">
                <a16:creationId xmlns:a16="http://schemas.microsoft.com/office/drawing/2014/main" id="{BA090652-5BB1-8210-BBBB-A5455EB83710}"/>
              </a:ext>
            </a:extLst>
          </p:cNvPr>
          <p:cNvSpPr/>
          <p:nvPr/>
        </p:nvSpPr>
        <p:spPr>
          <a:xfrm rot="16200000">
            <a:off x="8058988" y="4508220"/>
            <a:ext cx="1292662" cy="2018928"/>
          </a:xfrm>
          <a:prstGeom prst="rect">
            <a:avLst/>
          </a:prstGeom>
          <a:noFill/>
          <a:ln>
            <a:noFill/>
            <a:miter lim="800000"/>
          </a:ln>
        </p:spPr>
        <p:txBody>
          <a:bodyPr vert="vert" wrap="square">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eaLnBrk="1" hangingPunct="1"/>
            <a:r>
              <a:rPr lang="zh-CN" altLang="en-US" sz="3600" b="1">
                <a:solidFill>
                  <a:srgbClr val="002060"/>
                </a:solidFill>
                <a:latin typeface="黑体" panose="02010609060101010101" pitchFamily="49" charset="-122"/>
              </a:rPr>
              <a:t>乘风破浪</a:t>
            </a:r>
          </a:p>
          <a:p>
            <a:pPr marL="0" lvl="0" eaLnBrk="1" hangingPunct="1"/>
            <a:r>
              <a:rPr lang="zh-CN" altLang="en-US" sz="3600" b="1">
                <a:solidFill>
                  <a:srgbClr val="002060"/>
                </a:solidFill>
                <a:latin typeface="黑体" panose="02010609060101010101" pitchFamily="49" charset="-122"/>
              </a:rPr>
              <a:t>奋然前行</a:t>
            </a:r>
          </a:p>
        </p:txBody>
      </p:sp>
      <p:sp>
        <p:nvSpPr>
          <p:cNvPr id="11" name="Text Box 17" title="">
            <a:extLst>
              <a:ext uri="{FF2B5EF4-FFF2-40B4-BE49-F238E27FC236}">
                <a16:creationId xmlns:a16="http://schemas.microsoft.com/office/drawing/2014/main" id="{F61CEC07-1425-203A-62BD-985356F2A996}"/>
              </a:ext>
            </a:extLst>
          </p:cNvPr>
          <p:cNvSpPr/>
          <p:nvPr/>
        </p:nvSpPr>
        <p:spPr>
          <a:xfrm>
            <a:off x="4202953" y="659934"/>
            <a:ext cx="1447800" cy="579437"/>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r>
              <a:rPr lang="zh-CN" altLang="en-US" sz="3200" b="1"/>
              <a:t>过渡</a:t>
            </a:r>
          </a:p>
        </p:txBody>
      </p:sp>
      <p:sp>
        <p:nvSpPr>
          <p:cNvPr id="12" name="Text Box 18" title="">
            <a:extLst>
              <a:ext uri="{FF2B5EF4-FFF2-40B4-BE49-F238E27FC236}">
                <a16:creationId xmlns:a16="http://schemas.microsoft.com/office/drawing/2014/main" id="{B477CC97-667C-1773-40D7-F245CFD18068}"/>
              </a:ext>
            </a:extLst>
          </p:cNvPr>
          <p:cNvSpPr/>
          <p:nvPr/>
        </p:nvSpPr>
        <p:spPr>
          <a:xfrm>
            <a:off x="2706547" y="768351"/>
            <a:ext cx="649288" cy="641350"/>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3600" b="1"/>
              <a:t>携</a:t>
            </a:r>
          </a:p>
        </p:txBody>
      </p:sp>
      <p:sp>
        <p:nvSpPr>
          <p:cNvPr id="13" name="Text Box 19" title="">
            <a:extLst>
              <a:ext uri="{FF2B5EF4-FFF2-40B4-BE49-F238E27FC236}">
                <a16:creationId xmlns:a16="http://schemas.microsoft.com/office/drawing/2014/main" id="{D28BA767-1EB9-9DCA-94D9-49349CE9FE03}"/>
              </a:ext>
            </a:extLst>
          </p:cNvPr>
          <p:cNvSpPr/>
          <p:nvPr/>
        </p:nvSpPr>
        <p:spPr>
          <a:xfrm>
            <a:off x="2834528" y="2618909"/>
            <a:ext cx="792163" cy="701675"/>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4000" b="1"/>
              <a:t>恰</a:t>
            </a:r>
          </a:p>
        </p:txBody>
      </p:sp>
      <p:sp>
        <p:nvSpPr>
          <p:cNvPr id="14" name="Text Box 20" title="">
            <a:extLst>
              <a:ext uri="{FF2B5EF4-FFF2-40B4-BE49-F238E27FC236}">
                <a16:creationId xmlns:a16="http://schemas.microsoft.com/office/drawing/2014/main" id="{74D33025-77EC-5B9A-D298-91C0E485B95A}"/>
              </a:ext>
            </a:extLst>
          </p:cNvPr>
          <p:cNvSpPr/>
          <p:nvPr/>
        </p:nvSpPr>
        <p:spPr>
          <a:xfrm>
            <a:off x="2905966" y="5211296"/>
            <a:ext cx="792162" cy="701675"/>
          </a:xfrm>
          <a:prstGeom prst="rect">
            <a:avLst/>
          </a:prstGeom>
          <a:noFill/>
          <a:ln>
            <a:noFill/>
            <a:miter lim="800000"/>
          </a:ln>
        </p:spPr>
        <p:txBody>
          <a:bodyPr>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1" lang="en-US" altLang="en-US" sz="2400" b="0" i="0" u="none" baseline="0">
                <a:solidFill>
                  <a:schemeClr val="tx1"/>
                </a:solidFill>
                <a:effectLst/>
                <a:latin typeface="Times New Roman" pitchFamily="18" charset="0"/>
                <a:ea typeface="黑体" panose="02010609060101010101" pitchFamily="49" charset="-122"/>
              </a:defRPr>
            </a:lvl5pPr>
          </a:lstStyle>
          <a:p>
            <a:pPr marL="0" lvl="0" indent="0" eaLnBrk="1" hangingPunct="1">
              <a:spcBef>
                <a:spcPct val="50000"/>
              </a:spcBef>
            </a:pPr>
            <a:r>
              <a:rPr lang="zh-CN" altLang="en-US" sz="4000" b="1"/>
              <a:t>记</a:t>
            </a:r>
          </a:p>
        </p:txBody>
      </p:sp>
      <p:sp>
        <p:nvSpPr>
          <p:cNvPr id="15" name="Oval 14" title="">
            <a:extLst>
              <a:ext uri="{FF2B5EF4-FFF2-40B4-BE49-F238E27FC236}">
                <a16:creationId xmlns:a16="http://schemas.microsoft.com/office/drawing/2014/main" id="{20FC4207-9196-43BD-A7CB-2F04019C6729}"/>
              </a:ext>
            </a:extLst>
          </p:cNvPr>
          <p:cNvSpPr/>
          <p:nvPr/>
        </p:nvSpPr>
        <p:spPr>
          <a:xfrm>
            <a:off x="185784" y="2312522"/>
            <a:ext cx="2627313" cy="1008062"/>
          </a:xfrm>
          <a:prstGeom prst="ellipse">
            <a:avLst/>
          </a:prstGeom>
          <a:solidFill>
            <a:srgbClr val="CCFFCC"/>
          </a:solidFill>
          <a:ln w="9525" cap="flat" cmpd="sng">
            <a:solidFill>
              <a:schemeClr val="tx1"/>
            </a:solidFill>
            <a:prstDash val="solid"/>
            <a:headEnd type="none" w="med" len="med"/>
            <a:tailEnd type="none" w="med" len="med"/>
          </a:ln>
        </p:spPr>
        <p:txBody>
          <a:bodyPr wrap="none" anchor="ctr"/>
          <a:lstStyle/>
          <a:p>
            <a:pPr algn="ctr"/>
            <a:r>
              <a:rPr lang="zh-CN" altLang="en-US" sz="3600" b="1">
                <a:solidFill>
                  <a:srgbClr val="FF0000"/>
                </a:solidFill>
                <a:latin typeface="Arial" panose="020b0604020202020204" pitchFamily="34" charset="0"/>
              </a:rPr>
              <a:t>峥嵘岁月图</a:t>
            </a:r>
          </a:p>
        </p:txBody>
      </p:sp>
      <p:sp>
        <p:nvSpPr>
          <p:cNvPr id="16" name="Oval 13" title="">
            <a:extLst>
              <a:ext uri="{FF2B5EF4-FFF2-40B4-BE49-F238E27FC236}">
                <a16:creationId xmlns:a16="http://schemas.microsoft.com/office/drawing/2014/main" id="{0007D8D5-7723-FDCE-2235-1011E1DD3873}"/>
              </a:ext>
            </a:extLst>
          </p:cNvPr>
          <p:cNvSpPr/>
          <p:nvPr/>
        </p:nvSpPr>
        <p:spPr>
          <a:xfrm>
            <a:off x="185785" y="5013652"/>
            <a:ext cx="2627312" cy="1008063"/>
          </a:xfrm>
          <a:prstGeom prst="ellipse">
            <a:avLst/>
          </a:prstGeom>
          <a:solidFill>
            <a:srgbClr val="CCFFCC"/>
          </a:solidFill>
          <a:ln w="9525" cap="flat" cmpd="sng">
            <a:solidFill>
              <a:schemeClr val="tx1"/>
            </a:solidFill>
            <a:prstDash val="solid"/>
            <a:headEnd type="none" w="med" len="med"/>
            <a:tailEnd type="none" w="med" len="med"/>
          </a:ln>
        </p:spPr>
        <p:txBody>
          <a:bodyPr wrap="none" anchor="ctr"/>
          <a:lstStyle/>
          <a:p>
            <a:pPr algn="ctr"/>
            <a:r>
              <a:rPr lang="zh-CN" altLang="en-US" sz="3600" b="1">
                <a:solidFill>
                  <a:srgbClr val="FF0000"/>
                </a:solidFill>
                <a:latin typeface="Arial" panose="020b0604020202020204" pitchFamily="34" charset="0"/>
              </a:rPr>
              <a:t>中流击水图</a:t>
            </a:r>
          </a:p>
        </p:txBody>
      </p:sp>
    </p:spTree>
    <p:custDataLst>
      <p:tags r:id="rId2"/>
    </p:custDataLst>
    <p:extLst>
      <p:ext uri="{BB962C8B-B14F-4D97-AF65-F5344CB8AC3E}">
        <p14:creationId xmlns:p14="http://schemas.microsoft.com/office/powerpoint/2010/main" val="10471956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type.wav"/>
                                        </p:tgtEl>
                                      </p:cMediaNode>
                                    </p:audio>
                                  </p:sub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type.wav"/>
                                        </p:tgtEl>
                                      </p:cMediaNode>
                                    </p:audio>
                                  </p:sub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0-#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0-#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type.wav"/>
                                        </p:tgtEl>
                                      </p:cMediaNode>
                                    </p:audio>
                                  </p:sub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0-#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0-#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3" name="type.wav"/>
                                        </p:tgtEl>
                                      </p:cMediaNode>
                                    </p:audio>
                                  </p:sub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0-#ppt_w/2"/>
                                          </p:val>
                                        </p:tav>
                                        <p:tav tm="100000">
                                          <p:val>
                                            <p:strVal val="#ppt_x"/>
                                          </p:val>
                                        </p:tav>
                                      </p:tavLst>
                                    </p:anim>
                                    <p:anim calcmode="lin" valueType="num">
                                      <p:cBhvr additive="base">
                                        <p:cTn id="6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8" presetClass="entr" presetSubtype="16"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diamond(in)">
                                      <p:cBhvr>
                                        <p:cTn id="67" dur="2000"/>
                                        <p:tgtEl>
                                          <p:spTgt spid="15"/>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diamond(in)">
                                      <p:cBhvr>
                                        <p:cTn id="7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p:bldP spid="8" grpId="0" animBg="1"/>
      <p:bldP spid="9" grpId="0" animBg="1"/>
      <p:bldP spid="10" grpId="0"/>
      <p:bldP spid="11" grpId="0"/>
      <p:bldP spid="15" grpId="0" animBg="1"/>
      <p:bldP spid="16" grpId="0" animBg="1"/>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椭圆 11" title="">
            <a:extLst>
              <a:ext uri="{FF2B5EF4-FFF2-40B4-BE49-F238E27FC236}">
                <a16:creationId xmlns:a16="http://schemas.microsoft.com/office/drawing/2014/main" id="{2C3169C6-34D4-7BF0-6B6E-A95653C0C2EA}"/>
              </a:ext>
            </a:extLst>
          </p:cNvPr>
          <p:cNvSpPr/>
          <p:nvPr/>
        </p:nvSpPr>
        <p:spPr>
          <a:xfrm>
            <a:off x="5700713" y="1978025"/>
            <a:ext cx="788988" cy="78581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spcBef>
                <a:spcPct val="0"/>
              </a:spcBef>
              <a:spcAft>
                <a:spcPct val="0"/>
              </a:spcAft>
            </a:pPr>
            <a:r>
              <a:rPr lang="zh-CN" altLang="en-US" sz="5400" b="1" spc="0">
                <a:solidFill>
                  <a:srgbClr val="376092"/>
                </a:solidFill>
                <a:latin typeface="迷你简行楷碑" pitchFamily="33" charset="-122"/>
                <a:ea typeface="迷你简行楷碑" pitchFamily="33" charset="-122"/>
              </a:rPr>
              <a:t>叁</a:t>
            </a:r>
            <a:endParaRPr lang="zh-CN" altLang="en-US" sz="5400" b="1">
              <a:solidFill>
                <a:srgbClr val="376092"/>
              </a:solidFill>
              <a:latin typeface="迷你简行楷碑" pitchFamily="33" charset="-122"/>
              <a:ea typeface="迷你简行楷碑" pitchFamily="33" charset="-122"/>
            </a:endParaRPr>
          </a:p>
        </p:txBody>
      </p:sp>
      <p:sp>
        <p:nvSpPr>
          <p:cNvPr id="4" name="文本框 6" title="">
            <a:extLst>
              <a:ext uri="{FF2B5EF4-FFF2-40B4-BE49-F238E27FC236}">
                <a16:creationId xmlns:a16="http://schemas.microsoft.com/office/drawing/2014/main" id="{340686B7-551A-938E-EF60-BCE920AAF236}"/>
              </a:ext>
            </a:extLst>
          </p:cNvPr>
          <p:cNvSpPr/>
          <p:nvPr/>
        </p:nvSpPr>
        <p:spPr>
          <a:xfrm>
            <a:off x="3968750" y="2911475"/>
            <a:ext cx="4252913" cy="334963"/>
          </a:xfrm>
          <a:prstGeom prst="rect">
            <a:avLst/>
          </a:prstGeom>
          <a:noFill/>
          <a:ln>
            <a:noFill/>
            <a:miter lim="800000"/>
          </a:ln>
        </p:spPr>
        <p:txBody>
          <a:bodyPr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buFont typeface="Arial" panose="020b0604020202020204" pitchFamily="34" charset="0"/>
            </a:pPr>
            <a:r>
              <a:rPr lang="en-US" altLang="zh-CN" sz="1200">
                <a:solidFill>
                  <a:srgbClr val="3B3838"/>
                </a:solidFill>
                <a:latin typeface="华文中宋" pitchFamily="2" charset="-122"/>
                <a:ea typeface="华文中宋" pitchFamily="2" charset="-122"/>
              </a:rPr>
              <a:t>XUE XI REN WU YI          YUE DU YU JIAN SHANG </a:t>
            </a:r>
            <a:endParaRPr lang="zh-CN" altLang="en-US" sz="1200">
              <a:solidFill>
                <a:srgbClr val="3B3838"/>
              </a:solidFill>
              <a:latin typeface="华文中宋" pitchFamily="2" charset="-122"/>
              <a:ea typeface="华文中宋" pitchFamily="2" charset="-122"/>
            </a:endParaRPr>
          </a:p>
        </p:txBody>
      </p:sp>
      <p:sp>
        <p:nvSpPr>
          <p:cNvPr id="5" name="文本框 7" title="">
            <a:extLst>
              <a:ext uri="{FF2B5EF4-FFF2-40B4-BE49-F238E27FC236}">
                <a16:creationId xmlns:a16="http://schemas.microsoft.com/office/drawing/2014/main" id="{70BFE387-899D-F2CB-ABC5-4D24D45C5055}"/>
              </a:ext>
            </a:extLst>
          </p:cNvPr>
          <p:cNvSpPr/>
          <p:nvPr/>
        </p:nvSpPr>
        <p:spPr>
          <a:xfrm>
            <a:off x="3079750" y="3270250"/>
            <a:ext cx="7089775" cy="768350"/>
          </a:xfrm>
          <a:prstGeom prst="rect">
            <a:avLst/>
          </a:prstGeom>
          <a:noFill/>
          <a:ln>
            <a:noFill/>
            <a:miter lim="800000"/>
          </a:ln>
        </p:spPr>
        <p:txBody>
          <a:bodyPr wrap="square"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buFont typeface="Arial" panose="020b0604020202020204" pitchFamily="34" charset="0"/>
            </a:pPr>
            <a:r>
              <a:rPr lang="zh-CN" altLang="en-US" sz="4400" b="1">
                <a:solidFill>
                  <a:srgbClr val="C00000"/>
                </a:solidFill>
                <a:latin typeface="华文中宋" pitchFamily="2" charset="-122"/>
                <a:ea typeface="华文中宋" pitchFamily="2" charset="-122"/>
              </a:rPr>
              <a:t>学习任务三    阅读与鉴赏</a:t>
            </a:r>
          </a:p>
        </p:txBody>
      </p:sp>
    </p:spTree>
    <p:custDataLst>
      <p:tags r:id="rId2"/>
    </p:custDataLst>
    <p:extLst>
      <p:ext uri="{BB962C8B-B14F-4D97-AF65-F5344CB8AC3E}">
        <p14:creationId xmlns:p14="http://schemas.microsoft.com/office/powerpoint/2010/main" val="733363051"/>
      </p:ext>
    </p:extLst>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a:extLst>
              <a:ext uri="{FF2B5EF4-FFF2-40B4-BE49-F238E27FC236}">
                <a16:creationId xmlns:a16="http://schemas.microsoft.com/office/drawing/2014/main" id="{868F5E55-E9F9-754E-D59A-FCE1B48D6F46}"/>
              </a:ext>
            </a:extLst>
          </p:cNvPr>
          <p:cNvSpPr txBox="1"/>
          <p:nvPr/>
        </p:nvSpPr>
        <p:spPr>
          <a:xfrm>
            <a:off x="437850" y="1902519"/>
            <a:ext cx="10654479" cy="584775"/>
          </a:xfrm>
          <a:prstGeom prst="rect">
            <a:avLst/>
          </a:prstGeom>
          <a:noFill/>
        </p:spPr>
        <p:txBody>
          <a:bodyPr wrap="square" rtlCol="0">
            <a:spAutoFit/>
          </a:bodyPr>
          <a:lstStyle/>
          <a:p>
            <a:pPr algn="l"/>
            <a:r>
              <a:rPr lang="zh-CN" altLang="en-US" sz="3200" b="1"/>
              <a:t>“击”换成“飞”、“翔”换成“游”，好不好？为什么？</a:t>
            </a:r>
          </a:p>
        </p:txBody>
      </p:sp>
      <p:sp>
        <p:nvSpPr>
          <p:cNvPr id="3" name="文本框 2" title="">
            <a:extLst>
              <a:ext uri="{FF2B5EF4-FFF2-40B4-BE49-F238E27FC236}">
                <a16:creationId xmlns:a16="http://schemas.microsoft.com/office/drawing/2014/main" id="{52148135-5D9B-B03A-66C2-DC41CF23E14A}"/>
              </a:ext>
            </a:extLst>
          </p:cNvPr>
          <p:cNvSpPr txBox="1"/>
          <p:nvPr/>
        </p:nvSpPr>
        <p:spPr>
          <a:xfrm>
            <a:off x="676910" y="682625"/>
            <a:ext cx="8935459" cy="769441"/>
          </a:xfrm>
          <a:prstGeom prst="rect">
            <a:avLst/>
          </a:prstGeom>
          <a:noFill/>
        </p:spPr>
        <p:txBody>
          <a:bodyPr wrap="none" rtlCol="0">
            <a:spAutoFit/>
          </a:bodyPr>
          <a:lstStyle/>
          <a:p>
            <a:r>
              <a:rPr lang="en-US" altLang="zh-CN" sz="4400" b="1">
                <a:latin typeface="宋体" panose="02010600030101010101" pitchFamily="2" charset="-122"/>
                <a:sym typeface="+mn-ea"/>
              </a:rPr>
              <a:t>1.</a:t>
            </a:r>
            <a:r>
              <a:rPr lang="zh-CN" altLang="en-US" sz="4400" b="1">
                <a:latin typeface="宋体" panose="02010600030101010101" pitchFamily="2" charset="-122"/>
                <a:sym typeface="+mn-ea"/>
              </a:rPr>
              <a:t>上阕 “鹰</a:t>
            </a:r>
            <a:r>
              <a:rPr lang="zh-CN" altLang="en-US" sz="4400" b="1">
                <a:solidFill>
                  <a:srgbClr val="FF0000"/>
                </a:solidFill>
                <a:latin typeface="宋体" panose="02010600030101010101" pitchFamily="2" charset="-122"/>
                <a:sym typeface="+mn-ea"/>
              </a:rPr>
              <a:t>击</a:t>
            </a:r>
            <a:r>
              <a:rPr lang="zh-CN" altLang="en-US" sz="4400" b="1">
                <a:latin typeface="宋体" panose="02010600030101010101" pitchFamily="2" charset="-122"/>
                <a:sym typeface="+mn-ea"/>
              </a:rPr>
              <a:t>长空，鱼</a:t>
            </a:r>
            <a:r>
              <a:rPr lang="zh-CN" altLang="en-US" sz="4400" b="1">
                <a:solidFill>
                  <a:srgbClr val="FF0000"/>
                </a:solidFill>
                <a:latin typeface="宋体" panose="02010600030101010101" pitchFamily="2" charset="-122"/>
                <a:sym typeface="+mn-ea"/>
              </a:rPr>
              <a:t>翔</a:t>
            </a:r>
            <a:r>
              <a:rPr lang="zh-CN" altLang="en-US" sz="4400" b="1">
                <a:latin typeface="宋体" panose="02010600030101010101" pitchFamily="2" charset="-122"/>
                <a:sym typeface="+mn-ea"/>
              </a:rPr>
              <a:t>浅底”中</a:t>
            </a:r>
            <a:endParaRPr lang="zh-CN" altLang="en-US" sz="4400"/>
          </a:p>
        </p:txBody>
      </p:sp>
      <p:pic>
        <p:nvPicPr>
          <p:cNvPr id="4" name="Picture 5" title="">
            <a:extLst>
              <a:ext uri="{FF2B5EF4-FFF2-40B4-BE49-F238E27FC236}">
                <a16:creationId xmlns:a16="http://schemas.microsoft.com/office/drawing/2014/main" id="{AE411C08-8D3A-A5E9-CEAF-52F336857AD0}"/>
              </a:ext>
            </a:extLst>
          </p:cNvPr>
          <p:cNvPicPr>
            <a:picLocks noChangeAspect="1"/>
          </p:cNvPicPr>
          <p:nvPr/>
        </p:nvPicPr>
        <p:blipFill>
          <a:blip r:embed="rId2"/>
          <a:stretch>
            <a:fillRect/>
          </a:stretch>
        </p:blipFill>
        <p:spPr>
          <a:xfrm>
            <a:off x="1870785" y="3236913"/>
            <a:ext cx="3387090" cy="2267585"/>
          </a:xfrm>
          <a:prstGeom prst="rect">
            <a:avLst/>
          </a:prstGeom>
          <a:noFill/>
          <a:ln w="9525">
            <a:noFill/>
          </a:ln>
        </p:spPr>
      </p:pic>
      <p:pic>
        <p:nvPicPr>
          <p:cNvPr id="5" name="Picture 6" title="">
            <a:extLst>
              <a:ext uri="{FF2B5EF4-FFF2-40B4-BE49-F238E27FC236}">
                <a16:creationId xmlns:a16="http://schemas.microsoft.com/office/drawing/2014/main" id="{C7E278CA-A8A5-3DB8-2AD0-44EECEAFB92F}"/>
              </a:ext>
            </a:extLst>
          </p:cNvPr>
          <p:cNvPicPr>
            <a:picLocks noChangeAspect="1"/>
          </p:cNvPicPr>
          <p:nvPr/>
        </p:nvPicPr>
        <p:blipFill>
          <a:blip r:embed="rId3"/>
          <a:stretch>
            <a:fillRect/>
          </a:stretch>
        </p:blipFill>
        <p:spPr>
          <a:xfrm>
            <a:off x="5911850" y="3236914"/>
            <a:ext cx="3387090" cy="2267585"/>
          </a:xfrm>
          <a:prstGeom prst="rect">
            <a:avLst/>
          </a:prstGeom>
          <a:noFill/>
          <a:ln w="9525">
            <a:noFill/>
          </a:ln>
        </p:spPr>
      </p:pic>
    </p:spTree>
    <p:custDataLst>
      <p:tags r:id="rId4"/>
    </p:custDataLst>
    <p:extLst>
      <p:ext uri="{BB962C8B-B14F-4D97-AF65-F5344CB8AC3E}">
        <p14:creationId xmlns:p14="http://schemas.microsoft.com/office/powerpoint/2010/main" val="1721763893"/>
      </p:ext>
    </p:extLst>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a:extLst>
              <a:ext uri="{FF2B5EF4-FFF2-40B4-BE49-F238E27FC236}">
                <a16:creationId xmlns:a16="http://schemas.microsoft.com/office/drawing/2014/main" id="{F4802DA1-97DA-F5DC-97A9-39E5070F4DA9}"/>
              </a:ext>
            </a:extLst>
          </p:cNvPr>
          <p:cNvSpPr txBox="1"/>
          <p:nvPr/>
        </p:nvSpPr>
        <p:spPr>
          <a:xfrm>
            <a:off x="365199" y="659635"/>
            <a:ext cx="6819900" cy="706755"/>
          </a:xfrm>
          <a:prstGeom prst="rect">
            <a:avLst/>
          </a:prstGeom>
          <a:noFill/>
          <a:ln w="9525">
            <a:noFill/>
          </a:ln>
        </p:spPr>
        <p:txBody>
          <a:bodyPr wrap="none" anchor="t">
            <a:spAutoFit/>
          </a:bodyPr>
          <a:lstStyle/>
          <a:p>
            <a:pPr algn="ctr"/>
            <a:r>
              <a:rPr lang="zh-CN" altLang="zh-CN" sz="4000" b="1">
                <a:solidFill>
                  <a:srgbClr val="FF0000"/>
                </a:solidFill>
                <a:latin typeface="Arial" panose="020b0604020202020204" pitchFamily="34" charset="0"/>
              </a:rPr>
              <a:t>迁移运用</a:t>
            </a:r>
            <a:r>
              <a:rPr lang="zh-CN" altLang="zh-CN" sz="4000" b="1">
                <a:latin typeface="Arial" panose="020b0604020202020204" pitchFamily="34" charset="0"/>
              </a:rPr>
              <a:t>：炼字（答题规范）</a:t>
            </a:r>
          </a:p>
        </p:txBody>
      </p:sp>
      <p:sp>
        <p:nvSpPr>
          <p:cNvPr id="3" name="文本框 1" title="">
            <a:extLst>
              <a:ext uri="{FF2B5EF4-FFF2-40B4-BE49-F238E27FC236}">
                <a16:creationId xmlns:a16="http://schemas.microsoft.com/office/drawing/2014/main" id="{530AEC93-BDE1-1B56-C524-0FD5C5797AC0}"/>
              </a:ext>
            </a:extLst>
          </p:cNvPr>
          <p:cNvSpPr txBox="1"/>
          <p:nvPr/>
        </p:nvSpPr>
        <p:spPr>
          <a:xfrm>
            <a:off x="448328" y="1900313"/>
            <a:ext cx="10416895" cy="584775"/>
          </a:xfrm>
          <a:prstGeom prst="rect">
            <a:avLst/>
          </a:prstGeom>
          <a:noFill/>
          <a:ln w="9525">
            <a:noFill/>
          </a:ln>
        </p:spPr>
        <p:txBody>
          <a:bodyPr wrap="square" anchor="t">
            <a:spAutoFit/>
          </a:bodyPr>
          <a:lstStyle/>
          <a:p>
            <a:pPr algn="ctr"/>
            <a:r>
              <a:rPr lang="zh-CN" altLang="en-US" sz="3200" b="1">
                <a:latin typeface="Arial" panose="020b0604020202020204" pitchFamily="34" charset="0"/>
              </a:rPr>
              <a:t>（</a:t>
            </a:r>
            <a:r>
              <a:rPr lang="en-US" altLang="zh-CN" sz="3200" b="1">
                <a:latin typeface="Arial" panose="020b0604020202020204" pitchFamily="34" charset="0"/>
              </a:rPr>
              <a:t>1</a:t>
            </a:r>
            <a:r>
              <a:rPr lang="zh-CN" altLang="en-US" sz="3200" b="1">
                <a:latin typeface="Arial" panose="020b0604020202020204" pitchFamily="34" charset="0"/>
              </a:rPr>
              <a:t>）解释字词（表层含义）</a:t>
            </a:r>
            <a:r>
              <a:rPr lang="en-US" altLang="zh-CN" sz="3200" b="1">
                <a:latin typeface="Arial" panose="020b0604020202020204" pitchFamily="34" charset="0"/>
              </a:rPr>
              <a:t>+</a:t>
            </a:r>
            <a:r>
              <a:rPr lang="zh-CN" altLang="en-US" sz="3200" b="1">
                <a:latin typeface="Arial" panose="020b0604020202020204" pitchFamily="34" charset="0"/>
              </a:rPr>
              <a:t>深层含义（引申义、情感）</a:t>
            </a:r>
          </a:p>
        </p:txBody>
      </p:sp>
      <p:sp>
        <p:nvSpPr>
          <p:cNvPr id="4" name="文本框 2" title="">
            <a:extLst>
              <a:ext uri="{FF2B5EF4-FFF2-40B4-BE49-F238E27FC236}">
                <a16:creationId xmlns:a16="http://schemas.microsoft.com/office/drawing/2014/main" id="{8ADA37C7-E683-7766-54A5-BB0D4E9BB1CA}"/>
              </a:ext>
            </a:extLst>
          </p:cNvPr>
          <p:cNvSpPr txBox="1"/>
          <p:nvPr/>
        </p:nvSpPr>
        <p:spPr>
          <a:xfrm>
            <a:off x="251646" y="2683696"/>
            <a:ext cx="11008025" cy="1309461"/>
          </a:xfrm>
          <a:prstGeom prst="rect">
            <a:avLst/>
          </a:prstGeom>
          <a:noFill/>
          <a:ln w="9525">
            <a:noFill/>
          </a:ln>
        </p:spPr>
        <p:txBody>
          <a:bodyPr wrap="square" anchor="t">
            <a:spAutoFit/>
          </a:bodyPr>
          <a:lstStyle/>
          <a:p>
            <a:pPr algn="ctr">
              <a:lnSpc>
                <a:spcPct val="130000"/>
              </a:lnSpc>
            </a:pPr>
            <a:r>
              <a:rPr lang="zh-CN" altLang="en-US" sz="3200" b="1">
                <a:latin typeface="Arial" panose="020b0604020202020204" pitchFamily="34" charset="0"/>
              </a:rPr>
              <a:t>（</a:t>
            </a:r>
            <a:r>
              <a:rPr lang="en-US" altLang="zh-CN" sz="3200" b="1">
                <a:latin typeface="Arial" panose="020b0604020202020204" pitchFamily="34" charset="0"/>
              </a:rPr>
              <a:t>2</a:t>
            </a:r>
            <a:r>
              <a:rPr lang="zh-CN" altLang="en-US" sz="3200" b="1">
                <a:latin typeface="Arial" panose="020b0604020202020204" pitchFamily="34" charset="0"/>
              </a:rPr>
              <a:t>）解释字词（表层含义）</a:t>
            </a:r>
            <a:r>
              <a:rPr lang="en-US" altLang="zh-CN" sz="3200" b="1">
                <a:latin typeface="Arial" panose="020b0604020202020204" pitchFamily="34" charset="0"/>
              </a:rPr>
              <a:t>+</a:t>
            </a:r>
            <a:r>
              <a:rPr lang="zh-CN" altLang="en-US" sz="3200" b="1">
                <a:solidFill>
                  <a:srgbClr val="FF0000"/>
                </a:solidFill>
                <a:latin typeface="Arial" panose="020b0604020202020204" pitchFamily="34" charset="0"/>
              </a:rPr>
              <a:t>（修辞）手法</a:t>
            </a:r>
            <a:r>
              <a:rPr lang="en-US" altLang="zh-CN" sz="3200" b="1">
                <a:latin typeface="Arial" panose="020b0604020202020204" pitchFamily="34" charset="0"/>
              </a:rPr>
              <a:t>+</a:t>
            </a:r>
            <a:r>
              <a:rPr lang="zh-CN" altLang="en-US" sz="3200" b="1">
                <a:latin typeface="Arial" panose="020b0604020202020204" pitchFamily="34" charset="0"/>
              </a:rPr>
              <a:t>深层含义（引申义、情感）</a:t>
            </a:r>
          </a:p>
        </p:txBody>
      </p:sp>
    </p:spTree>
    <p:custDataLst>
      <p:tags r:id="rId2"/>
    </p:custDataLst>
    <p:extLst>
      <p:ext uri="{BB962C8B-B14F-4D97-AF65-F5344CB8AC3E}">
        <p14:creationId xmlns:p14="http://schemas.microsoft.com/office/powerpoint/2010/main" val="3675780259"/>
      </p:ext>
    </p:extLst>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a:extLst>
              <a:ext uri="{FF2B5EF4-FFF2-40B4-BE49-F238E27FC236}">
                <a16:creationId xmlns:a16="http://schemas.microsoft.com/office/drawing/2014/main" id="{7BCC3965-7AEF-C6E2-8C47-8AFFA35F9524}"/>
              </a:ext>
            </a:extLst>
          </p:cNvPr>
          <p:cNvSpPr txBox="1"/>
          <p:nvPr/>
        </p:nvSpPr>
        <p:spPr>
          <a:xfrm>
            <a:off x="590139" y="1038113"/>
            <a:ext cx="10956402" cy="4524315"/>
          </a:xfrm>
          <a:prstGeom prst="rect">
            <a:avLst/>
          </a:prstGeom>
          <a:noFill/>
        </p:spPr>
        <p:txBody>
          <a:bodyPr wrap="square" rtlCol="0">
            <a:spAutoFit/>
          </a:bodyPr>
          <a:lstStyle/>
          <a:p>
            <a:pPr algn="l"/>
            <a:r>
              <a:rPr lang="zh-CN" altLang="en-US" sz="3600">
                <a:latin typeface="楷体" panose="02010609060101010101" charset="-122"/>
                <a:ea typeface="楷体" panose="02010609060101010101" charset="-122"/>
                <a:cs typeface="楷体" panose="02010609060101010101" charset="-122"/>
              </a:rPr>
              <a:t>不好，</a:t>
            </a:r>
            <a:endParaRPr lang="en-US" altLang="zh-CN" sz="3600">
              <a:latin typeface="楷体" panose="02010609060101010101" charset="-122"/>
              <a:ea typeface="楷体" panose="02010609060101010101" charset="-122"/>
              <a:cs typeface="楷体" panose="02010609060101010101" charset="-122"/>
            </a:endParaRPr>
          </a:p>
          <a:p>
            <a:pPr algn="l"/>
            <a:r>
              <a:rPr lang="en-US" altLang="zh-CN" sz="3600">
                <a:latin typeface="楷体" panose="02010609060101010101" charset="-122"/>
                <a:ea typeface="楷体" panose="02010609060101010101" charset="-122"/>
                <a:cs typeface="楷体" panose="02010609060101010101" charset="-122"/>
              </a:rPr>
              <a:t>    “</a:t>
            </a:r>
            <a:r>
              <a:rPr lang="en-US" altLang="zh-CN" sz="3600">
                <a:solidFill>
                  <a:srgbClr val="FF0000"/>
                </a:solidFill>
                <a:latin typeface="楷体" panose="02010609060101010101" charset="-122"/>
                <a:ea typeface="楷体" panose="02010609060101010101" charset="-122"/>
                <a:cs typeface="楷体" panose="02010609060101010101" charset="-122"/>
              </a:rPr>
              <a:t>击</a:t>
            </a:r>
            <a:r>
              <a:rPr lang="en-US" altLang="zh-CN" sz="3600">
                <a:latin typeface="楷体" panose="02010609060101010101" charset="-122"/>
                <a:ea typeface="楷体" panose="02010609060101010101" charset="-122"/>
                <a:cs typeface="楷体" panose="02010609060101010101" charset="-122"/>
              </a:rPr>
              <a:t>”</a:t>
            </a:r>
            <a:r>
              <a:rPr lang="zh-CN" altLang="en-US" sz="3600">
                <a:latin typeface="楷体" panose="02010609060101010101" charset="-122"/>
                <a:ea typeface="楷体" panose="02010609060101010101" charset="-122"/>
                <a:cs typeface="楷体" panose="02010609060101010101" charset="-122"/>
              </a:rPr>
              <a:t>搏击，这里形容飞得矫健有力，</a:t>
            </a:r>
            <a:r>
              <a:rPr lang="en-US" altLang="zh-CN" sz="3600" err="1">
                <a:latin typeface="楷体" panose="02010609060101010101" charset="-122"/>
                <a:ea typeface="楷体" panose="02010609060101010101" charset="-122"/>
                <a:cs typeface="楷体" panose="02010609060101010101" charset="-122"/>
              </a:rPr>
              <a:t>生动形象地刻画了雄鹰在天空翱翔的样子，给人以力量感,“飞”则缺少力度；</a:t>
            </a:r>
          </a:p>
          <a:p>
            <a:pPr algn="l"/>
            <a:r>
              <a:rPr lang="en-US" altLang="zh-CN" sz="3600">
                <a:latin typeface="楷体" panose="02010609060101010101" charset="-122"/>
                <a:ea typeface="楷体" panose="02010609060101010101" charset="-122"/>
                <a:cs typeface="楷体" panose="02010609060101010101" charset="-122"/>
              </a:rPr>
              <a:t>    “</a:t>
            </a:r>
            <a:r>
              <a:rPr lang="en-US" altLang="zh-CN" sz="3600">
                <a:solidFill>
                  <a:srgbClr val="FF0000"/>
                </a:solidFill>
                <a:latin typeface="楷体" panose="02010609060101010101" charset="-122"/>
                <a:ea typeface="楷体" panose="02010609060101010101" charset="-122"/>
                <a:cs typeface="楷体" panose="02010609060101010101" charset="-122"/>
              </a:rPr>
              <a:t>翔</a:t>
            </a:r>
            <a:r>
              <a:rPr lang="en-US" altLang="zh-CN" sz="3600">
                <a:latin typeface="楷体" panose="02010609060101010101" charset="-122"/>
                <a:ea typeface="楷体" panose="02010609060101010101" charset="-122"/>
                <a:cs typeface="楷体" panose="02010609060101010101" charset="-122"/>
              </a:rPr>
              <a:t>”</a:t>
            </a:r>
            <a:r>
              <a:rPr lang="zh-CN" altLang="en-US" sz="3600">
                <a:latin typeface="楷体" panose="02010609060101010101" charset="-122"/>
                <a:ea typeface="楷体" panose="02010609060101010101" charset="-122"/>
                <a:cs typeface="楷体" panose="02010609060101010101" charset="-122"/>
              </a:rPr>
              <a:t>，本指鸟盘旋飞翔，这里形容鱼游的轻快自由，这里</a:t>
            </a:r>
            <a:r>
              <a:rPr lang="en-US" altLang="zh-CN" sz="3600" err="1">
                <a:latin typeface="楷体" panose="02010609060101010101" charset="-122"/>
                <a:ea typeface="楷体" panose="02010609060101010101" charset="-122"/>
                <a:cs typeface="楷体" panose="02010609060101010101" charset="-122"/>
              </a:rPr>
              <a:t>准确细腻地表现了鱼在水中自由自在的生活情趣，给人以美的享受</a:t>
            </a:r>
            <a:r>
              <a:rPr lang="zh-CN" altLang="en-US" sz="3600">
                <a:latin typeface="楷体" panose="02010609060101010101" charset="-122"/>
                <a:ea typeface="楷体" panose="02010609060101010101" charset="-122"/>
                <a:cs typeface="楷体" panose="02010609060101010101" charset="-122"/>
              </a:rPr>
              <a:t>的同时</a:t>
            </a:r>
            <a:r>
              <a:rPr lang="en-US" altLang="zh-CN" sz="3600" err="1">
                <a:latin typeface="楷体" panose="02010609060101010101" charset="-122"/>
                <a:ea typeface="楷体" panose="02010609060101010101" charset="-122"/>
                <a:cs typeface="楷体" panose="02010609060101010101" charset="-122"/>
              </a:rPr>
              <a:t>还写出水的清澈。“游”则不能突出水的特征。</a:t>
            </a:r>
          </a:p>
        </p:txBody>
      </p:sp>
    </p:spTree>
    <p:custDataLst>
      <p:tags r:id="rId2"/>
    </p:custDataLst>
    <p:extLst>
      <p:ext uri="{BB962C8B-B14F-4D97-AF65-F5344CB8AC3E}">
        <p14:creationId xmlns:p14="http://schemas.microsoft.com/office/powerpoint/2010/main" val="27208246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圆角矩形 3" title="">
            <a:extLst>
              <a:ext uri="{FF2B5EF4-FFF2-40B4-BE49-F238E27FC236}">
                <a16:creationId xmlns:a16="http://schemas.microsoft.com/office/drawing/2014/main" id="{2EB8097E-02AB-8CE9-3A6A-664720C5A34A}"/>
              </a:ext>
            </a:extLst>
          </p:cNvPr>
          <p:cNvSpPr/>
          <p:nvPr/>
        </p:nvSpPr>
        <p:spPr>
          <a:xfrm>
            <a:off x="517469" y="448800"/>
            <a:ext cx="2604135" cy="71564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title="">
            <a:extLst>
              <a:ext uri="{FF2B5EF4-FFF2-40B4-BE49-F238E27FC236}">
                <a16:creationId xmlns:a16="http://schemas.microsoft.com/office/drawing/2014/main" id="{71C0B68A-B585-9A1A-AEEE-B2590C51CB4D}"/>
              </a:ext>
            </a:extLst>
          </p:cNvPr>
          <p:cNvPicPr>
            <a:picLocks noChangeAspect="1"/>
          </p:cNvPicPr>
          <p:nvPr/>
        </p:nvPicPr>
        <p:blipFill>
          <a:blip r:embed="rId2">
            <a:extLst>
              <a:ext uri="{28A0092B-C50C-407E-A947-70E740481C1C}">
                <a14:useLocalDpi xmlns:a14="http://schemas.microsoft.com/office/drawing/2010/main" val="0"/>
              </a:ext>
            </a:extLst>
          </a:blip>
          <a:srcRect l="10276" r="34473" b="3380"/>
          <a:stretch>
            <a:fillRect/>
          </a:stretch>
        </p:blipFill>
        <p:spPr>
          <a:xfrm>
            <a:off x="9837271" y="484043"/>
            <a:ext cx="2079812" cy="5103958"/>
          </a:xfrm>
          <a:prstGeom prst="rect">
            <a:avLst/>
          </a:prstGeom>
        </p:spPr>
      </p:pic>
      <p:sp>
        <p:nvSpPr>
          <p:cNvPr id="4" name="文本框 3" title="">
            <a:extLst>
              <a:ext uri="{FF2B5EF4-FFF2-40B4-BE49-F238E27FC236}">
                <a16:creationId xmlns:a16="http://schemas.microsoft.com/office/drawing/2014/main" id="{8FFC83FA-C8A9-6B1F-69D6-2827A2F15875}"/>
              </a:ext>
            </a:extLst>
          </p:cNvPr>
          <p:cNvSpPr txBox="1"/>
          <p:nvPr/>
        </p:nvSpPr>
        <p:spPr>
          <a:xfrm>
            <a:off x="813697" y="490019"/>
            <a:ext cx="2037737" cy="646331"/>
          </a:xfrm>
          <a:prstGeom prst="rect">
            <a:avLst/>
          </a:prstGeom>
          <a:noFill/>
        </p:spPr>
        <p:txBody>
          <a:bodyPr wrap="none" rtlCol="0">
            <a:spAutoFit/>
          </a:bodyPr>
          <a:lstStyle/>
          <a:p>
            <a:r>
              <a:rPr lang="zh-CN" altLang="en-US" sz="3600" b="1">
                <a:latin typeface="方正小标宋简体" panose="03000509000000000000" pitchFamily="65" charset="-122"/>
                <a:ea typeface="方正小标宋简体" panose="03000509000000000000" pitchFamily="65" charset="-122"/>
              </a:rPr>
              <a:t>学习目标</a:t>
            </a:r>
          </a:p>
        </p:txBody>
      </p:sp>
      <p:sp>
        <p:nvSpPr>
          <p:cNvPr id="5" name="文本框 4" title="">
            <a:extLst>
              <a:ext uri="{FF2B5EF4-FFF2-40B4-BE49-F238E27FC236}">
                <a16:creationId xmlns:a16="http://schemas.microsoft.com/office/drawing/2014/main" id="{597384F1-3A7C-E66C-CEF0-ECA22CEB5928}"/>
              </a:ext>
            </a:extLst>
          </p:cNvPr>
          <p:cNvSpPr txBox="1"/>
          <p:nvPr/>
        </p:nvSpPr>
        <p:spPr>
          <a:xfrm>
            <a:off x="469657" y="1408093"/>
            <a:ext cx="9258855" cy="3894208"/>
          </a:xfrm>
          <a:prstGeom prst="rect">
            <a:avLst/>
          </a:prstGeom>
          <a:noFill/>
        </p:spPr>
        <p:txBody>
          <a:bodyPr wrap="square" rtlCol="0">
            <a:spAutoFit/>
          </a:bodyPr>
          <a:lstStyle/>
          <a:p>
            <a:pPr>
              <a:lnSpc>
                <a:spcPct val="150000"/>
              </a:lnSpc>
            </a:pPr>
            <a:r>
              <a:rPr lang="en-US" altLang="zh-CN" sz="2800">
                <a:solidFill>
                  <a:schemeClr val="tx1"/>
                </a:solidFill>
                <a:latin typeface="宋体" panose="02010600030101010101" pitchFamily="2" charset="-122"/>
                <a:ea typeface="宋体" panose="02010600030101010101" pitchFamily="2" charset="-122"/>
                <a:cs typeface="微软雅黑" panose="020b0503020204020204" charset="-122"/>
              </a:rPr>
              <a:t>1</a:t>
            </a:r>
            <a:r>
              <a:rPr lang="en-US" altLang="zh-CN" sz="2800">
                <a:latin typeface="宋体" panose="02010600030101010101" pitchFamily="2" charset="-122"/>
                <a:ea typeface="宋体" panose="02010600030101010101" pitchFamily="2" charset="-122"/>
                <a:cs typeface="微软雅黑" panose="020b0503020204020204" charset="-122"/>
              </a:rPr>
              <a:t>.</a:t>
            </a:r>
            <a:r>
              <a:rPr lang="zh-CN" altLang="en-US" sz="2800">
                <a:latin typeface="宋体" panose="02010600030101010101" pitchFamily="2" charset="-122"/>
                <a:ea typeface="宋体" panose="02010600030101010101" pitchFamily="2" charset="-122"/>
                <a:cs typeface="微软雅黑" panose="020b0503020204020204" charset="-122"/>
              </a:rPr>
              <a:t>学习词的相关知识，了解本词的创作背景</a:t>
            </a:r>
            <a:r>
              <a:rPr lang="zh-CN" altLang="en-US" sz="2800">
                <a:solidFill>
                  <a:schemeClr val="tx1"/>
                </a:solidFill>
                <a:latin typeface="宋体" panose="02010600030101010101" pitchFamily="2" charset="-122"/>
                <a:ea typeface="宋体" panose="02010600030101010101" pitchFamily="2" charset="-122"/>
                <a:cs typeface="微软雅黑" panose="020b0503020204020204" charset="-122"/>
              </a:rPr>
              <a:t>。</a:t>
            </a:r>
          </a:p>
          <a:p>
            <a:pPr algn="l" fontAlgn="auto">
              <a:lnSpc>
                <a:spcPct val="150000"/>
              </a:lnSpc>
            </a:pPr>
            <a:r>
              <a:rPr lang="zh-CN" altLang="en-US" sz="2800">
                <a:solidFill>
                  <a:schemeClr val="tx1"/>
                </a:solidFill>
                <a:latin typeface="宋体" panose="02010600030101010101" pitchFamily="2" charset="-122"/>
                <a:ea typeface="宋体" panose="02010600030101010101" pitchFamily="2" charset="-122"/>
                <a:cs typeface="微软雅黑" panose="020b0503020204020204" charset="-122"/>
              </a:rPr>
              <a:t>2</a:t>
            </a:r>
            <a:r>
              <a:rPr lang="en-US" altLang="zh-CN" sz="2800">
                <a:solidFill>
                  <a:schemeClr val="tx1"/>
                </a:solidFill>
                <a:latin typeface="宋体" panose="02010600030101010101" pitchFamily="2" charset="-122"/>
                <a:ea typeface="宋体" panose="02010600030101010101" pitchFamily="2" charset="-122"/>
                <a:cs typeface="微软雅黑" panose="020b0503020204020204" charset="-122"/>
              </a:rPr>
              <a:t>.</a:t>
            </a:r>
            <a:r>
              <a:rPr lang="zh-CN" altLang="en-US" sz="2800">
                <a:latin typeface="宋体" panose="02010600030101010101" pitchFamily="2" charset="-122"/>
                <a:ea typeface="宋体" panose="02010600030101010101" pitchFamily="2" charset="-122"/>
                <a:cs typeface="微软雅黑" panose="020b0503020204020204" charset="-122"/>
              </a:rPr>
              <a:t>通过反复诵读感受词的语言魅力，体会宏阔的深秋意境，理解诗歌运用意象抒发情感的手法</a:t>
            </a:r>
            <a:r>
              <a:rPr lang="zh-CN" altLang="en-US" sz="2800">
                <a:solidFill>
                  <a:schemeClr val="tx1"/>
                </a:solidFill>
                <a:latin typeface="宋体" panose="02010600030101010101" pitchFamily="2" charset="-122"/>
                <a:ea typeface="宋体" panose="02010600030101010101" pitchFamily="2" charset="-122"/>
                <a:cs typeface="微软雅黑" panose="020b0503020204020204" charset="-122"/>
              </a:rPr>
              <a:t>。</a:t>
            </a:r>
          </a:p>
          <a:p>
            <a:pPr algn="l" fontAlgn="auto">
              <a:lnSpc>
                <a:spcPct val="150000"/>
              </a:lnSpc>
            </a:pPr>
            <a:r>
              <a:rPr lang="zh-CN" altLang="en-US" sz="2800">
                <a:solidFill>
                  <a:schemeClr val="tx1"/>
                </a:solidFill>
                <a:latin typeface="宋体" panose="02010600030101010101" pitchFamily="2" charset="-122"/>
                <a:ea typeface="宋体" panose="02010600030101010101" pitchFamily="2" charset="-122"/>
                <a:cs typeface="微软雅黑" panose="020b0503020204020204" charset="-122"/>
              </a:rPr>
              <a:t>3</a:t>
            </a:r>
            <a:r>
              <a:rPr lang="en-US" altLang="zh-CN" sz="2800">
                <a:solidFill>
                  <a:schemeClr val="tx1"/>
                </a:solidFill>
                <a:latin typeface="宋体" panose="02010600030101010101" pitchFamily="2" charset="-122"/>
                <a:ea typeface="宋体" panose="02010600030101010101" pitchFamily="2" charset="-122"/>
                <a:cs typeface="微软雅黑" panose="020b0503020204020204" charset="-122"/>
              </a:rPr>
              <a:t>.</a:t>
            </a:r>
            <a:r>
              <a:rPr lang="zh-CN" altLang="en-US" sz="2800">
                <a:latin typeface="宋体" panose="02010600030101010101" pitchFamily="2" charset="-122"/>
                <a:ea typeface="宋体" panose="02010600030101010101" pitchFamily="2" charset="-122"/>
                <a:cs typeface="微软雅黑" panose="020b0503020204020204" charset="-122"/>
              </a:rPr>
              <a:t>感受诗人毛泽东青年时期的革命抱负和豪放胸襟，理解文章作者对国家前途命运的关注，激发青春的热情</a:t>
            </a:r>
            <a:r>
              <a:rPr lang="zh-CN" altLang="en-US" sz="2800">
                <a:solidFill>
                  <a:schemeClr val="tx1"/>
                </a:solidFill>
                <a:latin typeface="宋体" panose="02010600030101010101" pitchFamily="2" charset="-122"/>
                <a:ea typeface="宋体" panose="02010600030101010101" pitchFamily="2" charset="-122"/>
                <a:cs typeface="微软雅黑" panose="020b0503020204020204" charset="-122"/>
              </a:rPr>
              <a:t>。</a:t>
            </a:r>
            <a:endParaRPr lang="en-US" altLang="zh-CN" sz="2800">
              <a:solidFill>
                <a:schemeClr val="tx1"/>
              </a:solidFill>
              <a:latin typeface="宋体" panose="02010600030101010101" pitchFamily="2" charset="-122"/>
              <a:ea typeface="宋体" panose="02010600030101010101" pitchFamily="2" charset="-122"/>
              <a:cs typeface="微软雅黑" panose="020b0503020204020204" charset="-122"/>
            </a:endParaRPr>
          </a:p>
          <a:p>
            <a:pPr algn="l" fontAlgn="auto">
              <a:lnSpc>
                <a:spcPct val="150000"/>
              </a:lnSpc>
            </a:pPr>
            <a:r>
              <a:rPr lang="en-US" altLang="zh-CN" sz="2800">
                <a:latin typeface="宋体" panose="02010600030101010101" pitchFamily="2" charset="-122"/>
                <a:ea typeface="宋体" panose="02010600030101010101" pitchFamily="2" charset="-122"/>
                <a:cs typeface="微软雅黑" panose="020b0503020204020204" charset="-122"/>
              </a:rPr>
              <a:t>4.</a:t>
            </a:r>
            <a:r>
              <a:rPr lang="zh-CN" altLang="en-US" sz="2800">
                <a:latin typeface="宋体" panose="02010600030101010101" pitchFamily="2" charset="-122"/>
                <a:ea typeface="宋体" panose="02010600030101010101" pitchFamily="2" charset="-122"/>
                <a:cs typeface="微软雅黑" panose="020b0503020204020204" charset="-122"/>
              </a:rPr>
              <a:t>背诵课文。</a:t>
            </a:r>
            <a:endParaRPr lang="zh-CN" altLang="en-US" sz="2800">
              <a:solidFill>
                <a:schemeClr val="tx1"/>
              </a:solidFill>
              <a:latin typeface="宋体" panose="02010600030101010101" pitchFamily="2" charset="-122"/>
              <a:ea typeface="宋体" panose="02010600030101010101" pitchFamily="2" charset="-122"/>
              <a:cs typeface="微软雅黑" panose="020b0503020204020204" charset="-122"/>
            </a:endParaRPr>
          </a:p>
        </p:txBody>
      </p:sp>
    </p:spTree>
    <p:custDataLst>
      <p:tags r:id="rId3"/>
    </p:custDataLst>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6" title="">
            <a:extLst>
              <a:ext uri="{FF2B5EF4-FFF2-40B4-BE49-F238E27FC236}">
                <a16:creationId xmlns:a16="http://schemas.microsoft.com/office/drawing/2014/main" id="{31707C81-0085-1049-2915-DA4AFD165A41}"/>
              </a:ext>
            </a:extLst>
          </p:cNvPr>
          <p:cNvSpPr/>
          <p:nvPr/>
        </p:nvSpPr>
        <p:spPr>
          <a:xfrm>
            <a:off x="334963" y="831197"/>
            <a:ext cx="11466513" cy="1163949"/>
          </a:xfrm>
          <a:prstGeom prst="rect">
            <a:avLst/>
          </a:prstGeom>
        </p:spPr>
        <p:txBody>
          <a:bodyPr lIns="121898" tIns="60948" rIns="121898" bIns="60948"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fontAlgn="base">
              <a:lnSpc>
                <a:spcPct val="130000"/>
              </a:lnSpc>
              <a:spcBef>
                <a:spcPct val="0"/>
              </a:spcBef>
              <a:spcAft>
                <a:spcPct val="0"/>
              </a:spcAft>
            </a:pPr>
            <a:r>
              <a:rPr lang="en-US" altLang="zh-CN" sz="2800" b="1" spc="0">
                <a:latin typeface="宋体" panose="02010600030101010101" pitchFamily="2" charset="-122"/>
              </a:rPr>
              <a:t>2.</a:t>
            </a:r>
            <a:r>
              <a:rPr lang="zh-CN" altLang="zh-CN" sz="2800" b="1" spc="0">
                <a:latin typeface="宋体" panose="02010600030101010101" pitchFamily="2" charset="-122"/>
              </a:rPr>
              <a:t>在上片中，作者主要选取了哪些</a:t>
            </a:r>
            <a:r>
              <a:rPr lang="zh-CN" altLang="zh-CN" sz="2800" b="1" spc="0">
                <a:solidFill>
                  <a:srgbClr val="FF0000"/>
                </a:solidFill>
                <a:latin typeface="宋体" panose="02010600030101010101" pitchFamily="2" charset="-122"/>
              </a:rPr>
              <a:t>意象</a:t>
            </a:r>
            <a:r>
              <a:rPr lang="zh-CN" altLang="zh-CN" sz="2800" b="1" spc="0">
                <a:latin typeface="宋体" panose="02010600030101010101" pitchFamily="2" charset="-122"/>
              </a:rPr>
              <a:t>？描绘了怎样的</a:t>
            </a:r>
            <a:r>
              <a:rPr lang="zh-CN" altLang="zh-CN" sz="2800" b="1" spc="0">
                <a:solidFill>
                  <a:srgbClr val="FF0000"/>
                </a:solidFill>
                <a:latin typeface="宋体" panose="02010600030101010101" pitchFamily="2" charset="-122"/>
              </a:rPr>
              <a:t>画面</a:t>
            </a:r>
            <a:r>
              <a:rPr lang="zh-CN" altLang="zh-CN" sz="2800" b="1" spc="0">
                <a:latin typeface="宋体" panose="02010600030101010101" pitchFamily="2" charset="-122"/>
              </a:rPr>
              <a:t>？抒发了怎样的</a:t>
            </a:r>
            <a:r>
              <a:rPr lang="zh-CN" altLang="zh-CN" sz="2800" b="1" spc="0">
                <a:solidFill>
                  <a:srgbClr val="FF0000"/>
                </a:solidFill>
                <a:latin typeface="宋体" panose="02010600030101010101" pitchFamily="2" charset="-122"/>
              </a:rPr>
              <a:t>情感</a:t>
            </a:r>
            <a:r>
              <a:rPr lang="zh-CN" altLang="zh-CN" sz="2800" b="1" spc="0">
                <a:latin typeface="宋体" panose="02010600030101010101" pitchFamily="2" charset="-122"/>
              </a:rPr>
              <a:t>？</a:t>
            </a:r>
            <a:endParaRPr lang="zh-CN" altLang="zh-CN" sz="2800" b="1">
              <a:latin typeface="宋体" panose="02010600030101010101" pitchFamily="2" charset="-122"/>
            </a:endParaRPr>
          </a:p>
        </p:txBody>
      </p:sp>
      <p:sp>
        <p:nvSpPr>
          <p:cNvPr id="3" name="矩形 4" title="">
            <a:extLst>
              <a:ext uri="{FF2B5EF4-FFF2-40B4-BE49-F238E27FC236}">
                <a16:creationId xmlns:a16="http://schemas.microsoft.com/office/drawing/2014/main" id="{53E8D71D-8E3D-E8E8-4163-3B04BC657C8B}"/>
              </a:ext>
            </a:extLst>
          </p:cNvPr>
          <p:cNvSpPr/>
          <p:nvPr/>
        </p:nvSpPr>
        <p:spPr>
          <a:xfrm>
            <a:off x="361950" y="2138829"/>
            <a:ext cx="11412538" cy="2455648"/>
          </a:xfrm>
          <a:prstGeom prst="rect">
            <a:avLst/>
          </a:prstGeom>
        </p:spPr>
        <p:txBody>
          <a:bodyPr lIns="121898" tIns="60948" rIns="121898" bIns="60948"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fontAlgn="base">
              <a:lnSpc>
                <a:spcPct val="130000"/>
              </a:lnSpc>
              <a:spcBef>
                <a:spcPct val="0"/>
              </a:spcBef>
              <a:spcAft>
                <a:spcPct val="0"/>
              </a:spcAft>
            </a:pPr>
            <a:r>
              <a:rPr lang="zh-CN" altLang="en-US" sz="2400" b="1" spc="0">
                <a:solidFill>
                  <a:srgbClr val="C00000"/>
                </a:solidFill>
                <a:latin typeface="楷体" pitchFamily="49" charset="-122"/>
                <a:ea typeface="楷体" panose="02010609060101010101" pitchFamily="49" charset="-122"/>
              </a:rPr>
              <a:t>（</a:t>
            </a:r>
            <a:r>
              <a:rPr lang="en-US" altLang="zh-CN" sz="2400" b="1" spc="0">
                <a:solidFill>
                  <a:srgbClr val="C00000"/>
                </a:solidFill>
                <a:latin typeface="楷体" pitchFamily="49" charset="-122"/>
                <a:ea typeface="楷体" panose="02010609060101010101" pitchFamily="49" charset="-122"/>
              </a:rPr>
              <a:t>1</a:t>
            </a:r>
            <a:r>
              <a:rPr lang="zh-CN" altLang="en-US" sz="2400" b="1" spc="0">
                <a:solidFill>
                  <a:srgbClr val="C00000"/>
                </a:solidFill>
                <a:latin typeface="楷体" pitchFamily="49" charset="-122"/>
                <a:ea typeface="楷体" panose="02010609060101010101" pitchFamily="49" charset="-122"/>
              </a:rPr>
              <a:t>）</a:t>
            </a:r>
            <a:r>
              <a:rPr lang="zh-CN" altLang="zh-CN" sz="2400" b="1" spc="0">
                <a:solidFill>
                  <a:srgbClr val="C00000"/>
                </a:solidFill>
                <a:latin typeface="楷体" pitchFamily="49" charset="-122"/>
                <a:ea typeface="楷体" panose="02010609060101010101" pitchFamily="49" charset="-122"/>
              </a:rPr>
              <a:t>选取的意象：万山、层林、漫江、百舸、鹰、鱼等。</a:t>
            </a:r>
            <a:endParaRPr lang="zh-CN" altLang="zh-CN" sz="1000" b="1">
              <a:latin typeface="楷体" pitchFamily="49" charset="-122"/>
              <a:ea typeface="楷体" panose="02010609060101010101" pitchFamily="49" charset="-122"/>
            </a:endParaRPr>
          </a:p>
          <a:p>
            <a:pPr marL="0" marR="0" lvl="0" indent="0" algn="just" defTabSz="914400" fontAlgn="base">
              <a:lnSpc>
                <a:spcPct val="130000"/>
              </a:lnSpc>
              <a:spcBef>
                <a:spcPct val="0"/>
              </a:spcBef>
              <a:spcAft>
                <a:spcPct val="0"/>
              </a:spcAft>
            </a:pPr>
            <a:r>
              <a:rPr lang="zh-CN" altLang="en-US" sz="2400" b="1" spc="0">
                <a:solidFill>
                  <a:srgbClr val="C00000"/>
                </a:solidFill>
                <a:latin typeface="楷体" pitchFamily="49" charset="-122"/>
                <a:ea typeface="楷体" panose="02010609060101010101" pitchFamily="49" charset="-122"/>
              </a:rPr>
              <a:t>（</a:t>
            </a:r>
            <a:r>
              <a:rPr lang="en-US" altLang="zh-CN" sz="2400" b="1" spc="0">
                <a:solidFill>
                  <a:srgbClr val="C00000"/>
                </a:solidFill>
                <a:latin typeface="楷体" pitchFamily="49" charset="-122"/>
                <a:ea typeface="楷体" panose="02010609060101010101" pitchFamily="49" charset="-122"/>
              </a:rPr>
              <a:t>2</a:t>
            </a:r>
            <a:r>
              <a:rPr lang="zh-CN" altLang="en-US" sz="2400" b="1" spc="0">
                <a:solidFill>
                  <a:srgbClr val="C00000"/>
                </a:solidFill>
                <a:latin typeface="楷体" pitchFamily="49" charset="-122"/>
                <a:ea typeface="楷体" panose="02010609060101010101" pitchFamily="49" charset="-122"/>
              </a:rPr>
              <a:t>）</a:t>
            </a:r>
            <a:r>
              <a:rPr lang="zh-CN" altLang="zh-CN" sz="2400" b="1" spc="0">
                <a:solidFill>
                  <a:srgbClr val="C00000"/>
                </a:solidFill>
                <a:latin typeface="楷体" pitchFamily="49" charset="-122"/>
                <a:ea typeface="楷体" panose="02010609060101010101" pitchFamily="49" charset="-122"/>
              </a:rPr>
              <a:t>描绘的画面：描绘了一幅绚丽多姿、壮阔高远而又生机勃勃的湘江秋景图。</a:t>
            </a:r>
            <a:endParaRPr lang="zh-CN" altLang="zh-CN" sz="1000" b="1">
              <a:latin typeface="楷体" pitchFamily="49" charset="-122"/>
              <a:ea typeface="楷体" panose="02010609060101010101" pitchFamily="49" charset="-122"/>
            </a:endParaRPr>
          </a:p>
          <a:p>
            <a:pPr marL="0" marR="0" lvl="0" indent="0" algn="just" defTabSz="914400" fontAlgn="base">
              <a:lnSpc>
                <a:spcPct val="130000"/>
              </a:lnSpc>
              <a:spcBef>
                <a:spcPct val="0"/>
              </a:spcBef>
              <a:spcAft>
                <a:spcPct val="0"/>
              </a:spcAft>
            </a:pPr>
            <a:r>
              <a:rPr lang="zh-CN" altLang="en-US" sz="2400" b="1" spc="0">
                <a:solidFill>
                  <a:srgbClr val="C00000"/>
                </a:solidFill>
                <a:latin typeface="楷体" pitchFamily="49" charset="-122"/>
                <a:ea typeface="楷体" panose="02010609060101010101" pitchFamily="49" charset="-122"/>
              </a:rPr>
              <a:t>（</a:t>
            </a:r>
            <a:r>
              <a:rPr lang="en-US" altLang="zh-CN" sz="2400" b="1" spc="0">
                <a:solidFill>
                  <a:srgbClr val="C00000"/>
                </a:solidFill>
                <a:latin typeface="楷体" pitchFamily="49" charset="-122"/>
                <a:ea typeface="楷体" panose="02010609060101010101" pitchFamily="49" charset="-122"/>
              </a:rPr>
              <a:t>3</a:t>
            </a:r>
            <a:r>
              <a:rPr lang="zh-CN" altLang="en-US" sz="2400" b="1" spc="0">
                <a:solidFill>
                  <a:srgbClr val="C00000"/>
                </a:solidFill>
                <a:latin typeface="楷体" pitchFamily="49" charset="-122"/>
                <a:ea typeface="楷体" panose="02010609060101010101" pitchFamily="49" charset="-122"/>
              </a:rPr>
              <a:t>）</a:t>
            </a:r>
            <a:r>
              <a:rPr lang="zh-CN" altLang="zh-CN" sz="2400" b="1" spc="0">
                <a:solidFill>
                  <a:srgbClr val="C00000"/>
                </a:solidFill>
                <a:latin typeface="楷体" pitchFamily="49" charset="-122"/>
                <a:ea typeface="楷体" panose="02010609060101010101" pitchFamily="49" charset="-122"/>
              </a:rPr>
              <a:t>抒发的情感：面对生机勃勃的大自然，作者自然而然地想到了祖国的命运和革命的未来，于是提出了</a:t>
            </a:r>
            <a:r>
              <a:rPr lang="en-US" altLang="zh-CN" sz="2400" b="1" spc="0">
                <a:solidFill>
                  <a:srgbClr val="C00000"/>
                </a:solidFill>
                <a:latin typeface="楷体" pitchFamily="49" charset="-122"/>
                <a:ea typeface="楷体" panose="02010609060101010101" pitchFamily="49" charset="-122"/>
              </a:rPr>
              <a:t>“</a:t>
            </a:r>
            <a:r>
              <a:rPr lang="zh-CN" altLang="zh-CN" sz="2400" b="1" spc="0">
                <a:solidFill>
                  <a:srgbClr val="C00000"/>
                </a:solidFill>
                <a:latin typeface="楷体" pitchFamily="49" charset="-122"/>
                <a:ea typeface="楷体" panose="02010609060101010101" pitchFamily="49" charset="-122"/>
              </a:rPr>
              <a:t>谁主沉浮</a:t>
            </a:r>
            <a:r>
              <a:rPr lang="en-US" altLang="zh-CN" sz="2400" b="1" spc="0">
                <a:solidFill>
                  <a:srgbClr val="C00000"/>
                </a:solidFill>
                <a:latin typeface="楷体" pitchFamily="49" charset="-122"/>
                <a:ea typeface="楷体" panose="02010609060101010101" pitchFamily="49" charset="-122"/>
              </a:rPr>
              <a:t>”</a:t>
            </a:r>
            <a:r>
              <a:rPr lang="zh-CN" altLang="zh-CN" sz="2400" b="1" spc="0">
                <a:solidFill>
                  <a:srgbClr val="C00000"/>
                </a:solidFill>
                <a:latin typeface="楷体" pitchFamily="49" charset="-122"/>
                <a:ea typeface="楷体" panose="02010609060101010101" pitchFamily="49" charset="-122"/>
              </a:rPr>
              <a:t>的问题，表达了自己对国家命运的关怀和以天下为己任的豪情壮志。</a:t>
            </a:r>
            <a:endParaRPr lang="zh-CN" altLang="zh-CN" sz="1000" b="1">
              <a:latin typeface="楷体" pitchFamily="49" charset="-122"/>
              <a:ea typeface="楷体" panose="02010609060101010101" pitchFamily="49" charset="-122"/>
            </a:endParaRPr>
          </a:p>
        </p:txBody>
      </p:sp>
    </p:spTree>
    <p:custDataLst>
      <p:tags r:id="rId2"/>
    </p:custDataLst>
    <p:extLst>
      <p:ext uri="{BB962C8B-B14F-4D97-AF65-F5344CB8AC3E}">
        <p14:creationId xmlns:p14="http://schemas.microsoft.com/office/powerpoint/2010/main" val="23752151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fill="hold"/>
                                        <p:tgtEl>
                                          <p:spTgt spid="3">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fill="hold"/>
                                        <p:tgtEl>
                                          <p:spTgt spid="3">
                                            <p:txEl>
                                              <p:pRg st="1" end="1"/>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fill="hold"/>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4" title="">
            <a:extLst>
              <a:ext uri="{FF2B5EF4-FFF2-40B4-BE49-F238E27FC236}">
                <a16:creationId xmlns:a16="http://schemas.microsoft.com/office/drawing/2014/main" id="{155DAF0C-DCE6-5A7A-5881-EB39DE6C4357}"/>
              </a:ext>
            </a:extLst>
          </p:cNvPr>
          <p:cNvSpPr/>
          <p:nvPr/>
        </p:nvSpPr>
        <p:spPr>
          <a:xfrm>
            <a:off x="388938" y="669925"/>
            <a:ext cx="11412538" cy="1163949"/>
          </a:xfrm>
          <a:prstGeom prst="rect">
            <a:avLst/>
          </a:prstGeom>
        </p:spPr>
        <p:txBody>
          <a:bodyPr lIns="121898" tIns="60948" rIns="121898" bIns="60948"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fontAlgn="base">
              <a:lnSpc>
                <a:spcPct val="130000"/>
              </a:lnSpc>
              <a:spcBef>
                <a:spcPct val="0"/>
              </a:spcBef>
              <a:spcAft>
                <a:spcPct val="0"/>
              </a:spcAft>
            </a:pPr>
            <a:r>
              <a:rPr lang="en-US" altLang="zh-CN" sz="2800" b="1" spc="0">
                <a:latin typeface="宋体" panose="02010600030101010101" pitchFamily="2" charset="-122"/>
              </a:rPr>
              <a:t>3.</a:t>
            </a:r>
            <a:r>
              <a:rPr lang="zh-CN" altLang="en-US" sz="2800" b="1" spc="0">
                <a:latin typeface="宋体" panose="02010600030101010101" pitchFamily="2" charset="-122"/>
              </a:rPr>
              <a:t>“</a:t>
            </a:r>
            <a:r>
              <a:rPr lang="zh-CN" altLang="zh-CN" sz="2800" b="1" spc="0">
                <a:latin typeface="宋体" panose="02010600030101010101" pitchFamily="2" charset="-122"/>
              </a:rPr>
              <a:t>曾记否，到中流击水，浪遏飞舟？</a:t>
            </a:r>
            <a:r>
              <a:rPr lang="en-US" altLang="zh-CN" sz="2800" b="1" spc="0">
                <a:latin typeface="宋体" panose="02010600030101010101" pitchFamily="2" charset="-122"/>
              </a:rPr>
              <a:t>”</a:t>
            </a:r>
            <a:r>
              <a:rPr lang="zh-CN" altLang="zh-CN" sz="2800" b="1" spc="0">
                <a:latin typeface="宋体" panose="02010600030101010101" pitchFamily="2" charset="-122"/>
              </a:rPr>
              <a:t>这三句的</a:t>
            </a:r>
            <a:r>
              <a:rPr lang="zh-CN" altLang="zh-CN" sz="2800" b="1" spc="0">
                <a:solidFill>
                  <a:srgbClr val="FF0000"/>
                </a:solidFill>
                <a:latin typeface="宋体" panose="02010600030101010101" pitchFamily="2" charset="-122"/>
              </a:rPr>
              <a:t>大概意思</a:t>
            </a:r>
            <a:r>
              <a:rPr lang="zh-CN" altLang="zh-CN" sz="2800" b="1" spc="0">
                <a:latin typeface="宋体" panose="02010600030101010101" pitchFamily="2" charset="-122"/>
              </a:rPr>
              <a:t>是什么</a:t>
            </a:r>
            <a:r>
              <a:rPr lang="zh-CN" altLang="zh-CN" sz="2800" b="1" spc="0">
                <a:solidFill>
                  <a:srgbClr val="FF0000"/>
                </a:solidFill>
                <a:latin typeface="宋体" panose="02010600030101010101" pitchFamily="2" charset="-122"/>
              </a:rPr>
              <a:t>？</a:t>
            </a:r>
            <a:r>
              <a:rPr lang="zh-CN" altLang="zh-CN" sz="2800" b="1" spc="0">
                <a:latin typeface="宋体" panose="02010600030101010101" pitchFamily="2" charset="-122"/>
              </a:rPr>
              <a:t>这一问句与上片末尾的设问句有什么</a:t>
            </a:r>
            <a:r>
              <a:rPr lang="zh-CN" altLang="zh-CN" sz="2800" b="1" spc="0">
                <a:solidFill>
                  <a:srgbClr val="FF0000"/>
                </a:solidFill>
                <a:latin typeface="宋体" panose="02010600030101010101" pitchFamily="2" charset="-122"/>
              </a:rPr>
              <a:t>内在联系？</a:t>
            </a:r>
            <a:endParaRPr lang="zh-CN" altLang="zh-CN" sz="2800" b="1">
              <a:solidFill>
                <a:srgbClr val="FF0000"/>
              </a:solidFill>
              <a:latin typeface="宋体" panose="02010600030101010101" pitchFamily="2" charset="-122"/>
            </a:endParaRPr>
          </a:p>
        </p:txBody>
      </p:sp>
      <p:sp>
        <p:nvSpPr>
          <p:cNvPr id="3" name="矩形 7" title="">
            <a:extLst>
              <a:ext uri="{FF2B5EF4-FFF2-40B4-BE49-F238E27FC236}">
                <a16:creationId xmlns:a16="http://schemas.microsoft.com/office/drawing/2014/main" id="{57C7A671-4A5B-4869-8831-104E9163DB5E}"/>
              </a:ext>
            </a:extLst>
          </p:cNvPr>
          <p:cNvSpPr/>
          <p:nvPr/>
        </p:nvSpPr>
        <p:spPr>
          <a:xfrm>
            <a:off x="388938" y="2052638"/>
            <a:ext cx="11412538" cy="2552854"/>
          </a:xfrm>
          <a:prstGeom prst="rect">
            <a:avLst/>
          </a:prstGeom>
        </p:spPr>
        <p:txBody>
          <a:bodyPr lIns="121898" tIns="60948" rIns="121898" bIns="60948"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fontAlgn="base">
              <a:lnSpc>
                <a:spcPct val="130000"/>
              </a:lnSpc>
              <a:spcBef>
                <a:spcPct val="0"/>
              </a:spcBef>
              <a:spcAft>
                <a:spcPct val="0"/>
              </a:spcAft>
            </a:pPr>
            <a:r>
              <a:rPr lang="zh-CN" altLang="en-US" sz="2500" b="1" spc="0">
                <a:solidFill>
                  <a:srgbClr val="C00000"/>
                </a:solidFill>
                <a:latin typeface="仿宋" panose="02010609060101010101" pitchFamily="49" charset="-122"/>
                <a:ea typeface="仿宋" panose="02010609060101010101" pitchFamily="49" charset="-122"/>
              </a:rPr>
              <a:t>（</a:t>
            </a:r>
            <a:r>
              <a:rPr lang="en-US" altLang="zh-CN" sz="2500" b="1" spc="0">
                <a:solidFill>
                  <a:srgbClr val="C00000"/>
                </a:solidFill>
                <a:latin typeface="仿宋" panose="02010609060101010101" pitchFamily="49" charset="-122"/>
                <a:ea typeface="仿宋" panose="02010609060101010101" pitchFamily="49" charset="-122"/>
              </a:rPr>
              <a:t>1</a:t>
            </a:r>
            <a:r>
              <a:rPr lang="zh-CN" altLang="en-US" sz="2500" b="1" spc="0">
                <a:solidFill>
                  <a:srgbClr val="C00000"/>
                </a:solidFill>
                <a:latin typeface="仿宋" panose="02010609060101010101" pitchFamily="49" charset="-122"/>
                <a:ea typeface="仿宋" panose="02010609060101010101" pitchFamily="49" charset="-122"/>
              </a:rPr>
              <a:t>）</a:t>
            </a:r>
            <a:r>
              <a:rPr lang="zh-CN" altLang="zh-CN" sz="2500" b="1" spc="0">
                <a:solidFill>
                  <a:srgbClr val="C00000"/>
                </a:solidFill>
                <a:latin typeface="仿宋" panose="02010609060101010101" pitchFamily="49" charset="-122"/>
                <a:ea typeface="仿宋" panose="02010609060101010101" pitchFamily="49" charset="-122"/>
              </a:rPr>
              <a:t>大概意思：还记得吗？当年我们在江中游泳，激起的波浪几乎阻止了飞快前进的船只。</a:t>
            </a:r>
            <a:endParaRPr lang="zh-CN" altLang="zh-CN" sz="2500" b="1">
              <a:latin typeface="仿宋" panose="02010609060101010101" pitchFamily="49" charset="-122"/>
              <a:ea typeface="仿宋" panose="02010609060101010101" pitchFamily="49" charset="-122"/>
            </a:endParaRPr>
          </a:p>
          <a:p>
            <a:pPr marL="0" marR="0" lvl="0" indent="0" algn="just" defTabSz="914400" fontAlgn="base">
              <a:lnSpc>
                <a:spcPct val="130000"/>
              </a:lnSpc>
              <a:spcBef>
                <a:spcPct val="0"/>
              </a:spcBef>
              <a:spcAft>
                <a:spcPct val="0"/>
              </a:spcAft>
            </a:pPr>
            <a:r>
              <a:rPr lang="zh-CN" altLang="en-US" sz="2500" b="1" spc="0">
                <a:solidFill>
                  <a:srgbClr val="C00000"/>
                </a:solidFill>
                <a:latin typeface="仿宋" panose="02010609060101010101" pitchFamily="49" charset="-122"/>
                <a:ea typeface="仿宋" panose="02010609060101010101" pitchFamily="49" charset="-122"/>
              </a:rPr>
              <a:t>（</a:t>
            </a:r>
            <a:r>
              <a:rPr lang="en-US" altLang="zh-CN" sz="2500" b="1" spc="0">
                <a:solidFill>
                  <a:srgbClr val="C00000"/>
                </a:solidFill>
                <a:latin typeface="仿宋" panose="02010609060101010101" pitchFamily="49" charset="-122"/>
                <a:ea typeface="仿宋" panose="02010609060101010101" pitchFamily="49" charset="-122"/>
              </a:rPr>
              <a:t>2</a:t>
            </a:r>
            <a:r>
              <a:rPr lang="zh-CN" altLang="en-US" sz="2500" b="1" spc="0">
                <a:solidFill>
                  <a:srgbClr val="C00000"/>
                </a:solidFill>
                <a:latin typeface="仿宋" panose="02010609060101010101" pitchFamily="49" charset="-122"/>
                <a:ea typeface="仿宋" panose="02010609060101010101" pitchFamily="49" charset="-122"/>
              </a:rPr>
              <a:t>）内在联系：</a:t>
            </a:r>
            <a:r>
              <a:rPr lang="zh-CN" altLang="zh-CN" sz="2500" b="1" spc="0">
                <a:solidFill>
                  <a:srgbClr val="C00000"/>
                </a:solidFill>
                <a:latin typeface="仿宋" panose="02010609060101010101" pitchFamily="49" charset="-122"/>
                <a:ea typeface="仿宋" panose="02010609060101010101" pitchFamily="49" charset="-122"/>
              </a:rPr>
              <a:t>这一问句是对上片</a:t>
            </a:r>
            <a:r>
              <a:rPr lang="en-US" altLang="zh-CN" sz="2500" b="1" spc="0">
                <a:solidFill>
                  <a:srgbClr val="C00000"/>
                </a:solidFill>
                <a:latin typeface="仿宋" panose="02010609060101010101" pitchFamily="49" charset="-122"/>
                <a:ea typeface="仿宋" panose="02010609060101010101" pitchFamily="49" charset="-122"/>
              </a:rPr>
              <a:t>“</a:t>
            </a:r>
            <a:r>
              <a:rPr lang="zh-CN" altLang="zh-CN" sz="2500" b="1" spc="0">
                <a:solidFill>
                  <a:srgbClr val="C00000"/>
                </a:solidFill>
                <a:latin typeface="仿宋" panose="02010609060101010101" pitchFamily="49" charset="-122"/>
                <a:ea typeface="仿宋" panose="02010609060101010101" pitchFamily="49" charset="-122"/>
              </a:rPr>
              <a:t>谁主沉浮</a:t>
            </a:r>
            <a:r>
              <a:rPr lang="en-US" altLang="zh-CN" sz="2500" b="1" spc="0">
                <a:solidFill>
                  <a:srgbClr val="C00000"/>
                </a:solidFill>
                <a:latin typeface="仿宋" panose="02010609060101010101" pitchFamily="49" charset="-122"/>
                <a:ea typeface="仿宋" panose="02010609060101010101" pitchFamily="49" charset="-122"/>
              </a:rPr>
              <a:t>”</a:t>
            </a:r>
            <a:r>
              <a:rPr lang="zh-CN" altLang="zh-CN" sz="2500" b="1" spc="0">
                <a:solidFill>
                  <a:srgbClr val="C00000"/>
                </a:solidFill>
                <a:latin typeface="仿宋" panose="02010609060101010101" pitchFamily="49" charset="-122"/>
                <a:ea typeface="仿宋" panose="02010609060101010101" pitchFamily="49" charset="-122"/>
              </a:rPr>
              <a:t>问题的巧妙回答，它表明：国家民族的命运，乃至人世间的一切都应该由我们这一群敢于</a:t>
            </a:r>
            <a:r>
              <a:rPr lang="en-US" altLang="zh-CN" sz="2500" b="1" spc="0">
                <a:solidFill>
                  <a:srgbClr val="C00000"/>
                </a:solidFill>
                <a:latin typeface="仿宋" panose="02010609060101010101" pitchFamily="49" charset="-122"/>
                <a:ea typeface="仿宋" panose="02010609060101010101" pitchFamily="49" charset="-122"/>
              </a:rPr>
              <a:t>“</a:t>
            </a:r>
            <a:r>
              <a:rPr lang="zh-CN" altLang="zh-CN" sz="2500" b="1" spc="0">
                <a:solidFill>
                  <a:srgbClr val="C00000"/>
                </a:solidFill>
                <a:latin typeface="仿宋" panose="02010609060101010101" pitchFamily="49" charset="-122"/>
                <a:ea typeface="仿宋" panose="02010609060101010101" pitchFamily="49" charset="-122"/>
              </a:rPr>
              <a:t>中流击水，浪遏飞舟</a:t>
            </a:r>
            <a:r>
              <a:rPr lang="en-US" altLang="zh-CN" sz="2500" b="1" spc="0">
                <a:solidFill>
                  <a:srgbClr val="C00000"/>
                </a:solidFill>
                <a:latin typeface="仿宋" panose="02010609060101010101" pitchFamily="49" charset="-122"/>
                <a:ea typeface="仿宋" panose="02010609060101010101" pitchFamily="49" charset="-122"/>
              </a:rPr>
              <a:t>”</a:t>
            </a:r>
            <a:r>
              <a:rPr lang="zh-CN" altLang="zh-CN" sz="2500" b="1" spc="0">
                <a:solidFill>
                  <a:srgbClr val="C00000"/>
                </a:solidFill>
                <a:latin typeface="仿宋" panose="02010609060101010101" pitchFamily="49" charset="-122"/>
                <a:ea typeface="仿宋" panose="02010609060101010101" pitchFamily="49" charset="-122"/>
              </a:rPr>
              <a:t>的热血青年来主宰。这一问句再次抒发了作者以天下为己任的伟大抱负。</a:t>
            </a:r>
            <a:endParaRPr lang="zh-CN" altLang="zh-CN" sz="2500" b="1">
              <a:latin typeface="仿宋" panose="02010609060101010101" pitchFamily="49" charset="-122"/>
              <a:ea typeface="仿宋" panose="02010609060101010101" pitchFamily="49" charset="-122"/>
            </a:endParaRPr>
          </a:p>
        </p:txBody>
      </p:sp>
    </p:spTree>
    <p:custDataLst>
      <p:tags r:id="rId2"/>
    </p:custDataLst>
    <p:extLst>
      <p:ext uri="{BB962C8B-B14F-4D97-AF65-F5344CB8AC3E}">
        <p14:creationId xmlns:p14="http://schemas.microsoft.com/office/powerpoint/2010/main" val="24403851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fill="hold"/>
                                        <p:tgtEl>
                                          <p:spTgt spid="3">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fill="hold"/>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4" title="">
            <a:extLst>
              <a:ext uri="{FF2B5EF4-FFF2-40B4-BE49-F238E27FC236}">
                <a16:creationId xmlns:a16="http://schemas.microsoft.com/office/drawing/2014/main" id="{59E1BE9D-BDD4-1D03-7C44-94DEFCB97ABF}"/>
              </a:ext>
            </a:extLst>
          </p:cNvPr>
          <p:cNvSpPr/>
          <p:nvPr/>
        </p:nvSpPr>
        <p:spPr>
          <a:xfrm>
            <a:off x="430773" y="1126845"/>
            <a:ext cx="8635533" cy="603795"/>
          </a:xfrm>
          <a:prstGeom prst="rect">
            <a:avLst/>
          </a:prstGeom>
        </p:spPr>
        <p:txBody>
          <a:bodyPr wrap="square" lIns="121898" tIns="60948" rIns="121898" bIns="60948"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fontAlgn="base">
              <a:lnSpc>
                <a:spcPct val="130000"/>
              </a:lnSpc>
              <a:spcBef>
                <a:spcPct val="0"/>
              </a:spcBef>
              <a:spcAft>
                <a:spcPct val="0"/>
              </a:spcAft>
            </a:pPr>
            <a:r>
              <a:rPr lang="en-US" altLang="zh-CN" sz="2800" b="1" spc="0">
                <a:latin typeface="宋体" panose="02010600030101010101" pitchFamily="2" charset="-122"/>
              </a:rPr>
              <a:t>4</a:t>
            </a:r>
            <a:r>
              <a:rPr lang="en-US" altLang="zh-CN" sz="2800" b="1">
                <a:latin typeface="宋体" panose="02010600030101010101" pitchFamily="2" charset="-122"/>
              </a:rPr>
              <a:t>.</a:t>
            </a:r>
            <a:r>
              <a:rPr lang="zh-CN" altLang="zh-CN" sz="2800" b="1" spc="0">
                <a:latin typeface="宋体" panose="02010600030101010101" pitchFamily="2" charset="-122"/>
              </a:rPr>
              <a:t>结合全词，赏析</a:t>
            </a:r>
            <a:r>
              <a:rPr lang="en-US" altLang="zh-CN" sz="2800" b="1" spc="0">
                <a:latin typeface="宋体" panose="02010600030101010101" pitchFamily="2" charset="-122"/>
              </a:rPr>
              <a:t>“</a:t>
            </a:r>
            <a:r>
              <a:rPr lang="zh-CN" altLang="zh-CN" sz="2800" b="1" spc="0">
                <a:latin typeface="宋体" panose="02010600030101010101" pitchFamily="2" charset="-122"/>
              </a:rPr>
              <a:t>独立寒秋</a:t>
            </a:r>
            <a:r>
              <a:rPr lang="en-US" altLang="zh-CN" sz="2800" b="1" spc="0">
                <a:latin typeface="宋体" panose="02010600030101010101" pitchFamily="2" charset="-122"/>
              </a:rPr>
              <a:t>”</a:t>
            </a:r>
            <a:r>
              <a:rPr lang="zh-CN" altLang="zh-CN" sz="2800" b="1" spc="0">
                <a:latin typeface="宋体" panose="02010600030101010101" pitchFamily="2" charset="-122"/>
              </a:rPr>
              <a:t>中</a:t>
            </a:r>
            <a:r>
              <a:rPr lang="en-US" altLang="zh-CN" sz="2800" b="1" spc="0">
                <a:latin typeface="宋体" panose="02010600030101010101" pitchFamily="2" charset="-122"/>
              </a:rPr>
              <a:t>“</a:t>
            </a:r>
            <a:r>
              <a:rPr lang="zh-CN" altLang="zh-CN" sz="2800" b="1" spc="0">
                <a:latin typeface="宋体" panose="02010600030101010101" pitchFamily="2" charset="-122"/>
              </a:rPr>
              <a:t>独</a:t>
            </a:r>
            <a:r>
              <a:rPr lang="en-US" altLang="zh-CN" sz="2800" b="1" spc="0">
                <a:latin typeface="宋体" panose="02010600030101010101" pitchFamily="2" charset="-122"/>
              </a:rPr>
              <a:t>”</a:t>
            </a:r>
            <a:r>
              <a:rPr lang="zh-CN" altLang="zh-CN" sz="2800" b="1" spc="0">
                <a:latin typeface="宋体" panose="02010600030101010101" pitchFamily="2" charset="-122"/>
              </a:rPr>
              <a:t>字的</a:t>
            </a:r>
            <a:r>
              <a:rPr lang="zh-CN" altLang="zh-CN" sz="2800" b="1" spc="0">
                <a:solidFill>
                  <a:srgbClr val="FF0000"/>
                </a:solidFill>
                <a:latin typeface="宋体" panose="02010600030101010101" pitchFamily="2" charset="-122"/>
              </a:rPr>
              <a:t>妙处</a:t>
            </a:r>
            <a:r>
              <a:rPr lang="zh-CN" altLang="zh-CN" sz="2800" b="1" spc="0">
                <a:latin typeface="宋体" panose="02010600030101010101" pitchFamily="2" charset="-122"/>
              </a:rPr>
              <a:t>。</a:t>
            </a:r>
            <a:endParaRPr lang="zh-CN" altLang="zh-CN" sz="2800" b="1">
              <a:latin typeface="宋体" panose="02010600030101010101" pitchFamily="2" charset="-122"/>
            </a:endParaRPr>
          </a:p>
        </p:txBody>
      </p:sp>
      <p:sp>
        <p:nvSpPr>
          <p:cNvPr id="3" name="矩形 7" title="">
            <a:extLst>
              <a:ext uri="{FF2B5EF4-FFF2-40B4-BE49-F238E27FC236}">
                <a16:creationId xmlns:a16="http://schemas.microsoft.com/office/drawing/2014/main" id="{97FBFF89-F47A-91F9-43DD-A657C1F7479B}"/>
              </a:ext>
            </a:extLst>
          </p:cNvPr>
          <p:cNvSpPr/>
          <p:nvPr/>
        </p:nvSpPr>
        <p:spPr>
          <a:xfrm>
            <a:off x="296022" y="1872784"/>
            <a:ext cx="11412538" cy="1596951"/>
          </a:xfrm>
          <a:prstGeom prst="rect">
            <a:avLst/>
          </a:prstGeom>
        </p:spPr>
        <p:txBody>
          <a:bodyPr lIns="121898" tIns="60948" rIns="121898" bIns="60948"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fontAlgn="base">
              <a:lnSpc>
                <a:spcPct val="140000"/>
              </a:lnSpc>
              <a:spcBef>
                <a:spcPct val="0"/>
              </a:spcBef>
              <a:spcAft>
                <a:spcPct val="0"/>
              </a:spcAft>
            </a:pPr>
            <a:r>
              <a:rPr lang="en-US" altLang="zh-CN" sz="2400" b="1" spc="0">
                <a:solidFill>
                  <a:srgbClr val="C00000"/>
                </a:solidFill>
                <a:latin typeface="楷体" pitchFamily="49" charset="-122"/>
                <a:ea typeface="楷体" panose="02010609060101010101" pitchFamily="49" charset="-122"/>
              </a:rPr>
              <a:t>①“</a:t>
            </a:r>
            <a:r>
              <a:rPr lang="zh-CN" altLang="zh-CN" sz="2400" b="1" spc="0">
                <a:solidFill>
                  <a:srgbClr val="C00000"/>
                </a:solidFill>
                <a:latin typeface="楷体" pitchFamily="49" charset="-122"/>
                <a:ea typeface="楷体" panose="02010609060101010101" pitchFamily="49" charset="-122"/>
              </a:rPr>
              <a:t>独</a:t>
            </a:r>
            <a:r>
              <a:rPr lang="en-US" altLang="zh-CN" sz="2400" b="1" spc="0">
                <a:solidFill>
                  <a:srgbClr val="C00000"/>
                </a:solidFill>
                <a:latin typeface="楷体" pitchFamily="49" charset="-122"/>
                <a:ea typeface="楷体" panose="02010609060101010101" pitchFamily="49" charset="-122"/>
              </a:rPr>
              <a:t>”</a:t>
            </a:r>
            <a:r>
              <a:rPr lang="zh-CN" altLang="zh-CN" sz="2400" b="1">
                <a:solidFill>
                  <a:srgbClr val="C00000"/>
                </a:solidFill>
                <a:latin typeface="楷体" pitchFamily="49" charset="-122"/>
                <a:ea typeface="楷体" panose="02010609060101010101" pitchFamily="49" charset="-122"/>
              </a:rPr>
              <a:t>字表现出作者面对湘江滚滚北去时那种顶天立地、中流砥柱的英雄气概；</a:t>
            </a:r>
            <a:endParaRPr lang="en-US" altLang="zh-CN" sz="2400" b="1">
              <a:solidFill>
                <a:srgbClr val="C00000"/>
              </a:solidFill>
              <a:latin typeface="楷体" pitchFamily="49" charset="-122"/>
              <a:ea typeface="楷体" panose="02010609060101010101" pitchFamily="49" charset="-122"/>
            </a:endParaRPr>
          </a:p>
          <a:p>
            <a:pPr marL="0" marR="0" lvl="0" indent="0" algn="just" defTabSz="914400" fontAlgn="base">
              <a:lnSpc>
                <a:spcPct val="140000"/>
              </a:lnSpc>
              <a:spcBef>
                <a:spcPct val="0"/>
              </a:spcBef>
              <a:spcAft>
                <a:spcPct val="0"/>
              </a:spcAft>
            </a:pPr>
            <a:r>
              <a:rPr lang="en-US" altLang="zh-CN" sz="2400" b="1" spc="0">
                <a:solidFill>
                  <a:srgbClr val="C00000"/>
                </a:solidFill>
                <a:latin typeface="楷体" pitchFamily="49" charset="-122"/>
                <a:ea typeface="楷体" panose="02010609060101010101" pitchFamily="49" charset="-122"/>
              </a:rPr>
              <a:t>②</a:t>
            </a:r>
            <a:r>
              <a:rPr lang="zh-CN" altLang="zh-CN" sz="2400" b="1" spc="0">
                <a:solidFill>
                  <a:srgbClr val="C00000"/>
                </a:solidFill>
                <a:latin typeface="楷体" pitchFamily="49" charset="-122"/>
                <a:ea typeface="楷体" panose="02010609060101010101" pitchFamily="49" charset="-122"/>
              </a:rPr>
              <a:t>与下片中</a:t>
            </a:r>
            <a:r>
              <a:rPr lang="en-US" altLang="zh-CN" sz="2400" b="1" spc="0">
                <a:solidFill>
                  <a:srgbClr val="C00000"/>
                </a:solidFill>
                <a:latin typeface="楷体" pitchFamily="49" charset="-122"/>
                <a:ea typeface="楷体" panose="02010609060101010101" pitchFamily="49" charset="-122"/>
              </a:rPr>
              <a:t>“</a:t>
            </a:r>
            <a:r>
              <a:rPr lang="zh-CN" altLang="zh-CN" sz="2400" b="1" spc="0">
                <a:solidFill>
                  <a:srgbClr val="C00000"/>
                </a:solidFill>
                <a:latin typeface="楷体" pitchFamily="49" charset="-122"/>
                <a:ea typeface="楷体" panose="02010609060101010101" pitchFamily="49" charset="-122"/>
              </a:rPr>
              <a:t>携来百侣曾游</a:t>
            </a:r>
            <a:r>
              <a:rPr lang="en-US" altLang="zh-CN" sz="2400" b="1" spc="0">
                <a:solidFill>
                  <a:srgbClr val="C00000"/>
                </a:solidFill>
                <a:latin typeface="楷体" pitchFamily="49" charset="-122"/>
                <a:ea typeface="楷体" panose="02010609060101010101" pitchFamily="49" charset="-122"/>
              </a:rPr>
              <a:t>”</a:t>
            </a:r>
            <a:r>
              <a:rPr lang="zh-CN" altLang="zh-CN" sz="2400" b="1" spc="0">
                <a:solidFill>
                  <a:srgbClr val="C00000"/>
                </a:solidFill>
                <a:latin typeface="楷体" pitchFamily="49" charset="-122"/>
                <a:ea typeface="楷体" panose="02010609060101010101" pitchFamily="49" charset="-122"/>
              </a:rPr>
              <a:t>中的</a:t>
            </a:r>
            <a:r>
              <a:rPr lang="en-US" altLang="zh-CN" sz="2400" b="1" spc="0">
                <a:solidFill>
                  <a:srgbClr val="C00000"/>
                </a:solidFill>
                <a:latin typeface="楷体" pitchFamily="49" charset="-122"/>
                <a:ea typeface="楷体" panose="02010609060101010101" pitchFamily="49" charset="-122"/>
              </a:rPr>
              <a:t>“</a:t>
            </a:r>
            <a:r>
              <a:rPr lang="zh-CN" altLang="zh-CN" sz="2400" b="1" spc="0">
                <a:solidFill>
                  <a:srgbClr val="C00000"/>
                </a:solidFill>
                <a:latin typeface="楷体" pitchFamily="49" charset="-122"/>
                <a:ea typeface="楷体" panose="02010609060101010101" pitchFamily="49" charset="-122"/>
              </a:rPr>
              <a:t>百侣</a:t>
            </a:r>
            <a:r>
              <a:rPr lang="en-US" altLang="zh-CN" sz="2400" b="1" spc="0">
                <a:solidFill>
                  <a:srgbClr val="C00000"/>
                </a:solidFill>
                <a:latin typeface="楷体" pitchFamily="49" charset="-122"/>
                <a:ea typeface="楷体" panose="02010609060101010101" pitchFamily="49" charset="-122"/>
              </a:rPr>
              <a:t>”</a:t>
            </a:r>
            <a:r>
              <a:rPr lang="zh-CN" altLang="zh-CN" sz="2400" b="1" spc="0">
                <a:solidFill>
                  <a:srgbClr val="C00000"/>
                </a:solidFill>
                <a:latin typeface="楷体" pitchFamily="49" charset="-122"/>
                <a:ea typeface="楷体" panose="02010609060101010101" pitchFamily="49" charset="-122"/>
              </a:rPr>
              <a:t>形成对照，由上片中的个体诗人形象过渡到下片中的群体青年形象。</a:t>
            </a:r>
            <a:endParaRPr lang="zh-CN" altLang="zh-CN" sz="1000" b="1">
              <a:latin typeface="楷体" pitchFamily="49" charset="-122"/>
              <a:ea typeface="楷体" panose="02010609060101010101" pitchFamily="49" charset="-122"/>
            </a:endParaRPr>
          </a:p>
        </p:txBody>
      </p:sp>
    </p:spTree>
    <p:custDataLst>
      <p:tags r:id="rId2"/>
    </p:custDataLst>
    <p:extLst>
      <p:ext uri="{BB962C8B-B14F-4D97-AF65-F5344CB8AC3E}">
        <p14:creationId xmlns:p14="http://schemas.microsoft.com/office/powerpoint/2010/main" val="37064727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fill="hold"/>
                                        <p:tgtEl>
                                          <p:spTgt spid="3">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fill="hold"/>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6" title="">
            <a:extLst>
              <a:ext uri="{FF2B5EF4-FFF2-40B4-BE49-F238E27FC236}">
                <a16:creationId xmlns:a16="http://schemas.microsoft.com/office/drawing/2014/main" id="{0E552395-57FF-F7DC-D4BF-6221C9C85FD0}"/>
              </a:ext>
            </a:extLst>
          </p:cNvPr>
          <p:cNvSpPr/>
          <p:nvPr/>
        </p:nvSpPr>
        <p:spPr>
          <a:xfrm>
            <a:off x="520421" y="454679"/>
            <a:ext cx="8226547" cy="611682"/>
          </a:xfrm>
          <a:prstGeom prst="rect">
            <a:avLst/>
          </a:prstGeom>
        </p:spPr>
        <p:txBody>
          <a:bodyPr wrap="square" lIns="121898" tIns="60948" rIns="121898" bIns="60948"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just" defTabSz="914400" fontAlgn="base">
              <a:lnSpc>
                <a:spcPct val="150000"/>
              </a:lnSpc>
              <a:spcBef>
                <a:spcPct val="0"/>
              </a:spcBef>
              <a:spcAft>
                <a:spcPct val="0"/>
              </a:spcAft>
            </a:pPr>
            <a:r>
              <a:rPr lang="en-US" altLang="zh-CN" sz="2400" spc="0">
                <a:latin typeface="华文中宋" pitchFamily="2" charset="-122"/>
                <a:ea typeface="华文中宋" pitchFamily="2" charset="-122"/>
              </a:rPr>
              <a:t>5.</a:t>
            </a:r>
            <a:r>
              <a:rPr lang="zh-CN" altLang="en-US" sz="2400" spc="0">
                <a:latin typeface="华文中宋" pitchFamily="2" charset="-122"/>
                <a:ea typeface="华文中宋" pitchFamily="2" charset="-122"/>
              </a:rPr>
              <a:t>“</a:t>
            </a:r>
            <a:r>
              <a:rPr lang="zh-CN" altLang="zh-CN" sz="2400" spc="0">
                <a:latin typeface="华文中宋" pitchFamily="2" charset="-122"/>
                <a:ea typeface="华文中宋" pitchFamily="2" charset="-122"/>
              </a:rPr>
              <a:t>同学少年</a:t>
            </a:r>
            <a:r>
              <a:rPr lang="en-US" altLang="zh-CN" sz="2400" spc="0">
                <a:latin typeface="华文中宋" pitchFamily="2" charset="-122"/>
                <a:ea typeface="华文中宋" pitchFamily="2" charset="-122"/>
              </a:rPr>
              <a:t>”</a:t>
            </a:r>
            <a:r>
              <a:rPr lang="zh-CN" altLang="zh-CN" sz="2400" spc="0">
                <a:latin typeface="华文中宋" pitchFamily="2" charset="-122"/>
                <a:ea typeface="华文中宋" pitchFamily="2" charset="-122"/>
              </a:rPr>
              <a:t>有着什么样的</a:t>
            </a:r>
            <a:r>
              <a:rPr lang="zh-CN" altLang="zh-CN" sz="2400" spc="0">
                <a:solidFill>
                  <a:srgbClr val="FF0000"/>
                </a:solidFill>
                <a:latin typeface="华文中宋" pitchFamily="2" charset="-122"/>
                <a:ea typeface="华文中宋" pitchFamily="2" charset="-122"/>
              </a:rPr>
              <a:t>形象</a:t>
            </a:r>
            <a:r>
              <a:rPr lang="zh-CN" altLang="zh-CN" sz="2400" spc="0">
                <a:latin typeface="华文中宋" pitchFamily="2" charset="-122"/>
                <a:ea typeface="华文中宋" pitchFamily="2" charset="-122"/>
              </a:rPr>
              <a:t>？请根据提示填写下表。</a:t>
            </a:r>
            <a:endParaRPr lang="zh-CN" altLang="zh-CN" sz="1000">
              <a:latin typeface="华文中宋" pitchFamily="2" charset="-122"/>
              <a:ea typeface="华文中宋" pitchFamily="2" charset="-122"/>
            </a:endParaRPr>
          </a:p>
        </p:txBody>
      </p:sp>
      <p:graphicFrame>
        <p:nvGraphicFramePr>
          <p:cNvPr id="3" name="表格 2" title="">
            <a:extLst>
              <a:ext uri="{FF2B5EF4-FFF2-40B4-BE49-F238E27FC236}">
                <a16:creationId xmlns:a16="http://schemas.microsoft.com/office/drawing/2014/main" id="{09BDF9B0-F55B-1F7B-3F8A-2853F07B8D02}"/>
              </a:ext>
            </a:extLst>
          </p:cNvPr>
          <p:cNvGraphicFramePr>
            <a:graphicFrameLocks noGrp="1"/>
          </p:cNvGraphicFramePr>
          <p:nvPr>
            <p:extLst>
              <p:ext uri="{D42A27DB-BD31-4B8C-83A1-F6EECF244321}">
                <p14:modId xmlns:p14="http://schemas.microsoft.com/office/powerpoint/2010/main" val="1665348212"/>
              </p:ext>
            </p:extLst>
          </p:nvPr>
        </p:nvGraphicFramePr>
        <p:xfrm>
          <a:off x="542925" y="1521480"/>
          <a:ext cx="11106150" cy="3943350"/>
        </p:xfrm>
        <a:graphic>
          <a:graphicData uri="http://schemas.openxmlformats.org/drawingml/2006/table">
            <a:tbl>
              <a:tblPr/>
              <a:tblGrid>
                <a:gridCol w="3473450">
                  <a:extLst>
                    <a:ext uri="{9D8B030D-6E8A-4147-A177-3AD203B41FA5}">
                      <a16:colId xmlns:a16="http://schemas.microsoft.com/office/drawing/2014/main" val="20000"/>
                    </a:ext>
                  </a:extLst>
                </a:gridCol>
                <a:gridCol w="7632700">
                  <a:extLst>
                    <a:ext uri="{9D8B030D-6E8A-4147-A177-3AD203B41FA5}">
                      <a16:colId xmlns:a16="http://schemas.microsoft.com/office/drawing/2014/main" val="20001"/>
                    </a:ext>
                  </a:extLst>
                </a:gridCol>
              </a:tblGrid>
              <a:tr h="669925">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spcAft>
                          <a:spcPct val="0"/>
                        </a:spcAft>
                      </a:pPr>
                      <a:r>
                        <a:rPr lang="zh-CN" altLang="zh-CN" sz="2400">
                          <a:latin typeface="华文中宋" pitchFamily="2" charset="-122"/>
                          <a:ea typeface="华文中宋" pitchFamily="2" charset="-122"/>
                        </a:rPr>
                        <a:t>相关词句</a:t>
                      </a:r>
                      <a:endParaRPr lang="zh-CN" altLang="zh-CN" sz="1000">
                        <a:latin typeface="华文中宋" pitchFamily="2" charset="-122"/>
                        <a:ea typeface="华文中宋" pitchFamily="2" charset="-122"/>
                      </a:endParaRPr>
                    </a:p>
                  </a:txBody>
                  <a:tcPr marL="68014" marR="68014"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spcAft>
                          <a:spcPct val="0"/>
                        </a:spcAft>
                      </a:pPr>
                      <a:r>
                        <a:rPr lang="zh-CN" altLang="zh-CN" sz="2400">
                          <a:latin typeface="华文中宋" pitchFamily="2" charset="-122"/>
                          <a:ea typeface="华文中宋" pitchFamily="2" charset="-122"/>
                        </a:rPr>
                        <a:t>形象特点</a:t>
                      </a:r>
                      <a:endParaRPr lang="zh-CN" altLang="zh-CN" sz="1000">
                        <a:latin typeface="华文中宋" pitchFamily="2" charset="-122"/>
                        <a:ea typeface="华文中宋" pitchFamily="2" charset="-122"/>
                      </a:endParaRPr>
                    </a:p>
                  </a:txBody>
                  <a:tcPr marL="68014" marR="68014"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0"/>
                  </a:ext>
                </a:extLst>
              </a:tr>
              <a:tr h="669925">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spcAft>
                          <a:spcPct val="0"/>
                        </a:spcAft>
                      </a:pPr>
                      <a:r>
                        <a:rPr lang="zh-CN" altLang="zh-CN" sz="2400">
                          <a:latin typeface="华文中宋" pitchFamily="2" charset="-122"/>
                          <a:ea typeface="华文中宋" pitchFamily="2" charset="-122"/>
                        </a:rPr>
                        <a:t>风华正茂</a:t>
                      </a:r>
                      <a:endParaRPr lang="zh-CN" altLang="zh-CN" sz="1000">
                        <a:latin typeface="华文中宋" pitchFamily="2" charset="-122"/>
                        <a:ea typeface="华文中宋" pitchFamily="2" charset="-122"/>
                      </a:endParaRPr>
                    </a:p>
                  </a:txBody>
                  <a:tcPr marL="68014" marR="68014"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spcAft>
                          <a:spcPct val="0"/>
                        </a:spcAft>
                      </a:pPr>
                      <a:r>
                        <a:rPr lang="zh-CN" altLang="zh-CN" sz="2400">
                          <a:latin typeface="华文中宋" pitchFamily="2" charset="-122"/>
                          <a:ea typeface="华文中宋" pitchFamily="2" charset="-122"/>
                        </a:rPr>
                        <a:t>青春年少，才华横溢</a:t>
                      </a:r>
                      <a:endParaRPr lang="zh-CN" altLang="zh-CN" sz="1000">
                        <a:latin typeface="华文中宋" pitchFamily="2" charset="-122"/>
                        <a:ea typeface="华文中宋" pitchFamily="2" charset="-122"/>
                      </a:endParaRPr>
                    </a:p>
                  </a:txBody>
                  <a:tcPr marL="68014" marR="68014"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1"/>
                  </a:ext>
                </a:extLst>
              </a:tr>
              <a:tr h="593725">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spcAft>
                          <a:spcPct val="0"/>
                        </a:spcAft>
                      </a:pPr>
                      <a:r>
                        <a:rPr lang="en-US" altLang="zh-CN" sz="2400">
                          <a:latin typeface="华文中宋" pitchFamily="2" charset="-122"/>
                          <a:ea typeface="华文中宋" pitchFamily="2" charset="-122"/>
                        </a:rPr>
                        <a:t> </a:t>
                      </a:r>
                      <a:endParaRPr lang="zh-CN" altLang="zh-CN" sz="1000">
                        <a:latin typeface="华文中宋" pitchFamily="2" charset="-122"/>
                        <a:ea typeface="华文中宋" pitchFamily="2" charset="-122"/>
                      </a:endParaRPr>
                    </a:p>
                  </a:txBody>
                  <a:tcPr marL="68014" marR="68014"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spcAft>
                          <a:spcPct val="0"/>
                        </a:spcAft>
                      </a:pPr>
                      <a:r>
                        <a:rPr lang="en-US" altLang="zh-CN" sz="2400">
                          <a:latin typeface="华文中宋" pitchFamily="2" charset="-122"/>
                          <a:ea typeface="华文中宋" pitchFamily="2" charset="-122"/>
                        </a:rPr>
                        <a:t> </a:t>
                      </a:r>
                      <a:endParaRPr lang="zh-CN" altLang="zh-CN" sz="1000">
                        <a:latin typeface="华文中宋" pitchFamily="2" charset="-122"/>
                        <a:ea typeface="华文中宋" pitchFamily="2" charset="-122"/>
                      </a:endParaRPr>
                    </a:p>
                  </a:txBody>
                  <a:tcPr marL="68014" marR="68014"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2"/>
                  </a:ext>
                </a:extLst>
              </a:tr>
              <a:tr h="669925">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spcAft>
                          <a:spcPct val="0"/>
                        </a:spcAft>
                      </a:pPr>
                      <a:r>
                        <a:rPr lang="en-US" altLang="zh-CN" sz="2400">
                          <a:latin typeface="华文中宋" pitchFamily="2" charset="-122"/>
                          <a:ea typeface="华文中宋" pitchFamily="2" charset="-122"/>
                        </a:rPr>
                        <a:t> </a:t>
                      </a:r>
                      <a:endParaRPr lang="zh-CN" altLang="zh-CN" sz="1000">
                        <a:latin typeface="华文中宋" pitchFamily="2" charset="-122"/>
                        <a:ea typeface="华文中宋" pitchFamily="2" charset="-122"/>
                      </a:endParaRPr>
                    </a:p>
                  </a:txBody>
                  <a:tcPr marL="68014" marR="68014"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spcAft>
                          <a:spcPct val="0"/>
                        </a:spcAft>
                      </a:pPr>
                      <a:r>
                        <a:rPr lang="en-US" altLang="zh-CN" sz="2400">
                          <a:latin typeface="华文中宋" pitchFamily="2" charset="-122"/>
                          <a:ea typeface="华文中宋" pitchFamily="2" charset="-122"/>
                        </a:rPr>
                        <a:t> </a:t>
                      </a:r>
                      <a:endParaRPr lang="zh-CN" altLang="zh-CN" sz="1000">
                        <a:latin typeface="华文中宋" pitchFamily="2" charset="-122"/>
                        <a:ea typeface="华文中宋" pitchFamily="2" charset="-122"/>
                      </a:endParaRPr>
                    </a:p>
                  </a:txBody>
                  <a:tcPr marL="68014" marR="68014"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3"/>
                  </a:ext>
                </a:extLst>
              </a:tr>
              <a:tr h="669925">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spcAft>
                          <a:spcPct val="0"/>
                        </a:spcAft>
                      </a:pPr>
                      <a:r>
                        <a:rPr lang="en-US" altLang="zh-CN" sz="2400">
                          <a:latin typeface="华文中宋" pitchFamily="2" charset="-122"/>
                          <a:ea typeface="华文中宋" pitchFamily="2" charset="-122"/>
                        </a:rPr>
                        <a:t> </a:t>
                      </a:r>
                      <a:endParaRPr lang="zh-CN" altLang="zh-CN" sz="1000">
                        <a:latin typeface="华文中宋" pitchFamily="2" charset="-122"/>
                        <a:ea typeface="华文中宋" pitchFamily="2" charset="-122"/>
                      </a:endParaRPr>
                    </a:p>
                  </a:txBody>
                  <a:tcPr marL="68014" marR="68014"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spcAft>
                          <a:spcPct val="0"/>
                        </a:spcAft>
                      </a:pPr>
                      <a:r>
                        <a:rPr lang="en-US" altLang="zh-CN" sz="2400">
                          <a:latin typeface="华文中宋" pitchFamily="2" charset="-122"/>
                          <a:ea typeface="华文中宋" pitchFamily="2" charset="-122"/>
                        </a:rPr>
                        <a:t> </a:t>
                      </a:r>
                      <a:endParaRPr lang="zh-CN" altLang="zh-CN" sz="1000">
                        <a:latin typeface="华文中宋" pitchFamily="2" charset="-122"/>
                        <a:ea typeface="华文中宋" pitchFamily="2" charset="-122"/>
                      </a:endParaRPr>
                    </a:p>
                  </a:txBody>
                  <a:tcPr marL="68014" marR="68014"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4"/>
                  </a:ext>
                </a:extLst>
              </a:tr>
              <a:tr h="669925">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spcAft>
                          <a:spcPct val="0"/>
                        </a:spcAft>
                      </a:pPr>
                      <a:r>
                        <a:rPr lang="en-US" altLang="zh-CN" sz="2400">
                          <a:latin typeface="华文中宋" pitchFamily="2" charset="-122"/>
                          <a:ea typeface="华文中宋" pitchFamily="2" charset="-122"/>
                        </a:rPr>
                        <a:t> </a:t>
                      </a:r>
                      <a:endParaRPr lang="zh-CN" altLang="zh-CN" sz="1000">
                        <a:latin typeface="华文中宋" pitchFamily="2" charset="-122"/>
                        <a:ea typeface="华文中宋" pitchFamily="2" charset="-122"/>
                      </a:endParaRPr>
                    </a:p>
                  </a:txBody>
                  <a:tcPr marL="68014" marR="68014"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vert="horz" wrap="square"/>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spcAft>
                          <a:spcPct val="0"/>
                        </a:spcAft>
                      </a:pPr>
                      <a:r>
                        <a:rPr lang="en-US" altLang="zh-CN" sz="2400">
                          <a:latin typeface="华文中宋" pitchFamily="2" charset="-122"/>
                          <a:ea typeface="华文中宋" pitchFamily="2" charset="-122"/>
                        </a:rPr>
                        <a:t> </a:t>
                      </a:r>
                      <a:endParaRPr lang="zh-CN" altLang="zh-CN" sz="1000">
                        <a:latin typeface="华文中宋" pitchFamily="2" charset="-122"/>
                        <a:ea typeface="华文中宋" pitchFamily="2" charset="-122"/>
                      </a:endParaRPr>
                    </a:p>
                  </a:txBody>
                  <a:tcPr marL="68014" marR="68014" marT="0" marB="0"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extLst>
                  <a:ext uri="{0D108BD9-81ED-4DB2-BD59-A6C34878D82A}">
                    <a16:rowId xmlns:a16="http://schemas.microsoft.com/office/drawing/2014/main" val="10005"/>
                  </a:ext>
                </a:extLst>
              </a:tr>
            </a:tbl>
          </a:graphicData>
        </a:graphic>
      </p:graphicFrame>
      <p:sp>
        <p:nvSpPr>
          <p:cNvPr id="4" name="矩形 3" title="">
            <a:extLst>
              <a:ext uri="{FF2B5EF4-FFF2-40B4-BE49-F238E27FC236}">
                <a16:creationId xmlns:a16="http://schemas.microsoft.com/office/drawing/2014/main" id="{2F2E88C8-EFA2-2E31-409F-0FF134EEE1B7}"/>
              </a:ext>
            </a:extLst>
          </p:cNvPr>
          <p:cNvSpPr/>
          <p:nvPr/>
        </p:nvSpPr>
        <p:spPr>
          <a:xfrm>
            <a:off x="823912" y="2877205"/>
            <a:ext cx="2955925" cy="646113"/>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50000"/>
              </a:lnSpc>
              <a:spcBef>
                <a:spcPct val="0"/>
              </a:spcBef>
              <a:spcAft>
                <a:spcPct val="0"/>
              </a:spcAft>
            </a:pPr>
            <a:r>
              <a:rPr lang="zh-CN" altLang="en-US" sz="2400" spc="0">
                <a:solidFill>
                  <a:srgbClr val="C00000"/>
                </a:solidFill>
                <a:latin typeface="华文中宋" pitchFamily="2" charset="-122"/>
                <a:ea typeface="华文中宋" pitchFamily="2" charset="-122"/>
              </a:rPr>
              <a:t>书生意气，挥斥方遒</a:t>
            </a:r>
            <a:endParaRPr lang="zh-CN" altLang="en-US" sz="2400">
              <a:solidFill>
                <a:srgbClr val="000000"/>
              </a:solidFill>
              <a:latin typeface="华文中宋" pitchFamily="2" charset="-122"/>
              <a:ea typeface="华文中宋" pitchFamily="2" charset="-122"/>
            </a:endParaRPr>
          </a:p>
        </p:txBody>
      </p:sp>
      <p:sp>
        <p:nvSpPr>
          <p:cNvPr id="5" name="矩形 5" title="">
            <a:extLst>
              <a:ext uri="{FF2B5EF4-FFF2-40B4-BE49-F238E27FC236}">
                <a16:creationId xmlns:a16="http://schemas.microsoft.com/office/drawing/2014/main" id="{68AAA5E4-814A-EBA2-B917-65D66E386F1C}"/>
              </a:ext>
            </a:extLst>
          </p:cNvPr>
          <p:cNvSpPr/>
          <p:nvPr/>
        </p:nvSpPr>
        <p:spPr>
          <a:xfrm>
            <a:off x="4102100" y="2885142"/>
            <a:ext cx="5108575" cy="646113"/>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50000"/>
              </a:lnSpc>
              <a:spcBef>
                <a:spcPct val="0"/>
              </a:spcBef>
              <a:spcAft>
                <a:spcPct val="0"/>
              </a:spcAft>
            </a:pPr>
            <a:r>
              <a:rPr lang="zh-CN" altLang="en-US" sz="2400" spc="0">
                <a:solidFill>
                  <a:srgbClr val="C00000"/>
                </a:solidFill>
                <a:latin typeface="华文中宋" pitchFamily="2" charset="-122"/>
                <a:ea typeface="华文中宋" pitchFamily="2" charset="-122"/>
              </a:rPr>
              <a:t>热情奔放，敢想敢做，以天下为己任</a:t>
            </a:r>
            <a:endParaRPr lang="zh-CN" altLang="en-US" sz="2400">
              <a:solidFill>
                <a:srgbClr val="000000"/>
              </a:solidFill>
              <a:latin typeface="华文中宋" pitchFamily="2" charset="-122"/>
              <a:ea typeface="华文中宋" pitchFamily="2" charset="-122"/>
            </a:endParaRPr>
          </a:p>
        </p:txBody>
      </p:sp>
      <p:sp>
        <p:nvSpPr>
          <p:cNvPr id="6" name="矩形 7" title="">
            <a:extLst>
              <a:ext uri="{FF2B5EF4-FFF2-40B4-BE49-F238E27FC236}">
                <a16:creationId xmlns:a16="http://schemas.microsoft.com/office/drawing/2014/main" id="{C55C263B-D926-84AA-3121-A5F4DB518B89}"/>
              </a:ext>
            </a:extLst>
          </p:cNvPr>
          <p:cNvSpPr/>
          <p:nvPr/>
        </p:nvSpPr>
        <p:spPr>
          <a:xfrm>
            <a:off x="823912" y="3518555"/>
            <a:ext cx="2955925" cy="646113"/>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50000"/>
              </a:lnSpc>
              <a:spcBef>
                <a:spcPct val="0"/>
              </a:spcBef>
              <a:spcAft>
                <a:spcPct val="0"/>
              </a:spcAft>
            </a:pPr>
            <a:r>
              <a:rPr lang="zh-CN" altLang="zh-CN" sz="2400" spc="0">
                <a:solidFill>
                  <a:srgbClr val="C00000"/>
                </a:solidFill>
                <a:latin typeface="华文中宋" pitchFamily="2" charset="-122"/>
                <a:ea typeface="华文中宋" pitchFamily="2" charset="-122"/>
              </a:rPr>
              <a:t>指点江山，激扬文字</a:t>
            </a:r>
            <a:endParaRPr lang="zh-CN" altLang="zh-CN" sz="2400">
              <a:latin typeface="华文中宋" pitchFamily="2" charset="-122"/>
              <a:ea typeface="华文中宋" pitchFamily="2" charset="-122"/>
            </a:endParaRPr>
          </a:p>
        </p:txBody>
      </p:sp>
      <p:sp>
        <p:nvSpPr>
          <p:cNvPr id="7" name="矩形 8" title="">
            <a:extLst>
              <a:ext uri="{FF2B5EF4-FFF2-40B4-BE49-F238E27FC236}">
                <a16:creationId xmlns:a16="http://schemas.microsoft.com/office/drawing/2014/main" id="{5E912490-6BEB-A43C-E281-69D0AFE3EE49}"/>
              </a:ext>
            </a:extLst>
          </p:cNvPr>
          <p:cNvSpPr/>
          <p:nvPr/>
        </p:nvSpPr>
        <p:spPr>
          <a:xfrm>
            <a:off x="4102100" y="3536017"/>
            <a:ext cx="7561263" cy="646113"/>
          </a:xfrm>
          <a:prstGeom prst="rect">
            <a:avLst/>
          </a:prstGeom>
        </p:spPr>
        <p:txBody>
          <a:bodyPr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50000"/>
              </a:lnSpc>
              <a:spcBef>
                <a:spcPct val="0"/>
              </a:spcBef>
              <a:spcAft>
                <a:spcPct val="0"/>
              </a:spcAft>
            </a:pPr>
            <a:r>
              <a:rPr lang="zh-CN" altLang="zh-CN" sz="2400" spc="-100">
                <a:solidFill>
                  <a:srgbClr val="C00000"/>
                </a:solidFill>
                <a:latin typeface="华文中宋" pitchFamily="2" charset="-122"/>
                <a:ea typeface="华文中宋" pitchFamily="2" charset="-122"/>
              </a:rPr>
              <a:t>激昂慷慨</a:t>
            </a:r>
            <a:r>
              <a:rPr lang="zh-CN" altLang="zh-CN" sz="2400" spc="-1000">
                <a:solidFill>
                  <a:srgbClr val="C00000"/>
                </a:solidFill>
                <a:latin typeface="华文中宋" pitchFamily="2" charset="-122"/>
                <a:ea typeface="华文中宋" pitchFamily="2" charset="-122"/>
              </a:rPr>
              <a:t>，</a:t>
            </a:r>
            <a:r>
              <a:rPr lang="zh-CN" altLang="zh-CN" sz="2400" spc="-100">
                <a:solidFill>
                  <a:srgbClr val="C00000"/>
                </a:solidFill>
                <a:latin typeface="华文中宋" pitchFamily="2" charset="-122"/>
                <a:ea typeface="华文中宋" pitchFamily="2" charset="-122"/>
              </a:rPr>
              <a:t>奋笔疾书</a:t>
            </a:r>
            <a:r>
              <a:rPr lang="zh-CN" altLang="zh-CN" sz="2400" spc="-1000">
                <a:solidFill>
                  <a:srgbClr val="C00000"/>
                </a:solidFill>
                <a:latin typeface="华文中宋" pitchFamily="2" charset="-122"/>
                <a:ea typeface="华文中宋" pitchFamily="2" charset="-122"/>
              </a:rPr>
              <a:t>；</a:t>
            </a:r>
            <a:r>
              <a:rPr lang="zh-CN" altLang="zh-CN" sz="2400" spc="-100">
                <a:solidFill>
                  <a:srgbClr val="C00000"/>
                </a:solidFill>
                <a:latin typeface="华文中宋" pitchFamily="2" charset="-122"/>
                <a:ea typeface="华文中宋" pitchFamily="2" charset="-122"/>
              </a:rPr>
              <a:t>关心国家命运</a:t>
            </a:r>
            <a:r>
              <a:rPr lang="zh-CN" altLang="zh-CN" sz="2400" spc="-1000">
                <a:solidFill>
                  <a:srgbClr val="C00000"/>
                </a:solidFill>
                <a:latin typeface="华文中宋" pitchFamily="2" charset="-122"/>
                <a:ea typeface="华文中宋" pitchFamily="2" charset="-122"/>
              </a:rPr>
              <a:t>，</a:t>
            </a:r>
            <a:r>
              <a:rPr lang="zh-CN" altLang="zh-CN" sz="2400" spc="-100">
                <a:solidFill>
                  <a:srgbClr val="C00000"/>
                </a:solidFill>
                <a:latin typeface="华文中宋" pitchFamily="2" charset="-122"/>
                <a:ea typeface="华文中宋" pitchFamily="2" charset="-122"/>
              </a:rPr>
              <a:t>针砭时弊</a:t>
            </a:r>
            <a:r>
              <a:rPr lang="zh-CN" altLang="zh-CN" sz="2400" spc="-1000">
                <a:solidFill>
                  <a:srgbClr val="C00000"/>
                </a:solidFill>
                <a:latin typeface="华文中宋" pitchFamily="2" charset="-122"/>
                <a:ea typeface="华文中宋" pitchFamily="2" charset="-122"/>
              </a:rPr>
              <a:t>，</a:t>
            </a:r>
            <a:r>
              <a:rPr lang="zh-CN" altLang="zh-CN" sz="2400" spc="-100">
                <a:solidFill>
                  <a:srgbClr val="C00000"/>
                </a:solidFill>
                <a:latin typeface="华文中宋" pitchFamily="2" charset="-122"/>
                <a:ea typeface="华文中宋" pitchFamily="2" charset="-122"/>
              </a:rPr>
              <a:t>宣传真理</a:t>
            </a:r>
            <a:endParaRPr lang="zh-CN" altLang="zh-CN" sz="2400">
              <a:latin typeface="华文中宋" pitchFamily="2" charset="-122"/>
              <a:ea typeface="华文中宋" pitchFamily="2" charset="-122"/>
            </a:endParaRPr>
          </a:p>
        </p:txBody>
      </p:sp>
      <p:sp>
        <p:nvSpPr>
          <p:cNvPr id="8" name="矩形 9" title="">
            <a:extLst>
              <a:ext uri="{FF2B5EF4-FFF2-40B4-BE49-F238E27FC236}">
                <a16:creationId xmlns:a16="http://schemas.microsoft.com/office/drawing/2014/main" id="{AC3B7688-09C9-6E51-81C9-75FB4C62A028}"/>
              </a:ext>
            </a:extLst>
          </p:cNvPr>
          <p:cNvSpPr/>
          <p:nvPr/>
        </p:nvSpPr>
        <p:spPr>
          <a:xfrm>
            <a:off x="1131887" y="4178955"/>
            <a:ext cx="2339975" cy="646113"/>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50000"/>
              </a:lnSpc>
              <a:spcBef>
                <a:spcPct val="0"/>
              </a:spcBef>
              <a:spcAft>
                <a:spcPct val="0"/>
              </a:spcAft>
            </a:pPr>
            <a:r>
              <a:rPr lang="zh-CN" altLang="zh-CN" sz="2400" spc="0">
                <a:solidFill>
                  <a:srgbClr val="C00000"/>
                </a:solidFill>
                <a:latin typeface="华文中宋" pitchFamily="2" charset="-122"/>
                <a:ea typeface="华文中宋" pitchFamily="2" charset="-122"/>
              </a:rPr>
              <a:t>粪土当年万户侯</a:t>
            </a:r>
            <a:endParaRPr lang="zh-CN" altLang="zh-CN" sz="2400">
              <a:latin typeface="华文中宋" pitchFamily="2" charset="-122"/>
              <a:ea typeface="华文中宋" pitchFamily="2" charset="-122"/>
            </a:endParaRPr>
          </a:p>
        </p:txBody>
      </p:sp>
      <p:sp>
        <p:nvSpPr>
          <p:cNvPr id="9" name="矩形 10" title="">
            <a:extLst>
              <a:ext uri="{FF2B5EF4-FFF2-40B4-BE49-F238E27FC236}">
                <a16:creationId xmlns:a16="http://schemas.microsoft.com/office/drawing/2014/main" id="{210132E5-397A-684A-EDE7-818C791C0C5F}"/>
              </a:ext>
            </a:extLst>
          </p:cNvPr>
          <p:cNvSpPr/>
          <p:nvPr/>
        </p:nvSpPr>
        <p:spPr>
          <a:xfrm>
            <a:off x="4102100" y="4171017"/>
            <a:ext cx="5108575" cy="646113"/>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50000"/>
              </a:lnSpc>
              <a:spcBef>
                <a:spcPct val="0"/>
              </a:spcBef>
              <a:spcAft>
                <a:spcPct val="0"/>
              </a:spcAft>
            </a:pPr>
            <a:r>
              <a:rPr lang="zh-CN" altLang="zh-CN" sz="2400" spc="0">
                <a:solidFill>
                  <a:srgbClr val="C00000"/>
                </a:solidFill>
                <a:latin typeface="华文中宋" pitchFamily="2" charset="-122"/>
                <a:ea typeface="华文中宋" pitchFamily="2" charset="-122"/>
              </a:rPr>
              <a:t>蔑视官僚军阀，救国救民，敢于斗争</a:t>
            </a:r>
            <a:endParaRPr lang="zh-CN" altLang="zh-CN" sz="2400">
              <a:latin typeface="华文中宋" pitchFamily="2" charset="-122"/>
              <a:ea typeface="华文中宋" pitchFamily="2" charset="-122"/>
            </a:endParaRPr>
          </a:p>
        </p:txBody>
      </p:sp>
      <p:sp>
        <p:nvSpPr>
          <p:cNvPr id="10" name="矩形 11" title="">
            <a:extLst>
              <a:ext uri="{FF2B5EF4-FFF2-40B4-BE49-F238E27FC236}">
                <a16:creationId xmlns:a16="http://schemas.microsoft.com/office/drawing/2014/main" id="{F9856AE8-C83A-A06E-C7E2-B306D249C4E1}"/>
              </a:ext>
            </a:extLst>
          </p:cNvPr>
          <p:cNvSpPr/>
          <p:nvPr/>
        </p:nvSpPr>
        <p:spPr>
          <a:xfrm>
            <a:off x="671512" y="4790142"/>
            <a:ext cx="3262313" cy="646113"/>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50000"/>
              </a:lnSpc>
              <a:spcBef>
                <a:spcPct val="0"/>
              </a:spcBef>
              <a:spcAft>
                <a:spcPct val="0"/>
              </a:spcAft>
            </a:pPr>
            <a:r>
              <a:rPr lang="zh-CN" altLang="zh-CN" sz="2400" spc="0">
                <a:solidFill>
                  <a:srgbClr val="C00000"/>
                </a:solidFill>
                <a:latin typeface="华文中宋" pitchFamily="2" charset="-122"/>
                <a:ea typeface="华文中宋" pitchFamily="2" charset="-122"/>
              </a:rPr>
              <a:t>到中流击水，浪遏飞舟</a:t>
            </a:r>
            <a:endParaRPr lang="zh-CN" altLang="zh-CN" sz="2400">
              <a:latin typeface="华文中宋" pitchFamily="2" charset="-122"/>
              <a:ea typeface="华文中宋" pitchFamily="2" charset="-122"/>
            </a:endParaRPr>
          </a:p>
        </p:txBody>
      </p:sp>
      <p:sp>
        <p:nvSpPr>
          <p:cNvPr id="11" name="矩形 12" title="">
            <a:extLst>
              <a:ext uri="{FF2B5EF4-FFF2-40B4-BE49-F238E27FC236}">
                <a16:creationId xmlns:a16="http://schemas.microsoft.com/office/drawing/2014/main" id="{316ADE4D-9D96-073D-5241-814B16A0FABB}"/>
              </a:ext>
            </a:extLst>
          </p:cNvPr>
          <p:cNvSpPr/>
          <p:nvPr/>
        </p:nvSpPr>
        <p:spPr>
          <a:xfrm>
            <a:off x="4102100" y="4782205"/>
            <a:ext cx="3570288" cy="646113"/>
          </a:xfrm>
          <a:prstGeom prst="rect">
            <a:avLst/>
          </a:prstGeom>
        </p:spPr>
        <p:txBody>
          <a:bodyPr wrap="none"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lnSpc>
                <a:spcPct val="150000"/>
              </a:lnSpc>
              <a:spcBef>
                <a:spcPct val="0"/>
              </a:spcBef>
              <a:spcAft>
                <a:spcPct val="0"/>
              </a:spcAft>
            </a:pPr>
            <a:r>
              <a:rPr lang="zh-CN" altLang="zh-CN" sz="2400" spc="0">
                <a:solidFill>
                  <a:srgbClr val="C00000"/>
                </a:solidFill>
                <a:latin typeface="华文中宋" pitchFamily="2" charset="-122"/>
                <a:ea typeface="华文中宋" pitchFamily="2" charset="-122"/>
              </a:rPr>
              <a:t>激流勇进，甘为中流砥柱</a:t>
            </a:r>
            <a:endParaRPr lang="zh-CN" altLang="zh-CN" sz="2400">
              <a:latin typeface="华文中宋" pitchFamily="2" charset="-122"/>
              <a:ea typeface="华文中宋" pitchFamily="2" charset="-122"/>
            </a:endParaRPr>
          </a:p>
        </p:txBody>
      </p:sp>
    </p:spTree>
    <p:custDataLst>
      <p:tags r:id="rId2"/>
    </p:custDataLst>
    <p:extLst>
      <p:ext uri="{BB962C8B-B14F-4D97-AF65-F5344CB8AC3E}">
        <p14:creationId xmlns:p14="http://schemas.microsoft.com/office/powerpoint/2010/main" val="11066984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fill="hold"/>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fill="hold"/>
                                        <p:tgtEl>
                                          <p:spTgt spid="5"/>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fill="hold"/>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fill="hold"/>
                                        <p:tgtEl>
                                          <p:spTgt spid="7"/>
                                        </p:tgtEl>
                                      </p:cBhvr>
                                    </p:animEffect>
                                  </p:childTnLst>
                                </p:cTn>
                              </p:par>
                            </p:childTnLst>
                          </p:cTn>
                        </p:par>
                      </p:childTnLst>
                    </p:cTn>
                  </p:par>
                  <p:par>
                    <p:cTn id="19" fill="hold" nodeType="clickPar">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fill="hold"/>
                                        <p:tgtEl>
                                          <p:spTgt spid="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fill="hold"/>
                                        <p:tgtEl>
                                          <p:spTgt spid="9"/>
                                        </p:tgtEl>
                                      </p:cBhvr>
                                    </p:animEffect>
                                  </p:childTnLst>
                                </p:cTn>
                              </p:par>
                            </p:childTnLst>
                          </p:cTn>
                        </p:par>
                      </p:childTnLst>
                    </p:cTn>
                  </p:par>
                  <p:par>
                    <p:cTn id="27" fill="hold" nodeType="clickPar">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fill="hold"/>
                                        <p:tgtEl>
                                          <p:spTgt spid="1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fill="hold"/>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a:extLst>
              <a:ext uri="{FF2B5EF4-FFF2-40B4-BE49-F238E27FC236}">
                <a16:creationId xmlns:a16="http://schemas.microsoft.com/office/drawing/2014/main" id="{139180C2-F9D7-4D6E-C916-5EF1636DE044}"/>
              </a:ext>
            </a:extLst>
          </p:cNvPr>
          <p:cNvSpPr txBox="1"/>
          <p:nvPr/>
        </p:nvSpPr>
        <p:spPr>
          <a:xfrm>
            <a:off x="615576" y="1095476"/>
            <a:ext cx="10357224" cy="1281889"/>
          </a:xfrm>
          <a:prstGeom prst="rect">
            <a:avLst/>
          </a:prstGeom>
          <a:noFill/>
        </p:spPr>
        <p:txBody>
          <a:bodyPr wrap="square">
            <a:spAutoFit/>
          </a:bodyPr>
          <a:lstStyle/>
          <a:p>
            <a:pPr lvl="0" eaLnBrk="1" hangingPunct="1">
              <a:lnSpc>
                <a:spcPct val="130000"/>
              </a:lnSpc>
              <a:buNone/>
            </a:pPr>
            <a:r>
              <a:rPr lang="en-US" altLang="zh-CN" sz="3200" b="1">
                <a:solidFill>
                  <a:srgbClr val="000000"/>
                </a:solidFill>
                <a:latin typeface="宋体" panose="02010600030101010101" pitchFamily="2" charset="-122"/>
                <a:ea typeface="宋体" panose="02010600030101010101" pitchFamily="2" charset="-122"/>
              </a:rPr>
              <a:t>6.</a:t>
            </a:r>
            <a:r>
              <a:rPr lang="zh-CN" altLang="en-US" sz="3200" b="1">
                <a:solidFill>
                  <a:srgbClr val="000000"/>
                </a:solidFill>
                <a:latin typeface="宋体" panose="02010600030101010101" pitchFamily="2" charset="-122"/>
                <a:ea typeface="宋体" panose="02010600030101010101" pitchFamily="2" charset="-122"/>
              </a:rPr>
              <a:t>“中流击水”这一情景蕴含着词人怎样的感情？在全词中有什么作用？</a:t>
            </a:r>
          </a:p>
        </p:txBody>
      </p:sp>
      <p:sp>
        <p:nvSpPr>
          <p:cNvPr id="5" name="文本框 4" title="">
            <a:extLst>
              <a:ext uri="{FF2B5EF4-FFF2-40B4-BE49-F238E27FC236}">
                <a16:creationId xmlns:a16="http://schemas.microsoft.com/office/drawing/2014/main" id="{CF8BE43F-A587-5BEC-8908-C3E3D20DA4D5}"/>
              </a:ext>
            </a:extLst>
          </p:cNvPr>
          <p:cNvSpPr txBox="1"/>
          <p:nvPr/>
        </p:nvSpPr>
        <p:spPr>
          <a:xfrm>
            <a:off x="675340" y="2509565"/>
            <a:ext cx="10751671" cy="2253502"/>
          </a:xfrm>
          <a:prstGeom prst="rect">
            <a:avLst/>
          </a:prstGeom>
          <a:noFill/>
        </p:spPr>
        <p:txBody>
          <a:bodyPr wrap="square">
            <a:spAutoFit/>
          </a:bodyPr>
          <a:lstStyle/>
          <a:p>
            <a:pPr>
              <a:lnSpc>
                <a:spcPct val="130000"/>
              </a:lnSpc>
            </a:pPr>
            <a:r>
              <a:rPr lang="zh-CN" altLang="en-US" sz="2800" b="1">
                <a:latin typeface="仿宋" panose="02010609060101010101" pitchFamily="49" charset="-122"/>
                <a:ea typeface="仿宋" panose="02010609060101010101" pitchFamily="49" charset="-122"/>
              </a:rPr>
              <a:t>    “中流击水，浪遏飞舟”，采取象征的手法，形象地表达了一代革命青年的凌云壮志，以天下为己任，以及在新时代的大潮里，乘风破浪，鼓桨前进，立志振兴中华的慷慨豪情，含蓄地回答了上片提出的“谁主沉浮”的问题。</a:t>
            </a:r>
            <a:endParaRPr lang="zh-CN" altLang="en-US" sz="2800">
              <a:latin typeface="仿宋" panose="02010609060101010101" pitchFamily="49" charset="-122"/>
              <a:ea typeface="仿宋" panose="02010609060101010101" pitchFamily="49" charset="-122"/>
            </a:endParaRPr>
          </a:p>
        </p:txBody>
      </p:sp>
    </p:spTree>
    <p:custDataLst>
      <p:tags r:id="rId2"/>
    </p:custDataLst>
    <p:extLst>
      <p:ext uri="{BB962C8B-B14F-4D97-AF65-F5344CB8AC3E}">
        <p14:creationId xmlns:p14="http://schemas.microsoft.com/office/powerpoint/2010/main" val="803530313"/>
      </p:ext>
    </p:extLst>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椭圆 11" title="">
            <a:extLst>
              <a:ext uri="{FF2B5EF4-FFF2-40B4-BE49-F238E27FC236}">
                <a16:creationId xmlns:a16="http://schemas.microsoft.com/office/drawing/2014/main" id="{2C3169C6-34D4-7BF0-6B6E-A95653C0C2EA}"/>
              </a:ext>
            </a:extLst>
          </p:cNvPr>
          <p:cNvSpPr/>
          <p:nvPr/>
        </p:nvSpPr>
        <p:spPr>
          <a:xfrm>
            <a:off x="5700713" y="1978025"/>
            <a:ext cx="788988" cy="78581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spcBef>
                <a:spcPct val="0"/>
              </a:spcBef>
              <a:spcAft>
                <a:spcPct val="0"/>
              </a:spcAft>
            </a:pPr>
            <a:r>
              <a:rPr lang="zh-CN" altLang="en-US" sz="5400" b="1" spc="0">
                <a:solidFill>
                  <a:srgbClr val="376092"/>
                </a:solidFill>
                <a:latin typeface="迷你简行楷碑" pitchFamily="33" charset="-122"/>
                <a:ea typeface="迷你简行楷碑" pitchFamily="33" charset="-122"/>
              </a:rPr>
              <a:t>肆</a:t>
            </a:r>
            <a:endParaRPr lang="zh-CN" altLang="en-US" sz="5400" b="1">
              <a:solidFill>
                <a:srgbClr val="376092"/>
              </a:solidFill>
              <a:latin typeface="迷你简行楷碑" pitchFamily="33" charset="-122"/>
              <a:ea typeface="迷你简行楷碑" pitchFamily="33" charset="-122"/>
            </a:endParaRPr>
          </a:p>
        </p:txBody>
      </p:sp>
      <p:sp>
        <p:nvSpPr>
          <p:cNvPr id="4" name="文本框 6" title="">
            <a:extLst>
              <a:ext uri="{FF2B5EF4-FFF2-40B4-BE49-F238E27FC236}">
                <a16:creationId xmlns:a16="http://schemas.microsoft.com/office/drawing/2014/main" id="{340686B7-551A-938E-EF60-BCE920AAF236}"/>
              </a:ext>
            </a:extLst>
          </p:cNvPr>
          <p:cNvSpPr/>
          <p:nvPr/>
        </p:nvSpPr>
        <p:spPr>
          <a:xfrm>
            <a:off x="3968750" y="2911475"/>
            <a:ext cx="4252913" cy="334963"/>
          </a:xfrm>
          <a:prstGeom prst="rect">
            <a:avLst/>
          </a:prstGeom>
          <a:noFill/>
          <a:ln>
            <a:noFill/>
            <a:miter lim="800000"/>
          </a:ln>
        </p:spPr>
        <p:txBody>
          <a:bodyPr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buFont typeface="Arial" panose="020b0604020202020204" pitchFamily="34" charset="0"/>
            </a:pPr>
            <a:r>
              <a:rPr lang="en-US" altLang="zh-CN" sz="1200">
                <a:solidFill>
                  <a:srgbClr val="3B3838"/>
                </a:solidFill>
                <a:latin typeface="华文中宋" pitchFamily="2" charset="-122"/>
                <a:ea typeface="华文中宋" pitchFamily="2" charset="-122"/>
              </a:rPr>
              <a:t>XUE XI REN WU YI          YUE DU YU JIAN SHANG </a:t>
            </a:r>
            <a:endParaRPr lang="zh-CN" altLang="en-US" sz="1200">
              <a:solidFill>
                <a:srgbClr val="3B3838"/>
              </a:solidFill>
              <a:latin typeface="华文中宋" pitchFamily="2" charset="-122"/>
              <a:ea typeface="华文中宋" pitchFamily="2" charset="-122"/>
            </a:endParaRPr>
          </a:p>
        </p:txBody>
      </p:sp>
      <p:sp>
        <p:nvSpPr>
          <p:cNvPr id="5" name="文本框 7" title="">
            <a:extLst>
              <a:ext uri="{FF2B5EF4-FFF2-40B4-BE49-F238E27FC236}">
                <a16:creationId xmlns:a16="http://schemas.microsoft.com/office/drawing/2014/main" id="{70BFE387-899D-F2CB-ABC5-4D24D45C5055}"/>
              </a:ext>
            </a:extLst>
          </p:cNvPr>
          <p:cNvSpPr/>
          <p:nvPr/>
        </p:nvSpPr>
        <p:spPr>
          <a:xfrm>
            <a:off x="3079750" y="3270250"/>
            <a:ext cx="7089775" cy="768350"/>
          </a:xfrm>
          <a:prstGeom prst="rect">
            <a:avLst/>
          </a:prstGeom>
          <a:noFill/>
          <a:ln>
            <a:noFill/>
            <a:miter lim="800000"/>
          </a:ln>
        </p:spPr>
        <p:txBody>
          <a:bodyPr wrap="square"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buFont typeface="Arial" panose="020b0604020202020204" pitchFamily="34" charset="0"/>
            </a:pPr>
            <a:r>
              <a:rPr lang="zh-CN" altLang="en-US" sz="4400" b="1">
                <a:solidFill>
                  <a:srgbClr val="C00000"/>
                </a:solidFill>
                <a:latin typeface="华文中宋" pitchFamily="2" charset="-122"/>
                <a:ea typeface="华文中宋" pitchFamily="2" charset="-122"/>
              </a:rPr>
              <a:t>学习任务四    把握主旨</a:t>
            </a:r>
          </a:p>
        </p:txBody>
      </p:sp>
    </p:spTree>
    <p:custDataLst>
      <p:tags r:id="rId2"/>
    </p:custDataLst>
    <p:extLst>
      <p:ext uri="{BB962C8B-B14F-4D97-AF65-F5344CB8AC3E}">
        <p14:creationId xmlns:p14="http://schemas.microsoft.com/office/powerpoint/2010/main" val="3092176408"/>
      </p:ext>
    </p:extLst>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a:extLst>
              <a:ext uri="{FF2B5EF4-FFF2-40B4-BE49-F238E27FC236}">
                <a16:creationId xmlns:a16="http://schemas.microsoft.com/office/drawing/2014/main" id="{E97854AD-3395-88E8-A8CA-3D044126F063}"/>
              </a:ext>
            </a:extLst>
          </p:cNvPr>
          <p:cNvSpPr txBox="1"/>
          <p:nvPr/>
        </p:nvSpPr>
        <p:spPr>
          <a:xfrm>
            <a:off x="567764" y="532510"/>
            <a:ext cx="1942354" cy="584775"/>
          </a:xfrm>
          <a:prstGeom prst="rect">
            <a:avLst/>
          </a:prstGeom>
          <a:noFill/>
        </p:spPr>
        <p:txBody>
          <a:bodyPr wrap="square">
            <a:spAutoFit/>
          </a:bodyPr>
          <a:lstStyle/>
          <a:p>
            <a:r>
              <a:rPr lang="zh-CN" altLang="en-US" sz="3200" b="1">
                <a:solidFill>
                  <a:srgbClr val="002060"/>
                </a:solidFill>
                <a:latin typeface="宋体" panose="02010600030101010101" pitchFamily="2" charset="-122"/>
                <a:ea typeface="宋体" panose="02010600030101010101" pitchFamily="2" charset="-122"/>
              </a:rPr>
              <a:t>整体把握</a:t>
            </a:r>
          </a:p>
        </p:txBody>
      </p:sp>
      <p:sp>
        <p:nvSpPr>
          <p:cNvPr id="5" name="文本框 4" title="">
            <a:extLst>
              <a:ext uri="{FF2B5EF4-FFF2-40B4-BE49-F238E27FC236}">
                <a16:creationId xmlns:a16="http://schemas.microsoft.com/office/drawing/2014/main" id="{5AB5A61A-7F1B-6CE3-D583-108BF02468A4}"/>
              </a:ext>
            </a:extLst>
          </p:cNvPr>
          <p:cNvSpPr txBox="1"/>
          <p:nvPr/>
        </p:nvSpPr>
        <p:spPr>
          <a:xfrm>
            <a:off x="926353" y="1314796"/>
            <a:ext cx="10488706" cy="4392741"/>
          </a:xfrm>
          <a:prstGeom prst="rect">
            <a:avLst/>
          </a:prstGeom>
          <a:noFill/>
        </p:spPr>
        <p:txBody>
          <a:bodyPr wrap="square">
            <a:spAutoFit/>
          </a:bodyPr>
          <a:lstStyle/>
          <a:p>
            <a:pPr>
              <a:lnSpc>
                <a:spcPct val="112000"/>
              </a:lnSpc>
            </a:pPr>
            <a:r>
              <a:rPr lang="zh-CN" altLang="en-US" sz="2800">
                <a:solidFill>
                  <a:srgbClr val="FF0000"/>
                </a:solidFill>
                <a:latin typeface="黑体" panose="02010609060101010101" pitchFamily="49" charset="-122"/>
                <a:ea typeface="黑体" panose="02010609060101010101" pitchFamily="49" charset="-122"/>
              </a:rPr>
              <a:t>    前半片虽着重写景，却处处景中寓情。</a:t>
            </a:r>
            <a:endParaRPr lang="en-US" altLang="zh-CN" sz="2800">
              <a:solidFill>
                <a:srgbClr val="FF0000"/>
              </a:solidFill>
              <a:latin typeface="黑体" panose="02010609060101010101" pitchFamily="49" charset="-122"/>
              <a:ea typeface="黑体" panose="02010609060101010101" pitchFamily="49" charset="-122"/>
            </a:endParaRPr>
          </a:p>
          <a:p>
            <a:pPr>
              <a:lnSpc>
                <a:spcPct val="112000"/>
              </a:lnSpc>
            </a:pPr>
            <a:r>
              <a:rPr lang="en-US" altLang="zh-CN" sz="2800">
                <a:latin typeface="黑体" panose="02010609060101010101" pitchFamily="49" charset="-122"/>
                <a:ea typeface="黑体" panose="02010609060101010101" pitchFamily="49" charset="-122"/>
              </a:rPr>
              <a:t>    </a:t>
            </a:r>
            <a:r>
              <a:rPr lang="zh-CN" altLang="en-US" sz="2800">
                <a:solidFill>
                  <a:srgbClr val="0000FF"/>
                </a:solidFill>
                <a:latin typeface="宋体" panose="02010600030101010101" pitchFamily="2" charset="-122"/>
                <a:ea typeface="黑体" panose="02010609060101010101" pitchFamily="49" charset="-122"/>
              </a:rPr>
              <a:t>“</a:t>
            </a:r>
            <a:r>
              <a:rPr lang="zh-CN" altLang="en-US" sz="2800">
                <a:solidFill>
                  <a:srgbClr val="0000FF"/>
                </a:solidFill>
                <a:latin typeface="黑体" panose="02010609060101010101" pitchFamily="49" charset="-122"/>
                <a:ea typeface="黑体" panose="02010609060101010101" pitchFamily="49" charset="-122"/>
              </a:rPr>
              <a:t>万山红遍，层林尽染</a:t>
            </a:r>
            <a:r>
              <a:rPr lang="zh-CN" altLang="en-US" sz="2800">
                <a:solidFill>
                  <a:srgbClr val="0000FF"/>
                </a:solidFill>
                <a:latin typeface="宋体" panose="02010600030101010101" pitchFamily="2"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，既是四周枫林如火的写照，又寄寓着诗人火热的革命情怀。红色象征革命，象征烈火，象征光明，</a:t>
            </a:r>
            <a:r>
              <a:rPr lang="zh-CN" altLang="en-US" sz="2800">
                <a:latin typeface="宋体" panose="02010600030101010101" pitchFamily="2"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万山红遍</a:t>
            </a:r>
            <a:r>
              <a:rPr lang="zh-CN" altLang="en-US" sz="2800">
                <a:latin typeface="宋体" panose="02010600030101010101" pitchFamily="2"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正是作者</a:t>
            </a:r>
            <a:r>
              <a:rPr lang="zh-CN" altLang="en-US" sz="2800">
                <a:latin typeface="宋体" panose="02010600030101010101" pitchFamily="2"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星火燎原</a:t>
            </a:r>
            <a:r>
              <a:rPr lang="zh-CN" altLang="en-US" sz="2800">
                <a:latin typeface="宋体" panose="02010600030101010101" pitchFamily="2"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思想的形象化表现，是对革命与祖国前途的乐观主义的憧憬。</a:t>
            </a:r>
            <a:endParaRPr lang="en-US" altLang="zh-CN" sz="2800">
              <a:latin typeface="黑体" panose="02010609060101010101" pitchFamily="49" charset="-122"/>
              <a:ea typeface="黑体" panose="02010609060101010101" pitchFamily="49" charset="-122"/>
            </a:endParaRPr>
          </a:p>
          <a:p>
            <a:pPr>
              <a:lnSpc>
                <a:spcPct val="112000"/>
              </a:lnSpc>
            </a:pPr>
            <a:r>
              <a:rPr lang="zh-CN" altLang="en-US" sz="2800">
                <a:latin typeface="宋体" panose="02010600030101010101" pitchFamily="2" charset="-122"/>
                <a:ea typeface="黑体" panose="02010609060101010101" pitchFamily="49" charset="-122"/>
              </a:rPr>
              <a:t>    </a:t>
            </a:r>
            <a:r>
              <a:rPr lang="zh-CN" altLang="en-US" sz="2800">
                <a:solidFill>
                  <a:srgbClr val="0000FF"/>
                </a:solidFill>
                <a:latin typeface="宋体" panose="02010600030101010101" pitchFamily="2" charset="-122"/>
                <a:ea typeface="黑体" panose="02010609060101010101" pitchFamily="49" charset="-122"/>
              </a:rPr>
              <a:t>“</a:t>
            </a:r>
            <a:r>
              <a:rPr lang="zh-CN" altLang="en-US" sz="2800">
                <a:solidFill>
                  <a:srgbClr val="0000FF"/>
                </a:solidFill>
                <a:latin typeface="黑体" panose="02010609060101010101" pitchFamily="49" charset="-122"/>
                <a:ea typeface="黑体" panose="02010609060101010101" pitchFamily="49" charset="-122"/>
              </a:rPr>
              <a:t>鹰击长空，鱼翔浅底，万类霜天竞自由</a:t>
            </a:r>
            <a:r>
              <a:rPr lang="zh-CN" altLang="en-US" sz="2800">
                <a:solidFill>
                  <a:srgbClr val="0000FF"/>
                </a:solidFill>
                <a:latin typeface="宋体" panose="02010600030101010101" pitchFamily="2"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，则是作者对自由解放的向往与追求。</a:t>
            </a:r>
            <a:endParaRPr lang="en-US" altLang="zh-CN" sz="2800">
              <a:latin typeface="黑体" panose="02010609060101010101" pitchFamily="49" charset="-122"/>
              <a:ea typeface="黑体" panose="02010609060101010101" pitchFamily="49" charset="-122"/>
            </a:endParaRPr>
          </a:p>
          <a:p>
            <a:pPr>
              <a:lnSpc>
                <a:spcPct val="112000"/>
              </a:lnSpc>
            </a:pPr>
            <a:r>
              <a:rPr lang="en-US" altLang="zh-CN" sz="2800">
                <a:latin typeface="黑体" panose="02010609060101010101" pitchFamily="49" charset="-122"/>
                <a:ea typeface="黑体" panose="02010609060101010101" pitchFamily="49" charset="-122"/>
              </a:rPr>
              <a:t>    </a:t>
            </a:r>
            <a:r>
              <a:rPr lang="zh-CN" altLang="en-US" sz="2800">
                <a:solidFill>
                  <a:srgbClr val="0000FF"/>
                </a:solidFill>
                <a:latin typeface="宋体" panose="02010600030101010101" pitchFamily="2" charset="-122"/>
                <a:ea typeface="黑体" panose="02010609060101010101" pitchFamily="49" charset="-122"/>
              </a:rPr>
              <a:t>“</a:t>
            </a:r>
            <a:r>
              <a:rPr lang="zh-CN" altLang="en-US" sz="2800">
                <a:solidFill>
                  <a:srgbClr val="0000FF"/>
                </a:solidFill>
                <a:latin typeface="黑体" panose="02010609060101010101" pitchFamily="49" charset="-122"/>
                <a:ea typeface="黑体" panose="02010609060101010101" pitchFamily="49" charset="-122"/>
              </a:rPr>
              <a:t>怅寥廓，问苍茫大地，谁主沉浮</a:t>
            </a:r>
            <a:r>
              <a:rPr lang="zh-CN" altLang="en-US" sz="2800">
                <a:solidFill>
                  <a:srgbClr val="0000FF"/>
                </a:solidFill>
                <a:latin typeface="宋体" panose="02010600030101010101" pitchFamily="2"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的感叹，则由写景直接转入抒怀，自然带出下半片的抒情乐章。 </a:t>
            </a:r>
            <a:endParaRPr lang="zh-CN" altLang="en-US" sz="2800">
              <a:latin typeface="Arial" panose="020b0604020202020204" pitchFamily="34" charset="0"/>
            </a:endParaRPr>
          </a:p>
        </p:txBody>
      </p:sp>
    </p:spTree>
    <p:custDataLst>
      <p:tags r:id="rId2"/>
    </p:custDataLst>
    <p:extLst>
      <p:ext uri="{BB962C8B-B14F-4D97-AF65-F5344CB8AC3E}">
        <p14:creationId xmlns:p14="http://schemas.microsoft.com/office/powerpoint/2010/main" val="498634659"/>
      </p:ext>
    </p:extLst>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ext Box 2" title="">
            <a:extLst>
              <a:ext uri="{FF2B5EF4-FFF2-40B4-BE49-F238E27FC236}">
                <a16:creationId xmlns:a16="http://schemas.microsoft.com/office/drawing/2014/main" id="{E8F64CE3-7F57-0DA3-1F89-FD50903D96DE}"/>
              </a:ext>
            </a:extLst>
          </p:cNvPr>
          <p:cNvSpPr txBox="1"/>
          <p:nvPr/>
        </p:nvSpPr>
        <p:spPr>
          <a:xfrm>
            <a:off x="1801066" y="1173069"/>
            <a:ext cx="5040312" cy="579438"/>
          </a:xfrm>
          <a:prstGeom prst="rect">
            <a:avLst/>
          </a:prstGeom>
          <a:noFill/>
          <a:ln w="9525">
            <a:noFill/>
          </a:ln>
        </p:spPr>
        <p:txBody>
          <a:bodyPr>
            <a:spAutoFit/>
          </a:bodyPr>
          <a:lstStyle/>
          <a:p>
            <a:pPr>
              <a:spcBef>
                <a:spcPct val="50000"/>
              </a:spcBef>
              <a:buClr>
                <a:schemeClr val="bg2"/>
              </a:buClr>
              <a:buFont typeface="Wingdings" panose="05000000000000000000" pitchFamily="2" charset="2"/>
              <a:buChar char="v"/>
            </a:pPr>
            <a:r>
              <a:rPr lang="zh-CN" altLang="en-US" sz="3200" b="1">
                <a:solidFill>
                  <a:srgbClr val="080808"/>
                </a:solidFill>
                <a:latin typeface="Arial" panose="020b0604020202020204" pitchFamily="34" charset="0"/>
                <a:ea typeface="黑体" panose="02010609060101010101" pitchFamily="49" charset="-122"/>
              </a:rPr>
              <a:t>点：时、地</a:t>
            </a:r>
          </a:p>
        </p:txBody>
      </p:sp>
      <p:sp>
        <p:nvSpPr>
          <p:cNvPr id="3" name="AutoShape 3" title="">
            <a:extLst>
              <a:ext uri="{FF2B5EF4-FFF2-40B4-BE49-F238E27FC236}">
                <a16:creationId xmlns:a16="http://schemas.microsoft.com/office/drawing/2014/main" id="{2CA87C15-DEEE-436F-F4F3-E69E6415B179}"/>
              </a:ext>
            </a:extLst>
          </p:cNvPr>
          <p:cNvSpPr/>
          <p:nvPr/>
        </p:nvSpPr>
        <p:spPr>
          <a:xfrm>
            <a:off x="2952003" y="2036669"/>
            <a:ext cx="431800" cy="3455988"/>
          </a:xfrm>
          <a:prstGeom prst="leftBrace">
            <a:avLst>
              <a:gd name="adj1" fmla="val 66697"/>
              <a:gd name="adj2" fmla="val 50000"/>
            </a:avLst>
          </a:prstGeom>
          <a:noFill/>
          <a:ln w="15875" cap="flat" cmpd="sng">
            <a:solidFill>
              <a:srgbClr val="000A2A"/>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4" name="Text Box 4" title="">
            <a:extLst>
              <a:ext uri="{FF2B5EF4-FFF2-40B4-BE49-F238E27FC236}">
                <a16:creationId xmlns:a16="http://schemas.microsoft.com/office/drawing/2014/main" id="{83867B85-20DE-0F8C-3541-DDD3AA0CC844}"/>
              </a:ext>
            </a:extLst>
          </p:cNvPr>
          <p:cNvSpPr txBox="1"/>
          <p:nvPr/>
        </p:nvSpPr>
        <p:spPr>
          <a:xfrm>
            <a:off x="1637553" y="2825657"/>
            <a:ext cx="1800225" cy="579437"/>
          </a:xfrm>
          <a:prstGeom prst="rect">
            <a:avLst/>
          </a:prstGeom>
          <a:noFill/>
          <a:ln w="9525">
            <a:noFill/>
          </a:ln>
        </p:spPr>
        <p:txBody>
          <a:bodyPr>
            <a:spAutoFit/>
          </a:bodyPr>
          <a:lstStyle/>
          <a:p>
            <a:pPr>
              <a:spcBef>
                <a:spcPct val="50000"/>
              </a:spcBef>
              <a:buClr>
                <a:schemeClr val="bg2"/>
              </a:buClr>
              <a:buFont typeface="Wingdings" panose="05000000000000000000" pitchFamily="2" charset="2"/>
              <a:buChar char="v"/>
            </a:pPr>
            <a:r>
              <a:rPr lang="en-US" altLang="zh-CN" sz="3200" b="1">
                <a:solidFill>
                  <a:srgbClr val="663300"/>
                </a:solidFill>
                <a:latin typeface="Arial" panose="020b0604020202020204" pitchFamily="34" charset="0"/>
              </a:rPr>
              <a:t> </a:t>
            </a:r>
          </a:p>
        </p:txBody>
      </p:sp>
      <p:sp>
        <p:nvSpPr>
          <p:cNvPr id="5" name="Text Box 5" title="">
            <a:extLst>
              <a:ext uri="{FF2B5EF4-FFF2-40B4-BE49-F238E27FC236}">
                <a16:creationId xmlns:a16="http://schemas.microsoft.com/office/drawing/2014/main" id="{276CF90B-4E74-3ECB-22FE-3A3F8CBDA0FC}"/>
              </a:ext>
            </a:extLst>
          </p:cNvPr>
          <p:cNvSpPr txBox="1"/>
          <p:nvPr/>
        </p:nvSpPr>
        <p:spPr>
          <a:xfrm>
            <a:off x="3312366" y="1820769"/>
            <a:ext cx="1655762" cy="519113"/>
          </a:xfrm>
          <a:prstGeom prst="rect">
            <a:avLst/>
          </a:prstGeom>
          <a:noFill/>
          <a:ln w="9525">
            <a:noFill/>
          </a:ln>
        </p:spPr>
        <p:txBody>
          <a:bodyPr>
            <a:spAutoFit/>
          </a:bodyPr>
          <a:lstStyle/>
          <a:p>
            <a:pPr>
              <a:spcBef>
                <a:spcPct val="50000"/>
              </a:spcBef>
            </a:pPr>
            <a:r>
              <a:rPr lang="zh-CN" altLang="en-US" sz="2800" b="1">
                <a:solidFill>
                  <a:srgbClr val="080808"/>
                </a:solidFill>
                <a:latin typeface="Arial" panose="020b0604020202020204" pitchFamily="34" charset="0"/>
                <a:ea typeface="楷体_GB2312" pitchFamily="49" charset="-122"/>
              </a:rPr>
              <a:t>山上</a:t>
            </a:r>
            <a:r>
              <a:rPr lang="en-US" altLang="zh-CN" sz="2800" b="1">
                <a:solidFill>
                  <a:srgbClr val="080808"/>
                </a:solidFill>
                <a:latin typeface="Arial" panose="020b0604020202020204" pitchFamily="34" charset="0"/>
                <a:ea typeface="楷体_GB2312" pitchFamily="49" charset="-122"/>
              </a:rPr>
              <a:t>——</a:t>
            </a:r>
          </a:p>
        </p:txBody>
      </p:sp>
      <p:sp>
        <p:nvSpPr>
          <p:cNvPr id="6" name="Text Box 6" title="">
            <a:extLst>
              <a:ext uri="{FF2B5EF4-FFF2-40B4-BE49-F238E27FC236}">
                <a16:creationId xmlns:a16="http://schemas.microsoft.com/office/drawing/2014/main" id="{6F881A6F-9CB4-43A8-1CDE-C1215E33F171}"/>
              </a:ext>
            </a:extLst>
          </p:cNvPr>
          <p:cNvSpPr txBox="1"/>
          <p:nvPr/>
        </p:nvSpPr>
        <p:spPr>
          <a:xfrm>
            <a:off x="4752228" y="1820769"/>
            <a:ext cx="1728788" cy="519113"/>
          </a:xfrm>
          <a:prstGeom prst="rect">
            <a:avLst/>
          </a:prstGeom>
          <a:noFill/>
          <a:ln w="9525">
            <a:noFill/>
          </a:ln>
        </p:spPr>
        <p:txBody>
          <a:bodyPr>
            <a:spAutoFit/>
          </a:bodyPr>
          <a:lstStyle/>
          <a:p>
            <a:pPr>
              <a:spcBef>
                <a:spcPct val="50000"/>
              </a:spcBef>
            </a:pPr>
            <a:r>
              <a:rPr lang="zh-CN" altLang="en-US" sz="2800" b="1">
                <a:solidFill>
                  <a:srgbClr val="660066"/>
                </a:solidFill>
                <a:latin typeface="Arial" panose="020b0604020202020204" pitchFamily="34" charset="0"/>
                <a:ea typeface="黑体" panose="02010609060101010101" pitchFamily="49" charset="-122"/>
              </a:rPr>
              <a:t>层林尽染</a:t>
            </a:r>
          </a:p>
        </p:txBody>
      </p:sp>
      <p:sp>
        <p:nvSpPr>
          <p:cNvPr id="7" name="Text Box 7" title="">
            <a:extLst>
              <a:ext uri="{FF2B5EF4-FFF2-40B4-BE49-F238E27FC236}">
                <a16:creationId xmlns:a16="http://schemas.microsoft.com/office/drawing/2014/main" id="{CE72E395-C344-726E-A2EB-8AFAE8D46690}"/>
              </a:ext>
            </a:extLst>
          </p:cNvPr>
          <p:cNvSpPr txBox="1"/>
          <p:nvPr/>
        </p:nvSpPr>
        <p:spPr>
          <a:xfrm>
            <a:off x="3240928" y="2828832"/>
            <a:ext cx="1727200" cy="519112"/>
          </a:xfrm>
          <a:prstGeom prst="rect">
            <a:avLst/>
          </a:prstGeom>
          <a:noFill/>
          <a:ln w="9525">
            <a:noFill/>
          </a:ln>
        </p:spPr>
        <p:txBody>
          <a:bodyPr>
            <a:spAutoFit/>
          </a:bodyPr>
          <a:lstStyle/>
          <a:p>
            <a:pPr>
              <a:spcBef>
                <a:spcPct val="50000"/>
              </a:spcBef>
            </a:pPr>
            <a:r>
              <a:rPr lang="zh-CN" altLang="en-US" sz="2800" b="1">
                <a:solidFill>
                  <a:srgbClr val="080808"/>
                </a:solidFill>
                <a:latin typeface="Arial" panose="020b0604020202020204" pitchFamily="34" charset="0"/>
                <a:ea typeface="楷体_GB2312" pitchFamily="49" charset="-122"/>
              </a:rPr>
              <a:t>江中</a:t>
            </a:r>
            <a:r>
              <a:rPr lang="en-US" altLang="zh-CN" sz="2800" b="1">
                <a:solidFill>
                  <a:srgbClr val="080808"/>
                </a:solidFill>
                <a:latin typeface="Arial" panose="020b0604020202020204" pitchFamily="34" charset="0"/>
                <a:ea typeface="楷体_GB2312" pitchFamily="49" charset="-122"/>
              </a:rPr>
              <a:t>——</a:t>
            </a:r>
          </a:p>
        </p:txBody>
      </p:sp>
      <p:sp>
        <p:nvSpPr>
          <p:cNvPr id="8" name="Text Box 8" title="">
            <a:extLst>
              <a:ext uri="{FF2B5EF4-FFF2-40B4-BE49-F238E27FC236}">
                <a16:creationId xmlns:a16="http://schemas.microsoft.com/office/drawing/2014/main" id="{F68662A0-0FBE-AE8D-B961-F89870DAAA40}"/>
              </a:ext>
            </a:extLst>
          </p:cNvPr>
          <p:cNvSpPr txBox="1"/>
          <p:nvPr/>
        </p:nvSpPr>
        <p:spPr>
          <a:xfrm>
            <a:off x="4752228" y="2757394"/>
            <a:ext cx="2232025" cy="519113"/>
          </a:xfrm>
          <a:prstGeom prst="rect">
            <a:avLst/>
          </a:prstGeom>
          <a:noFill/>
          <a:ln w="9525">
            <a:noFill/>
          </a:ln>
        </p:spPr>
        <p:txBody>
          <a:bodyPr>
            <a:spAutoFit/>
          </a:bodyPr>
          <a:lstStyle/>
          <a:p>
            <a:pPr>
              <a:spcBef>
                <a:spcPct val="50000"/>
              </a:spcBef>
            </a:pPr>
            <a:r>
              <a:rPr lang="zh-CN" altLang="en-US" sz="2800" b="1">
                <a:solidFill>
                  <a:srgbClr val="660066"/>
                </a:solidFill>
                <a:latin typeface="Arial" panose="020b0604020202020204" pitchFamily="34" charset="0"/>
                <a:ea typeface="黑体" panose="02010609060101010101" pitchFamily="49" charset="-122"/>
              </a:rPr>
              <a:t>百舸争流</a:t>
            </a:r>
          </a:p>
        </p:txBody>
      </p:sp>
      <p:sp>
        <p:nvSpPr>
          <p:cNvPr id="9" name="Text Box 9" title="">
            <a:extLst>
              <a:ext uri="{FF2B5EF4-FFF2-40B4-BE49-F238E27FC236}">
                <a16:creationId xmlns:a16="http://schemas.microsoft.com/office/drawing/2014/main" id="{EC5F9462-8C9A-55B9-B71E-0AFCF59943C1}"/>
              </a:ext>
            </a:extLst>
          </p:cNvPr>
          <p:cNvSpPr txBox="1"/>
          <p:nvPr/>
        </p:nvSpPr>
        <p:spPr>
          <a:xfrm>
            <a:off x="3240928" y="3909919"/>
            <a:ext cx="1800225" cy="519113"/>
          </a:xfrm>
          <a:prstGeom prst="rect">
            <a:avLst/>
          </a:prstGeom>
          <a:noFill/>
          <a:ln w="9525">
            <a:noFill/>
          </a:ln>
        </p:spPr>
        <p:txBody>
          <a:bodyPr>
            <a:spAutoFit/>
          </a:bodyPr>
          <a:lstStyle/>
          <a:p>
            <a:pPr>
              <a:spcBef>
                <a:spcPct val="50000"/>
              </a:spcBef>
            </a:pPr>
            <a:r>
              <a:rPr lang="zh-CN" altLang="en-US" sz="2800" b="1">
                <a:solidFill>
                  <a:srgbClr val="080808"/>
                </a:solidFill>
                <a:latin typeface="Arial" panose="020b0604020202020204" pitchFamily="34" charset="0"/>
                <a:ea typeface="楷体_GB2312" pitchFamily="49" charset="-122"/>
              </a:rPr>
              <a:t>天空</a:t>
            </a:r>
            <a:r>
              <a:rPr lang="en-US" altLang="zh-CN" sz="2800" b="1">
                <a:solidFill>
                  <a:srgbClr val="080808"/>
                </a:solidFill>
                <a:latin typeface="Arial" panose="020b0604020202020204" pitchFamily="34" charset="0"/>
              </a:rPr>
              <a:t>——</a:t>
            </a:r>
          </a:p>
        </p:txBody>
      </p:sp>
      <p:sp>
        <p:nvSpPr>
          <p:cNvPr id="10" name="Text Box 10" title="">
            <a:extLst>
              <a:ext uri="{FF2B5EF4-FFF2-40B4-BE49-F238E27FC236}">
                <a16:creationId xmlns:a16="http://schemas.microsoft.com/office/drawing/2014/main" id="{2C762802-B736-567F-746B-690F7331B392}"/>
              </a:ext>
            </a:extLst>
          </p:cNvPr>
          <p:cNvSpPr txBox="1"/>
          <p:nvPr/>
        </p:nvSpPr>
        <p:spPr>
          <a:xfrm>
            <a:off x="4752228" y="3909919"/>
            <a:ext cx="1657350" cy="519113"/>
          </a:xfrm>
          <a:prstGeom prst="rect">
            <a:avLst/>
          </a:prstGeom>
          <a:noFill/>
          <a:ln w="9525">
            <a:noFill/>
          </a:ln>
        </p:spPr>
        <p:txBody>
          <a:bodyPr>
            <a:spAutoFit/>
          </a:bodyPr>
          <a:lstStyle/>
          <a:p>
            <a:pPr>
              <a:spcBef>
                <a:spcPct val="50000"/>
              </a:spcBef>
            </a:pPr>
            <a:r>
              <a:rPr lang="zh-CN" altLang="en-US" sz="2800" b="1">
                <a:solidFill>
                  <a:srgbClr val="660066"/>
                </a:solidFill>
                <a:latin typeface="黑体" panose="02010609060101010101" pitchFamily="49" charset="-122"/>
                <a:ea typeface="黑体" panose="02010609060101010101" pitchFamily="49" charset="-122"/>
              </a:rPr>
              <a:t>鹰    </a:t>
            </a:r>
            <a:r>
              <a:rPr lang="zh-CN" altLang="en-US" sz="2800" b="1" u="sng">
                <a:solidFill>
                  <a:srgbClr val="660066"/>
                </a:solidFill>
                <a:latin typeface="黑体" panose="02010609060101010101" pitchFamily="49" charset="-122"/>
                <a:ea typeface="黑体" panose="02010609060101010101" pitchFamily="49" charset="-122"/>
              </a:rPr>
              <a:t>击</a:t>
            </a:r>
          </a:p>
        </p:txBody>
      </p:sp>
      <p:sp>
        <p:nvSpPr>
          <p:cNvPr id="11" name="Text Box 11" title="">
            <a:extLst>
              <a:ext uri="{FF2B5EF4-FFF2-40B4-BE49-F238E27FC236}">
                <a16:creationId xmlns:a16="http://schemas.microsoft.com/office/drawing/2014/main" id="{149D209A-F162-60CE-85B1-226A9EB9DC86}"/>
              </a:ext>
            </a:extLst>
          </p:cNvPr>
          <p:cNvSpPr txBox="1"/>
          <p:nvPr/>
        </p:nvSpPr>
        <p:spPr>
          <a:xfrm>
            <a:off x="3240928" y="4989419"/>
            <a:ext cx="1727200" cy="519113"/>
          </a:xfrm>
          <a:prstGeom prst="rect">
            <a:avLst/>
          </a:prstGeom>
          <a:noFill/>
          <a:ln w="9525">
            <a:noFill/>
          </a:ln>
        </p:spPr>
        <p:txBody>
          <a:bodyPr>
            <a:spAutoFit/>
          </a:bodyPr>
          <a:lstStyle/>
          <a:p>
            <a:pPr>
              <a:spcBef>
                <a:spcPct val="50000"/>
              </a:spcBef>
            </a:pPr>
            <a:r>
              <a:rPr lang="zh-CN" altLang="en-US" sz="2800" b="1">
                <a:solidFill>
                  <a:srgbClr val="080808"/>
                </a:solidFill>
                <a:latin typeface="Arial" panose="020b0604020202020204" pitchFamily="34" charset="0"/>
                <a:ea typeface="楷体_GB2312" pitchFamily="49" charset="-122"/>
              </a:rPr>
              <a:t>水底</a:t>
            </a:r>
            <a:r>
              <a:rPr lang="en-US" altLang="zh-CN" sz="2800" b="1">
                <a:solidFill>
                  <a:srgbClr val="080808"/>
                </a:solidFill>
                <a:latin typeface="Arial" panose="020b0604020202020204" pitchFamily="34" charset="0"/>
              </a:rPr>
              <a:t>——</a:t>
            </a:r>
          </a:p>
        </p:txBody>
      </p:sp>
      <p:sp>
        <p:nvSpPr>
          <p:cNvPr id="12" name="Text Box 12" title="">
            <a:extLst>
              <a:ext uri="{FF2B5EF4-FFF2-40B4-BE49-F238E27FC236}">
                <a16:creationId xmlns:a16="http://schemas.microsoft.com/office/drawing/2014/main" id="{03477533-E386-F5E3-3F4B-4880C3098722}"/>
              </a:ext>
            </a:extLst>
          </p:cNvPr>
          <p:cNvSpPr txBox="1"/>
          <p:nvPr/>
        </p:nvSpPr>
        <p:spPr>
          <a:xfrm>
            <a:off x="4752228" y="4989419"/>
            <a:ext cx="1800225" cy="519113"/>
          </a:xfrm>
          <a:prstGeom prst="rect">
            <a:avLst/>
          </a:prstGeom>
          <a:noFill/>
          <a:ln w="9525">
            <a:noFill/>
          </a:ln>
        </p:spPr>
        <p:txBody>
          <a:bodyPr>
            <a:spAutoFit/>
          </a:bodyPr>
          <a:lstStyle/>
          <a:p>
            <a:pPr>
              <a:spcBef>
                <a:spcPct val="50000"/>
              </a:spcBef>
            </a:pPr>
            <a:r>
              <a:rPr lang="zh-CN" altLang="en-US" sz="2800" b="1">
                <a:solidFill>
                  <a:srgbClr val="660066"/>
                </a:solidFill>
                <a:latin typeface="黑体" panose="02010609060101010101" pitchFamily="49" charset="-122"/>
                <a:ea typeface="黑体" panose="02010609060101010101" pitchFamily="49" charset="-122"/>
              </a:rPr>
              <a:t>鱼    </a:t>
            </a:r>
            <a:r>
              <a:rPr lang="zh-CN" altLang="en-US" sz="2800" b="1" u="sng">
                <a:solidFill>
                  <a:srgbClr val="660066"/>
                </a:solidFill>
                <a:latin typeface="黑体" panose="02010609060101010101" pitchFamily="49" charset="-122"/>
                <a:ea typeface="黑体" panose="02010609060101010101" pitchFamily="49" charset="-122"/>
              </a:rPr>
              <a:t>翔</a:t>
            </a:r>
            <a:r>
              <a:rPr lang="zh-CN" altLang="en-US" sz="2800" b="1" u="sng">
                <a:solidFill>
                  <a:srgbClr val="660066"/>
                </a:solidFill>
                <a:latin typeface="Arial" panose="020b0604020202020204" pitchFamily="34" charset="0"/>
              </a:rPr>
              <a:t> </a:t>
            </a:r>
          </a:p>
        </p:txBody>
      </p:sp>
      <p:sp>
        <p:nvSpPr>
          <p:cNvPr id="13" name="Text Box 13" title="">
            <a:extLst>
              <a:ext uri="{FF2B5EF4-FFF2-40B4-BE49-F238E27FC236}">
                <a16:creationId xmlns:a16="http://schemas.microsoft.com/office/drawing/2014/main" id="{1E889A34-82EE-DA05-57A9-2E2D68148845}"/>
              </a:ext>
            </a:extLst>
          </p:cNvPr>
          <p:cNvSpPr txBox="1"/>
          <p:nvPr/>
        </p:nvSpPr>
        <p:spPr>
          <a:xfrm>
            <a:off x="6265116" y="1820769"/>
            <a:ext cx="1439862" cy="519113"/>
          </a:xfrm>
          <a:prstGeom prst="rect">
            <a:avLst/>
          </a:prstGeom>
          <a:noFill/>
          <a:ln w="9525">
            <a:noFill/>
          </a:ln>
        </p:spPr>
        <p:txBody>
          <a:bodyPr>
            <a:spAutoFit/>
          </a:bodyPr>
          <a:lstStyle/>
          <a:p>
            <a:r>
              <a:rPr lang="zh-CN" altLang="en-US" sz="2800" b="1">
                <a:latin typeface="Arial" panose="020b0604020202020204" pitchFamily="34" charset="0"/>
                <a:ea typeface="楷体_GB2312" pitchFamily="49" charset="-122"/>
              </a:rPr>
              <a:t>（静）</a:t>
            </a:r>
          </a:p>
        </p:txBody>
      </p:sp>
      <p:sp>
        <p:nvSpPr>
          <p:cNvPr id="14" name="Text Box 14" title="">
            <a:extLst>
              <a:ext uri="{FF2B5EF4-FFF2-40B4-BE49-F238E27FC236}">
                <a16:creationId xmlns:a16="http://schemas.microsoft.com/office/drawing/2014/main" id="{A7F15AF6-5C78-9802-FCF0-0FC4B965C1CE}"/>
              </a:ext>
            </a:extLst>
          </p:cNvPr>
          <p:cNvSpPr txBox="1"/>
          <p:nvPr/>
        </p:nvSpPr>
        <p:spPr>
          <a:xfrm>
            <a:off x="6265116" y="2757394"/>
            <a:ext cx="1295400" cy="519113"/>
          </a:xfrm>
          <a:prstGeom prst="rect">
            <a:avLst/>
          </a:prstGeom>
          <a:noFill/>
          <a:ln w="9525">
            <a:noFill/>
          </a:ln>
        </p:spPr>
        <p:txBody>
          <a:bodyPr>
            <a:spAutoFit/>
          </a:bodyPr>
          <a:lstStyle/>
          <a:p>
            <a:pPr>
              <a:spcBef>
                <a:spcPct val="50000"/>
              </a:spcBef>
            </a:pPr>
            <a:r>
              <a:rPr lang="zh-CN" altLang="en-US" sz="2800" b="1">
                <a:latin typeface="Arial" panose="020b0604020202020204" pitchFamily="34" charset="0"/>
                <a:ea typeface="楷体_GB2312" pitchFamily="49" charset="-122"/>
              </a:rPr>
              <a:t>（动）</a:t>
            </a:r>
          </a:p>
        </p:txBody>
      </p:sp>
      <p:sp>
        <p:nvSpPr>
          <p:cNvPr id="15" name="Text Box 15" title="">
            <a:extLst>
              <a:ext uri="{FF2B5EF4-FFF2-40B4-BE49-F238E27FC236}">
                <a16:creationId xmlns:a16="http://schemas.microsoft.com/office/drawing/2014/main" id="{608A467D-136F-7E60-5E41-1575017A39F9}"/>
              </a:ext>
            </a:extLst>
          </p:cNvPr>
          <p:cNvSpPr txBox="1"/>
          <p:nvPr/>
        </p:nvSpPr>
        <p:spPr>
          <a:xfrm>
            <a:off x="6265116" y="3909919"/>
            <a:ext cx="1295400" cy="519113"/>
          </a:xfrm>
          <a:prstGeom prst="rect">
            <a:avLst/>
          </a:prstGeom>
          <a:noFill/>
          <a:ln w="9525">
            <a:noFill/>
          </a:ln>
        </p:spPr>
        <p:txBody>
          <a:bodyPr>
            <a:spAutoFit/>
          </a:bodyPr>
          <a:lstStyle/>
          <a:p>
            <a:pPr>
              <a:spcBef>
                <a:spcPct val="50000"/>
              </a:spcBef>
            </a:pPr>
            <a:r>
              <a:rPr lang="zh-CN" altLang="en-US" sz="2800" b="1">
                <a:latin typeface="Arial" panose="020b0604020202020204" pitchFamily="34" charset="0"/>
                <a:ea typeface="楷体_GB2312" pitchFamily="49" charset="-122"/>
              </a:rPr>
              <a:t>（远）</a:t>
            </a:r>
          </a:p>
        </p:txBody>
      </p:sp>
      <p:sp>
        <p:nvSpPr>
          <p:cNvPr id="16" name="Text Box 16" title="">
            <a:extLst>
              <a:ext uri="{FF2B5EF4-FFF2-40B4-BE49-F238E27FC236}">
                <a16:creationId xmlns:a16="http://schemas.microsoft.com/office/drawing/2014/main" id="{02B89423-29FC-DFE7-CFD1-4635B2E576C5}"/>
              </a:ext>
            </a:extLst>
          </p:cNvPr>
          <p:cNvSpPr txBox="1"/>
          <p:nvPr/>
        </p:nvSpPr>
        <p:spPr>
          <a:xfrm>
            <a:off x="6265116" y="4989419"/>
            <a:ext cx="1295400" cy="519113"/>
          </a:xfrm>
          <a:prstGeom prst="rect">
            <a:avLst/>
          </a:prstGeom>
          <a:noFill/>
          <a:ln w="9525">
            <a:noFill/>
          </a:ln>
        </p:spPr>
        <p:txBody>
          <a:bodyPr>
            <a:spAutoFit/>
          </a:bodyPr>
          <a:lstStyle/>
          <a:p>
            <a:pPr>
              <a:spcBef>
                <a:spcPct val="50000"/>
              </a:spcBef>
            </a:pPr>
            <a:r>
              <a:rPr lang="zh-CN" altLang="en-US" sz="2800" b="1">
                <a:latin typeface="Arial" panose="020b0604020202020204" pitchFamily="34" charset="0"/>
                <a:ea typeface="楷体_GB2312" pitchFamily="49" charset="-122"/>
              </a:rPr>
              <a:t>（近）</a:t>
            </a:r>
          </a:p>
        </p:txBody>
      </p:sp>
      <p:sp>
        <p:nvSpPr>
          <p:cNvPr id="17" name="Text Box 17" title="">
            <a:extLst>
              <a:ext uri="{FF2B5EF4-FFF2-40B4-BE49-F238E27FC236}">
                <a16:creationId xmlns:a16="http://schemas.microsoft.com/office/drawing/2014/main" id="{D627A0C4-189D-670A-E8CB-78847AF4CB1F}"/>
              </a:ext>
            </a:extLst>
          </p:cNvPr>
          <p:cNvSpPr txBox="1"/>
          <p:nvPr/>
        </p:nvSpPr>
        <p:spPr>
          <a:xfrm>
            <a:off x="1666128" y="3333657"/>
            <a:ext cx="1158875" cy="2376487"/>
          </a:xfrm>
          <a:prstGeom prst="rect">
            <a:avLst/>
          </a:prstGeom>
          <a:noFill/>
          <a:ln w="9525">
            <a:noFill/>
          </a:ln>
        </p:spPr>
        <p:txBody>
          <a:bodyPr vert="eaVert">
            <a:spAutoFit/>
          </a:bodyPr>
          <a:lstStyle/>
          <a:p>
            <a:pPr>
              <a:spcBef>
                <a:spcPct val="50000"/>
              </a:spcBef>
            </a:pPr>
            <a:r>
              <a:rPr lang="zh-CN" altLang="en-US" sz="2800" b="1">
                <a:solidFill>
                  <a:srgbClr val="FF0000"/>
                </a:solidFill>
                <a:latin typeface="Arial" panose="020b0604020202020204" pitchFamily="34" charset="0"/>
              </a:rPr>
              <a:t>　   </a:t>
            </a:r>
            <a:r>
              <a:rPr lang="zh-CN" altLang="en-US" sz="2800" b="1">
                <a:solidFill>
                  <a:srgbClr val="A50021"/>
                </a:solidFill>
                <a:latin typeface="Arial" panose="020b0604020202020204" pitchFamily="34" charset="0"/>
                <a:ea typeface="黑体" panose="02010609060101010101" pitchFamily="49" charset="-122"/>
              </a:rPr>
              <a:t>秋景图</a:t>
            </a:r>
          </a:p>
          <a:p>
            <a:pPr>
              <a:spcBef>
                <a:spcPct val="50000"/>
              </a:spcBef>
            </a:pPr>
            <a:r>
              <a:rPr lang="zh-CN" altLang="en-US">
                <a:latin typeface="Arial" panose="020b0604020202020204" pitchFamily="34" charset="0"/>
              </a:rPr>
              <a:t>     </a:t>
            </a:r>
            <a:r>
              <a:rPr lang="zh-CN" altLang="en-US" sz="2400" b="1">
                <a:latin typeface="Arial" panose="020b0604020202020204" pitchFamily="34" charset="0"/>
                <a:ea typeface="楷体_GB2312" pitchFamily="49" charset="-122"/>
              </a:rPr>
              <a:t>（生机勃勃）</a:t>
            </a:r>
          </a:p>
        </p:txBody>
      </p:sp>
      <p:sp>
        <p:nvSpPr>
          <p:cNvPr id="18" name="AutoShape 18" title="">
            <a:extLst>
              <a:ext uri="{FF2B5EF4-FFF2-40B4-BE49-F238E27FC236}">
                <a16:creationId xmlns:a16="http://schemas.microsoft.com/office/drawing/2014/main" id="{86C02640-41EE-AB8F-8FA7-624601DF6082}"/>
              </a:ext>
            </a:extLst>
          </p:cNvPr>
          <p:cNvSpPr/>
          <p:nvPr/>
        </p:nvSpPr>
        <p:spPr>
          <a:xfrm flipH="1">
            <a:off x="7417641" y="1892207"/>
            <a:ext cx="576262" cy="3455987"/>
          </a:xfrm>
          <a:prstGeom prst="leftBrace">
            <a:avLst>
              <a:gd name="adj1" fmla="val 0"/>
              <a:gd name="adj2" fmla="val 50000"/>
            </a:avLst>
          </a:prstGeom>
          <a:noFill/>
          <a:ln w="15875" cap="flat" cmpd="sng">
            <a:solidFill>
              <a:srgbClr val="000A2A"/>
            </a:solidFill>
            <a:prstDash val="solid"/>
            <a:headEnd type="none" w="med" len="med"/>
            <a:tailEnd type="none" w="med" len="med"/>
          </a:ln>
        </p:spPr>
        <p:txBody>
          <a:bodyPr wrap="none" anchor="ctr"/>
          <a:lstStyle/>
          <a:p>
            <a:pPr algn="ctr"/>
            <a:endParaRPr lang="zh-CN" altLang="zh-CN">
              <a:latin typeface="Arial" panose="020b0604020202020204" pitchFamily="34" charset="0"/>
            </a:endParaRPr>
          </a:p>
        </p:txBody>
      </p:sp>
      <p:sp>
        <p:nvSpPr>
          <p:cNvPr id="19" name="Text Box 19" title="">
            <a:extLst>
              <a:ext uri="{FF2B5EF4-FFF2-40B4-BE49-F238E27FC236}">
                <a16:creationId xmlns:a16="http://schemas.microsoft.com/office/drawing/2014/main" id="{7E301EFD-6B0F-5789-B8D1-DC65109CD37B}"/>
              </a:ext>
            </a:extLst>
          </p:cNvPr>
          <p:cNvSpPr txBox="1"/>
          <p:nvPr/>
        </p:nvSpPr>
        <p:spPr>
          <a:xfrm>
            <a:off x="7992316" y="3333657"/>
            <a:ext cx="1152525" cy="519112"/>
          </a:xfrm>
          <a:prstGeom prst="rect">
            <a:avLst/>
          </a:prstGeom>
          <a:noFill/>
          <a:ln w="9525">
            <a:noFill/>
          </a:ln>
        </p:spPr>
        <p:txBody>
          <a:bodyPr>
            <a:spAutoFit/>
          </a:bodyPr>
          <a:lstStyle/>
          <a:p>
            <a:pPr>
              <a:spcBef>
                <a:spcPct val="50000"/>
              </a:spcBef>
            </a:pPr>
            <a:r>
              <a:rPr lang="zh-CN" altLang="en-US" sz="2800" b="1">
                <a:latin typeface="Arial" panose="020b0604020202020204" pitchFamily="34" charset="0"/>
                <a:ea typeface="黑体" panose="02010609060101010101" pitchFamily="49" charset="-122"/>
              </a:rPr>
              <a:t>万类</a:t>
            </a:r>
          </a:p>
        </p:txBody>
      </p:sp>
      <p:sp>
        <p:nvSpPr>
          <p:cNvPr id="20" name="Text Box 20" title="">
            <a:extLst>
              <a:ext uri="{FF2B5EF4-FFF2-40B4-BE49-F238E27FC236}">
                <a16:creationId xmlns:a16="http://schemas.microsoft.com/office/drawing/2014/main" id="{7966D220-07B9-1A3B-022B-8FAF7E36F575}"/>
              </a:ext>
            </a:extLst>
          </p:cNvPr>
          <p:cNvSpPr txBox="1"/>
          <p:nvPr/>
        </p:nvSpPr>
        <p:spPr>
          <a:xfrm>
            <a:off x="1656603" y="5637119"/>
            <a:ext cx="5791200" cy="584200"/>
          </a:xfrm>
          <a:prstGeom prst="rect">
            <a:avLst/>
          </a:prstGeom>
          <a:noFill/>
          <a:ln w="9525">
            <a:noFill/>
          </a:ln>
        </p:spPr>
        <p:txBody>
          <a:bodyPr>
            <a:spAutoFit/>
          </a:bodyPr>
          <a:lstStyle/>
          <a:p>
            <a:pPr>
              <a:spcBef>
                <a:spcPct val="50000"/>
              </a:spcBef>
              <a:buClr>
                <a:schemeClr val="bg2"/>
              </a:buClr>
              <a:buFont typeface="Wingdings" panose="05000000000000000000" pitchFamily="2" charset="2"/>
              <a:buChar char="v"/>
            </a:pPr>
            <a:r>
              <a:rPr lang="zh-CN" altLang="en-US" sz="3200" b="1">
                <a:solidFill>
                  <a:srgbClr val="000A2A"/>
                </a:solidFill>
                <a:latin typeface="Arial" panose="020b0604020202020204" pitchFamily="34" charset="0"/>
                <a:ea typeface="楷体_GB2312" pitchFamily="49" charset="-122"/>
              </a:rPr>
              <a:t>问：苍茫大地，谁主沉浮？</a:t>
            </a:r>
          </a:p>
        </p:txBody>
      </p:sp>
      <p:sp>
        <p:nvSpPr>
          <p:cNvPr id="21" name="Text Box 21" title="">
            <a:extLst>
              <a:ext uri="{FF2B5EF4-FFF2-40B4-BE49-F238E27FC236}">
                <a16:creationId xmlns:a16="http://schemas.microsoft.com/office/drawing/2014/main" id="{347B7B08-74BB-CD20-15A4-C2EA39AB6E23}"/>
              </a:ext>
            </a:extLst>
          </p:cNvPr>
          <p:cNvSpPr txBox="1">
            <a:spLocks noChangeArrowheads="1"/>
          </p:cNvSpPr>
          <p:nvPr/>
        </p:nvSpPr>
        <p:spPr bwMode="auto">
          <a:xfrm>
            <a:off x="9028953" y="3328894"/>
            <a:ext cx="990600" cy="528638"/>
          </a:xfrm>
          <a:prstGeom prst="rect">
            <a:avLst/>
          </a:prstGeom>
          <a:noFill/>
          <a:ln w="9525">
            <a:solidFill>
              <a:srgbClr val="CC6600"/>
            </a:solidFill>
            <a:miter lim="800000"/>
          </a:ln>
          <a:effectLst/>
        </p:spPr>
        <p:txBody>
          <a:bodyPr>
            <a:spAutoFit/>
          </a:bodyPr>
          <a:lstStyle/>
          <a:p>
            <a:pPr marR="0" defTabSz="914400">
              <a:spcBef>
                <a:spcPct val="50000"/>
              </a:spcBef>
              <a:buClrTx/>
              <a:buSzTx/>
              <a:buFontTx/>
              <a:defRPr/>
            </a:pPr>
            <a:r>
              <a:rPr kumimoji="0" lang="zh-CN" altLang="en-US" sz="2800" b="1" kern="1200" cap="none" spc="0" normalizeH="0" baseline="0" noProof="0">
                <a:solidFill>
                  <a:srgbClr val="000000"/>
                </a:solidFill>
                <a:effectLst>
                  <a:outerShdw blurRad="38100" dist="38100" dir="2700000" algn="tl">
                    <a:srgbClr val="C0C0C0"/>
                  </a:outerShdw>
                </a:effectLst>
                <a:latin typeface="Arial" panose="020b0604020202020204" pitchFamily="34" charset="0"/>
                <a:ea typeface="楷体_GB2312" pitchFamily="49" charset="-122"/>
                <a:cs typeface="+mn-cs"/>
              </a:rPr>
              <a:t>描写</a:t>
            </a:r>
          </a:p>
        </p:txBody>
      </p:sp>
      <p:sp>
        <p:nvSpPr>
          <p:cNvPr id="22" name="Line 22" title="">
            <a:extLst>
              <a:ext uri="{FF2B5EF4-FFF2-40B4-BE49-F238E27FC236}">
                <a16:creationId xmlns:a16="http://schemas.microsoft.com/office/drawing/2014/main" id="{90EAC2A6-8E8A-C9D0-08AB-4F3EF28382AE}"/>
              </a:ext>
            </a:extLst>
          </p:cNvPr>
          <p:cNvSpPr/>
          <p:nvPr/>
        </p:nvSpPr>
        <p:spPr>
          <a:xfrm flipH="1">
            <a:off x="9486153" y="3862294"/>
            <a:ext cx="0" cy="1676400"/>
          </a:xfrm>
          <a:prstGeom prst="line">
            <a:avLst/>
          </a:prstGeom>
          <a:ln w="57150" cap="flat" cmpd="sng">
            <a:solidFill>
              <a:schemeClr val="tx1"/>
            </a:solidFill>
            <a:prstDash val="solid"/>
            <a:headEnd type="none" w="med" len="med"/>
            <a:tailEnd type="triangle" w="med" len="med"/>
          </a:ln>
        </p:spPr>
        <p:txBody>
          <a:bodyPr/>
          <a:lstStyle/>
          <a:p>
            <a:endParaRPr/>
          </a:p>
        </p:txBody>
      </p:sp>
      <p:sp>
        <p:nvSpPr>
          <p:cNvPr id="23" name="Text Box 23" title="">
            <a:extLst>
              <a:ext uri="{FF2B5EF4-FFF2-40B4-BE49-F238E27FC236}">
                <a16:creationId xmlns:a16="http://schemas.microsoft.com/office/drawing/2014/main" id="{B628474B-CC58-E710-B990-45470A421E91}"/>
              </a:ext>
            </a:extLst>
          </p:cNvPr>
          <p:cNvSpPr txBox="1">
            <a:spLocks noChangeArrowheads="1"/>
          </p:cNvSpPr>
          <p:nvPr/>
        </p:nvSpPr>
        <p:spPr bwMode="auto">
          <a:xfrm>
            <a:off x="9000378" y="5565682"/>
            <a:ext cx="990600" cy="528638"/>
          </a:xfrm>
          <a:prstGeom prst="rect">
            <a:avLst/>
          </a:prstGeom>
          <a:noFill/>
          <a:ln w="9525">
            <a:solidFill>
              <a:srgbClr val="CC6600"/>
            </a:solidFill>
            <a:miter lim="800000"/>
          </a:ln>
          <a:effectLst/>
        </p:spPr>
        <p:txBody>
          <a:bodyPr>
            <a:spAutoFit/>
          </a:bodyPr>
          <a:lstStyle/>
          <a:p>
            <a:pPr marR="0" defTabSz="914400">
              <a:spcBef>
                <a:spcPct val="50000"/>
              </a:spcBef>
              <a:buClrTx/>
              <a:buSzTx/>
              <a:buFontTx/>
              <a:defRPr/>
            </a:pPr>
            <a:r>
              <a:rPr kumimoji="0" lang="zh-CN" altLang="en-US" sz="2800" b="1" kern="1200" cap="none" spc="0" normalizeH="0" baseline="0" noProof="0">
                <a:solidFill>
                  <a:srgbClr val="000000"/>
                </a:solidFill>
                <a:effectLst>
                  <a:outerShdw blurRad="38100" dist="38100" dir="2700000" algn="tl">
                    <a:srgbClr val="C0C0C0"/>
                  </a:outerShdw>
                </a:effectLst>
                <a:latin typeface="Arial" panose="020b0604020202020204" pitchFamily="34" charset="0"/>
                <a:ea typeface="楷体_GB2312" pitchFamily="49" charset="-122"/>
                <a:cs typeface="+mn-cs"/>
              </a:rPr>
              <a:t>议论</a:t>
            </a:r>
          </a:p>
        </p:txBody>
      </p:sp>
      <p:sp>
        <p:nvSpPr>
          <p:cNvPr id="24" name="Text Box 24" title="">
            <a:extLst>
              <a:ext uri="{FF2B5EF4-FFF2-40B4-BE49-F238E27FC236}">
                <a16:creationId xmlns:a16="http://schemas.microsoft.com/office/drawing/2014/main" id="{A712113D-0503-05F4-C947-DA4197EF3955}"/>
              </a:ext>
            </a:extLst>
          </p:cNvPr>
          <p:cNvSpPr txBox="1"/>
          <p:nvPr/>
        </p:nvSpPr>
        <p:spPr>
          <a:xfrm>
            <a:off x="2880566" y="309469"/>
            <a:ext cx="7596187" cy="579438"/>
          </a:xfrm>
          <a:prstGeom prst="rect">
            <a:avLst/>
          </a:prstGeom>
          <a:noFill/>
          <a:ln w="9525">
            <a:noFill/>
          </a:ln>
        </p:spPr>
        <p:txBody>
          <a:bodyPr>
            <a:spAutoFit/>
          </a:bodyPr>
          <a:lstStyle/>
          <a:p>
            <a:pPr>
              <a:spcBef>
                <a:spcPct val="50000"/>
              </a:spcBef>
            </a:pPr>
            <a:r>
              <a:rPr lang="zh-CN" altLang="en-US" sz="3200" b="1">
                <a:latin typeface="Arial" panose="020b0604020202020204" pitchFamily="34" charset="0"/>
                <a:ea typeface="楷体_GB2312" pitchFamily="49" charset="-122"/>
              </a:rPr>
              <a:t>表达诗人博大的胸怀和革命的壮志凌云。</a:t>
            </a:r>
          </a:p>
        </p:txBody>
      </p:sp>
      <p:sp>
        <p:nvSpPr>
          <p:cNvPr id="25" name="WordArt 25" title="">
            <a:extLst>
              <a:ext uri="{FF2B5EF4-FFF2-40B4-BE49-F238E27FC236}">
                <a16:creationId xmlns:a16="http://schemas.microsoft.com/office/drawing/2014/main" id="{EA6FF58F-7AFE-5200-9CEC-4C39B17F79F2}"/>
              </a:ext>
            </a:extLst>
          </p:cNvPr>
          <p:cNvSpPr>
            <a:spLocks noTextEdit="1"/>
          </p:cNvSpPr>
          <p:nvPr/>
        </p:nvSpPr>
        <p:spPr>
          <a:xfrm>
            <a:off x="2304303" y="2684369"/>
            <a:ext cx="647700" cy="690563"/>
          </a:xfrm>
          <a:prstGeom prst="rect">
            <a:avLst/>
          </a:prstGeom>
        </p:spPr>
        <p:txBody>
          <a:bodyPr wrap="none" fromWordArt="1">
            <a:prstTxWarp prst="textDeflateBottom">
              <a:avLst>
                <a:gd name="adj" fmla="val 100000"/>
              </a:avLst>
            </a:prstTxWarp>
            <a:normAutofit fontScale="77500" lnSpcReduction="20000"/>
            <a:scene3d>
              <a:camera prst="legacyPerspectiveFront">
                <a:rot lat="19800000" lon="19440000" rev="0"/>
              </a:camera>
              <a:lightRig rig="legacyNormal2" dir="t"/>
            </a:scene3d>
            <a:sp3d extrusionH="354000" prstMaterial="legacyMatte">
              <a:extrusionClr>
                <a:srgbClr val="939676"/>
              </a:extrusionClr>
            </a:sp3d>
          </a:bodyPr>
          <a:lstStyle/>
          <a:p>
            <a:pPr algn="ctr" eaLnBrk="0" hangingPunct="0"/>
            <a:r>
              <a:rPr lang="zh-CN" altLang="en-US" sz="6000">
                <a:gradFill rotWithShape="1">
                  <a:gsLst>
                    <a:gs pos="0">
                      <a:srgbClr val="FF0000"/>
                    </a:gs>
                    <a:gs pos="100000">
                      <a:schemeClr val="bg1"/>
                    </a:gs>
                  </a:gsLst>
                  <a:lin ang="5400000" scaled="1"/>
                </a:gradFill>
                <a:latin typeface="宋体" panose="02010600030101010101" pitchFamily="2" charset="-122"/>
                <a:ea typeface="宋体" panose="02010600030101010101" pitchFamily="2" charset="-122"/>
              </a:rPr>
              <a:t>看</a:t>
            </a:r>
          </a:p>
        </p:txBody>
      </p:sp>
      <p:sp>
        <p:nvSpPr>
          <p:cNvPr id="26" name="Rectangle 27" title="">
            <a:extLst>
              <a:ext uri="{FF2B5EF4-FFF2-40B4-BE49-F238E27FC236}">
                <a16:creationId xmlns:a16="http://schemas.microsoft.com/office/drawing/2014/main" id="{4A88B356-1228-B548-F28A-C334E3672C22}"/>
              </a:ext>
            </a:extLst>
          </p:cNvPr>
          <p:cNvSpPr/>
          <p:nvPr/>
        </p:nvSpPr>
        <p:spPr>
          <a:xfrm>
            <a:off x="1656603" y="236444"/>
            <a:ext cx="1319213" cy="708025"/>
          </a:xfrm>
          <a:prstGeom prst="rect">
            <a:avLst/>
          </a:prstGeom>
          <a:noFill/>
          <a:ln w="9525">
            <a:noFill/>
          </a:ln>
        </p:spPr>
        <p:txBody>
          <a:bodyPr>
            <a:spAutoFit/>
          </a:bodyPr>
          <a:lstStyle/>
          <a:p>
            <a:r>
              <a:rPr lang="zh-CN" altLang="en-US" sz="4000">
                <a:latin typeface="Arial" panose="020b0604020202020204" pitchFamily="34" charset="0"/>
                <a:ea typeface="黑体" panose="02010609060101010101" pitchFamily="49" charset="-122"/>
              </a:rPr>
              <a:t>上阕</a:t>
            </a:r>
          </a:p>
        </p:txBody>
      </p:sp>
    </p:spTree>
    <p:custDataLst>
      <p:tags r:id="rId2"/>
    </p:custDataLst>
    <p:extLst>
      <p:ext uri="{BB962C8B-B14F-4D97-AF65-F5344CB8AC3E}">
        <p14:creationId xmlns:p14="http://schemas.microsoft.com/office/powerpoint/2010/main" val="36204275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4"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ppt_x"/>
                                          </p:val>
                                        </p:tav>
                                        <p:tav tm="100000">
                                          <p:val>
                                            <p:strVal val="#ppt_x"/>
                                          </p:val>
                                        </p:tav>
                                      </p:tavLst>
                                    </p:anim>
                                    <p:anim calcmode="lin" valueType="num">
                                      <p:cBhvr additive="base">
                                        <p:cTn id="1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0-#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0-#ppt_w/2"/>
                                          </p:val>
                                        </p:tav>
                                        <p:tav tm="100000">
                                          <p:val>
                                            <p:strVal val="#ppt_x"/>
                                          </p:val>
                                        </p:tav>
                                      </p:tavLst>
                                    </p:anim>
                                    <p:anim calcmode="lin" valueType="num">
                                      <p:cBhvr additive="base">
                                        <p:cTn id="43"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0-#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0-#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6" fill="hold" nodeType="clickPar">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62" fill="hold" nodeType="clickPar">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fill="hold"/>
                                        <p:tgtEl>
                                          <p:spTgt spid="12"/>
                                        </p:tgtEl>
                                        <p:attrNameLst>
                                          <p:attrName>ppt_x</p:attrName>
                                        </p:attrNameLst>
                                      </p:cBhvr>
                                      <p:tavLst>
                                        <p:tav tm="0">
                                          <p:val>
                                            <p:strVal val="0-#ppt_w/2"/>
                                          </p:val>
                                        </p:tav>
                                        <p:tav tm="100000">
                                          <p:val>
                                            <p:strVal val="#ppt_x"/>
                                          </p:val>
                                        </p:tav>
                                      </p:tavLst>
                                    </p:anim>
                                    <p:anim calcmode="lin" valueType="num">
                                      <p:cBhvr additive="base">
                                        <p:cTn id="67"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68" fill="hold" nodeType="clickPar">
                      <p:stCondLst>
                        <p:cond delay="indefinite"/>
                      </p:stCondLst>
                      <p:childTnLst>
                        <p:par>
                          <p:cTn id="69" fill="hold">
                            <p:stCondLst>
                              <p:cond delay="0"/>
                            </p:stCondLst>
                            <p:childTnLst>
                              <p:par>
                                <p:cTn id="70" presetID="2" presetClass="entr" presetSubtype="8" fill="hold" grpId="0" nodeType="click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500" fill="hold"/>
                                        <p:tgtEl>
                                          <p:spTgt spid="13"/>
                                        </p:tgtEl>
                                        <p:attrNameLst>
                                          <p:attrName>ppt_x</p:attrName>
                                        </p:attrNameLst>
                                      </p:cBhvr>
                                      <p:tavLst>
                                        <p:tav tm="0">
                                          <p:val>
                                            <p:strVal val="0-#ppt_w/2"/>
                                          </p:val>
                                        </p:tav>
                                        <p:tav tm="100000">
                                          <p:val>
                                            <p:strVal val="#ppt_x"/>
                                          </p:val>
                                        </p:tav>
                                      </p:tavLst>
                                    </p:anim>
                                    <p:anim calcmode="lin" valueType="num">
                                      <p:cBhvr additive="base">
                                        <p:cTn id="73"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74" fill="hold" nodeType="clickPar">
                      <p:stCondLst>
                        <p:cond delay="indefinite"/>
                      </p:stCondLst>
                      <p:childTnLst>
                        <p:par>
                          <p:cTn id="75" fill="hold">
                            <p:stCondLst>
                              <p:cond delay="0"/>
                            </p:stCondLst>
                            <p:childTnLst>
                              <p:par>
                                <p:cTn id="76" presetID="2" presetClass="entr" presetSubtype="8" fill="hold" grpId="0" nodeType="click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additive="base">
                                        <p:cTn id="78" dur="500" fill="hold"/>
                                        <p:tgtEl>
                                          <p:spTgt spid="14"/>
                                        </p:tgtEl>
                                        <p:attrNameLst>
                                          <p:attrName>ppt_x</p:attrName>
                                        </p:attrNameLst>
                                      </p:cBhvr>
                                      <p:tavLst>
                                        <p:tav tm="0">
                                          <p:val>
                                            <p:strVal val="0-#ppt_w/2"/>
                                          </p:val>
                                        </p:tav>
                                        <p:tav tm="100000">
                                          <p:val>
                                            <p:strVal val="#ppt_x"/>
                                          </p:val>
                                        </p:tav>
                                      </p:tavLst>
                                    </p:anim>
                                    <p:anim calcmode="lin" valueType="num">
                                      <p:cBhvr additive="base">
                                        <p:cTn id="79"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80" fill="hold" nodeType="clickPar">
                      <p:stCondLst>
                        <p:cond delay="indefinite"/>
                      </p:stCondLst>
                      <p:childTnLst>
                        <p:par>
                          <p:cTn id="81" fill="hold">
                            <p:stCondLst>
                              <p:cond delay="0"/>
                            </p:stCondLst>
                            <p:childTnLst>
                              <p:par>
                                <p:cTn id="82" presetID="2" presetClass="entr" presetSubtype="8" fill="hold" grpId="0" nodeType="click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500" fill="hold"/>
                                        <p:tgtEl>
                                          <p:spTgt spid="15"/>
                                        </p:tgtEl>
                                        <p:attrNameLst>
                                          <p:attrName>ppt_x</p:attrName>
                                        </p:attrNameLst>
                                      </p:cBhvr>
                                      <p:tavLst>
                                        <p:tav tm="0">
                                          <p:val>
                                            <p:strVal val="0-#ppt_w/2"/>
                                          </p:val>
                                        </p:tav>
                                        <p:tav tm="100000">
                                          <p:val>
                                            <p:strVal val="#ppt_x"/>
                                          </p:val>
                                        </p:tav>
                                      </p:tavLst>
                                    </p:anim>
                                    <p:anim calcmode="lin" valueType="num">
                                      <p:cBhvr additive="base">
                                        <p:cTn id="85"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86" fill="hold" nodeType="clickPar">
                      <p:stCondLst>
                        <p:cond delay="indefinite"/>
                      </p:stCondLst>
                      <p:childTnLst>
                        <p:par>
                          <p:cTn id="87" fill="hold">
                            <p:stCondLst>
                              <p:cond delay="0"/>
                            </p:stCondLst>
                            <p:childTnLst>
                              <p:par>
                                <p:cTn id="88" presetID="2" presetClass="entr" presetSubtype="8" fill="hold" grpId="0" nodeType="click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additive="base">
                                        <p:cTn id="90" dur="500" fill="hold"/>
                                        <p:tgtEl>
                                          <p:spTgt spid="16"/>
                                        </p:tgtEl>
                                        <p:attrNameLst>
                                          <p:attrName>ppt_x</p:attrName>
                                        </p:attrNameLst>
                                      </p:cBhvr>
                                      <p:tavLst>
                                        <p:tav tm="0">
                                          <p:val>
                                            <p:strVal val="0-#ppt_w/2"/>
                                          </p:val>
                                        </p:tav>
                                        <p:tav tm="100000">
                                          <p:val>
                                            <p:strVal val="#ppt_x"/>
                                          </p:val>
                                        </p:tav>
                                      </p:tavLst>
                                    </p:anim>
                                    <p:anim calcmode="lin" valueType="num">
                                      <p:cBhvr additive="base">
                                        <p:cTn id="91"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2" fill="hold" nodeType="clickPar">
                      <p:stCondLst>
                        <p:cond delay="indefinite"/>
                      </p:stCondLst>
                      <p:childTnLst>
                        <p:par>
                          <p:cTn id="93" fill="hold">
                            <p:stCondLst>
                              <p:cond delay="0"/>
                            </p:stCondLst>
                            <p:childTnLst>
                              <p:par>
                                <p:cTn id="94" presetID="16" presetClass="entr" presetSubtype="42" fill="hold" grpId="0" nodeType="click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barn(outHorizontal)">
                                      <p:cBhvr>
                                        <p:cTn id="96" dur="500"/>
                                        <p:tgtEl>
                                          <p:spTgt spid="3"/>
                                        </p:tgtEl>
                                      </p:cBhvr>
                                    </p:animEffect>
                                  </p:childTnLst>
                                </p:cTn>
                              </p:par>
                            </p:childTnLst>
                          </p:cTn>
                        </p:par>
                        <p:par>
                          <p:cTn id="97" fill="hold" nodeType="afterGroup">
                            <p:stCondLst>
                              <p:cond delay="500"/>
                            </p:stCondLst>
                            <p:childTnLst>
                              <p:par>
                                <p:cTn id="98" presetID="2" presetClass="entr" presetSubtype="8"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 calcmode="lin" valueType="num">
                                      <p:cBhvr additive="base">
                                        <p:cTn id="100" dur="500" fill="hold"/>
                                        <p:tgtEl>
                                          <p:spTgt spid="17"/>
                                        </p:tgtEl>
                                        <p:attrNameLst>
                                          <p:attrName>ppt_x</p:attrName>
                                        </p:attrNameLst>
                                      </p:cBhvr>
                                      <p:tavLst>
                                        <p:tav tm="0">
                                          <p:val>
                                            <p:strVal val="0-#ppt_w/2"/>
                                          </p:val>
                                        </p:tav>
                                        <p:tav tm="100000">
                                          <p:val>
                                            <p:strVal val="#ppt_x"/>
                                          </p:val>
                                        </p:tav>
                                      </p:tavLst>
                                    </p:anim>
                                    <p:anim calcmode="lin" valueType="num">
                                      <p:cBhvr additive="base">
                                        <p:cTn id="101"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02" fill="hold" nodeType="clickPar">
                      <p:stCondLst>
                        <p:cond delay="indefinite"/>
                      </p:stCondLst>
                      <p:childTnLst>
                        <p:par>
                          <p:cTn id="103" fill="hold">
                            <p:stCondLst>
                              <p:cond delay="0"/>
                            </p:stCondLst>
                            <p:childTnLst>
                              <p:par>
                                <p:cTn id="104" presetID="16" presetClass="entr" presetSubtype="42" fill="hold" grpId="0" nodeType="click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barn(outHorizontal)">
                                      <p:cBhvr>
                                        <p:cTn id="106" dur="500"/>
                                        <p:tgtEl>
                                          <p:spTgt spid="18"/>
                                        </p:tgtEl>
                                      </p:cBhvr>
                                    </p:animEffect>
                                  </p:childTnLst>
                                </p:cTn>
                              </p:par>
                            </p:childTnLst>
                          </p:cTn>
                        </p:par>
                      </p:childTnLst>
                    </p:cTn>
                  </p:par>
                  <p:par>
                    <p:cTn id="107" fill="hold" nodeType="clickPar">
                      <p:stCondLst>
                        <p:cond delay="indefinite"/>
                      </p:stCondLst>
                      <p:childTnLst>
                        <p:par>
                          <p:cTn id="108" fill="hold">
                            <p:stCondLst>
                              <p:cond delay="0"/>
                            </p:stCondLst>
                            <p:childTnLst>
                              <p:par>
                                <p:cTn id="109" presetID="2" presetClass="entr" presetSubtype="8" fill="hold" grpId="0" nodeType="clickEffect">
                                  <p:stCondLst>
                                    <p:cond delay="0"/>
                                  </p:stCondLst>
                                  <p:childTnLst>
                                    <p:set>
                                      <p:cBhvr>
                                        <p:cTn id="110" dur="1" fill="hold">
                                          <p:stCondLst>
                                            <p:cond delay="0"/>
                                          </p:stCondLst>
                                        </p:cTn>
                                        <p:tgtEl>
                                          <p:spTgt spid="19"/>
                                        </p:tgtEl>
                                        <p:attrNameLst>
                                          <p:attrName>style.visibility</p:attrName>
                                        </p:attrNameLst>
                                      </p:cBhvr>
                                      <p:to>
                                        <p:strVal val="visible"/>
                                      </p:to>
                                    </p:set>
                                    <p:anim calcmode="lin" valueType="num">
                                      <p:cBhvr additive="base">
                                        <p:cTn id="111" dur="500" fill="hold"/>
                                        <p:tgtEl>
                                          <p:spTgt spid="19"/>
                                        </p:tgtEl>
                                        <p:attrNameLst>
                                          <p:attrName>ppt_x</p:attrName>
                                        </p:attrNameLst>
                                      </p:cBhvr>
                                      <p:tavLst>
                                        <p:tav tm="0">
                                          <p:val>
                                            <p:strVal val="0-#ppt_w/2"/>
                                          </p:val>
                                        </p:tav>
                                        <p:tav tm="100000">
                                          <p:val>
                                            <p:strVal val="#ppt_x"/>
                                          </p:val>
                                        </p:tav>
                                      </p:tavLst>
                                    </p:anim>
                                    <p:anim calcmode="lin" valueType="num">
                                      <p:cBhvr additive="base">
                                        <p:cTn id="11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13" fill="hold" nodeType="clickPar">
                      <p:stCondLst>
                        <p:cond delay="indefinite"/>
                      </p:stCondLst>
                      <p:childTnLst>
                        <p:par>
                          <p:cTn id="114" fill="hold">
                            <p:stCondLst>
                              <p:cond delay="0"/>
                            </p:stCondLst>
                            <p:childTnLst>
                              <p:par>
                                <p:cTn id="115" presetID="2" presetClass="entr" presetSubtype="8" fill="hold" grpId="0" nodeType="clickEffect">
                                  <p:stCondLst>
                                    <p:cond delay="0"/>
                                  </p:stCondLst>
                                  <p:childTnLst>
                                    <p:set>
                                      <p:cBhvr>
                                        <p:cTn id="116" dur="1" fill="hold">
                                          <p:stCondLst>
                                            <p:cond delay="0"/>
                                          </p:stCondLst>
                                        </p:cTn>
                                        <p:tgtEl>
                                          <p:spTgt spid="20"/>
                                        </p:tgtEl>
                                        <p:attrNameLst>
                                          <p:attrName>style.visibility</p:attrName>
                                        </p:attrNameLst>
                                      </p:cBhvr>
                                      <p:to>
                                        <p:strVal val="visible"/>
                                      </p:to>
                                    </p:set>
                                    <p:anim calcmode="lin" valueType="num">
                                      <p:cBhvr additive="base">
                                        <p:cTn id="117" dur="500" fill="hold"/>
                                        <p:tgtEl>
                                          <p:spTgt spid="20"/>
                                        </p:tgtEl>
                                        <p:attrNameLst>
                                          <p:attrName>ppt_x</p:attrName>
                                        </p:attrNameLst>
                                      </p:cBhvr>
                                      <p:tavLst>
                                        <p:tav tm="0">
                                          <p:val>
                                            <p:strVal val="0-#ppt_w/2"/>
                                          </p:val>
                                        </p:tav>
                                        <p:tav tm="100000">
                                          <p:val>
                                            <p:strVal val="#ppt_x"/>
                                          </p:val>
                                        </p:tav>
                                      </p:tavLst>
                                    </p:anim>
                                    <p:anim calcmode="lin" valueType="num">
                                      <p:cBhvr additive="base">
                                        <p:cTn id="11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19" fill="hold" nodeType="clickPar">
                      <p:stCondLst>
                        <p:cond delay="indefinite"/>
                      </p:stCondLst>
                      <p:childTnLst>
                        <p:par>
                          <p:cTn id="120" fill="hold">
                            <p:stCondLst>
                              <p:cond delay="0"/>
                            </p:stCondLst>
                            <p:childTnLst>
                              <p:par>
                                <p:cTn id="121" presetID="2" presetClass="entr" presetSubtype="8" fill="hold" grpId="0" nodeType="click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0-#ppt_w/2"/>
                                          </p:val>
                                        </p:tav>
                                        <p:tav tm="100000">
                                          <p:val>
                                            <p:strVal val="#ppt_x"/>
                                          </p:val>
                                        </p:tav>
                                      </p:tavLst>
                                    </p:anim>
                                    <p:anim calcmode="lin" valueType="num">
                                      <p:cBhvr additive="base">
                                        <p:cTn id="12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25" fill="hold" nodeType="clickPar">
                      <p:stCondLst>
                        <p:cond delay="indefinite"/>
                      </p:stCondLst>
                      <p:childTnLst>
                        <p:par>
                          <p:cTn id="126" fill="hold">
                            <p:stCondLst>
                              <p:cond delay="0"/>
                            </p:stCondLst>
                            <p:childTnLst>
                              <p:par>
                                <p:cTn id="127" presetID="2" presetClass="entr" presetSubtype="8" fill="hold" nodeType="clickEffect">
                                  <p:stCondLst>
                                    <p:cond delay="0"/>
                                  </p:stCondLst>
                                  <p:childTnLst>
                                    <p:set>
                                      <p:cBhvr>
                                        <p:cTn id="128" dur="1" fill="hold">
                                          <p:stCondLst>
                                            <p:cond delay="0"/>
                                          </p:stCondLst>
                                        </p:cTn>
                                        <p:tgtEl>
                                          <p:spTgt spid="22"/>
                                        </p:tgtEl>
                                        <p:attrNameLst>
                                          <p:attrName>style.visibility</p:attrName>
                                        </p:attrNameLst>
                                      </p:cBhvr>
                                      <p:to>
                                        <p:strVal val="visible"/>
                                      </p:to>
                                    </p:set>
                                    <p:anim calcmode="lin" valueType="num">
                                      <p:cBhvr additive="base">
                                        <p:cTn id="129" dur="500" fill="hold"/>
                                        <p:tgtEl>
                                          <p:spTgt spid="22"/>
                                        </p:tgtEl>
                                        <p:attrNameLst>
                                          <p:attrName>ppt_x</p:attrName>
                                        </p:attrNameLst>
                                      </p:cBhvr>
                                      <p:tavLst>
                                        <p:tav tm="0">
                                          <p:val>
                                            <p:strVal val="0-#ppt_w/2"/>
                                          </p:val>
                                        </p:tav>
                                        <p:tav tm="100000">
                                          <p:val>
                                            <p:strVal val="#ppt_x"/>
                                          </p:val>
                                        </p:tav>
                                      </p:tavLst>
                                    </p:anim>
                                    <p:anim calcmode="lin" valueType="num">
                                      <p:cBhvr additive="base">
                                        <p:cTn id="130" dur="500" fill="hold"/>
                                        <p:tgtEl>
                                          <p:spTgt spid="22"/>
                                        </p:tgtEl>
                                        <p:attrNameLst>
                                          <p:attrName>ppt_y</p:attrName>
                                        </p:attrNameLst>
                                      </p:cBhvr>
                                      <p:tavLst>
                                        <p:tav tm="0">
                                          <p:val>
                                            <p:strVal val="#ppt_y"/>
                                          </p:val>
                                        </p:tav>
                                        <p:tav tm="100000">
                                          <p:val>
                                            <p:strVal val="#ppt_y"/>
                                          </p:val>
                                        </p:tav>
                                      </p:tavLst>
                                    </p:anim>
                                  </p:childTnLst>
                                </p:cTn>
                              </p:par>
                            </p:childTnLst>
                          </p:cTn>
                        </p:par>
                        <p:par>
                          <p:cTn id="131" fill="hold" nodeType="afterGroup">
                            <p:stCondLst>
                              <p:cond delay="500"/>
                            </p:stCondLst>
                            <p:childTnLst>
                              <p:par>
                                <p:cTn id="132" presetID="3" presetClass="entr" presetSubtype="10" fill="hold" grpId="0" nodeType="afterEffect">
                                  <p:stCondLst>
                                    <p:cond delay="0"/>
                                  </p:stCondLst>
                                  <p:childTnLst>
                                    <p:set>
                                      <p:cBhvr>
                                        <p:cTn id="133" dur="1" fill="hold">
                                          <p:stCondLst>
                                            <p:cond delay="0"/>
                                          </p:stCondLst>
                                        </p:cTn>
                                        <p:tgtEl>
                                          <p:spTgt spid="23"/>
                                        </p:tgtEl>
                                        <p:attrNameLst>
                                          <p:attrName>style.visibility</p:attrName>
                                        </p:attrNameLst>
                                      </p:cBhvr>
                                      <p:to>
                                        <p:strVal val="visible"/>
                                      </p:to>
                                    </p:set>
                                    <p:animEffect transition="in" filter="blinds(horizontal)">
                                      <p:cBhvr>
                                        <p:cTn id="134" dur="500"/>
                                        <p:tgtEl>
                                          <p:spTgt spid="23"/>
                                        </p:tgtEl>
                                      </p:cBhvr>
                                    </p:animEffect>
                                  </p:childTnLst>
                                </p:cTn>
                              </p:par>
                            </p:childTnLst>
                          </p:cTn>
                        </p:par>
                      </p:childTnLst>
                    </p:cTn>
                  </p:par>
                  <p:par>
                    <p:cTn id="135" fill="hold" nodeType="clickPar">
                      <p:stCondLst>
                        <p:cond delay="indefinite"/>
                      </p:stCondLst>
                      <p:childTnLst>
                        <p:par>
                          <p:cTn id="136" fill="hold">
                            <p:stCondLst>
                              <p:cond delay="0"/>
                            </p:stCondLst>
                            <p:childTnLst>
                              <p:par>
                                <p:cTn id="137" presetID="14" presetClass="entr" presetSubtype="10" fill="hold" grpId="0" nodeType="clickEffect">
                                  <p:stCondLst>
                                    <p:cond delay="0"/>
                                  </p:stCondLst>
                                  <p:childTnLst>
                                    <p:set>
                                      <p:cBhvr>
                                        <p:cTn id="138" dur="1" fill="hold">
                                          <p:stCondLst>
                                            <p:cond delay="0"/>
                                          </p:stCondLst>
                                        </p:cTn>
                                        <p:tgtEl>
                                          <p:spTgt spid="24"/>
                                        </p:tgtEl>
                                        <p:attrNameLst>
                                          <p:attrName>style.visibility</p:attrName>
                                        </p:attrNameLst>
                                      </p:cBhvr>
                                      <p:to>
                                        <p:strVal val="visible"/>
                                      </p:to>
                                    </p:set>
                                    <p:animEffect transition="in" filter="randombar(horizontal)">
                                      <p:cBhvr>
                                        <p:cTn id="1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animBg="1"/>
      <p:bldP spid="19" grpId="0"/>
      <p:bldP spid="20" grpId="0"/>
      <p:bldP spid="21" grpId="0" animBg="1"/>
      <p:bldP spid="23" grpId="0" animBg="1"/>
      <p:bldP spid="24"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a:extLst>
              <a:ext uri="{FF2B5EF4-FFF2-40B4-BE49-F238E27FC236}">
                <a16:creationId xmlns:a16="http://schemas.microsoft.com/office/drawing/2014/main" id="{821C26C5-B33E-56B5-0F33-F4F2130C86E3}"/>
              </a:ext>
            </a:extLst>
          </p:cNvPr>
          <p:cNvSpPr txBox="1"/>
          <p:nvPr/>
        </p:nvSpPr>
        <p:spPr>
          <a:xfrm>
            <a:off x="621552" y="1243312"/>
            <a:ext cx="10948896" cy="3843553"/>
          </a:xfrm>
          <a:prstGeom prst="rect">
            <a:avLst/>
          </a:prstGeom>
          <a:noFill/>
        </p:spPr>
        <p:txBody>
          <a:bodyPr wrap="square">
            <a:spAutoFit/>
          </a:bodyPr>
          <a:lstStyle/>
          <a:p>
            <a:pPr algn="just">
              <a:lnSpc>
                <a:spcPct val="110000"/>
              </a:lnSpc>
              <a:buFont typeface="Wingdings" panose="05000000000000000000" pitchFamily="2" charset="2"/>
            </a:pPr>
            <a:r>
              <a:rPr lang="zh-CN" altLang="en-US" sz="2800">
                <a:latin typeface="黑体" panose="02010609060101010101" pitchFamily="49" charset="-122"/>
                <a:ea typeface="黑体" panose="02010609060101010101" pitchFamily="49" charset="-122"/>
              </a:rPr>
              <a:t>    </a:t>
            </a:r>
            <a:r>
              <a:rPr lang="zh-CN" altLang="en-US" sz="2800">
                <a:solidFill>
                  <a:srgbClr val="FF0000"/>
                </a:solidFill>
                <a:latin typeface="黑体" panose="02010609060101010101" pitchFamily="49" charset="-122"/>
                <a:ea typeface="黑体" panose="02010609060101010101" pitchFamily="49" charset="-122"/>
              </a:rPr>
              <a:t>下半片虽着重抒情，但也不乏情中含景之处。</a:t>
            </a:r>
            <a:endParaRPr lang="en-US" altLang="zh-CN" sz="2800">
              <a:solidFill>
                <a:srgbClr val="FF0000"/>
              </a:solidFill>
              <a:latin typeface="黑体" panose="02010609060101010101" pitchFamily="49" charset="-122"/>
              <a:ea typeface="黑体" panose="02010609060101010101" pitchFamily="49" charset="-122"/>
            </a:endParaRPr>
          </a:p>
          <a:p>
            <a:pPr algn="just">
              <a:lnSpc>
                <a:spcPct val="110000"/>
              </a:lnSpc>
              <a:buFont typeface="Wingdings" panose="05000000000000000000" pitchFamily="2" charset="2"/>
            </a:pPr>
            <a:r>
              <a:rPr lang="en-US" altLang="zh-CN" sz="2800">
                <a:latin typeface="黑体" panose="02010609060101010101" pitchFamily="49" charset="-122"/>
                <a:ea typeface="黑体" panose="02010609060101010101" pitchFamily="49" charset="-122"/>
              </a:rPr>
              <a:t>    </a:t>
            </a:r>
            <a:r>
              <a:rPr lang="zh-CN" altLang="en-US" sz="2800">
                <a:solidFill>
                  <a:srgbClr val="0000FF"/>
                </a:solidFill>
                <a:latin typeface="宋体" panose="02010600030101010101" pitchFamily="2" charset="-122"/>
                <a:ea typeface="黑体" panose="02010609060101010101" pitchFamily="49" charset="-122"/>
              </a:rPr>
              <a:t>“</a:t>
            </a:r>
            <a:r>
              <a:rPr lang="zh-CN" altLang="en-US" sz="2800">
                <a:solidFill>
                  <a:srgbClr val="0000FF"/>
                </a:solidFill>
                <a:latin typeface="黑体" panose="02010609060101010101" pitchFamily="49" charset="-122"/>
                <a:ea typeface="黑体" panose="02010609060101010101" pitchFamily="49" charset="-122"/>
              </a:rPr>
              <a:t>忆往昔峥嵘岁月稠</a:t>
            </a:r>
            <a:r>
              <a:rPr lang="zh-CN" altLang="en-US" sz="2800">
                <a:solidFill>
                  <a:srgbClr val="0000FF"/>
                </a:solidFill>
                <a:latin typeface="宋体" panose="02010600030101010101" pitchFamily="2"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，以峥嵘形容岁月，新颖、形象，将无形的不平凡的岁月，化为一座座有形的峥嵘的山峰，给人以巍峨奇丽的崇高美。</a:t>
            </a:r>
            <a:endParaRPr lang="en-US" altLang="zh-CN" sz="2800">
              <a:latin typeface="黑体" panose="02010609060101010101" pitchFamily="49" charset="-122"/>
              <a:ea typeface="黑体" panose="02010609060101010101" pitchFamily="49" charset="-122"/>
            </a:endParaRPr>
          </a:p>
          <a:p>
            <a:pPr algn="just">
              <a:lnSpc>
                <a:spcPct val="110000"/>
              </a:lnSpc>
              <a:buFont typeface="Wingdings" panose="05000000000000000000" pitchFamily="2" charset="2"/>
            </a:pPr>
            <a:r>
              <a:rPr lang="en-US" altLang="zh-CN" sz="2800">
                <a:latin typeface="黑体" panose="02010609060101010101" pitchFamily="49" charset="-122"/>
                <a:ea typeface="黑体" panose="02010609060101010101" pitchFamily="49" charset="-122"/>
              </a:rPr>
              <a:t>    </a:t>
            </a:r>
            <a:r>
              <a:rPr lang="zh-CN" altLang="en-US" sz="2800">
                <a:solidFill>
                  <a:srgbClr val="0000FF"/>
                </a:solidFill>
                <a:latin typeface="宋体" panose="02010600030101010101" pitchFamily="2" charset="-122"/>
                <a:ea typeface="黑体" panose="02010609060101010101" pitchFamily="49" charset="-122"/>
              </a:rPr>
              <a:t>“</a:t>
            </a:r>
            <a:r>
              <a:rPr lang="zh-CN" altLang="en-US" sz="2800">
                <a:solidFill>
                  <a:srgbClr val="0000FF"/>
                </a:solidFill>
                <a:latin typeface="黑体" panose="02010609060101010101" pitchFamily="49" charset="-122"/>
                <a:ea typeface="黑体" panose="02010609060101010101" pitchFamily="49" charset="-122"/>
              </a:rPr>
              <a:t>中流击水，浪遏飞舟</a:t>
            </a:r>
            <a:r>
              <a:rPr lang="zh-CN" altLang="en-US" sz="2800">
                <a:solidFill>
                  <a:srgbClr val="0000FF"/>
                </a:solidFill>
                <a:latin typeface="宋体" panose="02010600030101010101" pitchFamily="2"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，也是一幅奋勇进击、劈波斩浪的宏伟画面。可以说，</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沁园春  长沙</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的崇高美，是以情为经线，景为纬线，交织而成的。它不仅使我们得到欣赏壮丽秋景的艺术享受，也使我们从诗人昂扬炽烈的革命情怀中，汲取奋发前进的信心和力量。 </a:t>
            </a:r>
            <a:endParaRPr lang="zh-CN" altLang="en-US" sz="2800"/>
          </a:p>
        </p:txBody>
      </p:sp>
    </p:spTree>
    <p:custDataLst>
      <p:tags r:id="rId2"/>
    </p:custDataLst>
    <p:extLst>
      <p:ext uri="{BB962C8B-B14F-4D97-AF65-F5344CB8AC3E}">
        <p14:creationId xmlns:p14="http://schemas.microsoft.com/office/powerpoint/2010/main" val="2302638246"/>
      </p:ext>
    </p:extLst>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AutoShape 2" title="">
            <a:extLst>
              <a:ext uri="{FF2B5EF4-FFF2-40B4-BE49-F238E27FC236}">
                <a16:creationId xmlns:a16="http://schemas.microsoft.com/office/drawing/2014/main" id="{884C4E58-E093-3F68-26E5-4203295972A5}"/>
              </a:ext>
            </a:extLst>
          </p:cNvPr>
          <p:cNvSpPr/>
          <p:nvPr/>
        </p:nvSpPr>
        <p:spPr>
          <a:xfrm>
            <a:off x="4020578" y="2558676"/>
            <a:ext cx="381000" cy="2667000"/>
          </a:xfrm>
          <a:prstGeom prst="leftBrace">
            <a:avLst>
              <a:gd name="adj1" fmla="val 58333"/>
              <a:gd name="adj2" fmla="val 50000"/>
            </a:avLst>
          </a:prstGeom>
          <a:noFill/>
          <a:ln w="25400" cap="flat" cmpd="sng">
            <a:solidFill>
              <a:srgbClr val="000A2A"/>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3" name="Text Box 3" title="">
            <a:extLst>
              <a:ext uri="{FF2B5EF4-FFF2-40B4-BE49-F238E27FC236}">
                <a16:creationId xmlns:a16="http://schemas.microsoft.com/office/drawing/2014/main" id="{A4D4CE38-C997-BF86-0BC8-DA8FF5DF4D90}"/>
              </a:ext>
            </a:extLst>
          </p:cNvPr>
          <p:cNvSpPr txBox="1"/>
          <p:nvPr/>
        </p:nvSpPr>
        <p:spPr>
          <a:xfrm>
            <a:off x="4377765" y="2125289"/>
            <a:ext cx="1371600" cy="3506787"/>
          </a:xfrm>
          <a:prstGeom prst="rect">
            <a:avLst/>
          </a:prstGeom>
          <a:noFill/>
          <a:ln w="9525">
            <a:noFill/>
          </a:ln>
        </p:spPr>
        <p:txBody>
          <a:bodyPr>
            <a:spAutoFit/>
          </a:bodyPr>
          <a:lstStyle/>
          <a:p>
            <a:pPr>
              <a:spcBef>
                <a:spcPct val="50000"/>
              </a:spcBef>
            </a:pPr>
            <a:r>
              <a:rPr lang="zh-CN" altLang="en-US" sz="3200" b="1">
                <a:latin typeface="Arial" panose="020b0604020202020204" pitchFamily="34" charset="0"/>
                <a:ea typeface="黑体" panose="02010609060101010101" pitchFamily="49" charset="-122"/>
              </a:rPr>
              <a:t>风华</a:t>
            </a:r>
          </a:p>
          <a:p>
            <a:pPr>
              <a:spcBef>
                <a:spcPct val="50000"/>
              </a:spcBef>
            </a:pPr>
            <a:r>
              <a:rPr lang="zh-CN" altLang="en-US" sz="3200" b="1">
                <a:latin typeface="Arial" panose="020b0604020202020204" pitchFamily="34" charset="0"/>
                <a:ea typeface="黑体" panose="02010609060101010101" pitchFamily="49" charset="-122"/>
              </a:rPr>
              <a:t>意气</a:t>
            </a:r>
          </a:p>
          <a:p>
            <a:pPr>
              <a:spcBef>
                <a:spcPct val="50000"/>
              </a:spcBef>
            </a:pPr>
            <a:r>
              <a:rPr lang="zh-CN" altLang="en-US" sz="3200" b="1">
                <a:latin typeface="Arial" panose="020b0604020202020204" pitchFamily="34" charset="0"/>
                <a:ea typeface="黑体" panose="02010609060101010101" pitchFamily="49" charset="-122"/>
              </a:rPr>
              <a:t>指点</a:t>
            </a:r>
          </a:p>
          <a:p>
            <a:pPr>
              <a:spcBef>
                <a:spcPct val="50000"/>
              </a:spcBef>
            </a:pPr>
            <a:r>
              <a:rPr lang="zh-CN" altLang="en-US" sz="3200" b="1">
                <a:latin typeface="Arial" panose="020b0604020202020204" pitchFamily="34" charset="0"/>
                <a:ea typeface="黑体" panose="02010609060101010101" pitchFamily="49" charset="-122"/>
              </a:rPr>
              <a:t>激扬</a:t>
            </a:r>
          </a:p>
          <a:p>
            <a:pPr>
              <a:spcBef>
                <a:spcPct val="50000"/>
              </a:spcBef>
            </a:pPr>
            <a:r>
              <a:rPr lang="zh-CN" altLang="en-US" sz="3200" b="1">
                <a:latin typeface="Arial" panose="020b0604020202020204" pitchFamily="34" charset="0"/>
                <a:ea typeface="黑体" panose="02010609060101010101" pitchFamily="49" charset="-122"/>
              </a:rPr>
              <a:t>粪土</a:t>
            </a:r>
          </a:p>
        </p:txBody>
      </p:sp>
      <p:sp>
        <p:nvSpPr>
          <p:cNvPr id="4" name="AutoShape 4" title="">
            <a:extLst>
              <a:ext uri="{FF2B5EF4-FFF2-40B4-BE49-F238E27FC236}">
                <a16:creationId xmlns:a16="http://schemas.microsoft.com/office/drawing/2014/main" id="{D44FB728-F928-F648-74CD-5416951E0A93}"/>
              </a:ext>
            </a:extLst>
          </p:cNvPr>
          <p:cNvSpPr/>
          <p:nvPr/>
        </p:nvSpPr>
        <p:spPr>
          <a:xfrm>
            <a:off x="5533465" y="3709614"/>
            <a:ext cx="1219200" cy="304800"/>
          </a:xfrm>
          <a:prstGeom prst="rightArrow">
            <a:avLst>
              <a:gd name="adj1" fmla="val 50000"/>
              <a:gd name="adj2" fmla="val 100000"/>
            </a:avLst>
          </a:prstGeom>
          <a:solidFill>
            <a:srgbClr val="808000"/>
          </a:solidFill>
          <a:ln w="9525">
            <a:noFill/>
          </a:ln>
        </p:spPr>
        <p:txBody>
          <a:bodyPr wrap="none" anchor="ctr"/>
          <a:lstStyle/>
          <a:p>
            <a:pPr algn="ctr"/>
            <a:endParaRPr lang="zh-CN" altLang="zh-CN">
              <a:latin typeface="Arial" panose="020b0604020202020204" pitchFamily="34" charset="0"/>
            </a:endParaRPr>
          </a:p>
        </p:txBody>
      </p:sp>
      <p:sp>
        <p:nvSpPr>
          <p:cNvPr id="5" name="Text Box 5" title="">
            <a:extLst>
              <a:ext uri="{FF2B5EF4-FFF2-40B4-BE49-F238E27FC236}">
                <a16:creationId xmlns:a16="http://schemas.microsoft.com/office/drawing/2014/main" id="{648BD8FE-9B95-48C9-0295-690E296FF8D7}"/>
              </a:ext>
            </a:extLst>
          </p:cNvPr>
          <p:cNvSpPr txBox="1"/>
          <p:nvPr/>
        </p:nvSpPr>
        <p:spPr>
          <a:xfrm>
            <a:off x="6757428" y="3422276"/>
            <a:ext cx="720725" cy="701675"/>
          </a:xfrm>
          <a:prstGeom prst="rect">
            <a:avLst/>
          </a:prstGeom>
          <a:noFill/>
          <a:ln w="9525">
            <a:noFill/>
          </a:ln>
        </p:spPr>
        <p:txBody>
          <a:bodyPr>
            <a:spAutoFit/>
          </a:bodyPr>
          <a:lstStyle/>
          <a:p>
            <a:pPr>
              <a:spcBef>
                <a:spcPct val="50000"/>
              </a:spcBef>
              <a:buClr>
                <a:srgbClr val="FF0000"/>
              </a:buClr>
              <a:buSzPct val="130000"/>
              <a:buFont typeface="Wingdings" panose="05000000000000000000" pitchFamily="2" charset="2"/>
            </a:pPr>
            <a:r>
              <a:rPr lang="zh-CN" altLang="en-US" sz="4000" b="1">
                <a:solidFill>
                  <a:srgbClr val="080808"/>
                </a:solidFill>
                <a:latin typeface="Arial" panose="020b0604020202020204" pitchFamily="34" charset="0"/>
                <a:ea typeface="黑体" panose="02010609060101010101" pitchFamily="49" charset="-122"/>
              </a:rPr>
              <a:t>记</a:t>
            </a:r>
          </a:p>
        </p:txBody>
      </p:sp>
      <p:sp>
        <p:nvSpPr>
          <p:cNvPr id="6" name="Text Box 6" title="">
            <a:extLst>
              <a:ext uri="{FF2B5EF4-FFF2-40B4-BE49-F238E27FC236}">
                <a16:creationId xmlns:a16="http://schemas.microsoft.com/office/drawing/2014/main" id="{45B84A54-A7E1-9D57-08CF-84A1C7B4EB39}"/>
              </a:ext>
            </a:extLst>
          </p:cNvPr>
          <p:cNvSpPr txBox="1"/>
          <p:nvPr/>
        </p:nvSpPr>
        <p:spPr>
          <a:xfrm>
            <a:off x="2941078" y="901326"/>
            <a:ext cx="7038975" cy="579438"/>
          </a:xfrm>
          <a:prstGeom prst="rect">
            <a:avLst/>
          </a:prstGeom>
          <a:noFill/>
          <a:ln w="9525">
            <a:noFill/>
          </a:ln>
        </p:spPr>
        <p:txBody>
          <a:bodyPr>
            <a:spAutoFit/>
          </a:bodyPr>
          <a:lstStyle/>
          <a:p>
            <a:pPr>
              <a:spcBef>
                <a:spcPct val="50000"/>
              </a:spcBef>
            </a:pPr>
            <a:r>
              <a:rPr lang="zh-CN" altLang="en-US" sz="3200" b="1">
                <a:latin typeface="Arial" panose="020b0604020202020204" pitchFamily="34" charset="0"/>
                <a:ea typeface="楷体_GB2312" pitchFamily="49" charset="-122"/>
              </a:rPr>
              <a:t>抒发诗人以天下为已任的伟大抱负。</a:t>
            </a:r>
          </a:p>
        </p:txBody>
      </p:sp>
      <p:sp>
        <p:nvSpPr>
          <p:cNvPr id="7" name="WordArt 8" title="">
            <a:extLst>
              <a:ext uri="{FF2B5EF4-FFF2-40B4-BE49-F238E27FC236}">
                <a16:creationId xmlns:a16="http://schemas.microsoft.com/office/drawing/2014/main" id="{FD457092-6E60-2E0C-3D59-6E5B514A86E3}"/>
              </a:ext>
            </a:extLst>
          </p:cNvPr>
          <p:cNvSpPr>
            <a:spLocks noTextEdit="1"/>
          </p:cNvSpPr>
          <p:nvPr/>
        </p:nvSpPr>
        <p:spPr>
          <a:xfrm>
            <a:off x="1933015" y="3493714"/>
            <a:ext cx="690563" cy="649287"/>
          </a:xfrm>
          <a:prstGeom prst="rect">
            <a:avLst/>
          </a:prstGeom>
        </p:spPr>
        <p:txBody>
          <a:bodyPr wrap="none" fromWordArt="1">
            <a:prstTxWarp prst="textDeflateBottom">
              <a:avLst>
                <a:gd name="adj" fmla="val 100000"/>
              </a:avLst>
            </a:prstTxWarp>
            <a:normAutofit fontScale="70000" lnSpcReduction="20000"/>
            <a:scene3d>
              <a:camera prst="legacyPerspectiveFront">
                <a:rot lat="19800000" lon="19440000" rev="0"/>
              </a:camera>
              <a:lightRig rig="legacyNormal2" dir="t"/>
            </a:scene3d>
            <a:sp3d extrusionH="354000" prstMaterial="legacyMatte">
              <a:extrusionClr>
                <a:srgbClr val="939676"/>
              </a:extrusionClr>
            </a:sp3d>
          </a:bodyPr>
          <a:lstStyle/>
          <a:p>
            <a:pPr algn="ctr" eaLnBrk="0" hangingPunct="0"/>
            <a:r>
              <a:rPr lang="zh-CN" altLang="en-US" sz="6000">
                <a:gradFill rotWithShape="1">
                  <a:gsLst>
                    <a:gs pos="0">
                      <a:srgbClr val="FF0000"/>
                    </a:gs>
                    <a:gs pos="100000">
                      <a:schemeClr val="bg1"/>
                    </a:gs>
                  </a:gsLst>
                  <a:lin ang="5400000" scaled="1"/>
                </a:gradFill>
                <a:latin typeface="宋体" panose="02010600030101010101" pitchFamily="2" charset="-122"/>
                <a:ea typeface="宋体" panose="02010600030101010101" pitchFamily="2" charset="-122"/>
              </a:rPr>
              <a:t>忆</a:t>
            </a:r>
          </a:p>
        </p:txBody>
      </p:sp>
      <p:sp>
        <p:nvSpPr>
          <p:cNvPr id="8" name="Rectangle 9" title="">
            <a:extLst>
              <a:ext uri="{FF2B5EF4-FFF2-40B4-BE49-F238E27FC236}">
                <a16:creationId xmlns:a16="http://schemas.microsoft.com/office/drawing/2014/main" id="{66A4106D-9381-FAAB-66D3-B55F1162B989}"/>
              </a:ext>
            </a:extLst>
          </p:cNvPr>
          <p:cNvSpPr/>
          <p:nvPr/>
        </p:nvSpPr>
        <p:spPr>
          <a:xfrm>
            <a:off x="2509278" y="3638176"/>
            <a:ext cx="936625" cy="519113"/>
          </a:xfrm>
          <a:prstGeom prst="rect">
            <a:avLst/>
          </a:prstGeom>
          <a:noFill/>
          <a:ln w="9525">
            <a:noFill/>
          </a:ln>
        </p:spPr>
        <p:txBody>
          <a:bodyPr>
            <a:spAutoFit/>
          </a:bodyPr>
          <a:lstStyle/>
          <a:p>
            <a:r>
              <a:rPr lang="en-US" altLang="zh-CN" sz="2800">
                <a:solidFill>
                  <a:srgbClr val="080808"/>
                </a:solidFill>
                <a:latin typeface="宋体" panose="02010600030101010101" pitchFamily="2" charset="-122"/>
                <a:ea typeface="楷体_GB2312" pitchFamily="49" charset="-122"/>
              </a:rPr>
              <a:t>——</a:t>
            </a:r>
            <a:r>
              <a:rPr lang="en-US" altLang="zh-CN" sz="2800">
                <a:solidFill>
                  <a:srgbClr val="080808"/>
                </a:solidFill>
                <a:latin typeface="楷体_GB2312" pitchFamily="49" charset="-122"/>
                <a:ea typeface="楷体_GB2312" pitchFamily="49" charset="-122"/>
              </a:rPr>
              <a:t> </a:t>
            </a:r>
            <a:endParaRPr lang="en-US" altLang="zh-CN" sz="4000" b="1">
              <a:solidFill>
                <a:srgbClr val="080808"/>
              </a:solidFill>
              <a:latin typeface="宋体" panose="02010600030101010101" pitchFamily="2" charset="-122"/>
            </a:endParaRPr>
          </a:p>
        </p:txBody>
      </p:sp>
      <p:sp>
        <p:nvSpPr>
          <p:cNvPr id="9" name="Text Box 10" title="">
            <a:extLst>
              <a:ext uri="{FF2B5EF4-FFF2-40B4-BE49-F238E27FC236}">
                <a16:creationId xmlns:a16="http://schemas.microsoft.com/office/drawing/2014/main" id="{21926B19-D0ED-7E16-2C8F-20C3C5B0AEA2}"/>
              </a:ext>
            </a:extLst>
          </p:cNvPr>
          <p:cNvSpPr txBox="1"/>
          <p:nvPr/>
        </p:nvSpPr>
        <p:spPr>
          <a:xfrm>
            <a:off x="7405128" y="3206376"/>
            <a:ext cx="2332037" cy="1662113"/>
          </a:xfrm>
          <a:prstGeom prst="rect">
            <a:avLst/>
          </a:prstGeom>
          <a:noFill/>
          <a:ln w="9525">
            <a:noFill/>
          </a:ln>
        </p:spPr>
        <p:txBody>
          <a:bodyPr>
            <a:spAutoFit/>
          </a:bodyPr>
          <a:lstStyle/>
          <a:p>
            <a:pPr>
              <a:spcBef>
                <a:spcPct val="50000"/>
              </a:spcBef>
              <a:buClr>
                <a:srgbClr val="FF0000"/>
              </a:buClr>
              <a:buFont typeface="Wingdings" panose="05000000000000000000" pitchFamily="2" charset="2"/>
            </a:pPr>
            <a:r>
              <a:rPr lang="zh-CN" altLang="en-US" sz="3000" b="1">
                <a:solidFill>
                  <a:srgbClr val="000A2A"/>
                </a:solidFill>
                <a:latin typeface="黑体" panose="02010609060101010101" pitchFamily="49" charset="-122"/>
                <a:ea typeface="黑体" panose="02010609060101010101" pitchFamily="49" charset="-122"/>
              </a:rPr>
              <a:t>中流击水，</a:t>
            </a:r>
          </a:p>
          <a:p>
            <a:pPr>
              <a:spcBef>
                <a:spcPct val="50000"/>
              </a:spcBef>
              <a:buClr>
                <a:srgbClr val="FF0000"/>
              </a:buClr>
              <a:buFont typeface="Wingdings" panose="05000000000000000000" pitchFamily="2" charset="2"/>
            </a:pPr>
            <a:r>
              <a:rPr lang="zh-CN" altLang="en-US" sz="3000" b="1">
                <a:solidFill>
                  <a:srgbClr val="000A2A"/>
                </a:solidFill>
                <a:latin typeface="黑体" panose="02010609060101010101" pitchFamily="49" charset="-122"/>
                <a:ea typeface="黑体" panose="02010609060101010101" pitchFamily="49" charset="-122"/>
              </a:rPr>
              <a:t>  浪遏飞舟</a:t>
            </a:r>
          </a:p>
          <a:p>
            <a:endParaRPr lang="en-US" altLang="zh-CN" sz="2800" b="1">
              <a:latin typeface="楷体_GB2312" pitchFamily="49" charset="-122"/>
              <a:ea typeface="楷体_GB2312" pitchFamily="49" charset="-122"/>
            </a:endParaRPr>
          </a:p>
        </p:txBody>
      </p:sp>
      <p:sp>
        <p:nvSpPr>
          <p:cNvPr id="10" name="AutoShape 11" title="">
            <a:extLst>
              <a:ext uri="{FF2B5EF4-FFF2-40B4-BE49-F238E27FC236}">
                <a16:creationId xmlns:a16="http://schemas.microsoft.com/office/drawing/2014/main" id="{957EF6FD-09FB-1228-0C81-D134623E1171}"/>
              </a:ext>
            </a:extLst>
          </p:cNvPr>
          <p:cNvSpPr/>
          <p:nvPr/>
        </p:nvSpPr>
        <p:spPr>
          <a:xfrm>
            <a:off x="7549590" y="3206376"/>
            <a:ext cx="2160588" cy="1584325"/>
          </a:xfrm>
          <a:prstGeom prst="wedgeRoundRectCallout">
            <a:avLst>
              <a:gd name="adj1" fmla="val -43755"/>
              <a:gd name="adj2" fmla="val 67236"/>
              <a:gd name="adj3" fmla="val 16667"/>
            </a:avLst>
          </a:prstGeom>
          <a:noFill/>
          <a:ln w="9525">
            <a:noFill/>
          </a:ln>
        </p:spPr>
        <p:txBody>
          <a:bodyPr/>
          <a:lstStyle/>
          <a:p>
            <a:pPr algn="ctr"/>
            <a:endParaRPr lang="zh-CN" altLang="zh-CN" sz="2800" b="1">
              <a:latin typeface="楷体_GB2312" pitchFamily="49" charset="-122"/>
              <a:ea typeface="楷体_GB2312" pitchFamily="49" charset="-122"/>
            </a:endParaRPr>
          </a:p>
        </p:txBody>
      </p:sp>
      <p:sp>
        <p:nvSpPr>
          <p:cNvPr id="11" name="AutoShape 12" title="">
            <a:extLst>
              <a:ext uri="{FF2B5EF4-FFF2-40B4-BE49-F238E27FC236}">
                <a16:creationId xmlns:a16="http://schemas.microsoft.com/office/drawing/2014/main" id="{77059703-754F-8EEB-2DD8-C16E4E1B86FA}"/>
              </a:ext>
            </a:extLst>
          </p:cNvPr>
          <p:cNvSpPr/>
          <p:nvPr/>
        </p:nvSpPr>
        <p:spPr>
          <a:xfrm>
            <a:off x="7549590" y="3206376"/>
            <a:ext cx="2087563" cy="1439863"/>
          </a:xfrm>
          <a:prstGeom prst="wedgeEllipseCallout">
            <a:avLst>
              <a:gd name="adj1" fmla="val -37222"/>
              <a:gd name="adj2" fmla="val 84949"/>
            </a:avLst>
          </a:prstGeom>
          <a:noFill/>
          <a:ln w="9525">
            <a:noFill/>
          </a:ln>
        </p:spPr>
        <p:txBody>
          <a:bodyPr/>
          <a:lstStyle/>
          <a:p>
            <a:pPr algn="ctr"/>
            <a:endParaRPr lang="zh-CN" altLang="zh-CN" sz="2800" b="1">
              <a:latin typeface="楷体_GB2312" pitchFamily="49" charset="-122"/>
              <a:ea typeface="楷体_GB2312" pitchFamily="49" charset="-122"/>
            </a:endParaRPr>
          </a:p>
        </p:txBody>
      </p:sp>
      <p:sp>
        <p:nvSpPr>
          <p:cNvPr id="12" name="AutoShape 13" title="">
            <a:extLst>
              <a:ext uri="{FF2B5EF4-FFF2-40B4-BE49-F238E27FC236}">
                <a16:creationId xmlns:a16="http://schemas.microsoft.com/office/drawing/2014/main" id="{5A06F3D7-E6DA-11B3-D7AC-BB3A4FCC8D50}"/>
              </a:ext>
            </a:extLst>
          </p:cNvPr>
          <p:cNvSpPr/>
          <p:nvPr/>
        </p:nvSpPr>
        <p:spPr>
          <a:xfrm>
            <a:off x="7478153" y="2990476"/>
            <a:ext cx="2232025" cy="1584325"/>
          </a:xfrm>
          <a:prstGeom prst="doubleWave">
            <a:avLst>
              <a:gd name="adj1" fmla="val 6500"/>
              <a:gd name="adj2" fmla="val 0"/>
            </a:avLst>
          </a:prstGeom>
          <a:noFill/>
          <a:ln w="9525" cap="flat" cmpd="sng">
            <a:solidFill>
              <a:srgbClr val="3366FF"/>
            </a:solidFill>
            <a:prstDash val="solid"/>
            <a:miter/>
            <a:headEnd type="none" w="med" len="med"/>
            <a:tailEnd type="none" w="med" len="med"/>
          </a:ln>
        </p:spPr>
        <p:txBody>
          <a:bodyPr anchor="ctr">
            <a:spAutoFit/>
          </a:bodyPr>
          <a:lstStyle/>
          <a:p>
            <a:endParaRPr lang="zh-CN" altLang="en-US">
              <a:latin typeface="Arial" panose="020b0604020202020204" pitchFamily="34" charset="0"/>
            </a:endParaRPr>
          </a:p>
        </p:txBody>
      </p:sp>
      <p:sp>
        <p:nvSpPr>
          <p:cNvPr id="13" name="Text Box 14" title="">
            <a:extLst>
              <a:ext uri="{FF2B5EF4-FFF2-40B4-BE49-F238E27FC236}">
                <a16:creationId xmlns:a16="http://schemas.microsoft.com/office/drawing/2014/main" id="{CCFB3BBD-3258-4663-5C96-88426C2EED89}"/>
              </a:ext>
            </a:extLst>
          </p:cNvPr>
          <p:cNvSpPr txBox="1"/>
          <p:nvPr/>
        </p:nvSpPr>
        <p:spPr>
          <a:xfrm>
            <a:off x="3353828" y="3512764"/>
            <a:ext cx="666750" cy="701675"/>
          </a:xfrm>
          <a:prstGeom prst="rect">
            <a:avLst/>
          </a:prstGeom>
          <a:noFill/>
          <a:ln w="9525">
            <a:noFill/>
          </a:ln>
        </p:spPr>
        <p:txBody>
          <a:bodyPr>
            <a:spAutoFit/>
          </a:bodyPr>
          <a:lstStyle/>
          <a:p>
            <a:r>
              <a:rPr lang="zh-CN" altLang="en-US" sz="4000" b="1">
                <a:solidFill>
                  <a:srgbClr val="080808"/>
                </a:solidFill>
                <a:latin typeface="黑体" panose="02010609060101010101" pitchFamily="49" charset="-122"/>
                <a:ea typeface="黑体" panose="02010609060101010101" pitchFamily="49" charset="-122"/>
              </a:rPr>
              <a:t>恰</a:t>
            </a:r>
          </a:p>
        </p:txBody>
      </p:sp>
      <p:sp>
        <p:nvSpPr>
          <p:cNvPr id="14" name="Rectangle 15" title="">
            <a:extLst>
              <a:ext uri="{FF2B5EF4-FFF2-40B4-BE49-F238E27FC236}">
                <a16:creationId xmlns:a16="http://schemas.microsoft.com/office/drawing/2014/main" id="{3974555E-AE19-D290-8D1A-B5826A40650B}"/>
              </a:ext>
            </a:extLst>
          </p:cNvPr>
          <p:cNvSpPr/>
          <p:nvPr/>
        </p:nvSpPr>
        <p:spPr>
          <a:xfrm>
            <a:off x="1645678" y="901326"/>
            <a:ext cx="1655762" cy="701675"/>
          </a:xfrm>
          <a:prstGeom prst="rect">
            <a:avLst/>
          </a:prstGeom>
          <a:noFill/>
          <a:ln w="9525">
            <a:noFill/>
          </a:ln>
        </p:spPr>
        <p:txBody>
          <a:bodyPr>
            <a:spAutoFit/>
          </a:bodyPr>
          <a:lstStyle/>
          <a:p>
            <a:r>
              <a:rPr lang="zh-CN" altLang="en-US" sz="4000" b="1">
                <a:latin typeface="Arial" panose="020b0604020202020204" pitchFamily="34" charset="0"/>
                <a:ea typeface="黑体" panose="02010609060101010101" pitchFamily="49" charset="-122"/>
              </a:rPr>
              <a:t>下阕</a:t>
            </a:r>
          </a:p>
        </p:txBody>
      </p:sp>
    </p:spTree>
    <p:custDataLst>
      <p:tags r:id="rId2"/>
    </p:custDataLst>
    <p:extLst>
      <p:ext uri="{BB962C8B-B14F-4D97-AF65-F5344CB8AC3E}">
        <p14:creationId xmlns:p14="http://schemas.microsoft.com/office/powerpoint/2010/main" val="325356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500"/>
                            </p:stCondLst>
                            <p:childTnLst>
                              <p:par>
                                <p:cTn id="28" presetID="47"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nodeType="afterGroup">
                            <p:stCondLst>
                              <p:cond delay="1500"/>
                            </p:stCondLst>
                            <p:childTnLst>
                              <p:par>
                                <p:cTn id="34" presetID="16" presetClass="entr" presetSubtype="42"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arn(outHorizontal)">
                                      <p:cBhvr>
                                        <p:cTn id="36" dur="500"/>
                                        <p:tgtEl>
                                          <p:spTgt spid="2"/>
                                        </p:tgtEl>
                                      </p:cBhvr>
                                    </p:animEffect>
                                  </p:childTnLst>
                                </p:cTn>
                              </p:par>
                            </p:childTnLst>
                          </p:cTn>
                        </p:par>
                      </p:childTnLst>
                    </p:cTn>
                  </p:par>
                  <p:par>
                    <p:cTn id="37" fill="hold" nodeType="clickPar">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3">
                                            <p:txEl>
                                              <p:pRg st="0" end="0"/>
                                            </p:txEl>
                                          </p:spTgt>
                                        </p:tgtEl>
                                        <p:attrNameLst>
                                          <p:attrName>style.visibility</p:attrName>
                                        </p:attrNameLst>
                                      </p:cBhvr>
                                      <p:to>
                                        <p:strVal val="visible"/>
                                      </p:to>
                                    </p:set>
                                    <p:anim calcmode="lin" valueType="num">
                                      <p:cBhvr additive="base">
                                        <p:cTn id="41"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3">
                                            <p:txEl>
                                              <p:pRg st="1" end="1"/>
                                            </p:txEl>
                                          </p:spTgt>
                                        </p:tgtEl>
                                        <p:attrNameLst>
                                          <p:attrName>style.visibility</p:attrName>
                                        </p:attrNameLst>
                                      </p:cBhvr>
                                      <p:to>
                                        <p:strVal val="visible"/>
                                      </p:to>
                                    </p:set>
                                    <p:anim calcmode="lin" valueType="num">
                                      <p:cBhvr additive="base">
                                        <p:cTn id="4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3">
                                            <p:txEl>
                                              <p:pRg st="2" end="2"/>
                                            </p:txEl>
                                          </p:spTgt>
                                        </p:tgtEl>
                                        <p:attrNameLst>
                                          <p:attrName>style.visibility</p:attrName>
                                        </p:attrNameLst>
                                      </p:cBhvr>
                                      <p:to>
                                        <p:strVal val="visible"/>
                                      </p:to>
                                    </p:set>
                                    <p:anim calcmode="lin" valueType="num">
                                      <p:cBhvr additive="base">
                                        <p:cTn id="5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3">
                                            <p:txEl>
                                              <p:pRg st="3" end="3"/>
                                            </p:txEl>
                                          </p:spTgt>
                                        </p:tgtEl>
                                        <p:attrNameLst>
                                          <p:attrName>style.visibility</p:attrName>
                                        </p:attrNameLst>
                                      </p:cBhvr>
                                      <p:to>
                                        <p:strVal val="visible"/>
                                      </p:to>
                                    </p:set>
                                    <p:anim calcmode="lin" valueType="num">
                                      <p:cBhvr additive="base">
                                        <p:cTn id="5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61" fill="hold" nodeType="clickPar">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3">
                                            <p:txEl>
                                              <p:pRg st="4" end="4"/>
                                            </p:txEl>
                                          </p:spTgt>
                                        </p:tgtEl>
                                        <p:attrNameLst>
                                          <p:attrName>style.visibility</p:attrName>
                                        </p:attrNameLst>
                                      </p:cBhvr>
                                      <p:to>
                                        <p:strVal val="visible"/>
                                      </p:to>
                                    </p:set>
                                    <p:anim calcmode="lin" valueType="num">
                                      <p:cBhvr additive="base">
                                        <p:cTn id="6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stCondLst>
                      <p:childTnLst>
                        <p:par>
                          <p:cTn id="68" fill="hold">
                            <p:stCondLst>
                              <p:cond delay="0"/>
                            </p:stCondLst>
                            <p:childTnLst>
                              <p:par>
                                <p:cTn id="69" presetID="2" presetClass="entr" presetSubtype="8" fill="hold" grpId="0" nodeType="clickEffect">
                                  <p:stCondLst>
                                    <p:cond delay="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500" fill="hold"/>
                                        <p:tgtEl>
                                          <p:spTgt spid="4"/>
                                        </p:tgtEl>
                                        <p:attrNameLst>
                                          <p:attrName>ppt_x</p:attrName>
                                        </p:attrNameLst>
                                      </p:cBhvr>
                                      <p:tavLst>
                                        <p:tav tm="0">
                                          <p:val>
                                            <p:strVal val="0-#ppt_w/2"/>
                                          </p:val>
                                        </p:tav>
                                        <p:tav tm="100000">
                                          <p:val>
                                            <p:strVal val="#ppt_x"/>
                                          </p:val>
                                        </p:tav>
                                      </p:tavLst>
                                    </p:anim>
                                    <p:anim calcmode="lin" valueType="num">
                                      <p:cBhvr additive="base">
                                        <p:cTn id="72" dur="500" fill="hold"/>
                                        <p:tgtEl>
                                          <p:spTgt spid="4"/>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500"/>
                            </p:stCondLst>
                            <p:childTnLst>
                              <p:par>
                                <p:cTn id="74" presetID="2" presetClass="entr" presetSubtype="8" fill="hold" grpId="0" nodeType="after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additive="base">
                                        <p:cTn id="76" dur="500" fill="hold"/>
                                        <p:tgtEl>
                                          <p:spTgt spid="5"/>
                                        </p:tgtEl>
                                        <p:attrNameLst>
                                          <p:attrName>ppt_x</p:attrName>
                                        </p:attrNameLst>
                                      </p:cBhvr>
                                      <p:tavLst>
                                        <p:tav tm="0">
                                          <p:val>
                                            <p:strVal val="0-#ppt_w/2"/>
                                          </p:val>
                                        </p:tav>
                                        <p:tav tm="100000">
                                          <p:val>
                                            <p:strVal val="#ppt_x"/>
                                          </p:val>
                                        </p:tav>
                                      </p:tavLst>
                                    </p:anim>
                                    <p:anim calcmode="lin" valueType="num">
                                      <p:cBhvr additive="base">
                                        <p:cTn id="7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78" fill="hold" nodeType="clickPar">
                      <p:stCondLst>
                        <p:cond delay="indefinite"/>
                      </p:stCondLst>
                      <p:childTnLst>
                        <p:par>
                          <p:cTn id="79" fill="hold">
                            <p:stCondLst>
                              <p:cond delay="0"/>
                            </p:stCondLst>
                            <p:childTnLst>
                              <p:par>
                                <p:cTn id="80" presetID="47" presetClass="entr" presetSubtype="0" fill="hold" grpId="0" nodeType="click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1000"/>
                                        <p:tgtEl>
                                          <p:spTgt spid="12"/>
                                        </p:tgtEl>
                                      </p:cBhvr>
                                    </p:animEffect>
                                    <p:anim calcmode="lin" valueType="num">
                                      <p:cBhvr>
                                        <p:cTn id="83" dur="1000" fill="hold"/>
                                        <p:tgtEl>
                                          <p:spTgt spid="12"/>
                                        </p:tgtEl>
                                        <p:attrNameLst>
                                          <p:attrName>ppt_x</p:attrName>
                                        </p:attrNameLst>
                                      </p:cBhvr>
                                      <p:tavLst>
                                        <p:tav tm="0">
                                          <p:val>
                                            <p:strVal val="#ppt_x"/>
                                          </p:val>
                                        </p:tav>
                                        <p:tav tm="100000">
                                          <p:val>
                                            <p:strVal val="#ppt_x"/>
                                          </p:val>
                                        </p:tav>
                                      </p:tavLst>
                                    </p:anim>
                                    <p:anim calcmode="lin" valueType="num">
                                      <p:cBhvr>
                                        <p:cTn id="84" dur="1000" fill="hold"/>
                                        <p:tgtEl>
                                          <p:spTgt spid="12"/>
                                        </p:tgtEl>
                                        <p:attrNameLst>
                                          <p:attrName>ppt_y</p:attrName>
                                        </p:attrNameLst>
                                      </p:cBhvr>
                                      <p:tavLst>
                                        <p:tav tm="0">
                                          <p:val>
                                            <p:strVal val="#ppt_y-.1"/>
                                          </p:val>
                                        </p:tav>
                                        <p:tav tm="100000">
                                          <p:val>
                                            <p:strVal val="#ppt_y"/>
                                          </p:val>
                                        </p:tav>
                                      </p:tavLst>
                                    </p:anim>
                                  </p:childTnLst>
                                </p:cTn>
                              </p:par>
                            </p:childTnLst>
                          </p:cTn>
                        </p:par>
                        <p:par>
                          <p:cTn id="85" fill="hold" nodeType="afterGroup">
                            <p:stCondLst>
                              <p:cond delay="1000"/>
                            </p:stCondLst>
                            <p:childTnLst>
                              <p:par>
                                <p:cTn id="86" presetID="15" presetClass="entr" presetSubtype="0" fill="hold" grpId="0" nodeType="afterEffect">
                                  <p:stCondLst>
                                    <p:cond delay="0"/>
                                  </p:stCondLst>
                                  <p:childTnLst>
                                    <p:set>
                                      <p:cBhvr>
                                        <p:cTn id="87" dur="1" fill="hold">
                                          <p:stCondLst>
                                            <p:cond delay="0"/>
                                          </p:stCondLst>
                                        </p:cTn>
                                        <p:tgtEl>
                                          <p:spTgt spid="9"/>
                                        </p:tgtEl>
                                        <p:attrNameLst>
                                          <p:attrName>style.visibility</p:attrName>
                                        </p:attrNameLst>
                                      </p:cBhvr>
                                      <p:to>
                                        <p:strVal val="visible"/>
                                      </p:to>
                                    </p:set>
                                    <p:anim calcmode="lin" valueType="num">
                                      <p:cBhvr>
                                        <p:cTn id="88" dur="2000" fill="hold"/>
                                        <p:tgtEl>
                                          <p:spTgt spid="9"/>
                                        </p:tgtEl>
                                        <p:attrNameLst>
                                          <p:attrName>ppt_w</p:attrName>
                                        </p:attrNameLst>
                                      </p:cBhvr>
                                      <p:tavLst>
                                        <p:tav tm="0">
                                          <p:val>
                                            <p:fltVal val="0"/>
                                          </p:val>
                                        </p:tav>
                                        <p:tav tm="100000">
                                          <p:val>
                                            <p:strVal val="#ppt_w"/>
                                          </p:val>
                                        </p:tav>
                                      </p:tavLst>
                                    </p:anim>
                                    <p:anim calcmode="lin" valueType="num">
                                      <p:cBhvr>
                                        <p:cTn id="89" dur="2000" fill="hold"/>
                                        <p:tgtEl>
                                          <p:spTgt spid="9"/>
                                        </p:tgtEl>
                                        <p:attrNameLst>
                                          <p:attrName>ppt_h</p:attrName>
                                        </p:attrNameLst>
                                      </p:cBhvr>
                                      <p:tavLst>
                                        <p:tav tm="0">
                                          <p:val>
                                            <p:fltVal val="0"/>
                                          </p:val>
                                        </p:tav>
                                        <p:tav tm="100000">
                                          <p:val>
                                            <p:strVal val="#ppt_h"/>
                                          </p:val>
                                        </p:tav>
                                      </p:tavLst>
                                    </p:anim>
                                    <p:anim calcmode="lin" valueType="num">
                                      <p:cBhvr>
                                        <p:cTn id="90" dur="2000" fill="hold"/>
                                        <p:tgtEl>
                                          <p:spTgt spid="9"/>
                                        </p:tgtEl>
                                        <p:attrNameLst>
                                          <p:attrName>ppt_x</p:attrName>
                                        </p:attrNameLst>
                                      </p:cBhvr>
                                      <p:tavLst>
                                        <p:tav tm="0" fmla="#ppt_x+(cos(-2*pi*(1-$))*-#ppt_x-sin(-2*pi*(1-$))*(1-#ppt_y))*(1-$)">
                                          <p:val>
                                            <p:fltVal val="0"/>
                                          </p:val>
                                        </p:tav>
                                        <p:tav tm="100000">
                                          <p:val>
                                            <p:fltVal val="1"/>
                                          </p:val>
                                        </p:tav>
                                      </p:tavLst>
                                    </p:anim>
                                    <p:anim calcmode="lin" valueType="num">
                                      <p:cBhvr>
                                        <p:cTn id="91" dur="2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2" fill="hold" nodeType="clickPar">
                      <p:stCondLst>
                        <p:cond delay="indefinite"/>
                      </p:stCondLst>
                      <p:childTnLst>
                        <p:par>
                          <p:cTn id="93" fill="hold">
                            <p:stCondLst>
                              <p:cond delay="0"/>
                            </p:stCondLst>
                            <p:childTnLst>
                              <p:par>
                                <p:cTn id="94" presetID="4" presetClass="entr" presetSubtype="16" fill="hold" grpId="0" nodeType="clickEffect">
                                  <p:stCondLst>
                                    <p:cond delay="0"/>
                                  </p:stCondLst>
                                  <p:childTnLst>
                                    <p:set>
                                      <p:cBhvr>
                                        <p:cTn id="95" dur="1" fill="hold">
                                          <p:stCondLst>
                                            <p:cond delay="0"/>
                                          </p:stCondLst>
                                        </p:cTn>
                                        <p:tgtEl>
                                          <p:spTgt spid="6"/>
                                        </p:tgtEl>
                                        <p:attrNameLst>
                                          <p:attrName>style.visibility</p:attrName>
                                        </p:attrNameLst>
                                      </p:cBhvr>
                                      <p:to>
                                        <p:strVal val="visible"/>
                                      </p:to>
                                    </p:set>
                                    <p:animEffect transition="in" filter="box(in)">
                                      <p:cBhvr>
                                        <p:cTn id="9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uiExpand="1" build="p"/>
      <p:bldP spid="4" grpId="0" animBg="1"/>
      <p:bldP spid="5" grpId="0"/>
      <p:bldP spid="6" grpId="0"/>
      <p:bldP spid="9" grpId="0"/>
      <p:bldP spid="12" grpId="0" animBg="1"/>
      <p:bldP spid="1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椭圆 11" title="">
            <a:extLst>
              <a:ext uri="{FF2B5EF4-FFF2-40B4-BE49-F238E27FC236}">
                <a16:creationId xmlns:a16="http://schemas.microsoft.com/office/drawing/2014/main" id="{2C3169C6-34D4-7BF0-6B6E-A95653C0C2EA}"/>
              </a:ext>
            </a:extLst>
          </p:cNvPr>
          <p:cNvSpPr/>
          <p:nvPr/>
        </p:nvSpPr>
        <p:spPr>
          <a:xfrm>
            <a:off x="5700713" y="1978025"/>
            <a:ext cx="788988" cy="78581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fontAlgn="base">
              <a:spcBef>
                <a:spcPct val="0"/>
              </a:spcBef>
              <a:spcAft>
                <a:spcPct val="0"/>
              </a:spcAft>
            </a:pPr>
            <a:r>
              <a:rPr lang="zh-CN" altLang="en-US" sz="5400" b="1" spc="0">
                <a:solidFill>
                  <a:srgbClr val="376092"/>
                </a:solidFill>
                <a:latin typeface="迷你简行楷碑" pitchFamily="33" charset="-122"/>
                <a:ea typeface="迷你简行楷碑" pitchFamily="33" charset="-122"/>
              </a:rPr>
              <a:t>壹</a:t>
            </a:r>
            <a:endParaRPr lang="zh-CN" altLang="en-US" sz="5400" b="1">
              <a:solidFill>
                <a:srgbClr val="376092"/>
              </a:solidFill>
              <a:latin typeface="迷你简行楷碑" pitchFamily="33" charset="-122"/>
              <a:ea typeface="迷你简行楷碑" pitchFamily="33" charset="-122"/>
            </a:endParaRPr>
          </a:p>
        </p:txBody>
      </p:sp>
      <p:sp>
        <p:nvSpPr>
          <p:cNvPr id="4" name="文本框 6" title="">
            <a:extLst>
              <a:ext uri="{FF2B5EF4-FFF2-40B4-BE49-F238E27FC236}">
                <a16:creationId xmlns:a16="http://schemas.microsoft.com/office/drawing/2014/main" id="{340686B7-551A-938E-EF60-BCE920AAF236}"/>
              </a:ext>
            </a:extLst>
          </p:cNvPr>
          <p:cNvSpPr/>
          <p:nvPr/>
        </p:nvSpPr>
        <p:spPr>
          <a:xfrm>
            <a:off x="3968750" y="2911475"/>
            <a:ext cx="4252913" cy="334963"/>
          </a:xfrm>
          <a:prstGeom prst="rect">
            <a:avLst/>
          </a:prstGeom>
          <a:noFill/>
          <a:ln>
            <a:noFill/>
            <a:miter lim="800000"/>
          </a:ln>
        </p:spPr>
        <p:txBody>
          <a:bodyPr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lnSpc>
                <a:spcPct val="150000"/>
              </a:lnSpc>
              <a:buFont typeface="Arial" panose="020b0604020202020204" pitchFamily="34" charset="0"/>
            </a:pPr>
            <a:r>
              <a:rPr lang="en-US" altLang="zh-CN" sz="1200">
                <a:solidFill>
                  <a:srgbClr val="3B3838"/>
                </a:solidFill>
                <a:latin typeface="华文中宋" pitchFamily="2" charset="-122"/>
                <a:ea typeface="华文中宋" pitchFamily="2" charset="-122"/>
              </a:rPr>
              <a:t>XUE XI REN WU YI          YUE DU YU JIAN SHANG </a:t>
            </a:r>
            <a:endParaRPr lang="zh-CN" altLang="en-US" sz="1200">
              <a:solidFill>
                <a:srgbClr val="3B3838"/>
              </a:solidFill>
              <a:latin typeface="华文中宋" pitchFamily="2" charset="-122"/>
              <a:ea typeface="华文中宋" pitchFamily="2" charset="-122"/>
            </a:endParaRPr>
          </a:p>
        </p:txBody>
      </p:sp>
      <p:sp>
        <p:nvSpPr>
          <p:cNvPr id="5" name="文本框 7" title="">
            <a:extLst>
              <a:ext uri="{FF2B5EF4-FFF2-40B4-BE49-F238E27FC236}">
                <a16:creationId xmlns:a16="http://schemas.microsoft.com/office/drawing/2014/main" id="{70BFE387-899D-F2CB-ABC5-4D24D45C5055}"/>
              </a:ext>
            </a:extLst>
          </p:cNvPr>
          <p:cNvSpPr/>
          <p:nvPr/>
        </p:nvSpPr>
        <p:spPr>
          <a:xfrm>
            <a:off x="3079750" y="3270250"/>
            <a:ext cx="7089775" cy="768350"/>
          </a:xfrm>
          <a:prstGeom prst="rect">
            <a:avLst/>
          </a:prstGeom>
          <a:noFill/>
          <a:ln>
            <a:noFill/>
            <a:miter lim="800000"/>
          </a:ln>
        </p:spPr>
        <p:txBody>
          <a:bodyPr wrap="square"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1pPr>
            <a:lvl2pPr marL="4556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2pPr>
            <a:lvl3pPr marL="9128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3pPr>
            <a:lvl4pPr marL="13700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4pPr>
            <a:lvl5pPr marL="1827212" indent="1588" algn="l" defTabSz="912812" rtl="0" eaLnBrk="1" fontAlgn="base" hangingPunct="1">
              <a:lnSpc>
                <a:spcPct val="100000"/>
              </a:lnSpc>
              <a:spcBef>
                <a:spcPct val="0"/>
              </a:spcBef>
              <a:spcAft>
                <a:spcPct val="0"/>
              </a:spcAft>
              <a:buClrTx/>
              <a:buSzTx/>
              <a:buFontTx/>
              <a:buNone/>
              <a:defRPr lang="zh-CN" altLang="en-US" sz="1900" b="0" i="0" u="none" baseline="0">
                <a:solidFill>
                  <a:schemeClr val="tx1"/>
                </a:solidFill>
                <a:latin typeface="Arial" panose="020b0604020202020204" pitchFamily="34" charset="0"/>
                <a:ea typeface="宋体" panose="02010600030101010101" pitchFamily="2" charset="-122"/>
              </a:defRPr>
            </a:lvl5pPr>
          </a:lstStyle>
          <a:p>
            <a:pPr lvl="0" algn="ctr">
              <a:buFont typeface="Arial" panose="020b0604020202020204" pitchFamily="34" charset="0"/>
            </a:pPr>
            <a:r>
              <a:rPr lang="zh-CN" altLang="en-US" sz="4400" b="1">
                <a:solidFill>
                  <a:srgbClr val="C00000"/>
                </a:solidFill>
                <a:latin typeface="华文中宋" pitchFamily="2" charset="-122"/>
                <a:ea typeface="华文中宋" pitchFamily="2" charset="-122"/>
              </a:rPr>
              <a:t>学习任务一    知人论世</a:t>
            </a:r>
          </a:p>
        </p:txBody>
      </p:sp>
    </p:spTree>
    <p:custDataLst>
      <p:tags r:id="rId2"/>
    </p:custDataLst>
    <p:extLst>
      <p:ext uri="{BB962C8B-B14F-4D97-AF65-F5344CB8AC3E}">
        <p14:creationId xmlns:p14="http://schemas.microsoft.com/office/powerpoint/2010/main" val="439310934"/>
      </p:ext>
    </p:extLst>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Text Box 3" title="">
            <a:extLst>
              <a:ext uri="{FF2B5EF4-FFF2-40B4-BE49-F238E27FC236}">
                <a16:creationId xmlns:a16="http://schemas.microsoft.com/office/drawing/2014/main" id="{61DE834B-8CD0-C5FE-4B37-898F4CDC1C21}"/>
              </a:ext>
            </a:extLst>
          </p:cNvPr>
          <p:cNvSpPr txBox="1"/>
          <p:nvPr/>
        </p:nvSpPr>
        <p:spPr>
          <a:xfrm>
            <a:off x="2171327" y="1334901"/>
            <a:ext cx="1295400" cy="519112"/>
          </a:xfrm>
          <a:prstGeom prst="rect">
            <a:avLst/>
          </a:prstGeom>
          <a:noFill/>
          <a:ln w="9525">
            <a:noFill/>
          </a:ln>
        </p:spPr>
        <p:txBody>
          <a:bodyPr>
            <a:spAutoFit/>
          </a:bodyPr>
          <a:lstStyle/>
          <a:p>
            <a:pPr>
              <a:spcBef>
                <a:spcPct val="50000"/>
              </a:spcBef>
            </a:pPr>
            <a:r>
              <a:rPr lang="zh-CN" altLang="en-US" sz="2600" b="1">
                <a:latin typeface="Times New Roman" pitchFamily="18" charset="0"/>
                <a:ea typeface="黑体" panose="02010609060101010101" pitchFamily="49" charset="-122"/>
              </a:rPr>
              <a:t>起句</a:t>
            </a:r>
            <a:r>
              <a:rPr lang="zh-CN" altLang="en-US" sz="2800" b="1">
                <a:latin typeface="Times New Roman" pitchFamily="18" charset="0"/>
              </a:rPr>
              <a:t>：</a:t>
            </a:r>
          </a:p>
        </p:txBody>
      </p:sp>
      <p:sp>
        <p:nvSpPr>
          <p:cNvPr id="16" name="Rectangle 4" title="">
            <a:extLst>
              <a:ext uri="{FF2B5EF4-FFF2-40B4-BE49-F238E27FC236}">
                <a16:creationId xmlns:a16="http://schemas.microsoft.com/office/drawing/2014/main" id="{ABBFA80B-5240-EDDF-D958-96B92C7C6D9F}"/>
              </a:ext>
            </a:extLst>
          </p:cNvPr>
          <p:cNvSpPr/>
          <p:nvPr/>
        </p:nvSpPr>
        <p:spPr>
          <a:xfrm>
            <a:off x="3131765" y="2350901"/>
            <a:ext cx="2160587" cy="457200"/>
          </a:xfrm>
          <a:prstGeom prst="rect">
            <a:avLst/>
          </a:prstGeom>
          <a:noFill/>
          <a:ln w="9525">
            <a:noFill/>
          </a:ln>
        </p:spPr>
        <p:txBody>
          <a:bodyPr>
            <a:spAutoFit/>
          </a:bodyPr>
          <a:lstStyle/>
          <a:p>
            <a:r>
              <a:rPr lang="en-US" altLang="zh-CN" sz="2400" b="1">
                <a:solidFill>
                  <a:srgbClr val="FF0000"/>
                </a:solidFill>
                <a:latin typeface="宋体" panose="02010600030101010101" pitchFamily="2" charset="-122"/>
                <a:ea typeface="黑体" panose="02010609060101010101" pitchFamily="49" charset="-122"/>
              </a:rPr>
              <a:t>“</a:t>
            </a:r>
            <a:r>
              <a:rPr lang="zh-CN" altLang="en-US" sz="2400" b="1">
                <a:solidFill>
                  <a:srgbClr val="FF0000"/>
                </a:solidFill>
                <a:latin typeface="黑体" panose="02010609060101010101" pitchFamily="49" charset="-122"/>
                <a:ea typeface="黑体" panose="02010609060101010101" pitchFamily="49" charset="-122"/>
              </a:rPr>
              <a:t>看</a:t>
            </a:r>
            <a:r>
              <a:rPr lang="zh-CN" altLang="en-US" sz="2400" b="1">
                <a:solidFill>
                  <a:srgbClr val="FF0000"/>
                </a:solidFill>
                <a:latin typeface="宋体" panose="02010600030101010101" pitchFamily="2" charset="-122"/>
                <a:ea typeface="黑体" panose="02010609060101010101" pitchFamily="49" charset="-122"/>
              </a:rPr>
              <a:t>”</a:t>
            </a: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写景</a:t>
            </a:r>
            <a:r>
              <a:rPr lang="en-US" altLang="zh-CN" sz="2400" b="1">
                <a:solidFill>
                  <a:srgbClr val="0000FF"/>
                </a:solidFill>
                <a:latin typeface="黑体" panose="02010609060101010101" pitchFamily="49" charset="-122"/>
                <a:ea typeface="黑体" panose="02010609060101010101" pitchFamily="49" charset="-122"/>
              </a:rPr>
              <a:t>)</a:t>
            </a:r>
          </a:p>
        </p:txBody>
      </p:sp>
      <p:sp>
        <p:nvSpPr>
          <p:cNvPr id="17" name="AutoShape 5" title="">
            <a:extLst>
              <a:ext uri="{FF2B5EF4-FFF2-40B4-BE49-F238E27FC236}">
                <a16:creationId xmlns:a16="http://schemas.microsoft.com/office/drawing/2014/main" id="{0E3C2953-310B-FF91-24EF-D48FF4294F82}"/>
              </a:ext>
            </a:extLst>
          </p:cNvPr>
          <p:cNvSpPr/>
          <p:nvPr/>
        </p:nvSpPr>
        <p:spPr>
          <a:xfrm>
            <a:off x="5132015" y="1922276"/>
            <a:ext cx="304800" cy="1295400"/>
          </a:xfrm>
          <a:prstGeom prst="leftBrace">
            <a:avLst>
              <a:gd name="adj1" fmla="val 35416"/>
              <a:gd name="adj2" fmla="val 50000"/>
            </a:avLst>
          </a:prstGeom>
          <a:noFill/>
          <a:ln w="28575" cap="flat" cmpd="sng">
            <a:solidFill>
              <a:srgbClr val="333300"/>
            </a:solidFill>
            <a:prstDash val="solid"/>
            <a:headEnd type="none" w="med" len="med"/>
            <a:tailEnd type="none" w="med" len="med"/>
          </a:ln>
        </p:spPr>
        <p:txBody>
          <a:bodyPr wrap="none" anchor="ctr"/>
          <a:lstStyle/>
          <a:p>
            <a:pPr algn="ctr"/>
            <a:endParaRPr lang="zh-CN" altLang="zh-CN">
              <a:latin typeface="Arial" panose="020b0604020202020204" pitchFamily="34" charset="0"/>
            </a:endParaRPr>
          </a:p>
        </p:txBody>
      </p:sp>
      <p:sp>
        <p:nvSpPr>
          <p:cNvPr id="18" name="Rectangle 6" title="">
            <a:extLst>
              <a:ext uri="{FF2B5EF4-FFF2-40B4-BE49-F238E27FC236}">
                <a16:creationId xmlns:a16="http://schemas.microsoft.com/office/drawing/2014/main" id="{05F5FF22-5784-5F74-E827-98E13B53AA2F}"/>
              </a:ext>
            </a:extLst>
          </p:cNvPr>
          <p:cNvSpPr/>
          <p:nvPr/>
        </p:nvSpPr>
        <p:spPr>
          <a:xfrm>
            <a:off x="5417765" y="1779401"/>
            <a:ext cx="1406525" cy="457200"/>
          </a:xfrm>
          <a:prstGeom prst="rect">
            <a:avLst/>
          </a:prstGeom>
          <a:noFill/>
          <a:ln w="9525">
            <a:noFill/>
          </a:ln>
        </p:spPr>
        <p:txBody>
          <a:bodyPr wrap="none">
            <a:spAutoFit/>
          </a:bodyPr>
          <a:lstStyle/>
          <a:p>
            <a:r>
              <a:rPr lang="zh-CN" altLang="en-US" sz="2400" b="1">
                <a:latin typeface="Times New Roman" pitchFamily="18" charset="0"/>
                <a:ea typeface="黑体" panose="02010609060101010101" pitchFamily="49" charset="-122"/>
              </a:rPr>
              <a:t>山上</a:t>
            </a:r>
            <a:r>
              <a:rPr lang="zh-CN" altLang="en-US" sz="2400" b="1">
                <a:latin typeface="Times New Roman" pitchFamily="18" charset="0"/>
              </a:rPr>
              <a:t> </a:t>
            </a:r>
            <a:r>
              <a:rPr lang="zh-CN" altLang="en-US" sz="2400" b="1">
                <a:solidFill>
                  <a:srgbClr val="FF0066"/>
                </a:solidFill>
                <a:latin typeface="Times New Roman" pitchFamily="18" charset="0"/>
              </a:rPr>
              <a:t>       </a:t>
            </a:r>
          </a:p>
        </p:txBody>
      </p:sp>
      <p:sp>
        <p:nvSpPr>
          <p:cNvPr id="19" name="Rectangle 7" title="">
            <a:extLst>
              <a:ext uri="{FF2B5EF4-FFF2-40B4-BE49-F238E27FC236}">
                <a16:creationId xmlns:a16="http://schemas.microsoft.com/office/drawing/2014/main" id="{BD194640-39BD-BE8B-0C06-C5A3E7A0C928}"/>
              </a:ext>
            </a:extLst>
          </p:cNvPr>
          <p:cNvSpPr/>
          <p:nvPr/>
        </p:nvSpPr>
        <p:spPr>
          <a:xfrm>
            <a:off x="6846515" y="2993838"/>
            <a:ext cx="1409700" cy="457200"/>
          </a:xfrm>
          <a:prstGeom prst="rect">
            <a:avLst/>
          </a:prstGeom>
          <a:noFill/>
          <a:ln w="9525">
            <a:noFill/>
          </a:ln>
        </p:spPr>
        <p:txBody>
          <a:bodyPr wrap="none">
            <a:spAutoFit/>
          </a:bodyPr>
          <a:lstStyle/>
          <a:p>
            <a:r>
              <a:rPr lang="zh-CN" altLang="en-US" sz="2400" b="1">
                <a:latin typeface="Times New Roman" pitchFamily="18" charset="0"/>
                <a:ea typeface="黑体" panose="02010609060101010101" pitchFamily="49" charset="-122"/>
              </a:rPr>
              <a:t>鱼（俯）</a:t>
            </a:r>
          </a:p>
        </p:txBody>
      </p:sp>
      <p:sp>
        <p:nvSpPr>
          <p:cNvPr id="20" name="Rectangle 8" title="">
            <a:extLst>
              <a:ext uri="{FF2B5EF4-FFF2-40B4-BE49-F238E27FC236}">
                <a16:creationId xmlns:a16="http://schemas.microsoft.com/office/drawing/2014/main" id="{B6434DB0-EEA2-DE12-384B-D8A6A59C9616}"/>
              </a:ext>
            </a:extLst>
          </p:cNvPr>
          <p:cNvSpPr/>
          <p:nvPr/>
        </p:nvSpPr>
        <p:spPr>
          <a:xfrm>
            <a:off x="5417765" y="2636651"/>
            <a:ext cx="1066800" cy="457200"/>
          </a:xfrm>
          <a:prstGeom prst="rect">
            <a:avLst/>
          </a:prstGeom>
          <a:noFill/>
          <a:ln w="9525">
            <a:noFill/>
          </a:ln>
        </p:spPr>
        <p:txBody>
          <a:bodyPr>
            <a:spAutoFit/>
          </a:bodyPr>
          <a:lstStyle/>
          <a:p>
            <a:r>
              <a:rPr lang="zh-CN" altLang="en-US" sz="2400" b="1">
                <a:latin typeface="Times New Roman" pitchFamily="18" charset="0"/>
                <a:ea typeface="黑体" panose="02010609060101010101" pitchFamily="49" charset="-122"/>
              </a:rPr>
              <a:t>天空</a:t>
            </a:r>
          </a:p>
        </p:txBody>
      </p:sp>
      <p:sp>
        <p:nvSpPr>
          <p:cNvPr id="21" name="Rectangle 9" title="">
            <a:extLst>
              <a:ext uri="{FF2B5EF4-FFF2-40B4-BE49-F238E27FC236}">
                <a16:creationId xmlns:a16="http://schemas.microsoft.com/office/drawing/2014/main" id="{DFF76020-D568-EB0E-3A00-662E5ED2E318}"/>
              </a:ext>
            </a:extLst>
          </p:cNvPr>
          <p:cNvSpPr/>
          <p:nvPr/>
        </p:nvSpPr>
        <p:spPr>
          <a:xfrm>
            <a:off x="5417765" y="2208026"/>
            <a:ext cx="800100" cy="457200"/>
          </a:xfrm>
          <a:prstGeom prst="rect">
            <a:avLst/>
          </a:prstGeom>
          <a:noFill/>
          <a:ln w="9525">
            <a:noFill/>
          </a:ln>
        </p:spPr>
        <p:txBody>
          <a:bodyPr>
            <a:spAutoFit/>
          </a:bodyPr>
          <a:lstStyle/>
          <a:p>
            <a:r>
              <a:rPr lang="zh-CN" altLang="en-US" sz="2400" b="1">
                <a:latin typeface="Times New Roman" pitchFamily="18" charset="0"/>
                <a:ea typeface="黑体" panose="02010609060101010101" pitchFamily="49" charset="-122"/>
              </a:rPr>
              <a:t>江中</a:t>
            </a:r>
          </a:p>
        </p:txBody>
      </p:sp>
      <p:sp>
        <p:nvSpPr>
          <p:cNvPr id="22" name="Line 10" title="">
            <a:extLst>
              <a:ext uri="{FF2B5EF4-FFF2-40B4-BE49-F238E27FC236}">
                <a16:creationId xmlns:a16="http://schemas.microsoft.com/office/drawing/2014/main" id="{9693AE91-8131-7532-022A-B6F33426A90F}"/>
              </a:ext>
            </a:extLst>
          </p:cNvPr>
          <p:cNvSpPr/>
          <p:nvPr/>
        </p:nvSpPr>
        <p:spPr>
          <a:xfrm>
            <a:off x="6203577" y="1993713"/>
            <a:ext cx="647700" cy="0"/>
          </a:xfrm>
          <a:prstGeom prst="line">
            <a:avLst/>
          </a:prstGeom>
          <a:ln w="28575" cap="flat" cmpd="sng">
            <a:solidFill>
              <a:srgbClr val="808000"/>
            </a:solidFill>
            <a:prstDash val="solid"/>
            <a:headEnd type="none" w="med" len="med"/>
            <a:tailEnd type="triangle" w="med" len="med"/>
          </a:ln>
        </p:spPr>
        <p:txBody>
          <a:bodyPr/>
          <a:lstStyle/>
          <a:p>
            <a:endParaRPr/>
          </a:p>
        </p:txBody>
      </p:sp>
      <p:sp>
        <p:nvSpPr>
          <p:cNvPr id="23" name="Line 11" title="">
            <a:extLst>
              <a:ext uri="{FF2B5EF4-FFF2-40B4-BE49-F238E27FC236}">
                <a16:creationId xmlns:a16="http://schemas.microsoft.com/office/drawing/2014/main" id="{CAB76E62-172C-9689-AEAC-8D712A2D055E}"/>
              </a:ext>
            </a:extLst>
          </p:cNvPr>
          <p:cNvSpPr/>
          <p:nvPr/>
        </p:nvSpPr>
        <p:spPr>
          <a:xfrm>
            <a:off x="6203577" y="2422338"/>
            <a:ext cx="609600" cy="0"/>
          </a:xfrm>
          <a:prstGeom prst="line">
            <a:avLst/>
          </a:prstGeom>
          <a:ln w="28575" cap="flat" cmpd="sng">
            <a:solidFill>
              <a:srgbClr val="808000"/>
            </a:solidFill>
            <a:prstDash val="solid"/>
            <a:headEnd type="none" w="med" len="med"/>
            <a:tailEnd type="triangle" w="med" len="med"/>
          </a:ln>
        </p:spPr>
        <p:txBody>
          <a:bodyPr/>
          <a:lstStyle/>
          <a:p>
            <a:endParaRPr/>
          </a:p>
        </p:txBody>
      </p:sp>
      <p:sp>
        <p:nvSpPr>
          <p:cNvPr id="24" name="Line 12" title="">
            <a:extLst>
              <a:ext uri="{FF2B5EF4-FFF2-40B4-BE49-F238E27FC236}">
                <a16:creationId xmlns:a16="http://schemas.microsoft.com/office/drawing/2014/main" id="{5BE8497A-4322-4072-981C-C925EE564BD4}"/>
              </a:ext>
            </a:extLst>
          </p:cNvPr>
          <p:cNvSpPr/>
          <p:nvPr/>
        </p:nvSpPr>
        <p:spPr>
          <a:xfrm>
            <a:off x="6203577" y="2850963"/>
            <a:ext cx="609600" cy="0"/>
          </a:xfrm>
          <a:prstGeom prst="line">
            <a:avLst/>
          </a:prstGeom>
          <a:ln w="28575" cap="flat" cmpd="sng">
            <a:solidFill>
              <a:srgbClr val="808000"/>
            </a:solidFill>
            <a:prstDash val="solid"/>
            <a:headEnd type="none" w="med" len="med"/>
            <a:tailEnd type="triangle" w="med" len="med"/>
          </a:ln>
        </p:spPr>
        <p:txBody>
          <a:bodyPr/>
          <a:lstStyle/>
          <a:p>
            <a:endParaRPr/>
          </a:p>
        </p:txBody>
      </p:sp>
      <p:sp>
        <p:nvSpPr>
          <p:cNvPr id="25" name="Line 13" title="">
            <a:extLst>
              <a:ext uri="{FF2B5EF4-FFF2-40B4-BE49-F238E27FC236}">
                <a16:creationId xmlns:a16="http://schemas.microsoft.com/office/drawing/2014/main" id="{F75D4EB5-A85A-763B-9518-A150B48A0726}"/>
              </a:ext>
            </a:extLst>
          </p:cNvPr>
          <p:cNvSpPr/>
          <p:nvPr/>
        </p:nvSpPr>
        <p:spPr>
          <a:xfrm>
            <a:off x="6203577" y="3279588"/>
            <a:ext cx="609600" cy="0"/>
          </a:xfrm>
          <a:prstGeom prst="line">
            <a:avLst/>
          </a:prstGeom>
          <a:ln w="28575" cap="flat" cmpd="sng">
            <a:solidFill>
              <a:srgbClr val="808000"/>
            </a:solidFill>
            <a:prstDash val="solid"/>
            <a:headEnd type="none" w="med" len="med"/>
            <a:tailEnd type="triangle" w="med" len="med"/>
          </a:ln>
        </p:spPr>
        <p:txBody>
          <a:bodyPr/>
          <a:lstStyle/>
          <a:p>
            <a:endParaRPr/>
          </a:p>
        </p:txBody>
      </p:sp>
      <p:sp>
        <p:nvSpPr>
          <p:cNvPr id="26" name="Rectangle 14" title="">
            <a:extLst>
              <a:ext uri="{FF2B5EF4-FFF2-40B4-BE49-F238E27FC236}">
                <a16:creationId xmlns:a16="http://schemas.microsoft.com/office/drawing/2014/main" id="{E574B02F-ADE7-1C9A-18C9-A812D30AD9E1}"/>
              </a:ext>
            </a:extLst>
          </p:cNvPr>
          <p:cNvSpPr/>
          <p:nvPr/>
        </p:nvSpPr>
        <p:spPr>
          <a:xfrm>
            <a:off x="6846515" y="1707963"/>
            <a:ext cx="1409700" cy="457200"/>
          </a:xfrm>
          <a:prstGeom prst="rect">
            <a:avLst/>
          </a:prstGeom>
          <a:noFill/>
          <a:ln w="9525">
            <a:noFill/>
          </a:ln>
        </p:spPr>
        <p:txBody>
          <a:bodyPr wrap="none">
            <a:spAutoFit/>
          </a:bodyPr>
          <a:lstStyle/>
          <a:p>
            <a:r>
              <a:rPr lang="zh-CN" altLang="en-US" sz="2400" b="1">
                <a:latin typeface="Times New Roman" pitchFamily="18" charset="0"/>
                <a:ea typeface="黑体" panose="02010609060101010101" pitchFamily="49" charset="-122"/>
              </a:rPr>
              <a:t>树（远）</a:t>
            </a:r>
          </a:p>
        </p:txBody>
      </p:sp>
      <p:sp>
        <p:nvSpPr>
          <p:cNvPr id="27" name="Rectangle 15" title="">
            <a:extLst>
              <a:ext uri="{FF2B5EF4-FFF2-40B4-BE49-F238E27FC236}">
                <a16:creationId xmlns:a16="http://schemas.microsoft.com/office/drawing/2014/main" id="{0EE71A5B-AC41-D733-0E94-64AB17BA2215}"/>
              </a:ext>
            </a:extLst>
          </p:cNvPr>
          <p:cNvSpPr/>
          <p:nvPr/>
        </p:nvSpPr>
        <p:spPr>
          <a:xfrm>
            <a:off x="6846515" y="2136588"/>
            <a:ext cx="1409700" cy="457200"/>
          </a:xfrm>
          <a:prstGeom prst="rect">
            <a:avLst/>
          </a:prstGeom>
          <a:noFill/>
          <a:ln w="9525">
            <a:noFill/>
          </a:ln>
        </p:spPr>
        <p:txBody>
          <a:bodyPr wrap="none">
            <a:spAutoFit/>
          </a:bodyPr>
          <a:lstStyle/>
          <a:p>
            <a:r>
              <a:rPr lang="zh-CN" altLang="en-US" sz="2400" b="1">
                <a:latin typeface="Times New Roman" pitchFamily="18" charset="0"/>
                <a:ea typeface="黑体" panose="02010609060101010101" pitchFamily="49" charset="-122"/>
              </a:rPr>
              <a:t>船（近）</a:t>
            </a:r>
          </a:p>
        </p:txBody>
      </p:sp>
      <p:sp>
        <p:nvSpPr>
          <p:cNvPr id="28" name="Rectangle 16" title="">
            <a:extLst>
              <a:ext uri="{FF2B5EF4-FFF2-40B4-BE49-F238E27FC236}">
                <a16:creationId xmlns:a16="http://schemas.microsoft.com/office/drawing/2014/main" id="{04465FFA-6639-8A50-8ACD-9AC9BAE2D2CD}"/>
              </a:ext>
            </a:extLst>
          </p:cNvPr>
          <p:cNvSpPr/>
          <p:nvPr/>
        </p:nvSpPr>
        <p:spPr>
          <a:xfrm>
            <a:off x="6846515" y="2565213"/>
            <a:ext cx="1409700" cy="457200"/>
          </a:xfrm>
          <a:prstGeom prst="rect">
            <a:avLst/>
          </a:prstGeom>
          <a:noFill/>
          <a:ln w="9525">
            <a:noFill/>
          </a:ln>
        </p:spPr>
        <p:txBody>
          <a:bodyPr wrap="none">
            <a:spAutoFit/>
          </a:bodyPr>
          <a:lstStyle/>
          <a:p>
            <a:r>
              <a:rPr lang="zh-CN" altLang="en-US" sz="2400" b="1">
                <a:latin typeface="Times New Roman" pitchFamily="18" charset="0"/>
                <a:ea typeface="黑体" panose="02010609060101010101" pitchFamily="49" charset="-122"/>
              </a:rPr>
              <a:t>鹰（仰</a:t>
            </a:r>
            <a:r>
              <a:rPr lang="zh-CN" altLang="en-US" sz="2400" b="1">
                <a:latin typeface="Times New Roman" pitchFamily="18" charset="0"/>
              </a:rPr>
              <a:t>）</a:t>
            </a:r>
          </a:p>
        </p:txBody>
      </p:sp>
      <p:sp>
        <p:nvSpPr>
          <p:cNvPr id="29" name="Rectangle 17" title="">
            <a:extLst>
              <a:ext uri="{FF2B5EF4-FFF2-40B4-BE49-F238E27FC236}">
                <a16:creationId xmlns:a16="http://schemas.microsoft.com/office/drawing/2014/main" id="{34110731-E5F0-FA55-41FB-BA0C8079BA2E}"/>
              </a:ext>
            </a:extLst>
          </p:cNvPr>
          <p:cNvSpPr/>
          <p:nvPr/>
        </p:nvSpPr>
        <p:spPr>
          <a:xfrm>
            <a:off x="5417765" y="3065276"/>
            <a:ext cx="1371600" cy="457200"/>
          </a:xfrm>
          <a:prstGeom prst="rect">
            <a:avLst/>
          </a:prstGeom>
          <a:noFill/>
          <a:ln w="9525">
            <a:noFill/>
          </a:ln>
        </p:spPr>
        <p:txBody>
          <a:bodyPr>
            <a:spAutoFit/>
          </a:bodyPr>
          <a:lstStyle/>
          <a:p>
            <a:r>
              <a:rPr lang="zh-CN" altLang="en-US" sz="2400" b="1">
                <a:latin typeface="Times New Roman" pitchFamily="18" charset="0"/>
                <a:ea typeface="黑体" panose="02010609060101010101" pitchFamily="49" charset="-122"/>
              </a:rPr>
              <a:t>水底</a:t>
            </a:r>
          </a:p>
        </p:txBody>
      </p:sp>
      <p:sp>
        <p:nvSpPr>
          <p:cNvPr id="30" name="AutoShape 18" title="">
            <a:extLst>
              <a:ext uri="{FF2B5EF4-FFF2-40B4-BE49-F238E27FC236}">
                <a16:creationId xmlns:a16="http://schemas.microsoft.com/office/drawing/2014/main" id="{B2C16074-BD3E-AF46-ED91-E46AC4C53530}"/>
              </a:ext>
            </a:extLst>
          </p:cNvPr>
          <p:cNvSpPr/>
          <p:nvPr/>
        </p:nvSpPr>
        <p:spPr>
          <a:xfrm>
            <a:off x="8060952" y="1922276"/>
            <a:ext cx="215900" cy="1371600"/>
          </a:xfrm>
          <a:prstGeom prst="rightBrace">
            <a:avLst>
              <a:gd name="adj1" fmla="val 52941"/>
              <a:gd name="adj2" fmla="val 50000"/>
            </a:avLst>
          </a:prstGeom>
          <a:noFill/>
          <a:ln w="28575" cap="flat" cmpd="sng">
            <a:solidFill>
              <a:srgbClr val="333300"/>
            </a:solidFill>
            <a:prstDash val="solid"/>
            <a:headEnd type="none" w="med" len="med"/>
            <a:tailEnd type="none" w="med" len="med"/>
          </a:ln>
        </p:spPr>
        <p:txBody>
          <a:bodyPr wrap="none" anchor="ctr"/>
          <a:lstStyle/>
          <a:p>
            <a:pPr algn="ctr"/>
            <a:endParaRPr lang="zh-CN" altLang="zh-CN">
              <a:latin typeface="Arial" panose="020b0604020202020204" pitchFamily="34" charset="0"/>
            </a:endParaRPr>
          </a:p>
        </p:txBody>
      </p:sp>
      <p:sp>
        <p:nvSpPr>
          <p:cNvPr id="31" name="Rectangle 19" title="">
            <a:extLst>
              <a:ext uri="{FF2B5EF4-FFF2-40B4-BE49-F238E27FC236}">
                <a16:creationId xmlns:a16="http://schemas.microsoft.com/office/drawing/2014/main" id="{B65D61F4-F392-A877-7B7F-3127F83942A7}"/>
              </a:ext>
            </a:extLst>
          </p:cNvPr>
          <p:cNvSpPr/>
          <p:nvPr/>
        </p:nvSpPr>
        <p:spPr>
          <a:xfrm>
            <a:off x="8203827" y="2136588"/>
            <a:ext cx="2336800" cy="830263"/>
          </a:xfrm>
          <a:prstGeom prst="rect">
            <a:avLst/>
          </a:prstGeom>
          <a:noFill/>
          <a:ln w="9525">
            <a:noFill/>
          </a:ln>
        </p:spPr>
        <p:txBody>
          <a:bodyPr>
            <a:spAutoFit/>
          </a:bodyPr>
          <a:lstStyle/>
          <a:p>
            <a:r>
              <a:rPr lang="en-US" altLang="zh-CN" sz="2400" b="1">
                <a:latin typeface="Times New Roman" pitchFamily="18" charset="0"/>
                <a:ea typeface="黑体" panose="02010609060101010101" pitchFamily="49" charset="-122"/>
              </a:rPr>
              <a:t>“</a:t>
            </a:r>
            <a:r>
              <a:rPr lang="zh-CN" altLang="en-US" sz="2400" b="1">
                <a:latin typeface="黑体" panose="02010609060101010101" pitchFamily="49" charset="-122"/>
                <a:ea typeface="黑体" panose="02010609060101010101" pitchFamily="49" charset="-122"/>
              </a:rPr>
              <a:t>问</a:t>
            </a:r>
            <a:r>
              <a:rPr lang="zh-CN" altLang="en-US" sz="2400" b="1">
                <a:latin typeface="Times New Roman" pitchFamily="18" charset="0"/>
                <a:ea typeface="黑体" panose="02010609060101010101" pitchFamily="49" charset="-122"/>
              </a:rPr>
              <a:t>”</a:t>
            </a:r>
            <a:r>
              <a:rPr lang="zh-CN" altLang="en-US" sz="2400" b="1">
                <a:latin typeface="黑体" panose="02010609060101010101" pitchFamily="49" charset="-122"/>
                <a:ea typeface="黑体" panose="02010609060101010101" pitchFamily="49" charset="-122"/>
              </a:rPr>
              <a:t>谁主沉浮</a:t>
            </a:r>
          </a:p>
          <a:p>
            <a:r>
              <a:rPr lang="zh-CN" altLang="en-US" sz="2400" b="1">
                <a:latin typeface="黑体" panose="02010609060101010101" pitchFamily="49" charset="-122"/>
                <a:ea typeface="黑体" panose="02010609060101010101" pitchFamily="49" charset="-122"/>
              </a:rPr>
              <a:t>   </a:t>
            </a:r>
            <a:r>
              <a:rPr lang="zh-CN" altLang="en-US" sz="2400" b="1">
                <a:solidFill>
                  <a:srgbClr val="0000FF"/>
                </a:solidFill>
                <a:latin typeface="黑体" panose="02010609060101010101" pitchFamily="49" charset="-122"/>
                <a:ea typeface="黑体" panose="02010609060101010101" pitchFamily="49" charset="-122"/>
              </a:rPr>
              <a:t>（述怀）</a:t>
            </a:r>
          </a:p>
        </p:txBody>
      </p:sp>
      <p:sp>
        <p:nvSpPr>
          <p:cNvPr id="32" name="Rectangle 20" title="">
            <a:extLst>
              <a:ext uri="{FF2B5EF4-FFF2-40B4-BE49-F238E27FC236}">
                <a16:creationId xmlns:a16="http://schemas.microsoft.com/office/drawing/2014/main" id="{7C9B347C-02B7-E735-EDB4-7F5CF960FE0E}"/>
              </a:ext>
            </a:extLst>
          </p:cNvPr>
          <p:cNvSpPr/>
          <p:nvPr/>
        </p:nvSpPr>
        <p:spPr>
          <a:xfrm>
            <a:off x="2131640" y="2350901"/>
            <a:ext cx="1335087" cy="519112"/>
          </a:xfrm>
          <a:prstGeom prst="rect">
            <a:avLst/>
          </a:prstGeom>
          <a:noFill/>
          <a:ln w="9525">
            <a:noFill/>
          </a:ln>
        </p:spPr>
        <p:txBody>
          <a:bodyPr>
            <a:spAutoFit/>
          </a:bodyPr>
          <a:lstStyle/>
          <a:p>
            <a:r>
              <a:rPr lang="zh-CN" altLang="en-US" sz="2600" b="1">
                <a:latin typeface="Times New Roman" pitchFamily="18" charset="0"/>
                <a:ea typeface="黑体" panose="02010609060101010101" pitchFamily="49" charset="-122"/>
              </a:rPr>
              <a:t>铺叙</a:t>
            </a:r>
            <a:r>
              <a:rPr lang="zh-CN" altLang="en-US" sz="2800" b="1">
                <a:latin typeface="Times New Roman" pitchFamily="18" charset="0"/>
              </a:rPr>
              <a:t>：</a:t>
            </a:r>
          </a:p>
        </p:txBody>
      </p:sp>
      <p:sp>
        <p:nvSpPr>
          <p:cNvPr id="33" name="Rectangle 21" title="">
            <a:extLst>
              <a:ext uri="{FF2B5EF4-FFF2-40B4-BE49-F238E27FC236}">
                <a16:creationId xmlns:a16="http://schemas.microsoft.com/office/drawing/2014/main" id="{18A955BC-829A-2FAD-6B08-1F660C7117AE}"/>
              </a:ext>
            </a:extLst>
          </p:cNvPr>
          <p:cNvSpPr/>
          <p:nvPr/>
        </p:nvSpPr>
        <p:spPr>
          <a:xfrm>
            <a:off x="8918202" y="1565088"/>
            <a:ext cx="1462088" cy="519113"/>
          </a:xfrm>
          <a:prstGeom prst="rect">
            <a:avLst/>
          </a:prstGeom>
          <a:noFill/>
          <a:ln w="9525">
            <a:noFill/>
          </a:ln>
        </p:spPr>
        <p:txBody>
          <a:bodyPr>
            <a:spAutoFit/>
          </a:bodyPr>
          <a:lstStyle/>
          <a:p>
            <a:r>
              <a:rPr lang="zh-CN" altLang="en-US" sz="2600" b="1">
                <a:latin typeface="Times New Roman" pitchFamily="18" charset="0"/>
                <a:ea typeface="黑体" panose="02010609060101010101" pitchFamily="49" charset="-122"/>
              </a:rPr>
              <a:t>小结</a:t>
            </a:r>
            <a:r>
              <a:rPr lang="zh-CN" altLang="en-US" sz="2800" b="1">
                <a:latin typeface="Times New Roman" pitchFamily="18" charset="0"/>
                <a:ea typeface="黑体" panose="02010609060101010101" pitchFamily="49" charset="-122"/>
              </a:rPr>
              <a:t>：</a:t>
            </a:r>
          </a:p>
        </p:txBody>
      </p:sp>
      <p:sp>
        <p:nvSpPr>
          <p:cNvPr id="34" name="Rectangle 22" title="">
            <a:extLst>
              <a:ext uri="{FF2B5EF4-FFF2-40B4-BE49-F238E27FC236}">
                <a16:creationId xmlns:a16="http://schemas.microsoft.com/office/drawing/2014/main" id="{49AAAF0B-325D-7D24-BC4B-A7734A30C35D}"/>
              </a:ext>
            </a:extLst>
          </p:cNvPr>
          <p:cNvSpPr/>
          <p:nvPr/>
        </p:nvSpPr>
        <p:spPr>
          <a:xfrm>
            <a:off x="2131640" y="3851088"/>
            <a:ext cx="1624012" cy="519113"/>
          </a:xfrm>
          <a:prstGeom prst="rect">
            <a:avLst/>
          </a:prstGeom>
          <a:noFill/>
          <a:ln w="9525">
            <a:noFill/>
          </a:ln>
        </p:spPr>
        <p:txBody>
          <a:bodyPr>
            <a:spAutoFit/>
          </a:bodyPr>
          <a:lstStyle/>
          <a:p>
            <a:r>
              <a:rPr lang="zh-CN" altLang="en-US" sz="2600" b="1">
                <a:latin typeface="Times New Roman" pitchFamily="18" charset="0"/>
                <a:ea typeface="黑体" panose="02010609060101010101" pitchFamily="49" charset="-122"/>
              </a:rPr>
              <a:t>过渡</a:t>
            </a:r>
            <a:r>
              <a:rPr lang="zh-CN" altLang="en-US" sz="2800" b="1">
                <a:latin typeface="Times New Roman" pitchFamily="18" charset="0"/>
              </a:rPr>
              <a:t>：</a:t>
            </a:r>
          </a:p>
        </p:txBody>
      </p:sp>
      <p:sp>
        <p:nvSpPr>
          <p:cNvPr id="35" name="Rectangle 23" title="">
            <a:extLst>
              <a:ext uri="{FF2B5EF4-FFF2-40B4-BE49-F238E27FC236}">
                <a16:creationId xmlns:a16="http://schemas.microsoft.com/office/drawing/2014/main" id="{3A590E54-A2C7-3BD2-4C34-FEBD48B965CB}"/>
              </a:ext>
            </a:extLst>
          </p:cNvPr>
          <p:cNvSpPr/>
          <p:nvPr/>
        </p:nvSpPr>
        <p:spPr>
          <a:xfrm>
            <a:off x="2203077" y="5136963"/>
            <a:ext cx="1408113" cy="519113"/>
          </a:xfrm>
          <a:prstGeom prst="rect">
            <a:avLst/>
          </a:prstGeom>
          <a:noFill/>
          <a:ln w="9525">
            <a:noFill/>
          </a:ln>
        </p:spPr>
        <p:txBody>
          <a:bodyPr>
            <a:spAutoFit/>
          </a:bodyPr>
          <a:lstStyle/>
          <a:p>
            <a:r>
              <a:rPr lang="zh-CN" altLang="en-US" sz="2600" b="1">
                <a:latin typeface="Times New Roman" pitchFamily="18" charset="0"/>
                <a:ea typeface="黑体" panose="02010609060101010101" pitchFamily="49" charset="-122"/>
              </a:rPr>
              <a:t>铺叙</a:t>
            </a:r>
            <a:r>
              <a:rPr lang="zh-CN" altLang="en-US" sz="2800" b="1">
                <a:latin typeface="Times New Roman" pitchFamily="18" charset="0"/>
              </a:rPr>
              <a:t>：</a:t>
            </a:r>
          </a:p>
        </p:txBody>
      </p:sp>
      <p:sp>
        <p:nvSpPr>
          <p:cNvPr id="36" name="Rectangle 24" title="">
            <a:extLst>
              <a:ext uri="{FF2B5EF4-FFF2-40B4-BE49-F238E27FC236}">
                <a16:creationId xmlns:a16="http://schemas.microsoft.com/office/drawing/2014/main" id="{F5D8CFB2-CCFE-4CCC-2647-0AC464D8F295}"/>
              </a:ext>
            </a:extLst>
          </p:cNvPr>
          <p:cNvSpPr/>
          <p:nvPr/>
        </p:nvSpPr>
        <p:spPr>
          <a:xfrm>
            <a:off x="8651502" y="4779776"/>
            <a:ext cx="1471613" cy="519112"/>
          </a:xfrm>
          <a:prstGeom prst="rect">
            <a:avLst/>
          </a:prstGeom>
          <a:noFill/>
          <a:ln w="9525">
            <a:noFill/>
          </a:ln>
        </p:spPr>
        <p:txBody>
          <a:bodyPr>
            <a:spAutoFit/>
          </a:bodyPr>
          <a:lstStyle/>
          <a:p>
            <a:r>
              <a:rPr lang="zh-CN" altLang="en-US" sz="2600" b="1">
                <a:latin typeface="Times New Roman" pitchFamily="18" charset="0"/>
                <a:ea typeface="黑体" panose="02010609060101010101" pitchFamily="49" charset="-122"/>
              </a:rPr>
              <a:t>结句</a:t>
            </a:r>
            <a:r>
              <a:rPr lang="zh-CN" altLang="en-US" sz="2800" b="1">
                <a:latin typeface="Times New Roman" pitchFamily="18" charset="0"/>
                <a:ea typeface="黑体" panose="02010609060101010101" pitchFamily="49" charset="-122"/>
              </a:rPr>
              <a:t>：</a:t>
            </a:r>
          </a:p>
        </p:txBody>
      </p:sp>
      <p:sp>
        <p:nvSpPr>
          <p:cNvPr id="37" name="Rectangle 25" title="">
            <a:extLst>
              <a:ext uri="{FF2B5EF4-FFF2-40B4-BE49-F238E27FC236}">
                <a16:creationId xmlns:a16="http://schemas.microsoft.com/office/drawing/2014/main" id="{D61CF70C-DF9B-6EA5-1C7A-A767A88A6802}"/>
              </a:ext>
            </a:extLst>
          </p:cNvPr>
          <p:cNvSpPr/>
          <p:nvPr/>
        </p:nvSpPr>
        <p:spPr>
          <a:xfrm>
            <a:off x="4908177" y="3927288"/>
            <a:ext cx="2057400" cy="457200"/>
          </a:xfrm>
          <a:prstGeom prst="rect">
            <a:avLst/>
          </a:prstGeom>
          <a:noFill/>
          <a:ln w="9525">
            <a:noFill/>
          </a:ln>
        </p:spPr>
        <p:txBody>
          <a:bodyPr wrap="square">
            <a:spAutoFit/>
          </a:bodyPr>
          <a:lstStyle/>
          <a:p>
            <a:r>
              <a:rPr lang="en-US" altLang="zh-CN" sz="2400" b="1">
                <a:latin typeface="Times New Roman" pitchFamily="18" charset="0"/>
                <a:ea typeface="黑体" panose="02010609060101010101" pitchFamily="49" charset="-122"/>
              </a:rPr>
              <a:t>“</a:t>
            </a:r>
            <a:r>
              <a:rPr lang="zh-CN" altLang="en-US" sz="2400" b="1">
                <a:latin typeface="Times New Roman" pitchFamily="18" charset="0"/>
                <a:ea typeface="黑体" panose="02010609060101010101" pitchFamily="49" charset="-122"/>
              </a:rPr>
              <a:t>携游”所历</a:t>
            </a:r>
          </a:p>
        </p:txBody>
      </p:sp>
      <p:sp>
        <p:nvSpPr>
          <p:cNvPr id="38" name="Rectangle 26" title="">
            <a:extLst>
              <a:ext uri="{FF2B5EF4-FFF2-40B4-BE49-F238E27FC236}">
                <a16:creationId xmlns:a16="http://schemas.microsoft.com/office/drawing/2014/main" id="{F61CAF8E-E59F-27E5-CE46-E04B3FF1D605}"/>
              </a:ext>
            </a:extLst>
          </p:cNvPr>
          <p:cNvSpPr/>
          <p:nvPr/>
        </p:nvSpPr>
        <p:spPr>
          <a:xfrm>
            <a:off x="5917827" y="4422588"/>
            <a:ext cx="2209800" cy="457200"/>
          </a:xfrm>
          <a:prstGeom prst="rect">
            <a:avLst/>
          </a:prstGeom>
          <a:noFill/>
          <a:ln w="9525">
            <a:noFill/>
          </a:ln>
        </p:spPr>
        <p:txBody>
          <a:bodyPr>
            <a:spAutoFit/>
          </a:bodyPr>
          <a:lstStyle/>
          <a:p>
            <a:r>
              <a:rPr lang="zh-CN" altLang="en-US" sz="2400" b="1">
                <a:latin typeface="Times New Roman" pitchFamily="18" charset="0"/>
                <a:ea typeface="黑体" panose="02010609060101010101" pitchFamily="49" charset="-122"/>
              </a:rPr>
              <a:t>写文章</a:t>
            </a:r>
          </a:p>
        </p:txBody>
      </p:sp>
      <p:sp>
        <p:nvSpPr>
          <p:cNvPr id="39" name="Rectangle 27" title="">
            <a:extLst>
              <a:ext uri="{FF2B5EF4-FFF2-40B4-BE49-F238E27FC236}">
                <a16:creationId xmlns:a16="http://schemas.microsoft.com/office/drawing/2014/main" id="{1D911145-A745-2919-4E45-03014946F10E}"/>
              </a:ext>
            </a:extLst>
          </p:cNvPr>
          <p:cNvSpPr/>
          <p:nvPr/>
        </p:nvSpPr>
        <p:spPr>
          <a:xfrm>
            <a:off x="5917827" y="4851213"/>
            <a:ext cx="2209800" cy="457200"/>
          </a:xfrm>
          <a:prstGeom prst="rect">
            <a:avLst/>
          </a:prstGeom>
          <a:noFill/>
          <a:ln w="9525">
            <a:noFill/>
          </a:ln>
        </p:spPr>
        <p:txBody>
          <a:bodyPr>
            <a:spAutoFit/>
          </a:bodyPr>
          <a:lstStyle/>
          <a:p>
            <a:r>
              <a:rPr lang="zh-CN" altLang="en-US" sz="2400" b="1">
                <a:latin typeface="Times New Roman" pitchFamily="18" charset="0"/>
                <a:ea typeface="黑体" panose="02010609060101010101" pitchFamily="49" charset="-122"/>
              </a:rPr>
              <a:t>论国事</a:t>
            </a:r>
          </a:p>
        </p:txBody>
      </p:sp>
      <p:sp>
        <p:nvSpPr>
          <p:cNvPr id="40" name="Rectangle 28" title="">
            <a:extLst>
              <a:ext uri="{FF2B5EF4-FFF2-40B4-BE49-F238E27FC236}">
                <a16:creationId xmlns:a16="http://schemas.microsoft.com/office/drawing/2014/main" id="{B9427801-2596-138C-EB6F-EE0998A8414F}"/>
              </a:ext>
            </a:extLst>
          </p:cNvPr>
          <p:cNvSpPr/>
          <p:nvPr/>
        </p:nvSpPr>
        <p:spPr>
          <a:xfrm>
            <a:off x="5917827" y="5279838"/>
            <a:ext cx="2057400" cy="457200"/>
          </a:xfrm>
          <a:prstGeom prst="rect">
            <a:avLst/>
          </a:prstGeom>
          <a:noFill/>
          <a:ln w="9525">
            <a:noFill/>
          </a:ln>
        </p:spPr>
        <p:txBody>
          <a:bodyPr>
            <a:spAutoFit/>
          </a:bodyPr>
          <a:lstStyle/>
          <a:p>
            <a:r>
              <a:rPr lang="zh-CN" altLang="en-US" sz="2400" b="1">
                <a:latin typeface="Times New Roman" pitchFamily="18" charset="0"/>
                <a:ea typeface="黑体" panose="02010609060101010101" pitchFamily="49" charset="-122"/>
              </a:rPr>
              <a:t>蔑权贵</a:t>
            </a:r>
          </a:p>
        </p:txBody>
      </p:sp>
      <p:sp>
        <p:nvSpPr>
          <p:cNvPr id="41" name="Rectangle 29" title="">
            <a:extLst>
              <a:ext uri="{FF2B5EF4-FFF2-40B4-BE49-F238E27FC236}">
                <a16:creationId xmlns:a16="http://schemas.microsoft.com/office/drawing/2014/main" id="{A86B4B97-0C30-CE3F-5034-143D646A10F6}"/>
              </a:ext>
            </a:extLst>
          </p:cNvPr>
          <p:cNvSpPr/>
          <p:nvPr/>
        </p:nvSpPr>
        <p:spPr>
          <a:xfrm>
            <a:off x="5917827" y="5708463"/>
            <a:ext cx="2362200" cy="457200"/>
          </a:xfrm>
          <a:prstGeom prst="rect">
            <a:avLst/>
          </a:prstGeom>
          <a:noFill/>
          <a:ln w="9525">
            <a:noFill/>
          </a:ln>
        </p:spPr>
        <p:txBody>
          <a:bodyPr>
            <a:spAutoFit/>
          </a:bodyPr>
          <a:lstStyle/>
          <a:p>
            <a:r>
              <a:rPr lang="zh-CN" altLang="en-US" sz="2400" b="1">
                <a:latin typeface="Times New Roman" pitchFamily="18" charset="0"/>
                <a:ea typeface="黑体" panose="02010609060101010101" pitchFamily="49" charset="-122"/>
              </a:rPr>
              <a:t>击中流</a:t>
            </a:r>
          </a:p>
        </p:txBody>
      </p:sp>
      <p:sp>
        <p:nvSpPr>
          <p:cNvPr id="42" name="Rectangle 30" title="">
            <a:extLst>
              <a:ext uri="{FF2B5EF4-FFF2-40B4-BE49-F238E27FC236}">
                <a16:creationId xmlns:a16="http://schemas.microsoft.com/office/drawing/2014/main" id="{6FBCDE0B-B20F-5B07-1EF0-075909315F2D}"/>
              </a:ext>
            </a:extLst>
          </p:cNvPr>
          <p:cNvSpPr/>
          <p:nvPr/>
        </p:nvSpPr>
        <p:spPr>
          <a:xfrm>
            <a:off x="3346077" y="5136963"/>
            <a:ext cx="2425700" cy="457200"/>
          </a:xfrm>
          <a:prstGeom prst="rect">
            <a:avLst/>
          </a:prstGeom>
          <a:noFill/>
          <a:ln w="9525">
            <a:noFill/>
          </a:ln>
        </p:spPr>
        <p:txBody>
          <a:bodyPr>
            <a:spAutoFit/>
          </a:bodyPr>
          <a:lstStyle/>
          <a:p>
            <a:r>
              <a:rPr lang="en-US" altLang="zh-CN" sz="2400" b="1">
                <a:solidFill>
                  <a:srgbClr val="FF0000"/>
                </a:solidFill>
                <a:latin typeface="Times New Roman" pitchFamily="18" charset="0"/>
                <a:ea typeface="黑体" panose="02010609060101010101" pitchFamily="49" charset="-122"/>
              </a:rPr>
              <a:t>“</a:t>
            </a:r>
            <a:r>
              <a:rPr lang="zh-CN" altLang="en-US" sz="2400" b="1">
                <a:solidFill>
                  <a:srgbClr val="FF0000"/>
                </a:solidFill>
                <a:latin typeface="Times New Roman" pitchFamily="18" charset="0"/>
                <a:ea typeface="黑体" panose="02010609060101010101" pitchFamily="49" charset="-122"/>
              </a:rPr>
              <a:t>忆”</a:t>
            </a:r>
            <a:r>
              <a:rPr lang="zh-CN" altLang="en-US" sz="2400" b="1">
                <a:solidFill>
                  <a:srgbClr val="0000FF"/>
                </a:solidFill>
                <a:latin typeface="Times New Roman" pitchFamily="18" charset="0"/>
                <a:ea typeface="黑体" panose="02010609060101010101" pitchFamily="49" charset="-122"/>
              </a:rPr>
              <a:t>（言事）</a:t>
            </a:r>
          </a:p>
        </p:txBody>
      </p:sp>
      <p:sp>
        <p:nvSpPr>
          <p:cNvPr id="43" name="Rectangle 31" title="">
            <a:extLst>
              <a:ext uri="{FF2B5EF4-FFF2-40B4-BE49-F238E27FC236}">
                <a16:creationId xmlns:a16="http://schemas.microsoft.com/office/drawing/2014/main" id="{E27AFF6D-FBA8-248F-2251-14C382F7A494}"/>
              </a:ext>
            </a:extLst>
          </p:cNvPr>
          <p:cNvSpPr/>
          <p:nvPr/>
        </p:nvSpPr>
        <p:spPr>
          <a:xfrm>
            <a:off x="8219702" y="5440176"/>
            <a:ext cx="2232025" cy="822325"/>
          </a:xfrm>
          <a:prstGeom prst="rect">
            <a:avLst/>
          </a:prstGeom>
          <a:noFill/>
          <a:ln w="9525">
            <a:noFill/>
          </a:ln>
        </p:spPr>
        <p:txBody>
          <a:bodyPr>
            <a:spAutoFit/>
          </a:bodyPr>
          <a:lstStyle/>
          <a:p>
            <a:r>
              <a:rPr lang="en-US" altLang="zh-CN" sz="2400" b="1">
                <a:latin typeface="Times New Roman" pitchFamily="18" charset="0"/>
                <a:ea typeface="黑体" panose="02010609060101010101" pitchFamily="49" charset="-122"/>
              </a:rPr>
              <a:t>“</a:t>
            </a:r>
            <a:r>
              <a:rPr lang="zh-CN" altLang="en-US" sz="2400" b="1">
                <a:latin typeface="黑体" panose="02010609060101010101" pitchFamily="49" charset="-122"/>
                <a:ea typeface="黑体" panose="02010609060101010101" pitchFamily="49" charset="-122"/>
              </a:rPr>
              <a:t>记</a:t>
            </a:r>
            <a:r>
              <a:rPr lang="zh-CN" altLang="en-US" sz="2400" b="1">
                <a:latin typeface="Times New Roman" pitchFamily="18" charset="0"/>
                <a:ea typeface="黑体" panose="02010609060101010101" pitchFamily="49" charset="-122"/>
              </a:rPr>
              <a:t>”</a:t>
            </a:r>
            <a:r>
              <a:rPr lang="zh-CN" altLang="en-US" sz="2400" b="1">
                <a:latin typeface="黑体" panose="02010609060101010101" pitchFamily="49" charset="-122"/>
                <a:ea typeface="黑体" panose="02010609060101010101" pitchFamily="49" charset="-122"/>
              </a:rPr>
              <a:t>浪遏飞舟</a:t>
            </a:r>
          </a:p>
          <a:p>
            <a:r>
              <a:rPr lang="zh-CN" altLang="en-US" sz="2400" b="1">
                <a:latin typeface="黑体" panose="02010609060101010101" pitchFamily="49" charset="-122"/>
                <a:ea typeface="黑体" panose="02010609060101010101" pitchFamily="49" charset="-122"/>
              </a:rPr>
              <a:t>   </a:t>
            </a:r>
            <a:r>
              <a:rPr lang="zh-CN" altLang="en-US" sz="2400" b="1">
                <a:solidFill>
                  <a:srgbClr val="0000FF"/>
                </a:solidFill>
                <a:latin typeface="黑体" panose="02010609060101010101" pitchFamily="49" charset="-122"/>
                <a:ea typeface="黑体" panose="02010609060101010101" pitchFamily="49" charset="-122"/>
              </a:rPr>
              <a:t>（抒情）</a:t>
            </a:r>
          </a:p>
        </p:txBody>
      </p:sp>
      <p:sp>
        <p:nvSpPr>
          <p:cNvPr id="44" name="AutoShape 32" title="">
            <a:extLst>
              <a:ext uri="{FF2B5EF4-FFF2-40B4-BE49-F238E27FC236}">
                <a16:creationId xmlns:a16="http://schemas.microsoft.com/office/drawing/2014/main" id="{5339CEF9-D69B-E9E2-A2ED-77D711A51769}"/>
              </a:ext>
            </a:extLst>
          </p:cNvPr>
          <p:cNvSpPr/>
          <p:nvPr/>
        </p:nvSpPr>
        <p:spPr>
          <a:xfrm>
            <a:off x="5346327" y="4565463"/>
            <a:ext cx="304800" cy="1600200"/>
          </a:xfrm>
          <a:prstGeom prst="leftBrace">
            <a:avLst>
              <a:gd name="adj1" fmla="val 43750"/>
              <a:gd name="adj2" fmla="val 50000"/>
            </a:avLst>
          </a:prstGeom>
          <a:noFill/>
          <a:ln w="28575" cap="flat" cmpd="sng">
            <a:solidFill>
              <a:srgbClr val="333300"/>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45" name="AutoShape 33" title="">
            <a:extLst>
              <a:ext uri="{FF2B5EF4-FFF2-40B4-BE49-F238E27FC236}">
                <a16:creationId xmlns:a16="http://schemas.microsoft.com/office/drawing/2014/main" id="{6C90A8E2-D636-33AA-EB96-EA28FB4C27F3}"/>
              </a:ext>
            </a:extLst>
          </p:cNvPr>
          <p:cNvSpPr/>
          <p:nvPr/>
        </p:nvSpPr>
        <p:spPr>
          <a:xfrm>
            <a:off x="7275140" y="4565463"/>
            <a:ext cx="304800" cy="1600200"/>
          </a:xfrm>
          <a:prstGeom prst="rightBrace">
            <a:avLst>
              <a:gd name="adj1" fmla="val 43750"/>
              <a:gd name="adj2" fmla="val 50000"/>
            </a:avLst>
          </a:prstGeom>
          <a:noFill/>
          <a:ln w="28575" cap="flat" cmpd="sng">
            <a:solidFill>
              <a:srgbClr val="333300"/>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46" name="Line 34" title="">
            <a:extLst>
              <a:ext uri="{FF2B5EF4-FFF2-40B4-BE49-F238E27FC236}">
                <a16:creationId xmlns:a16="http://schemas.microsoft.com/office/drawing/2014/main" id="{360C98CE-E918-281B-9965-BEDF0CBFB6D8}"/>
              </a:ext>
            </a:extLst>
          </p:cNvPr>
          <p:cNvSpPr/>
          <p:nvPr/>
        </p:nvSpPr>
        <p:spPr>
          <a:xfrm flipH="1" flipV="1">
            <a:off x="9418265" y="3065276"/>
            <a:ext cx="0" cy="1752600"/>
          </a:xfrm>
          <a:prstGeom prst="line">
            <a:avLst/>
          </a:prstGeom>
          <a:ln w="28575" cap="flat" cmpd="sng">
            <a:solidFill>
              <a:srgbClr val="008080"/>
            </a:solidFill>
            <a:prstDash val="solid"/>
            <a:headEnd type="none" w="med" len="med"/>
            <a:tailEnd type="triangle" w="med" len="med"/>
          </a:ln>
        </p:spPr>
        <p:txBody>
          <a:bodyPr/>
          <a:lstStyle/>
          <a:p>
            <a:endParaRPr/>
          </a:p>
        </p:txBody>
      </p:sp>
      <p:sp>
        <p:nvSpPr>
          <p:cNvPr id="47" name="Line 35" title="">
            <a:extLst>
              <a:ext uri="{FF2B5EF4-FFF2-40B4-BE49-F238E27FC236}">
                <a16:creationId xmlns:a16="http://schemas.microsoft.com/office/drawing/2014/main" id="{573297DF-2975-9B14-3332-11294CC8ACD2}"/>
              </a:ext>
            </a:extLst>
          </p:cNvPr>
          <p:cNvSpPr/>
          <p:nvPr/>
        </p:nvSpPr>
        <p:spPr>
          <a:xfrm flipH="1">
            <a:off x="3703265" y="2993838"/>
            <a:ext cx="0" cy="2057400"/>
          </a:xfrm>
          <a:prstGeom prst="line">
            <a:avLst/>
          </a:prstGeom>
          <a:ln w="28575" cap="flat" cmpd="sng">
            <a:solidFill>
              <a:srgbClr val="008080"/>
            </a:solidFill>
            <a:prstDash val="solid"/>
            <a:headEnd type="none" w="med" len="med"/>
            <a:tailEnd type="triangle" w="med" len="med"/>
          </a:ln>
        </p:spPr>
        <p:txBody>
          <a:bodyPr/>
          <a:lstStyle/>
          <a:p>
            <a:endParaRPr/>
          </a:p>
        </p:txBody>
      </p:sp>
      <p:sp>
        <p:nvSpPr>
          <p:cNvPr id="48" name="Line 36" title="">
            <a:extLst>
              <a:ext uri="{FF2B5EF4-FFF2-40B4-BE49-F238E27FC236}">
                <a16:creationId xmlns:a16="http://schemas.microsoft.com/office/drawing/2014/main" id="{14CB83DE-F8D6-2B83-69FD-623366AC94A7}"/>
              </a:ext>
            </a:extLst>
          </p:cNvPr>
          <p:cNvSpPr/>
          <p:nvPr/>
        </p:nvSpPr>
        <p:spPr>
          <a:xfrm flipH="1">
            <a:off x="3203202" y="1636526"/>
            <a:ext cx="1295400" cy="0"/>
          </a:xfrm>
          <a:prstGeom prst="line">
            <a:avLst/>
          </a:prstGeom>
          <a:ln w="31750" cap="flat" cmpd="sng">
            <a:solidFill>
              <a:srgbClr val="008080"/>
            </a:solidFill>
            <a:prstDash val="solid"/>
            <a:headEnd type="none" w="med" len="med"/>
            <a:tailEnd type="none" w="med" len="med"/>
          </a:ln>
        </p:spPr>
        <p:txBody>
          <a:bodyPr/>
          <a:lstStyle/>
          <a:p>
            <a:endParaRPr/>
          </a:p>
        </p:txBody>
      </p:sp>
      <p:sp>
        <p:nvSpPr>
          <p:cNvPr id="49" name="Line 37" title="">
            <a:extLst>
              <a:ext uri="{FF2B5EF4-FFF2-40B4-BE49-F238E27FC236}">
                <a16:creationId xmlns:a16="http://schemas.microsoft.com/office/drawing/2014/main" id="{23366624-539D-3615-5A90-F923D335AD2E}"/>
              </a:ext>
            </a:extLst>
          </p:cNvPr>
          <p:cNvSpPr/>
          <p:nvPr/>
        </p:nvSpPr>
        <p:spPr>
          <a:xfrm flipH="1">
            <a:off x="3203202" y="1636526"/>
            <a:ext cx="0" cy="2590800"/>
          </a:xfrm>
          <a:prstGeom prst="line">
            <a:avLst/>
          </a:prstGeom>
          <a:ln w="31750" cap="flat" cmpd="sng">
            <a:solidFill>
              <a:srgbClr val="008080"/>
            </a:solidFill>
            <a:prstDash val="solid"/>
            <a:headEnd type="none" w="med" len="med"/>
            <a:tailEnd type="none" w="med" len="med"/>
          </a:ln>
        </p:spPr>
        <p:txBody>
          <a:bodyPr/>
          <a:lstStyle/>
          <a:p>
            <a:endParaRPr/>
          </a:p>
        </p:txBody>
      </p:sp>
      <p:sp>
        <p:nvSpPr>
          <p:cNvPr id="50" name="Line 38" title="">
            <a:extLst>
              <a:ext uri="{FF2B5EF4-FFF2-40B4-BE49-F238E27FC236}">
                <a16:creationId xmlns:a16="http://schemas.microsoft.com/office/drawing/2014/main" id="{0270D007-1E2A-3857-399C-F81B73CD373F}"/>
              </a:ext>
            </a:extLst>
          </p:cNvPr>
          <p:cNvSpPr/>
          <p:nvPr/>
        </p:nvSpPr>
        <p:spPr>
          <a:xfrm>
            <a:off x="3203202" y="4208276"/>
            <a:ext cx="1600200" cy="0"/>
          </a:xfrm>
          <a:prstGeom prst="line">
            <a:avLst/>
          </a:prstGeom>
          <a:ln w="28575" cap="flat" cmpd="sng">
            <a:solidFill>
              <a:srgbClr val="008080"/>
            </a:solidFill>
            <a:prstDash val="solid"/>
            <a:headEnd type="none" w="med" len="med"/>
            <a:tailEnd type="none" w="med" len="med"/>
          </a:ln>
        </p:spPr>
        <p:txBody>
          <a:bodyPr/>
          <a:lstStyle/>
          <a:p>
            <a:endParaRPr/>
          </a:p>
        </p:txBody>
      </p:sp>
      <p:sp>
        <p:nvSpPr>
          <p:cNvPr id="51" name="Rectangle 39" title="">
            <a:extLst>
              <a:ext uri="{FF2B5EF4-FFF2-40B4-BE49-F238E27FC236}">
                <a16:creationId xmlns:a16="http://schemas.microsoft.com/office/drawing/2014/main" id="{9F9AE566-19C9-6DF4-7F1A-AB862E35E4FC}"/>
              </a:ext>
            </a:extLst>
          </p:cNvPr>
          <p:cNvSpPr/>
          <p:nvPr/>
        </p:nvSpPr>
        <p:spPr>
          <a:xfrm>
            <a:off x="4763715" y="1334901"/>
            <a:ext cx="1944687" cy="457200"/>
          </a:xfrm>
          <a:prstGeom prst="rect">
            <a:avLst/>
          </a:prstGeom>
          <a:noFill/>
          <a:ln w="9525">
            <a:noFill/>
          </a:ln>
        </p:spPr>
        <p:txBody>
          <a:bodyPr>
            <a:spAutoFit/>
          </a:bodyPr>
          <a:lstStyle/>
          <a:p>
            <a:r>
              <a:rPr lang="en-US" altLang="zh-CN" sz="2400" b="1">
                <a:latin typeface="Times New Roman" pitchFamily="18" charset="0"/>
                <a:ea typeface="黑体" panose="02010609060101010101" pitchFamily="49" charset="-122"/>
              </a:rPr>
              <a:t>“</a:t>
            </a:r>
            <a:r>
              <a:rPr lang="zh-CN" altLang="en-US" sz="2400" b="1">
                <a:latin typeface="Times New Roman" pitchFamily="18" charset="0"/>
                <a:ea typeface="黑体" panose="02010609060101010101" pitchFamily="49" charset="-122"/>
              </a:rPr>
              <a:t>独立”所见</a:t>
            </a:r>
          </a:p>
        </p:txBody>
      </p:sp>
      <p:sp>
        <p:nvSpPr>
          <p:cNvPr id="53" name="文本框 52" title="">
            <a:extLst>
              <a:ext uri="{FF2B5EF4-FFF2-40B4-BE49-F238E27FC236}">
                <a16:creationId xmlns:a16="http://schemas.microsoft.com/office/drawing/2014/main" id="{446274CA-1A95-C7AD-76E0-9E705650D8C4}"/>
              </a:ext>
            </a:extLst>
          </p:cNvPr>
          <p:cNvSpPr txBox="1"/>
          <p:nvPr/>
        </p:nvSpPr>
        <p:spPr>
          <a:xfrm>
            <a:off x="345890" y="521020"/>
            <a:ext cx="1825437" cy="584775"/>
          </a:xfrm>
          <a:prstGeom prst="rect">
            <a:avLst/>
          </a:prstGeom>
          <a:noFill/>
        </p:spPr>
        <p:txBody>
          <a:bodyPr wrap="square">
            <a:spAutoFit/>
          </a:bodyPr>
          <a:lstStyle/>
          <a:p>
            <a:r>
              <a:rPr lang="zh-CN" altLang="en-US" sz="3200" b="1">
                <a:solidFill>
                  <a:srgbClr val="FF0000"/>
                </a:solidFill>
                <a:latin typeface="宋体" panose="02010600030101010101" pitchFamily="2" charset="-122"/>
                <a:ea typeface="宋体" panose="02010600030101010101" pitchFamily="2" charset="-122"/>
              </a:rPr>
              <a:t>课文图解</a:t>
            </a:r>
            <a:endParaRPr lang="zh-CN" altLang="en-US" sz="3200">
              <a:solidFill>
                <a:srgbClr val="FF0000"/>
              </a:solidFill>
              <a:latin typeface="宋体" panose="02010600030101010101" pitchFamily="2" charset="-122"/>
              <a:ea typeface="宋体" panose="02010600030101010101" pitchFamily="2" charset="-122"/>
            </a:endParaRPr>
          </a:p>
        </p:txBody>
      </p:sp>
    </p:spTree>
    <p:custDataLst>
      <p:tags r:id="rId2"/>
    </p:custDataLst>
    <p:extLst>
      <p:ext uri="{BB962C8B-B14F-4D97-AF65-F5344CB8AC3E}">
        <p14:creationId xmlns:p14="http://schemas.microsoft.com/office/powerpoint/2010/main" val="6251117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dissolve">
                                      <p:cBhvr>
                                        <p:cTn id="13" dur="500"/>
                                        <p:tgtEl>
                                          <p:spTgt spid="51"/>
                                        </p:tgtEl>
                                      </p:cBhvr>
                                    </p:animEffect>
                                  </p:childTnLst>
                                </p:cTn>
                              </p:par>
                            </p:childTnLst>
                          </p:cTn>
                        </p:par>
                      </p:childTnLst>
                    </p:cTn>
                  </p:par>
                  <p:par>
                    <p:cTn id="14" fill="hold" nodeType="clickPar">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0-#ppt_w/2"/>
                                          </p:val>
                                        </p:tav>
                                        <p:tav tm="100000">
                                          <p:val>
                                            <p:strVal val="#ppt_x"/>
                                          </p:val>
                                        </p:tav>
                                      </p:tavLst>
                                    </p:anim>
                                    <p:anim calcmode="lin" valueType="num">
                                      <p:cBhvr additive="base">
                                        <p:cTn id="19"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dissolve">
                                      <p:cBhvr>
                                        <p:cTn id="24" dur="500"/>
                                        <p:tgtEl>
                                          <p:spTgt spid="16"/>
                                        </p:tgtEl>
                                      </p:cBhvr>
                                    </p:animEffect>
                                  </p:childTnLst>
                                </p:cTn>
                              </p:par>
                            </p:childTnLst>
                          </p:cTn>
                        </p:par>
                        <p:par>
                          <p:cTn id="25" fill="hold" nodeType="afterGroup">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ssolve">
                                      <p:cBhvr>
                                        <p:cTn id="28" dur="500"/>
                                        <p:tgtEl>
                                          <p:spTgt spid="17"/>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dissolve">
                                      <p:cBhvr>
                                        <p:cTn id="33" dur="500"/>
                                        <p:tgtEl>
                                          <p:spTgt spid="18"/>
                                        </p:tgtEl>
                                      </p:cBhvr>
                                    </p:animEffect>
                                  </p:childTnLst>
                                </p:cTn>
                              </p:par>
                            </p:childTnLst>
                          </p:cTn>
                        </p:par>
                      </p:childTnLst>
                    </p:cTn>
                  </p:par>
                  <p:par>
                    <p:cTn id="34" fill="hold" nodeType="clickPar">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dissolve">
                                      <p:cBhvr>
                                        <p:cTn id="38" dur="500"/>
                                        <p:tgtEl>
                                          <p:spTgt spid="22"/>
                                        </p:tgtEl>
                                      </p:cBhvr>
                                    </p:animEffect>
                                  </p:childTnLst>
                                </p:cTn>
                              </p:par>
                            </p:childTnLst>
                          </p:cTn>
                        </p:par>
                        <p:par>
                          <p:cTn id="39" fill="hold" nodeType="afterGroup">
                            <p:stCondLst>
                              <p:cond delay="500"/>
                            </p:stCondLst>
                            <p:childTnLst>
                              <p:par>
                                <p:cTn id="40" presetID="9" presetClass="entr" presetSubtype="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dissolve">
                                      <p:cBhvr>
                                        <p:cTn id="42" dur="500"/>
                                        <p:tgtEl>
                                          <p:spTgt spid="26"/>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dissolve">
                                      <p:cBhvr>
                                        <p:cTn id="47" dur="500"/>
                                        <p:tgtEl>
                                          <p:spTgt spid="21"/>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dissolve">
                                      <p:cBhvr>
                                        <p:cTn id="52" dur="500"/>
                                        <p:tgtEl>
                                          <p:spTgt spid="23"/>
                                        </p:tgtEl>
                                      </p:cBhvr>
                                    </p:animEffect>
                                  </p:childTnLst>
                                </p:cTn>
                              </p:par>
                            </p:childTnLst>
                          </p:cTn>
                        </p:par>
                        <p:par>
                          <p:cTn id="53" fill="hold" nodeType="afterGroup">
                            <p:stCondLst>
                              <p:cond delay="500"/>
                            </p:stCondLst>
                            <p:childTnLst>
                              <p:par>
                                <p:cTn id="54" presetID="9"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dissolve">
                                      <p:cBhvr>
                                        <p:cTn id="56" dur="500"/>
                                        <p:tgtEl>
                                          <p:spTgt spid="27"/>
                                        </p:tgtEl>
                                      </p:cBhvr>
                                    </p:animEffect>
                                  </p:childTnLst>
                                </p:cTn>
                              </p:par>
                            </p:childTnLst>
                          </p:cTn>
                        </p:par>
                      </p:childTnLst>
                    </p:cTn>
                  </p:par>
                  <p:par>
                    <p:cTn id="57" fill="hold" nodeType="clickPar">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dissolve">
                                      <p:cBhvr>
                                        <p:cTn id="61" dur="500"/>
                                        <p:tgtEl>
                                          <p:spTgt spid="20"/>
                                        </p:tgtEl>
                                      </p:cBhvr>
                                    </p:animEffect>
                                  </p:childTnLst>
                                </p:cTn>
                              </p:par>
                            </p:childTnLst>
                          </p:cTn>
                        </p:par>
                      </p:childTnLst>
                    </p:cTn>
                  </p:par>
                  <p:par>
                    <p:cTn id="62" fill="hold" nodeType="clickPar">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dissolve">
                                      <p:cBhvr>
                                        <p:cTn id="66" dur="500"/>
                                        <p:tgtEl>
                                          <p:spTgt spid="24"/>
                                        </p:tgtEl>
                                      </p:cBhvr>
                                    </p:animEffect>
                                  </p:childTnLst>
                                </p:cTn>
                              </p:par>
                            </p:childTnLst>
                          </p:cTn>
                        </p:par>
                        <p:par>
                          <p:cTn id="67" fill="hold" nodeType="afterGroup">
                            <p:stCondLst>
                              <p:cond delay="500"/>
                            </p:stCondLst>
                            <p:childTnLst>
                              <p:par>
                                <p:cTn id="68" presetID="9"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dissolve">
                                      <p:cBhvr>
                                        <p:cTn id="70" dur="500"/>
                                        <p:tgtEl>
                                          <p:spTgt spid="28"/>
                                        </p:tgtEl>
                                      </p:cBhvr>
                                    </p:animEffect>
                                  </p:childTnLst>
                                </p:cTn>
                              </p:par>
                            </p:childTnLst>
                          </p:cTn>
                        </p:par>
                      </p:childTnLst>
                    </p:cTn>
                  </p:par>
                  <p:par>
                    <p:cTn id="71" fill="hold" nodeType="clickPar">
                      <p:stCondLst>
                        <p:cond delay="indefinite"/>
                      </p:stCondLst>
                      <p:childTnLst>
                        <p:par>
                          <p:cTn id="72" fill="hold">
                            <p:stCondLst>
                              <p:cond delay="0"/>
                            </p:stCondLst>
                            <p:childTnLst>
                              <p:par>
                                <p:cTn id="73" presetID="9"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dissolve">
                                      <p:cBhvr>
                                        <p:cTn id="75" dur="500"/>
                                        <p:tgtEl>
                                          <p:spTgt spid="29"/>
                                        </p:tgtEl>
                                      </p:cBhvr>
                                    </p:animEffect>
                                  </p:childTnLst>
                                </p:cTn>
                              </p:par>
                            </p:childTnLst>
                          </p:cTn>
                        </p:par>
                      </p:childTnLst>
                    </p:cTn>
                  </p:par>
                  <p:par>
                    <p:cTn id="76" fill="hold" nodeType="clickPar">
                      <p:stCondLst>
                        <p:cond delay="indefinite"/>
                      </p:stCondLst>
                      <p:childTnLst>
                        <p:par>
                          <p:cTn id="77" fill="hold">
                            <p:stCondLst>
                              <p:cond delay="0"/>
                            </p:stCondLst>
                            <p:childTnLst>
                              <p:par>
                                <p:cTn id="78" presetID="9" presetClass="entr" presetSubtype="0" fill="hold" nodeType="click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dissolve">
                                      <p:cBhvr>
                                        <p:cTn id="80" dur="500"/>
                                        <p:tgtEl>
                                          <p:spTgt spid="25"/>
                                        </p:tgtEl>
                                      </p:cBhvr>
                                    </p:animEffect>
                                  </p:childTnLst>
                                </p:cTn>
                              </p:par>
                            </p:childTnLst>
                          </p:cTn>
                        </p:par>
                        <p:par>
                          <p:cTn id="81" fill="hold" nodeType="afterGroup">
                            <p:stCondLst>
                              <p:cond delay="500"/>
                            </p:stCondLst>
                            <p:childTnLst>
                              <p:par>
                                <p:cTn id="82" presetID="9" presetClass="entr" presetSubtype="0"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dissolve">
                                      <p:cBhvr>
                                        <p:cTn id="84" dur="500"/>
                                        <p:tgtEl>
                                          <p:spTgt spid="19"/>
                                        </p:tgtEl>
                                      </p:cBhvr>
                                    </p:animEffect>
                                  </p:childTnLst>
                                </p:cTn>
                              </p:par>
                            </p:childTnLst>
                          </p:cTn>
                        </p:par>
                      </p:childTnLst>
                    </p:cTn>
                  </p:par>
                  <p:par>
                    <p:cTn id="85" fill="hold" nodeType="clickPar">
                      <p:stCondLst>
                        <p:cond delay="indefinite"/>
                      </p:stCondLst>
                      <p:childTnLst>
                        <p:par>
                          <p:cTn id="86" fill="hold">
                            <p:stCondLst>
                              <p:cond delay="0"/>
                            </p:stCondLst>
                            <p:childTnLst>
                              <p:par>
                                <p:cTn id="87" presetID="9" presetClass="entr" presetSubtype="0" fill="hold" grpId="0" nodeType="click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dissolve">
                                      <p:cBhvr>
                                        <p:cTn id="89" dur="500"/>
                                        <p:tgtEl>
                                          <p:spTgt spid="30"/>
                                        </p:tgtEl>
                                      </p:cBhvr>
                                    </p:animEffect>
                                  </p:childTnLst>
                                </p:cTn>
                              </p:par>
                            </p:childTnLst>
                          </p:cTn>
                        </p:par>
                        <p:par>
                          <p:cTn id="90" fill="hold" nodeType="afterGroup">
                            <p:stCondLst>
                              <p:cond delay="500"/>
                            </p:stCondLst>
                            <p:childTnLst>
                              <p:par>
                                <p:cTn id="91" presetID="2" presetClass="entr" presetSubtype="2"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 calcmode="lin" valueType="num">
                                      <p:cBhvr additive="base">
                                        <p:cTn id="93" dur="500" fill="hold"/>
                                        <p:tgtEl>
                                          <p:spTgt spid="33"/>
                                        </p:tgtEl>
                                        <p:attrNameLst>
                                          <p:attrName>ppt_x</p:attrName>
                                        </p:attrNameLst>
                                      </p:cBhvr>
                                      <p:tavLst>
                                        <p:tav tm="0">
                                          <p:val>
                                            <p:strVal val="1+#ppt_w/2"/>
                                          </p:val>
                                        </p:tav>
                                        <p:tav tm="100000">
                                          <p:val>
                                            <p:strVal val="#ppt_x"/>
                                          </p:val>
                                        </p:tav>
                                      </p:tavLst>
                                    </p:anim>
                                    <p:anim calcmode="lin" valueType="num">
                                      <p:cBhvr additive="base">
                                        <p:cTn id="94"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5" fill="hold" nodeType="clickPar">
                      <p:stCondLst>
                        <p:cond delay="indefinite"/>
                      </p:stCondLst>
                      <p:childTnLst>
                        <p:par>
                          <p:cTn id="96" fill="hold">
                            <p:stCondLst>
                              <p:cond delay="0"/>
                            </p:stCondLst>
                            <p:childTnLst>
                              <p:par>
                                <p:cTn id="97" presetID="9" presetClass="entr" presetSubtype="0" fill="hold" grpId="0" nodeType="click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dissolve">
                                      <p:cBhvr>
                                        <p:cTn id="99" dur="500"/>
                                        <p:tgtEl>
                                          <p:spTgt spid="31"/>
                                        </p:tgtEl>
                                      </p:cBhvr>
                                    </p:animEffect>
                                  </p:childTnLst>
                                </p:cTn>
                              </p:par>
                            </p:childTnLst>
                          </p:cTn>
                        </p:par>
                      </p:childTnLst>
                    </p:cTn>
                  </p:par>
                  <p:par>
                    <p:cTn id="100" fill="hold" nodeType="clickPar">
                      <p:stCondLst>
                        <p:cond delay="indefinite"/>
                      </p:stCondLst>
                      <p:childTnLst>
                        <p:par>
                          <p:cTn id="101" fill="hold">
                            <p:stCondLst>
                              <p:cond delay="0"/>
                            </p:stCondLst>
                            <p:childTnLst>
                              <p:par>
                                <p:cTn id="102" presetID="2" presetClass="entr" presetSubtype="8" fill="hold" grpId="0" nodeType="clickEffect">
                                  <p:stCondLst>
                                    <p:cond delay="0"/>
                                  </p:stCondLst>
                                  <p:childTnLst>
                                    <p:set>
                                      <p:cBhvr>
                                        <p:cTn id="103" dur="1" fill="hold">
                                          <p:stCondLst>
                                            <p:cond delay="0"/>
                                          </p:stCondLst>
                                        </p:cTn>
                                        <p:tgtEl>
                                          <p:spTgt spid="34"/>
                                        </p:tgtEl>
                                        <p:attrNameLst>
                                          <p:attrName>style.visibility</p:attrName>
                                        </p:attrNameLst>
                                      </p:cBhvr>
                                      <p:to>
                                        <p:strVal val="visible"/>
                                      </p:to>
                                    </p:set>
                                    <p:anim calcmode="lin" valueType="num">
                                      <p:cBhvr additive="base">
                                        <p:cTn id="104" dur="500" fill="hold"/>
                                        <p:tgtEl>
                                          <p:spTgt spid="34"/>
                                        </p:tgtEl>
                                        <p:attrNameLst>
                                          <p:attrName>ppt_x</p:attrName>
                                        </p:attrNameLst>
                                      </p:cBhvr>
                                      <p:tavLst>
                                        <p:tav tm="0">
                                          <p:val>
                                            <p:strVal val="0-#ppt_w/2"/>
                                          </p:val>
                                        </p:tav>
                                        <p:tav tm="100000">
                                          <p:val>
                                            <p:strVal val="#ppt_x"/>
                                          </p:val>
                                        </p:tav>
                                      </p:tavLst>
                                    </p:anim>
                                    <p:anim calcmode="lin" valueType="num">
                                      <p:cBhvr additive="base">
                                        <p:cTn id="105"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06" fill="hold" nodeType="clickPar">
                      <p:stCondLst>
                        <p:cond delay="indefinite"/>
                      </p:stCondLst>
                      <p:childTnLst>
                        <p:par>
                          <p:cTn id="107" fill="hold">
                            <p:stCondLst>
                              <p:cond delay="0"/>
                            </p:stCondLst>
                            <p:childTnLst>
                              <p:par>
                                <p:cTn id="108" presetID="2" presetClass="entr" presetSubtype="2" fill="hold" grpId="0" nodeType="clickEffect">
                                  <p:stCondLst>
                                    <p:cond delay="0"/>
                                  </p:stCondLst>
                                  <p:childTnLst>
                                    <p:set>
                                      <p:cBhvr>
                                        <p:cTn id="109" dur="1" fill="hold">
                                          <p:stCondLst>
                                            <p:cond delay="0"/>
                                          </p:stCondLst>
                                        </p:cTn>
                                        <p:tgtEl>
                                          <p:spTgt spid="37"/>
                                        </p:tgtEl>
                                        <p:attrNameLst>
                                          <p:attrName>style.visibility</p:attrName>
                                        </p:attrNameLst>
                                      </p:cBhvr>
                                      <p:to>
                                        <p:strVal val="visible"/>
                                      </p:to>
                                    </p:set>
                                    <p:anim calcmode="lin" valueType="num">
                                      <p:cBhvr additive="base">
                                        <p:cTn id="110" dur="500" fill="hold"/>
                                        <p:tgtEl>
                                          <p:spTgt spid="37"/>
                                        </p:tgtEl>
                                        <p:attrNameLst>
                                          <p:attrName>ppt_x</p:attrName>
                                        </p:attrNameLst>
                                      </p:cBhvr>
                                      <p:tavLst>
                                        <p:tav tm="0">
                                          <p:val>
                                            <p:strVal val="1+#ppt_w/2"/>
                                          </p:val>
                                        </p:tav>
                                        <p:tav tm="100000">
                                          <p:val>
                                            <p:strVal val="#ppt_x"/>
                                          </p:val>
                                        </p:tav>
                                      </p:tavLst>
                                    </p:anim>
                                    <p:anim calcmode="lin" valueType="num">
                                      <p:cBhvr additive="base">
                                        <p:cTn id="111"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12" fill="hold" nodeType="clickPar">
                      <p:stCondLst>
                        <p:cond delay="indefinite"/>
                      </p:stCondLst>
                      <p:childTnLst>
                        <p:par>
                          <p:cTn id="113" fill="hold">
                            <p:stCondLst>
                              <p:cond delay="0"/>
                            </p:stCondLst>
                            <p:childTnLst>
                              <p:par>
                                <p:cTn id="114" presetID="2" presetClass="entr" presetSubtype="8" fill="hold" grpId="0" nodeType="clickEffect">
                                  <p:stCondLst>
                                    <p:cond delay="0"/>
                                  </p:stCondLst>
                                  <p:childTnLst>
                                    <p:set>
                                      <p:cBhvr>
                                        <p:cTn id="115" dur="1" fill="hold">
                                          <p:stCondLst>
                                            <p:cond delay="0"/>
                                          </p:stCondLst>
                                        </p:cTn>
                                        <p:tgtEl>
                                          <p:spTgt spid="35"/>
                                        </p:tgtEl>
                                        <p:attrNameLst>
                                          <p:attrName>style.visibility</p:attrName>
                                        </p:attrNameLst>
                                      </p:cBhvr>
                                      <p:to>
                                        <p:strVal val="visible"/>
                                      </p:to>
                                    </p:set>
                                    <p:anim calcmode="lin" valueType="num">
                                      <p:cBhvr additive="base">
                                        <p:cTn id="116" dur="500" fill="hold"/>
                                        <p:tgtEl>
                                          <p:spTgt spid="35"/>
                                        </p:tgtEl>
                                        <p:attrNameLst>
                                          <p:attrName>ppt_x</p:attrName>
                                        </p:attrNameLst>
                                      </p:cBhvr>
                                      <p:tavLst>
                                        <p:tav tm="0">
                                          <p:val>
                                            <p:strVal val="0-#ppt_w/2"/>
                                          </p:val>
                                        </p:tav>
                                        <p:tav tm="100000">
                                          <p:val>
                                            <p:strVal val="#ppt_x"/>
                                          </p:val>
                                        </p:tav>
                                      </p:tavLst>
                                    </p:anim>
                                    <p:anim calcmode="lin" valueType="num">
                                      <p:cBhvr additive="base">
                                        <p:cTn id="117"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18" fill="hold" nodeType="clickPar">
                      <p:stCondLst>
                        <p:cond delay="indefinite"/>
                      </p:stCondLst>
                      <p:childTnLst>
                        <p:par>
                          <p:cTn id="119" fill="hold">
                            <p:stCondLst>
                              <p:cond delay="0"/>
                            </p:stCondLst>
                            <p:childTnLst>
                              <p:par>
                                <p:cTn id="120" presetID="9" presetClass="entr" presetSubtype="0" fill="hold" grpId="0" nodeType="clickEffect">
                                  <p:stCondLst>
                                    <p:cond delay="0"/>
                                  </p:stCondLst>
                                  <p:childTnLst>
                                    <p:set>
                                      <p:cBhvr>
                                        <p:cTn id="121" dur="1" fill="hold">
                                          <p:stCondLst>
                                            <p:cond delay="0"/>
                                          </p:stCondLst>
                                        </p:cTn>
                                        <p:tgtEl>
                                          <p:spTgt spid="42"/>
                                        </p:tgtEl>
                                        <p:attrNameLst>
                                          <p:attrName>style.visibility</p:attrName>
                                        </p:attrNameLst>
                                      </p:cBhvr>
                                      <p:to>
                                        <p:strVal val="visible"/>
                                      </p:to>
                                    </p:set>
                                    <p:animEffect transition="in" filter="dissolve">
                                      <p:cBhvr>
                                        <p:cTn id="122" dur="500"/>
                                        <p:tgtEl>
                                          <p:spTgt spid="42"/>
                                        </p:tgtEl>
                                      </p:cBhvr>
                                    </p:animEffect>
                                  </p:childTnLst>
                                </p:cTn>
                              </p:par>
                            </p:childTnLst>
                          </p:cTn>
                        </p:par>
                        <p:par>
                          <p:cTn id="123" fill="hold" nodeType="afterGroup">
                            <p:stCondLst>
                              <p:cond delay="500"/>
                            </p:stCondLst>
                            <p:childTnLst>
                              <p:par>
                                <p:cTn id="124" presetID="9" presetClass="entr" presetSubtype="0" fill="hold" grpId="0" nodeType="afterEffect">
                                  <p:stCondLst>
                                    <p:cond delay="0"/>
                                  </p:stCondLst>
                                  <p:childTnLst>
                                    <p:set>
                                      <p:cBhvr>
                                        <p:cTn id="125" dur="1" fill="hold">
                                          <p:stCondLst>
                                            <p:cond delay="0"/>
                                          </p:stCondLst>
                                        </p:cTn>
                                        <p:tgtEl>
                                          <p:spTgt spid="44"/>
                                        </p:tgtEl>
                                        <p:attrNameLst>
                                          <p:attrName>style.visibility</p:attrName>
                                        </p:attrNameLst>
                                      </p:cBhvr>
                                      <p:to>
                                        <p:strVal val="visible"/>
                                      </p:to>
                                    </p:set>
                                    <p:animEffect transition="in" filter="dissolve">
                                      <p:cBhvr>
                                        <p:cTn id="126" dur="500"/>
                                        <p:tgtEl>
                                          <p:spTgt spid="44"/>
                                        </p:tgtEl>
                                      </p:cBhvr>
                                    </p:animEffect>
                                  </p:childTnLst>
                                </p:cTn>
                              </p:par>
                            </p:childTnLst>
                          </p:cTn>
                        </p:par>
                      </p:childTnLst>
                    </p:cTn>
                  </p:par>
                  <p:par>
                    <p:cTn id="127" fill="hold" nodeType="clickPar">
                      <p:stCondLst>
                        <p:cond delay="indefinite"/>
                      </p:stCondLst>
                      <p:childTnLst>
                        <p:par>
                          <p:cTn id="128" fill="hold">
                            <p:stCondLst>
                              <p:cond delay="0"/>
                            </p:stCondLst>
                            <p:childTnLst>
                              <p:par>
                                <p:cTn id="129" presetID="9" presetClass="entr" presetSubtype="0" fill="hold" grpId="0" nodeType="click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dissolve">
                                      <p:cBhvr>
                                        <p:cTn id="131" dur="500"/>
                                        <p:tgtEl>
                                          <p:spTgt spid="38"/>
                                        </p:tgtEl>
                                      </p:cBhvr>
                                    </p:animEffect>
                                  </p:childTnLst>
                                </p:cTn>
                              </p:par>
                            </p:childTnLst>
                          </p:cTn>
                        </p:par>
                      </p:childTnLst>
                    </p:cTn>
                  </p:par>
                  <p:par>
                    <p:cTn id="132" fill="hold" nodeType="clickPar">
                      <p:stCondLst>
                        <p:cond delay="indefinite"/>
                      </p:stCondLst>
                      <p:childTnLst>
                        <p:par>
                          <p:cTn id="133" fill="hold">
                            <p:stCondLst>
                              <p:cond delay="0"/>
                            </p:stCondLst>
                            <p:childTnLst>
                              <p:par>
                                <p:cTn id="134" presetID="9" presetClass="entr" presetSubtype="0" fill="hold" grpId="0" nodeType="clickEffect">
                                  <p:stCondLst>
                                    <p:cond delay="0"/>
                                  </p:stCondLst>
                                  <p:childTnLst>
                                    <p:set>
                                      <p:cBhvr>
                                        <p:cTn id="135" dur="1" fill="hold">
                                          <p:stCondLst>
                                            <p:cond delay="0"/>
                                          </p:stCondLst>
                                        </p:cTn>
                                        <p:tgtEl>
                                          <p:spTgt spid="39"/>
                                        </p:tgtEl>
                                        <p:attrNameLst>
                                          <p:attrName>style.visibility</p:attrName>
                                        </p:attrNameLst>
                                      </p:cBhvr>
                                      <p:to>
                                        <p:strVal val="visible"/>
                                      </p:to>
                                    </p:set>
                                    <p:animEffect transition="in" filter="dissolve">
                                      <p:cBhvr>
                                        <p:cTn id="136" dur="500"/>
                                        <p:tgtEl>
                                          <p:spTgt spid="39"/>
                                        </p:tgtEl>
                                      </p:cBhvr>
                                    </p:animEffect>
                                  </p:childTnLst>
                                </p:cTn>
                              </p:par>
                            </p:childTnLst>
                          </p:cTn>
                        </p:par>
                      </p:childTnLst>
                    </p:cTn>
                  </p:par>
                  <p:par>
                    <p:cTn id="137" fill="hold" nodeType="clickPar">
                      <p:stCondLst>
                        <p:cond delay="indefinite"/>
                      </p:stCondLst>
                      <p:childTnLst>
                        <p:par>
                          <p:cTn id="138" fill="hold">
                            <p:stCondLst>
                              <p:cond delay="0"/>
                            </p:stCondLst>
                            <p:childTnLst>
                              <p:par>
                                <p:cTn id="139" presetID="9" presetClass="entr" presetSubtype="0" fill="hold" grpId="0" nodeType="clickEffect">
                                  <p:stCondLst>
                                    <p:cond delay="0"/>
                                  </p:stCondLst>
                                  <p:childTnLst>
                                    <p:set>
                                      <p:cBhvr>
                                        <p:cTn id="140" dur="1" fill="hold">
                                          <p:stCondLst>
                                            <p:cond delay="0"/>
                                          </p:stCondLst>
                                        </p:cTn>
                                        <p:tgtEl>
                                          <p:spTgt spid="40"/>
                                        </p:tgtEl>
                                        <p:attrNameLst>
                                          <p:attrName>style.visibility</p:attrName>
                                        </p:attrNameLst>
                                      </p:cBhvr>
                                      <p:to>
                                        <p:strVal val="visible"/>
                                      </p:to>
                                    </p:set>
                                    <p:animEffect transition="in" filter="dissolve">
                                      <p:cBhvr>
                                        <p:cTn id="141" dur="500"/>
                                        <p:tgtEl>
                                          <p:spTgt spid="40"/>
                                        </p:tgtEl>
                                      </p:cBhvr>
                                    </p:animEffect>
                                  </p:childTnLst>
                                </p:cTn>
                              </p:par>
                            </p:childTnLst>
                          </p:cTn>
                        </p:par>
                      </p:childTnLst>
                    </p:cTn>
                  </p:par>
                  <p:par>
                    <p:cTn id="142" fill="hold" nodeType="clickPar">
                      <p:stCondLst>
                        <p:cond delay="indefinite"/>
                      </p:stCondLst>
                      <p:childTnLst>
                        <p:par>
                          <p:cTn id="143" fill="hold">
                            <p:stCondLst>
                              <p:cond delay="0"/>
                            </p:stCondLst>
                            <p:childTnLst>
                              <p:par>
                                <p:cTn id="144" presetID="9" presetClass="entr" presetSubtype="0" fill="hold" grpId="0" nodeType="clickEffect">
                                  <p:stCondLst>
                                    <p:cond delay="0"/>
                                  </p:stCondLst>
                                  <p:childTnLst>
                                    <p:set>
                                      <p:cBhvr>
                                        <p:cTn id="145" dur="1" fill="hold">
                                          <p:stCondLst>
                                            <p:cond delay="0"/>
                                          </p:stCondLst>
                                        </p:cTn>
                                        <p:tgtEl>
                                          <p:spTgt spid="41"/>
                                        </p:tgtEl>
                                        <p:attrNameLst>
                                          <p:attrName>style.visibility</p:attrName>
                                        </p:attrNameLst>
                                      </p:cBhvr>
                                      <p:to>
                                        <p:strVal val="visible"/>
                                      </p:to>
                                    </p:set>
                                    <p:animEffect transition="in" filter="dissolve">
                                      <p:cBhvr>
                                        <p:cTn id="146" dur="500"/>
                                        <p:tgtEl>
                                          <p:spTgt spid="41"/>
                                        </p:tgtEl>
                                      </p:cBhvr>
                                    </p:animEffect>
                                  </p:childTnLst>
                                </p:cTn>
                              </p:par>
                            </p:childTnLst>
                          </p:cTn>
                        </p:par>
                      </p:childTnLst>
                    </p:cTn>
                  </p:par>
                  <p:par>
                    <p:cTn id="147" fill="hold" nodeType="clickPar">
                      <p:stCondLst>
                        <p:cond delay="indefinite"/>
                      </p:stCondLst>
                      <p:childTnLst>
                        <p:par>
                          <p:cTn id="148" fill="hold">
                            <p:stCondLst>
                              <p:cond delay="0"/>
                            </p:stCondLst>
                            <p:childTnLst>
                              <p:par>
                                <p:cTn id="149" presetID="9" presetClass="entr" presetSubtype="0" fill="hold" grpId="0" nodeType="clickEffect">
                                  <p:stCondLst>
                                    <p:cond delay="0"/>
                                  </p:stCondLst>
                                  <p:childTnLst>
                                    <p:set>
                                      <p:cBhvr>
                                        <p:cTn id="150" dur="1" fill="hold">
                                          <p:stCondLst>
                                            <p:cond delay="0"/>
                                          </p:stCondLst>
                                        </p:cTn>
                                        <p:tgtEl>
                                          <p:spTgt spid="45"/>
                                        </p:tgtEl>
                                        <p:attrNameLst>
                                          <p:attrName>style.visibility</p:attrName>
                                        </p:attrNameLst>
                                      </p:cBhvr>
                                      <p:to>
                                        <p:strVal val="visible"/>
                                      </p:to>
                                    </p:set>
                                    <p:animEffect transition="in" filter="dissolve">
                                      <p:cBhvr>
                                        <p:cTn id="151" dur="500"/>
                                        <p:tgtEl>
                                          <p:spTgt spid="45"/>
                                        </p:tgtEl>
                                      </p:cBhvr>
                                    </p:animEffect>
                                  </p:childTnLst>
                                </p:cTn>
                              </p:par>
                            </p:childTnLst>
                          </p:cTn>
                        </p:par>
                        <p:par>
                          <p:cTn id="152" fill="hold" nodeType="afterGroup">
                            <p:stCondLst>
                              <p:cond delay="500"/>
                            </p:stCondLst>
                            <p:childTnLst>
                              <p:par>
                                <p:cTn id="153" presetID="2" presetClass="entr" presetSubtype="2" fill="hold" grpId="0" nodeType="afterEffect">
                                  <p:stCondLst>
                                    <p:cond delay="0"/>
                                  </p:stCondLst>
                                  <p:childTnLst>
                                    <p:set>
                                      <p:cBhvr>
                                        <p:cTn id="154" dur="1" fill="hold">
                                          <p:stCondLst>
                                            <p:cond delay="0"/>
                                          </p:stCondLst>
                                        </p:cTn>
                                        <p:tgtEl>
                                          <p:spTgt spid="36"/>
                                        </p:tgtEl>
                                        <p:attrNameLst>
                                          <p:attrName>style.visibility</p:attrName>
                                        </p:attrNameLst>
                                      </p:cBhvr>
                                      <p:to>
                                        <p:strVal val="visible"/>
                                      </p:to>
                                    </p:set>
                                    <p:anim calcmode="lin" valueType="num">
                                      <p:cBhvr additive="base">
                                        <p:cTn id="155" dur="500" fill="hold"/>
                                        <p:tgtEl>
                                          <p:spTgt spid="36"/>
                                        </p:tgtEl>
                                        <p:attrNameLst>
                                          <p:attrName>ppt_x</p:attrName>
                                        </p:attrNameLst>
                                      </p:cBhvr>
                                      <p:tavLst>
                                        <p:tav tm="0">
                                          <p:val>
                                            <p:strVal val="1+#ppt_w/2"/>
                                          </p:val>
                                        </p:tav>
                                        <p:tav tm="100000">
                                          <p:val>
                                            <p:strVal val="#ppt_x"/>
                                          </p:val>
                                        </p:tav>
                                      </p:tavLst>
                                    </p:anim>
                                    <p:anim calcmode="lin" valueType="num">
                                      <p:cBhvr additive="base">
                                        <p:cTn id="156"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57" fill="hold" nodeType="clickPar">
                      <p:stCondLst>
                        <p:cond delay="indefinite"/>
                      </p:stCondLst>
                      <p:childTnLst>
                        <p:par>
                          <p:cTn id="158" fill="hold">
                            <p:stCondLst>
                              <p:cond delay="0"/>
                            </p:stCondLst>
                            <p:childTnLst>
                              <p:par>
                                <p:cTn id="159" presetID="9" presetClass="entr" presetSubtype="0" fill="hold" grpId="0" nodeType="click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dissolve">
                                      <p:cBhvr>
                                        <p:cTn id="161" dur="500"/>
                                        <p:tgtEl>
                                          <p:spTgt spid="43"/>
                                        </p:tgtEl>
                                      </p:cBhvr>
                                    </p:animEffect>
                                  </p:childTnLst>
                                </p:cTn>
                              </p:par>
                            </p:childTnLst>
                          </p:cTn>
                        </p:par>
                      </p:childTnLst>
                    </p:cTn>
                  </p:par>
                  <p:par>
                    <p:cTn id="162" fill="hold" nodeType="clickPar">
                      <p:stCondLst>
                        <p:cond delay="indefinite"/>
                      </p:stCondLst>
                      <p:childTnLst>
                        <p:par>
                          <p:cTn id="163" fill="hold">
                            <p:stCondLst>
                              <p:cond delay="0"/>
                            </p:stCondLst>
                            <p:childTnLst>
                              <p:par>
                                <p:cTn id="164" presetID="16" presetClass="entr" presetSubtype="37" fill="hold" nodeType="clickEffect">
                                  <p:stCondLst>
                                    <p:cond delay="0"/>
                                  </p:stCondLst>
                                  <p:childTnLst>
                                    <p:set>
                                      <p:cBhvr>
                                        <p:cTn id="165" dur="1" fill="hold">
                                          <p:stCondLst>
                                            <p:cond delay="0"/>
                                          </p:stCondLst>
                                        </p:cTn>
                                        <p:tgtEl>
                                          <p:spTgt spid="48"/>
                                        </p:tgtEl>
                                        <p:attrNameLst>
                                          <p:attrName>style.visibility</p:attrName>
                                        </p:attrNameLst>
                                      </p:cBhvr>
                                      <p:to>
                                        <p:strVal val="visible"/>
                                      </p:to>
                                    </p:set>
                                    <p:animEffect transition="in" filter="barn(outVertical)">
                                      <p:cBhvr>
                                        <p:cTn id="166" dur="500"/>
                                        <p:tgtEl>
                                          <p:spTgt spid="48"/>
                                        </p:tgtEl>
                                      </p:cBhvr>
                                    </p:animEffect>
                                  </p:childTnLst>
                                </p:cTn>
                              </p:par>
                            </p:childTnLst>
                          </p:cTn>
                        </p:par>
                      </p:childTnLst>
                    </p:cTn>
                  </p:par>
                  <p:par>
                    <p:cTn id="167" fill="hold" nodeType="clickPar">
                      <p:stCondLst>
                        <p:cond delay="indefinite"/>
                      </p:stCondLst>
                      <p:childTnLst>
                        <p:par>
                          <p:cTn id="168" fill="hold">
                            <p:stCondLst>
                              <p:cond delay="0"/>
                            </p:stCondLst>
                            <p:childTnLst>
                              <p:par>
                                <p:cTn id="169" presetID="17" presetClass="entr" presetSubtype="1" fill="hold" nodeType="clickEffect">
                                  <p:stCondLst>
                                    <p:cond delay="0"/>
                                  </p:stCondLst>
                                  <p:childTnLst>
                                    <p:set>
                                      <p:cBhvr>
                                        <p:cTn id="170" dur="1" fill="hold">
                                          <p:stCondLst>
                                            <p:cond delay="0"/>
                                          </p:stCondLst>
                                        </p:cTn>
                                        <p:tgtEl>
                                          <p:spTgt spid="49"/>
                                        </p:tgtEl>
                                        <p:attrNameLst>
                                          <p:attrName>style.visibility</p:attrName>
                                        </p:attrNameLst>
                                      </p:cBhvr>
                                      <p:to>
                                        <p:strVal val="visible"/>
                                      </p:to>
                                    </p:set>
                                    <p:anim calcmode="lin" valueType="num">
                                      <p:cBhvr>
                                        <p:cTn id="171" dur="500" fill="hold"/>
                                        <p:tgtEl>
                                          <p:spTgt spid="49"/>
                                        </p:tgtEl>
                                        <p:attrNameLst>
                                          <p:attrName>ppt_x</p:attrName>
                                        </p:attrNameLst>
                                      </p:cBhvr>
                                      <p:tavLst>
                                        <p:tav tm="0">
                                          <p:val>
                                            <p:strVal val="#ppt_x"/>
                                          </p:val>
                                        </p:tav>
                                        <p:tav tm="100000">
                                          <p:val>
                                            <p:strVal val="#ppt_x"/>
                                          </p:val>
                                        </p:tav>
                                      </p:tavLst>
                                    </p:anim>
                                    <p:anim calcmode="lin" valueType="num">
                                      <p:cBhvr>
                                        <p:cTn id="172" dur="500" fill="hold"/>
                                        <p:tgtEl>
                                          <p:spTgt spid="49"/>
                                        </p:tgtEl>
                                        <p:attrNameLst>
                                          <p:attrName>ppt_y</p:attrName>
                                        </p:attrNameLst>
                                      </p:cBhvr>
                                      <p:tavLst>
                                        <p:tav tm="0">
                                          <p:val>
                                            <p:strVal val="#ppt_y-#ppt_h/2"/>
                                          </p:val>
                                        </p:tav>
                                        <p:tav tm="100000">
                                          <p:val>
                                            <p:strVal val="#ppt_y"/>
                                          </p:val>
                                        </p:tav>
                                      </p:tavLst>
                                    </p:anim>
                                    <p:anim calcmode="lin" valueType="num">
                                      <p:cBhvr>
                                        <p:cTn id="173" dur="500" fill="hold"/>
                                        <p:tgtEl>
                                          <p:spTgt spid="49"/>
                                        </p:tgtEl>
                                        <p:attrNameLst>
                                          <p:attrName>ppt_w</p:attrName>
                                        </p:attrNameLst>
                                      </p:cBhvr>
                                      <p:tavLst>
                                        <p:tav tm="0">
                                          <p:val>
                                            <p:strVal val="#ppt_w"/>
                                          </p:val>
                                        </p:tav>
                                        <p:tav tm="100000">
                                          <p:val>
                                            <p:strVal val="#ppt_w"/>
                                          </p:val>
                                        </p:tav>
                                      </p:tavLst>
                                    </p:anim>
                                    <p:anim calcmode="lin" valueType="num">
                                      <p:cBhvr>
                                        <p:cTn id="174" dur="500" fill="hold"/>
                                        <p:tgtEl>
                                          <p:spTgt spid="49"/>
                                        </p:tgtEl>
                                        <p:attrNameLst>
                                          <p:attrName>ppt_h</p:attrName>
                                        </p:attrNameLst>
                                      </p:cBhvr>
                                      <p:tavLst>
                                        <p:tav tm="0">
                                          <p:val>
                                            <p:fltVal val="0"/>
                                          </p:val>
                                        </p:tav>
                                        <p:tav tm="100000">
                                          <p:val>
                                            <p:strVal val="#ppt_h"/>
                                          </p:val>
                                        </p:tav>
                                      </p:tavLst>
                                    </p:anim>
                                  </p:childTnLst>
                                </p:cTn>
                              </p:par>
                            </p:childTnLst>
                          </p:cTn>
                        </p:par>
                        <p:par>
                          <p:cTn id="175" fill="hold" nodeType="afterGroup">
                            <p:stCondLst>
                              <p:cond delay="500"/>
                            </p:stCondLst>
                            <p:childTnLst>
                              <p:par>
                                <p:cTn id="176" presetID="17" presetClass="entr" presetSubtype="8" fill="hold" nodeType="afterEffect">
                                  <p:stCondLst>
                                    <p:cond delay="0"/>
                                  </p:stCondLst>
                                  <p:childTnLst>
                                    <p:set>
                                      <p:cBhvr>
                                        <p:cTn id="177" dur="1" fill="hold">
                                          <p:stCondLst>
                                            <p:cond delay="0"/>
                                          </p:stCondLst>
                                        </p:cTn>
                                        <p:tgtEl>
                                          <p:spTgt spid="50"/>
                                        </p:tgtEl>
                                        <p:attrNameLst>
                                          <p:attrName>style.visibility</p:attrName>
                                        </p:attrNameLst>
                                      </p:cBhvr>
                                      <p:to>
                                        <p:strVal val="visible"/>
                                      </p:to>
                                    </p:set>
                                    <p:anim calcmode="lin" valueType="num">
                                      <p:cBhvr>
                                        <p:cTn id="178" dur="500" fill="hold"/>
                                        <p:tgtEl>
                                          <p:spTgt spid="50"/>
                                        </p:tgtEl>
                                        <p:attrNameLst>
                                          <p:attrName>ppt_x</p:attrName>
                                        </p:attrNameLst>
                                      </p:cBhvr>
                                      <p:tavLst>
                                        <p:tav tm="0">
                                          <p:val>
                                            <p:strVal val="#ppt_x-#ppt_w/2"/>
                                          </p:val>
                                        </p:tav>
                                        <p:tav tm="100000">
                                          <p:val>
                                            <p:strVal val="#ppt_x"/>
                                          </p:val>
                                        </p:tav>
                                      </p:tavLst>
                                    </p:anim>
                                    <p:anim calcmode="lin" valueType="num">
                                      <p:cBhvr>
                                        <p:cTn id="179" dur="500" fill="hold"/>
                                        <p:tgtEl>
                                          <p:spTgt spid="50"/>
                                        </p:tgtEl>
                                        <p:attrNameLst>
                                          <p:attrName>ppt_y</p:attrName>
                                        </p:attrNameLst>
                                      </p:cBhvr>
                                      <p:tavLst>
                                        <p:tav tm="0">
                                          <p:val>
                                            <p:strVal val="#ppt_y"/>
                                          </p:val>
                                        </p:tav>
                                        <p:tav tm="100000">
                                          <p:val>
                                            <p:strVal val="#ppt_y"/>
                                          </p:val>
                                        </p:tav>
                                      </p:tavLst>
                                    </p:anim>
                                    <p:anim calcmode="lin" valueType="num">
                                      <p:cBhvr>
                                        <p:cTn id="180" dur="500" fill="hold"/>
                                        <p:tgtEl>
                                          <p:spTgt spid="50"/>
                                        </p:tgtEl>
                                        <p:attrNameLst>
                                          <p:attrName>ppt_w</p:attrName>
                                        </p:attrNameLst>
                                      </p:cBhvr>
                                      <p:tavLst>
                                        <p:tav tm="0">
                                          <p:val>
                                            <p:fltVal val="0"/>
                                          </p:val>
                                        </p:tav>
                                        <p:tav tm="100000">
                                          <p:val>
                                            <p:strVal val="#ppt_w"/>
                                          </p:val>
                                        </p:tav>
                                      </p:tavLst>
                                    </p:anim>
                                    <p:anim calcmode="lin" valueType="num">
                                      <p:cBhvr>
                                        <p:cTn id="181" dur="500" fill="hold"/>
                                        <p:tgtEl>
                                          <p:spTgt spid="50"/>
                                        </p:tgtEl>
                                        <p:attrNameLst>
                                          <p:attrName>ppt_h</p:attrName>
                                        </p:attrNameLst>
                                      </p:cBhvr>
                                      <p:tavLst>
                                        <p:tav tm="0">
                                          <p:val>
                                            <p:strVal val="#ppt_h"/>
                                          </p:val>
                                        </p:tav>
                                        <p:tav tm="100000">
                                          <p:val>
                                            <p:strVal val="#ppt_h"/>
                                          </p:val>
                                        </p:tav>
                                      </p:tavLst>
                                    </p:anim>
                                  </p:childTnLst>
                                </p:cTn>
                              </p:par>
                            </p:childTnLst>
                          </p:cTn>
                        </p:par>
                      </p:childTnLst>
                    </p:cTn>
                  </p:par>
                  <p:par>
                    <p:cTn id="182" fill="hold" nodeType="clickPar">
                      <p:stCondLst>
                        <p:cond delay="indefinite"/>
                      </p:stCondLst>
                      <p:childTnLst>
                        <p:par>
                          <p:cTn id="183" fill="hold">
                            <p:stCondLst>
                              <p:cond delay="0"/>
                            </p:stCondLst>
                            <p:childTnLst>
                              <p:par>
                                <p:cTn id="184" presetID="17" presetClass="entr" presetSubtype="1" fill="hold" nodeType="clickEffect">
                                  <p:stCondLst>
                                    <p:cond delay="0"/>
                                  </p:stCondLst>
                                  <p:childTnLst>
                                    <p:set>
                                      <p:cBhvr>
                                        <p:cTn id="185" dur="1" fill="hold">
                                          <p:stCondLst>
                                            <p:cond delay="0"/>
                                          </p:stCondLst>
                                        </p:cTn>
                                        <p:tgtEl>
                                          <p:spTgt spid="47"/>
                                        </p:tgtEl>
                                        <p:attrNameLst>
                                          <p:attrName>style.visibility</p:attrName>
                                        </p:attrNameLst>
                                      </p:cBhvr>
                                      <p:to>
                                        <p:strVal val="visible"/>
                                      </p:to>
                                    </p:set>
                                    <p:anim calcmode="lin" valueType="num">
                                      <p:cBhvr>
                                        <p:cTn id="186" dur="500" fill="hold"/>
                                        <p:tgtEl>
                                          <p:spTgt spid="47"/>
                                        </p:tgtEl>
                                        <p:attrNameLst>
                                          <p:attrName>ppt_x</p:attrName>
                                        </p:attrNameLst>
                                      </p:cBhvr>
                                      <p:tavLst>
                                        <p:tav tm="0">
                                          <p:val>
                                            <p:strVal val="#ppt_x"/>
                                          </p:val>
                                        </p:tav>
                                        <p:tav tm="100000">
                                          <p:val>
                                            <p:strVal val="#ppt_x"/>
                                          </p:val>
                                        </p:tav>
                                      </p:tavLst>
                                    </p:anim>
                                    <p:anim calcmode="lin" valueType="num">
                                      <p:cBhvr>
                                        <p:cTn id="187" dur="500" fill="hold"/>
                                        <p:tgtEl>
                                          <p:spTgt spid="47"/>
                                        </p:tgtEl>
                                        <p:attrNameLst>
                                          <p:attrName>ppt_y</p:attrName>
                                        </p:attrNameLst>
                                      </p:cBhvr>
                                      <p:tavLst>
                                        <p:tav tm="0">
                                          <p:val>
                                            <p:strVal val="#ppt_y-#ppt_h/2"/>
                                          </p:val>
                                        </p:tav>
                                        <p:tav tm="100000">
                                          <p:val>
                                            <p:strVal val="#ppt_y"/>
                                          </p:val>
                                        </p:tav>
                                      </p:tavLst>
                                    </p:anim>
                                    <p:anim calcmode="lin" valueType="num">
                                      <p:cBhvr>
                                        <p:cTn id="188" dur="500" fill="hold"/>
                                        <p:tgtEl>
                                          <p:spTgt spid="47"/>
                                        </p:tgtEl>
                                        <p:attrNameLst>
                                          <p:attrName>ppt_w</p:attrName>
                                        </p:attrNameLst>
                                      </p:cBhvr>
                                      <p:tavLst>
                                        <p:tav tm="0">
                                          <p:val>
                                            <p:strVal val="#ppt_w"/>
                                          </p:val>
                                        </p:tav>
                                        <p:tav tm="100000">
                                          <p:val>
                                            <p:strVal val="#ppt_w"/>
                                          </p:val>
                                        </p:tav>
                                      </p:tavLst>
                                    </p:anim>
                                    <p:anim calcmode="lin" valueType="num">
                                      <p:cBhvr>
                                        <p:cTn id="189" dur="500" fill="hold"/>
                                        <p:tgtEl>
                                          <p:spTgt spid="47"/>
                                        </p:tgtEl>
                                        <p:attrNameLst>
                                          <p:attrName>ppt_h</p:attrName>
                                        </p:attrNameLst>
                                      </p:cBhvr>
                                      <p:tavLst>
                                        <p:tav tm="0">
                                          <p:val>
                                            <p:fltVal val="0"/>
                                          </p:val>
                                        </p:tav>
                                        <p:tav tm="100000">
                                          <p:val>
                                            <p:strVal val="#ppt_h"/>
                                          </p:val>
                                        </p:tav>
                                      </p:tavLst>
                                    </p:anim>
                                  </p:childTnLst>
                                </p:cTn>
                              </p:par>
                            </p:childTnLst>
                          </p:cTn>
                        </p:par>
                      </p:childTnLst>
                    </p:cTn>
                  </p:par>
                  <p:par>
                    <p:cTn id="190" fill="hold" nodeType="clickPar">
                      <p:stCondLst>
                        <p:cond delay="indefinite"/>
                      </p:stCondLst>
                      <p:childTnLst>
                        <p:par>
                          <p:cTn id="191" fill="hold">
                            <p:stCondLst>
                              <p:cond delay="0"/>
                            </p:stCondLst>
                            <p:childTnLst>
                              <p:par>
                                <p:cTn id="192" presetID="17" presetClass="entr" presetSubtype="4" fill="hold" nodeType="clickEffect">
                                  <p:stCondLst>
                                    <p:cond delay="0"/>
                                  </p:stCondLst>
                                  <p:childTnLst>
                                    <p:set>
                                      <p:cBhvr>
                                        <p:cTn id="193" dur="1" fill="hold">
                                          <p:stCondLst>
                                            <p:cond delay="0"/>
                                          </p:stCondLst>
                                        </p:cTn>
                                        <p:tgtEl>
                                          <p:spTgt spid="46"/>
                                        </p:tgtEl>
                                        <p:attrNameLst>
                                          <p:attrName>style.visibility</p:attrName>
                                        </p:attrNameLst>
                                      </p:cBhvr>
                                      <p:to>
                                        <p:strVal val="visible"/>
                                      </p:to>
                                    </p:set>
                                    <p:anim calcmode="lin" valueType="num">
                                      <p:cBhvr>
                                        <p:cTn id="194" dur="500" fill="hold"/>
                                        <p:tgtEl>
                                          <p:spTgt spid="46"/>
                                        </p:tgtEl>
                                        <p:attrNameLst>
                                          <p:attrName>ppt_x</p:attrName>
                                        </p:attrNameLst>
                                      </p:cBhvr>
                                      <p:tavLst>
                                        <p:tav tm="0">
                                          <p:val>
                                            <p:strVal val="#ppt_x"/>
                                          </p:val>
                                        </p:tav>
                                        <p:tav tm="100000">
                                          <p:val>
                                            <p:strVal val="#ppt_x"/>
                                          </p:val>
                                        </p:tav>
                                      </p:tavLst>
                                    </p:anim>
                                    <p:anim calcmode="lin" valueType="num">
                                      <p:cBhvr>
                                        <p:cTn id="195" dur="500" fill="hold"/>
                                        <p:tgtEl>
                                          <p:spTgt spid="46"/>
                                        </p:tgtEl>
                                        <p:attrNameLst>
                                          <p:attrName>ppt_y</p:attrName>
                                        </p:attrNameLst>
                                      </p:cBhvr>
                                      <p:tavLst>
                                        <p:tav tm="0">
                                          <p:val>
                                            <p:strVal val="#ppt_y+#ppt_h/2"/>
                                          </p:val>
                                        </p:tav>
                                        <p:tav tm="100000">
                                          <p:val>
                                            <p:strVal val="#ppt_y"/>
                                          </p:val>
                                        </p:tav>
                                      </p:tavLst>
                                    </p:anim>
                                    <p:anim calcmode="lin" valueType="num">
                                      <p:cBhvr>
                                        <p:cTn id="196" dur="500" fill="hold"/>
                                        <p:tgtEl>
                                          <p:spTgt spid="46"/>
                                        </p:tgtEl>
                                        <p:attrNameLst>
                                          <p:attrName>ppt_w</p:attrName>
                                        </p:attrNameLst>
                                      </p:cBhvr>
                                      <p:tavLst>
                                        <p:tav tm="0">
                                          <p:val>
                                            <p:strVal val="#ppt_w"/>
                                          </p:val>
                                        </p:tav>
                                        <p:tav tm="100000">
                                          <p:val>
                                            <p:strVal val="#ppt_w"/>
                                          </p:val>
                                        </p:tav>
                                      </p:tavLst>
                                    </p:anim>
                                    <p:anim calcmode="lin" valueType="num">
                                      <p:cBhvr>
                                        <p:cTn id="197" dur="500" fill="hold"/>
                                        <p:tgtEl>
                                          <p:spTgt spid="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p:bldP spid="19" grpId="0"/>
      <p:bldP spid="20" grpId="0"/>
      <p:bldP spid="21" grpId="0"/>
      <p:bldP spid="26" grpId="0"/>
      <p:bldP spid="27" grpId="0"/>
      <p:bldP spid="28" grpId="0"/>
      <p:bldP spid="29" grpId="0"/>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animBg="1"/>
      <p:bldP spid="45" grpId="0" animBg="1"/>
      <p:bldP spid="51"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a:extLst>
              <a:ext uri="{FF2B5EF4-FFF2-40B4-BE49-F238E27FC236}">
                <a16:creationId xmlns:a16="http://schemas.microsoft.com/office/drawing/2014/main" id="{A325E8A4-B6EF-F24E-545C-B640A8031D24}"/>
              </a:ext>
            </a:extLst>
          </p:cNvPr>
          <p:cNvSpPr txBox="1"/>
          <p:nvPr/>
        </p:nvSpPr>
        <p:spPr>
          <a:xfrm>
            <a:off x="556821" y="483319"/>
            <a:ext cx="5593080" cy="645160"/>
          </a:xfrm>
          <a:prstGeom prst="rect">
            <a:avLst/>
          </a:prstGeom>
          <a:noFill/>
        </p:spPr>
        <p:txBody>
          <a:bodyPr wrap="none" rtlCol="0">
            <a:spAutoFit/>
          </a:bodyPr>
          <a:lstStyle/>
          <a:p>
            <a:r>
              <a:rPr lang="zh-CN" altLang="en-US" sz="3600" u="sng">
                <a:solidFill>
                  <a:srgbClr val="FF0000"/>
                </a:solidFill>
              </a:rPr>
              <a:t>《沁园春</a:t>
            </a:r>
            <a:r>
              <a:rPr lang="en-US" altLang="zh-CN" sz="3600" u="sng">
                <a:solidFill>
                  <a:srgbClr val="FF0000"/>
                </a:solidFill>
              </a:rPr>
              <a:t>·</a:t>
            </a:r>
            <a:r>
              <a:rPr lang="zh-CN" altLang="en-US" sz="3600" u="sng">
                <a:solidFill>
                  <a:srgbClr val="FF0000"/>
                </a:solidFill>
              </a:rPr>
              <a:t>长沙》的意象美</a:t>
            </a:r>
          </a:p>
        </p:txBody>
      </p:sp>
      <p:sp>
        <p:nvSpPr>
          <p:cNvPr id="11" name="Rectangle 2" title="">
            <a:extLst>
              <a:ext uri="{FF2B5EF4-FFF2-40B4-BE49-F238E27FC236}">
                <a16:creationId xmlns:a16="http://schemas.microsoft.com/office/drawing/2014/main" id="{74F647A3-EBD8-1B4D-9290-D50CBFF28FA9}"/>
              </a:ext>
            </a:extLst>
          </p:cNvPr>
          <p:cNvSpPr txBox="1"/>
          <p:nvPr/>
        </p:nvSpPr>
        <p:spPr>
          <a:xfrm>
            <a:off x="602410" y="1615048"/>
            <a:ext cx="6437872" cy="546100"/>
          </a:xfrm>
          <a:prstGeom prst="rect">
            <a:avLst/>
          </a:prstGeom>
        </p:spPr>
        <p:txBody>
          <a:bodyPr vert="horz" wrap="square" lIns="91440" tIns="45720" rIns="91440" bIns="45720" anchor="t"/>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buFont typeface="Wingdings" panose="05000000000000000000" pitchFamily="2" charset="2"/>
              <a:buNone/>
            </a:pPr>
            <a:r>
              <a:rPr lang="zh-CN" altLang="en-US" sz="3200" b="1">
                <a:ea typeface="黑体" panose="02010609060101010101" pitchFamily="49" charset="-122"/>
              </a:rPr>
              <a:t>（一）意象美来自景物的选取</a:t>
            </a:r>
            <a:r>
              <a:rPr lang="zh-CN" altLang="en-US" sz="3200"/>
              <a:t> </a:t>
            </a:r>
            <a:endParaRPr lang="zh-CN" altLang="en-US" sz="3200"/>
          </a:p>
        </p:txBody>
      </p:sp>
      <p:sp>
        <p:nvSpPr>
          <p:cNvPr id="12" name="Text Box 3" title="">
            <a:extLst>
              <a:ext uri="{FF2B5EF4-FFF2-40B4-BE49-F238E27FC236}">
                <a16:creationId xmlns:a16="http://schemas.microsoft.com/office/drawing/2014/main" id="{5F3F27EA-791D-C5D1-814B-E683939C67C7}"/>
              </a:ext>
            </a:extLst>
          </p:cNvPr>
          <p:cNvSpPr txBox="1">
            <a:spLocks noChangeArrowheads="1"/>
          </p:cNvSpPr>
          <p:nvPr/>
        </p:nvSpPr>
        <p:spPr bwMode="auto">
          <a:xfrm>
            <a:off x="629397" y="2262748"/>
            <a:ext cx="2663825" cy="2225675"/>
          </a:xfrm>
          <a:prstGeom prst="rect">
            <a:avLst/>
          </a:prstGeom>
          <a:solidFill>
            <a:srgbClr val="99CCFF"/>
          </a:solidFill>
          <a:ln w="9525">
            <a:noFill/>
            <a:miter lim="800000"/>
          </a:ln>
          <a:effectLst>
            <a:outerShdw dist="53882" dir="2700000" algn="ctr" rotWithShape="0">
              <a:srgbClr val="333399"/>
            </a:outerShdw>
          </a:effectLst>
        </p:spPr>
        <p:txBody>
          <a:bodyPr>
            <a:spAutoFit/>
          </a:bodyPr>
          <a:lstStyle/>
          <a:p>
            <a:pPr marR="0" defTabSz="914400">
              <a:spcBef>
                <a:spcPct val="50000"/>
              </a:spcBef>
              <a:buClrTx/>
              <a:buSzTx/>
              <a:buFontTx/>
              <a:defRPr/>
            </a:pPr>
            <a:r>
              <a:rPr kumimoji="0" lang="en-US" altLang="zh-CN" sz="2000" b="1" kern="1200" cap="none" spc="0" normalizeH="0" baseline="0" noProof="0">
                <a:latin typeface="楷体_GB2312" pitchFamily="49" charset="-122"/>
                <a:ea typeface="楷体_GB2312" pitchFamily="49" charset="-122"/>
                <a:cs typeface="+mn-cs"/>
              </a:rPr>
              <a:t>1</a:t>
            </a:r>
            <a:r>
              <a:rPr kumimoji="0" lang="zh-CN" altLang="en-US" sz="2000" b="1" kern="1200" cap="none" spc="0" normalizeH="0" baseline="0" noProof="0">
                <a:latin typeface="楷体_GB2312" pitchFamily="49" charset="-122"/>
                <a:ea typeface="楷体_GB2312" pitchFamily="49" charset="-122"/>
                <a:cs typeface="+mn-cs"/>
              </a:rPr>
              <a:t>、从空间：</a:t>
            </a:r>
          </a:p>
          <a:p>
            <a:pPr marR="0" defTabSz="914400">
              <a:spcBef>
                <a:spcPct val="50000"/>
              </a:spcBef>
              <a:buClrTx/>
              <a:buSzTx/>
              <a:buFontTx/>
              <a:defRPr/>
            </a:pPr>
            <a:r>
              <a:rPr kumimoji="0" lang="zh-CN" altLang="en-US" sz="2000" b="1" kern="1200" cap="none" spc="0" normalizeH="0" baseline="0" noProof="0">
                <a:latin typeface="楷体_GB2312" pitchFamily="49" charset="-122"/>
                <a:ea typeface="楷体_GB2312" pitchFamily="49" charset="-122"/>
                <a:cs typeface="+mn-cs"/>
              </a:rPr>
              <a:t>山上的</a:t>
            </a:r>
            <a:r>
              <a:rPr kumimoji="0" lang="zh-CN" altLang="en-US" sz="2000" b="1" kern="1200" cap="none" spc="0" normalizeH="0" baseline="0" noProof="0">
                <a:latin typeface="Arial"/>
                <a:ea typeface="楷体_GB2312" pitchFamily="49" charset="-122"/>
                <a:cs typeface="+mn-cs"/>
              </a:rPr>
              <a:t>“</a:t>
            </a:r>
            <a:r>
              <a:rPr kumimoji="0" lang="zh-CN" altLang="en-US" sz="2000" b="1" kern="1200" cap="none" spc="0" normalizeH="0" baseline="0" noProof="0">
                <a:latin typeface="楷体_GB2312" pitchFamily="49" charset="-122"/>
                <a:ea typeface="楷体_GB2312" pitchFamily="49" charset="-122"/>
                <a:cs typeface="+mn-cs"/>
              </a:rPr>
              <a:t>层林</a:t>
            </a:r>
            <a:r>
              <a:rPr kumimoji="0" lang="zh-CN" altLang="en-US" sz="2000" b="1" kern="1200" cap="none" spc="0" normalizeH="0" baseline="0" noProof="0">
                <a:latin typeface="Arial"/>
                <a:ea typeface="楷体_GB2312" pitchFamily="49" charset="-122"/>
                <a:cs typeface="+mn-cs"/>
              </a:rPr>
              <a:t>”</a:t>
            </a:r>
            <a:r>
              <a:rPr kumimoji="0" lang="zh-CN" altLang="en-US" sz="2000" b="1" kern="1200" cap="none" spc="0" normalizeH="0" baseline="0" noProof="0">
                <a:latin typeface="楷体_GB2312" pitchFamily="49" charset="-122"/>
                <a:ea typeface="楷体_GB2312" pitchFamily="49" charset="-122"/>
                <a:cs typeface="+mn-cs"/>
              </a:rPr>
              <a:t>， </a:t>
            </a:r>
          </a:p>
          <a:p>
            <a:pPr marR="0" defTabSz="914400">
              <a:spcBef>
                <a:spcPct val="50000"/>
              </a:spcBef>
              <a:buClrTx/>
              <a:buSzTx/>
              <a:buFontTx/>
              <a:defRPr/>
            </a:pPr>
            <a:r>
              <a:rPr kumimoji="0" lang="zh-CN" altLang="en-US" sz="2000" b="1" kern="1200" cap="none" spc="0" normalizeH="0" baseline="0" noProof="0">
                <a:latin typeface="楷体_GB2312" pitchFamily="49" charset="-122"/>
                <a:ea typeface="楷体_GB2312" pitchFamily="49" charset="-122"/>
                <a:cs typeface="+mn-cs"/>
              </a:rPr>
              <a:t>江中的</a:t>
            </a:r>
            <a:r>
              <a:rPr kumimoji="0" lang="zh-CN" altLang="en-US" sz="2000" b="1" kern="1200" cap="none" spc="0" normalizeH="0" baseline="0" noProof="0">
                <a:latin typeface="Arial"/>
                <a:ea typeface="楷体_GB2312" pitchFamily="49" charset="-122"/>
                <a:cs typeface="+mn-cs"/>
              </a:rPr>
              <a:t>“</a:t>
            </a:r>
            <a:r>
              <a:rPr kumimoji="0" lang="zh-CN" altLang="en-US" sz="2000" b="1" kern="1200" cap="none" spc="0" normalizeH="0" baseline="0" noProof="0">
                <a:latin typeface="楷体_GB2312" pitchFamily="49" charset="-122"/>
                <a:ea typeface="楷体_GB2312" pitchFamily="49" charset="-122"/>
                <a:cs typeface="+mn-cs"/>
              </a:rPr>
              <a:t>百舸</a:t>
            </a:r>
            <a:r>
              <a:rPr kumimoji="0" lang="zh-CN" altLang="en-US" sz="2000" b="1" kern="1200" cap="none" spc="0" normalizeH="0" baseline="0" noProof="0">
                <a:latin typeface="Arial"/>
                <a:ea typeface="楷体_GB2312" pitchFamily="49" charset="-122"/>
                <a:cs typeface="+mn-cs"/>
              </a:rPr>
              <a:t>”</a:t>
            </a:r>
            <a:r>
              <a:rPr kumimoji="0" lang="zh-CN" altLang="en-US" sz="2000" b="1" kern="1200" cap="none" spc="0" normalizeH="0" baseline="0" noProof="0">
                <a:latin typeface="楷体_GB2312" pitchFamily="49" charset="-122"/>
                <a:ea typeface="楷体_GB2312" pitchFamily="49" charset="-122"/>
                <a:cs typeface="+mn-cs"/>
              </a:rPr>
              <a:t>， </a:t>
            </a:r>
          </a:p>
          <a:p>
            <a:pPr marR="0" defTabSz="914400">
              <a:spcBef>
                <a:spcPct val="50000"/>
              </a:spcBef>
              <a:buClrTx/>
              <a:buSzTx/>
              <a:buFontTx/>
              <a:defRPr/>
            </a:pPr>
            <a:r>
              <a:rPr kumimoji="0" lang="zh-CN" altLang="en-US" sz="2000" b="1" kern="1200" cap="none" spc="0" normalizeH="0" baseline="0" noProof="0">
                <a:latin typeface="楷体_GB2312" pitchFamily="49" charset="-122"/>
                <a:ea typeface="楷体_GB2312" pitchFamily="49" charset="-122"/>
                <a:cs typeface="+mn-cs"/>
              </a:rPr>
              <a:t>空中的雄鹰， </a:t>
            </a:r>
          </a:p>
          <a:p>
            <a:pPr marR="0" defTabSz="914400">
              <a:spcBef>
                <a:spcPct val="50000"/>
              </a:spcBef>
              <a:buClrTx/>
              <a:buSzTx/>
              <a:buFontTx/>
              <a:defRPr/>
            </a:pPr>
            <a:r>
              <a:rPr kumimoji="0" lang="zh-CN" altLang="en-US" sz="2000" b="1" kern="1200" cap="none" spc="0" normalizeH="0" baseline="0" noProof="0">
                <a:latin typeface="楷体_GB2312" pitchFamily="49" charset="-122"/>
                <a:ea typeface="楷体_GB2312" pitchFamily="49" charset="-122"/>
                <a:cs typeface="+mn-cs"/>
              </a:rPr>
              <a:t>水底的游鱼 </a:t>
            </a:r>
          </a:p>
        </p:txBody>
      </p:sp>
      <p:sp>
        <p:nvSpPr>
          <p:cNvPr id="13" name="Text Box 4" title="">
            <a:extLst>
              <a:ext uri="{FF2B5EF4-FFF2-40B4-BE49-F238E27FC236}">
                <a16:creationId xmlns:a16="http://schemas.microsoft.com/office/drawing/2014/main" id="{846B7313-FBB6-54FB-C345-D09A39557CF3}"/>
              </a:ext>
            </a:extLst>
          </p:cNvPr>
          <p:cNvSpPr txBox="1">
            <a:spLocks noChangeArrowheads="1"/>
          </p:cNvSpPr>
          <p:nvPr/>
        </p:nvSpPr>
        <p:spPr bwMode="auto">
          <a:xfrm>
            <a:off x="629397" y="4639235"/>
            <a:ext cx="2663825" cy="1616075"/>
          </a:xfrm>
          <a:prstGeom prst="rect">
            <a:avLst/>
          </a:prstGeom>
          <a:solidFill>
            <a:srgbClr val="99CCFF"/>
          </a:solidFill>
          <a:ln w="9525">
            <a:noFill/>
            <a:miter lim="800000"/>
          </a:ln>
          <a:effectLst>
            <a:outerShdw dist="53882" dir="2700000" algn="ctr" rotWithShape="0">
              <a:srgbClr val="333399"/>
            </a:outerShdw>
          </a:effectLst>
        </p:spPr>
        <p:txBody>
          <a:bodyPr>
            <a:spAutoFit/>
          </a:bodyPr>
          <a:lstStyle/>
          <a:p>
            <a:pPr marR="0" defTabSz="914400">
              <a:spcBef>
                <a:spcPct val="50000"/>
              </a:spcBef>
              <a:buClrTx/>
              <a:buSzTx/>
              <a:buFontTx/>
              <a:defRPr/>
            </a:pPr>
            <a:r>
              <a:rPr kumimoji="0" lang="en-US" altLang="zh-CN" sz="2000" b="1" kern="1200" cap="none" spc="0" normalizeH="0" baseline="0" noProof="0">
                <a:latin typeface="楷体_GB2312" pitchFamily="49" charset="-122"/>
                <a:ea typeface="楷体_GB2312" pitchFamily="49" charset="-122"/>
                <a:cs typeface="+mn-cs"/>
              </a:rPr>
              <a:t>2</a:t>
            </a:r>
            <a:r>
              <a:rPr kumimoji="0" lang="zh-CN" altLang="en-US" sz="2000" b="1" kern="1200" cap="none" spc="0" normalizeH="0" baseline="0" noProof="0">
                <a:latin typeface="楷体_GB2312" pitchFamily="49" charset="-122"/>
                <a:ea typeface="楷体_GB2312" pitchFamily="49" charset="-122"/>
                <a:cs typeface="+mn-cs"/>
              </a:rPr>
              <a:t>、从状态：</a:t>
            </a:r>
          </a:p>
          <a:p>
            <a:pPr marR="0" defTabSz="914400">
              <a:spcBef>
                <a:spcPct val="50000"/>
              </a:spcBef>
              <a:buClrTx/>
              <a:buSzTx/>
              <a:buFontTx/>
              <a:defRPr/>
            </a:pPr>
            <a:r>
              <a:rPr kumimoji="0" lang="zh-CN" altLang="en-US" sz="2000" b="1" kern="1200" cap="none" spc="0" normalizeH="0" baseline="0" noProof="0">
                <a:latin typeface="楷体_GB2312" pitchFamily="49" charset="-122"/>
                <a:ea typeface="楷体_GB2312" pitchFamily="49" charset="-122"/>
                <a:cs typeface="+mn-cs"/>
              </a:rPr>
              <a:t>静态的火红的枫林，</a:t>
            </a:r>
          </a:p>
          <a:p>
            <a:pPr marR="0" defTabSz="914400">
              <a:spcBef>
                <a:spcPct val="50000"/>
              </a:spcBef>
              <a:buClrTx/>
              <a:buSzTx/>
              <a:buFontTx/>
              <a:defRPr/>
            </a:pPr>
            <a:r>
              <a:rPr kumimoji="0" lang="zh-CN" altLang="en-US" sz="2000" b="1" kern="1200" cap="none" spc="0" normalizeH="0" baseline="0" noProof="0">
                <a:latin typeface="楷体_GB2312" pitchFamily="49" charset="-122"/>
                <a:ea typeface="楷体_GB2312" pitchFamily="49" charset="-122"/>
                <a:cs typeface="+mn-cs"/>
              </a:rPr>
              <a:t>动态的</a:t>
            </a:r>
            <a:r>
              <a:rPr kumimoji="0" lang="zh-CN" altLang="en-US" sz="2000" b="1" kern="1200" cap="none" spc="0" normalizeH="0" baseline="0" noProof="0">
                <a:latin typeface="Arial"/>
                <a:ea typeface="楷体_GB2312" pitchFamily="49" charset="-122"/>
                <a:cs typeface="+mn-cs"/>
              </a:rPr>
              <a:t>“</a:t>
            </a:r>
            <a:r>
              <a:rPr kumimoji="0" lang="zh-CN" altLang="en-US" sz="2000" b="1" kern="1200" cap="none" spc="0" normalizeH="0" baseline="0" noProof="0">
                <a:latin typeface="楷体_GB2312" pitchFamily="49" charset="-122"/>
                <a:ea typeface="楷体_GB2312" pitchFamily="49" charset="-122"/>
                <a:cs typeface="+mn-cs"/>
              </a:rPr>
              <a:t>争流</a:t>
            </a:r>
            <a:r>
              <a:rPr kumimoji="0" lang="zh-CN" altLang="en-US" sz="2000" b="1" kern="1200" cap="none" spc="0" normalizeH="0" baseline="0" noProof="0">
                <a:latin typeface="Arial"/>
                <a:ea typeface="楷体_GB2312" pitchFamily="49" charset="-122"/>
                <a:cs typeface="+mn-cs"/>
              </a:rPr>
              <a:t>”</a:t>
            </a:r>
            <a:r>
              <a:rPr kumimoji="0" lang="zh-CN" altLang="en-US" sz="2000" b="1" kern="1200" cap="none" spc="0" normalizeH="0" baseline="0" noProof="0">
                <a:latin typeface="楷体_GB2312" pitchFamily="49" charset="-122"/>
                <a:ea typeface="楷体_GB2312" pitchFamily="49" charset="-122"/>
                <a:cs typeface="+mn-cs"/>
              </a:rPr>
              <a:t>的</a:t>
            </a:r>
            <a:r>
              <a:rPr kumimoji="0" lang="zh-CN" altLang="en-US" sz="2000" b="1" kern="1200" cap="none" spc="0" normalizeH="0" baseline="0" noProof="0">
                <a:latin typeface="Arial"/>
                <a:ea typeface="楷体_GB2312" pitchFamily="49" charset="-122"/>
                <a:cs typeface="+mn-cs"/>
              </a:rPr>
              <a:t>“</a:t>
            </a:r>
            <a:r>
              <a:rPr kumimoji="0" lang="zh-CN" altLang="en-US" sz="2000" b="1" kern="1200" cap="none" spc="0" normalizeH="0" baseline="0" noProof="0">
                <a:latin typeface="楷体_GB2312" pitchFamily="49" charset="-122"/>
                <a:ea typeface="楷体_GB2312" pitchFamily="49" charset="-122"/>
                <a:cs typeface="+mn-cs"/>
              </a:rPr>
              <a:t>百舸</a:t>
            </a:r>
            <a:r>
              <a:rPr kumimoji="0" lang="zh-CN" altLang="en-US" sz="2000" b="1" kern="1200" cap="none" spc="0" normalizeH="0" baseline="0" noProof="0">
                <a:latin typeface="Arial"/>
                <a:ea typeface="楷体_GB2312" pitchFamily="49" charset="-122"/>
                <a:cs typeface="+mn-cs"/>
              </a:rPr>
              <a:t>”</a:t>
            </a:r>
            <a:r>
              <a:rPr kumimoji="0" lang="zh-CN" altLang="en-US" sz="2000" b="1" kern="1200" cap="none" spc="0" normalizeH="0" baseline="0" noProof="0">
                <a:latin typeface="楷体_GB2312" pitchFamily="49" charset="-122"/>
                <a:ea typeface="楷体_GB2312" pitchFamily="49" charset="-122"/>
                <a:cs typeface="+mn-cs"/>
              </a:rPr>
              <a:t>等 </a:t>
            </a:r>
          </a:p>
        </p:txBody>
      </p:sp>
      <p:sp>
        <p:nvSpPr>
          <p:cNvPr id="14" name="Text Box 5" title="">
            <a:extLst>
              <a:ext uri="{FF2B5EF4-FFF2-40B4-BE49-F238E27FC236}">
                <a16:creationId xmlns:a16="http://schemas.microsoft.com/office/drawing/2014/main" id="{39020582-E1B1-75FF-8A7B-FCB815DF4752}"/>
              </a:ext>
            </a:extLst>
          </p:cNvPr>
          <p:cNvSpPr txBox="1">
            <a:spLocks noChangeArrowheads="1"/>
          </p:cNvSpPr>
          <p:nvPr/>
        </p:nvSpPr>
        <p:spPr bwMode="auto">
          <a:xfrm>
            <a:off x="4158410" y="2767573"/>
            <a:ext cx="1079500" cy="2530475"/>
          </a:xfrm>
          <a:prstGeom prst="rect">
            <a:avLst/>
          </a:prstGeom>
          <a:blipFill dpi="0" rotWithShape="1">
            <a:blip r:embed="rId2"/>
            <a:tile tx="0" ty="0" sx="100000" sy="100000" flip="none" algn="tl"/>
          </a:blipFill>
          <a:ln w="9525">
            <a:noFill/>
            <a:miter lim="800000"/>
          </a:ln>
          <a:effectLst>
            <a:outerShdw dist="53882" dir="2700000" algn="ctr" rotWithShape="0">
              <a:srgbClr val="333399"/>
            </a:outerShdw>
          </a:effectLst>
        </p:spPr>
        <p:txBody>
          <a:bodyPr>
            <a:spAutoFit/>
          </a:bodyPr>
          <a:lstStyle/>
          <a:p>
            <a:pPr>
              <a:spcBef>
                <a:spcPct val="50000"/>
              </a:spcBef>
            </a:pPr>
            <a:r>
              <a:rPr lang="zh-CN" altLang="en-US" sz="2000" b="1">
                <a:latin typeface="楷体_GB2312" pitchFamily="49" charset="-122"/>
                <a:ea typeface="楷体_GB2312" pitchFamily="49" charset="-122"/>
              </a:rPr>
              <a:t>  或广博，或宏伟，或雄峻。竞相向上、生机勃勃</a:t>
            </a:r>
            <a:r>
              <a:rPr lang="zh-CN" altLang="en-US" b="1">
                <a:latin typeface="楷体_GB2312" pitchFamily="49" charset="-122"/>
                <a:ea typeface="楷体_GB2312" pitchFamily="49" charset="-122"/>
              </a:rPr>
              <a:t> </a:t>
            </a:r>
          </a:p>
        </p:txBody>
      </p:sp>
      <p:sp>
        <p:nvSpPr>
          <p:cNvPr id="15" name="AutoShape 6" title="">
            <a:extLst>
              <a:ext uri="{FF2B5EF4-FFF2-40B4-BE49-F238E27FC236}">
                <a16:creationId xmlns:a16="http://schemas.microsoft.com/office/drawing/2014/main" id="{C0ADBDFC-7C76-856F-2405-1B397C089B3F}"/>
              </a:ext>
            </a:extLst>
          </p:cNvPr>
          <p:cNvSpPr/>
          <p:nvPr/>
        </p:nvSpPr>
        <p:spPr>
          <a:xfrm>
            <a:off x="3509122" y="2912035"/>
            <a:ext cx="225425" cy="2951163"/>
          </a:xfrm>
          <a:prstGeom prst="rightBrace">
            <a:avLst>
              <a:gd name="adj1" fmla="val 109096"/>
              <a:gd name="adj2" fmla="val 50000"/>
            </a:avLst>
          </a:prstGeom>
          <a:noFill/>
          <a:ln w="9525" cap="flat" cmpd="sng">
            <a:solidFill>
              <a:schemeClr val="tx1"/>
            </a:solidFill>
            <a:prstDash val="solid"/>
            <a:headEnd type="none" w="med" len="med"/>
            <a:tailEnd type="none" w="med" len="med"/>
          </a:ln>
        </p:spPr>
        <p:txBody>
          <a:bodyPr wrap="none" anchor="ctr"/>
          <a:lstStyle/>
          <a:p>
            <a:pPr algn="ctr"/>
            <a:endParaRPr lang="zh-CN" altLang="zh-CN">
              <a:latin typeface="Arial" panose="020b0604020202020204" pitchFamily="34" charset="0"/>
            </a:endParaRPr>
          </a:p>
        </p:txBody>
      </p:sp>
      <p:sp>
        <p:nvSpPr>
          <p:cNvPr id="16" name="Text Box 7" title="">
            <a:extLst>
              <a:ext uri="{FF2B5EF4-FFF2-40B4-BE49-F238E27FC236}">
                <a16:creationId xmlns:a16="http://schemas.microsoft.com/office/drawing/2014/main" id="{5571F72E-0199-8F7A-C191-B1C152D6B34D}"/>
              </a:ext>
            </a:extLst>
          </p:cNvPr>
          <p:cNvSpPr txBox="1">
            <a:spLocks noChangeArrowheads="1"/>
          </p:cNvSpPr>
          <p:nvPr/>
        </p:nvSpPr>
        <p:spPr bwMode="auto">
          <a:xfrm>
            <a:off x="6461872" y="3270810"/>
            <a:ext cx="2376488" cy="1187450"/>
          </a:xfrm>
          <a:prstGeom prst="rect">
            <a:avLst/>
          </a:prstGeom>
          <a:solidFill>
            <a:srgbClr val="99CCFF"/>
          </a:solidFill>
          <a:ln w="9525">
            <a:noFill/>
            <a:miter lim="800000"/>
          </a:ln>
          <a:effectLst>
            <a:outerShdw dist="81320" dir="2319588" algn="ctr" rotWithShape="0">
              <a:srgbClr val="333399">
                <a:alpha val="50000"/>
              </a:srgbClr>
            </a:outerShdw>
          </a:effectLst>
        </p:spPr>
        <p:txBody>
          <a:bodyPr>
            <a:spAutoFit/>
          </a:bodyPr>
          <a:lstStyle/>
          <a:p>
            <a:pPr marR="0" defTabSz="914400">
              <a:spcBef>
                <a:spcPct val="50000"/>
              </a:spcBef>
              <a:buClrTx/>
              <a:buSzTx/>
              <a:buFontTx/>
              <a:defRPr/>
            </a:pPr>
            <a:r>
              <a:rPr kumimoji="0" lang="en-US" altLang="zh-CN" sz="2400" b="1" kern="1200" cap="none" spc="0" normalizeH="0" baseline="0" noProof="0">
                <a:latin typeface="Arial" panose="020b0604020202020204" pitchFamily="34" charset="0"/>
                <a:ea typeface="楷体_GB2312" pitchFamily="49" charset="-122"/>
                <a:cs typeface="+mn-cs"/>
              </a:rPr>
              <a:t>       </a:t>
            </a:r>
            <a:r>
              <a:rPr kumimoji="0" lang="zh-CN" altLang="en-US" sz="2400" b="1" kern="1200" cap="none" spc="0" normalizeH="0" baseline="0" noProof="0">
                <a:latin typeface="Arial" panose="020b0604020202020204" pitchFamily="34" charset="0"/>
                <a:ea typeface="楷体_GB2312" pitchFamily="49" charset="-122"/>
                <a:cs typeface="+mn-cs"/>
              </a:rPr>
              <a:t>与毛泽东积极向上，昂扬奋进的立意契合。</a:t>
            </a:r>
          </a:p>
        </p:txBody>
      </p:sp>
      <p:sp>
        <p:nvSpPr>
          <p:cNvPr id="17" name="AutoShape 8" title="">
            <a:extLst>
              <a:ext uri="{FF2B5EF4-FFF2-40B4-BE49-F238E27FC236}">
                <a16:creationId xmlns:a16="http://schemas.microsoft.com/office/drawing/2014/main" id="{0A7CD65C-CEA7-148E-E67B-645E647E9AF5}"/>
              </a:ext>
            </a:extLst>
          </p:cNvPr>
          <p:cNvSpPr/>
          <p:nvPr/>
        </p:nvSpPr>
        <p:spPr>
          <a:xfrm>
            <a:off x="5453810" y="3704198"/>
            <a:ext cx="792162" cy="342900"/>
          </a:xfrm>
          <a:prstGeom prst="notchedRightArrow">
            <a:avLst>
              <a:gd name="adj1" fmla="val 50000"/>
              <a:gd name="adj2" fmla="val 57754"/>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8" name="Text Box 9" title="">
            <a:extLst>
              <a:ext uri="{FF2B5EF4-FFF2-40B4-BE49-F238E27FC236}">
                <a16:creationId xmlns:a16="http://schemas.microsoft.com/office/drawing/2014/main" id="{37B0B67C-D868-B0BD-3BDC-664690B34405}"/>
              </a:ext>
            </a:extLst>
          </p:cNvPr>
          <p:cNvSpPr txBox="1"/>
          <p:nvPr/>
        </p:nvSpPr>
        <p:spPr>
          <a:xfrm>
            <a:off x="7458915" y="4886092"/>
            <a:ext cx="4103688" cy="823912"/>
          </a:xfrm>
          <a:prstGeom prst="rect">
            <a:avLst/>
          </a:prstGeom>
          <a:noFill/>
          <a:ln w="9525">
            <a:noFill/>
          </a:ln>
        </p:spPr>
        <p:txBody>
          <a:bodyPr>
            <a:spAutoFit/>
          </a:bodyPr>
          <a:lstStyle/>
          <a:p>
            <a:pPr>
              <a:spcBef>
                <a:spcPct val="50000"/>
              </a:spcBef>
            </a:pPr>
            <a:r>
              <a:rPr lang="zh-CN" altLang="en-US" sz="4800" b="1">
                <a:solidFill>
                  <a:srgbClr val="FF3300"/>
                </a:solidFill>
                <a:latin typeface="Arial" panose="020b0604020202020204" pitchFamily="34" charset="0"/>
                <a:ea typeface="楷体_GB2312" pitchFamily="49" charset="-122"/>
              </a:rPr>
              <a:t>以壮景抒豪情</a:t>
            </a:r>
          </a:p>
        </p:txBody>
      </p:sp>
    </p:spTree>
    <p:custDataLst>
      <p:tags r:id="rId3"/>
    </p:custDataLst>
    <p:extLst>
      <p:ext uri="{BB962C8B-B14F-4D97-AF65-F5344CB8AC3E}">
        <p14:creationId xmlns:p14="http://schemas.microsoft.com/office/powerpoint/2010/main" val="35442587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indefinite" fill="hold">
                                          <p:stCondLst>
                                            <p:cond delay="0"/>
                                          </p:stCondLst>
                                        </p:cTn>
                                        <p:tgtEl>
                                          <p:spTgt spid="12">
                                            <p:txEl>
                                              <p:pRg st="0" end="0"/>
                                            </p:txEl>
                                          </p:spTgt>
                                        </p:tgtEl>
                                        <p:attrNameLst>
                                          <p:attrName>style.visibility</p:attrName>
                                        </p:attrNameLst>
                                      </p:cBhvr>
                                      <p:to>
                                        <p:strVal val="visible"/>
                                      </p:to>
                                    </p:set>
                                    <p:animEffect transition="in" filter="box(in)">
                                      <p:cBhvr>
                                        <p:cTn id="7" dur="500"/>
                                        <p:tgtEl>
                                          <p:spTgt spid="12">
                                            <p:txEl>
                                              <p:pRg st="0" end="0"/>
                                            </p:txEl>
                                          </p:spTgt>
                                        </p:tgtEl>
                                      </p:cBhvr>
                                    </p:animEffect>
                                  </p:childTnLst>
                                </p:cTn>
                              </p:par>
                              <p:par>
                                <p:cTn id="8" presetID="4" presetClass="entr" presetSubtype="16" fill="hold" nodeType="withEffect">
                                  <p:stCondLst>
                                    <p:cond delay="0"/>
                                  </p:stCondLst>
                                  <p:childTnLst>
                                    <p:set>
                                      <p:cBhvr>
                                        <p:cTn id="9" dur="indefinite" fill="hold">
                                          <p:stCondLst>
                                            <p:cond delay="0"/>
                                          </p:stCondLst>
                                        </p:cTn>
                                        <p:tgtEl>
                                          <p:spTgt spid="12">
                                            <p:txEl>
                                              <p:pRg st="1" end="1"/>
                                            </p:txEl>
                                          </p:spTgt>
                                        </p:tgtEl>
                                        <p:attrNameLst>
                                          <p:attrName>style.visibility</p:attrName>
                                        </p:attrNameLst>
                                      </p:cBhvr>
                                      <p:to>
                                        <p:strVal val="visible"/>
                                      </p:to>
                                    </p:set>
                                    <p:animEffect transition="in" filter="box(in)">
                                      <p:cBhvr>
                                        <p:cTn id="10" dur="500"/>
                                        <p:tgtEl>
                                          <p:spTgt spid="12">
                                            <p:txEl>
                                              <p:pRg st="1" end="1"/>
                                            </p:txEl>
                                          </p:spTgt>
                                        </p:tgtEl>
                                      </p:cBhvr>
                                    </p:animEffect>
                                  </p:childTnLst>
                                </p:cTn>
                              </p:par>
                              <p:par>
                                <p:cTn id="11" presetID="4" presetClass="entr" presetSubtype="16" fill="hold" nodeType="withEffect">
                                  <p:stCondLst>
                                    <p:cond delay="0"/>
                                  </p:stCondLst>
                                  <p:childTnLst>
                                    <p:set>
                                      <p:cBhvr>
                                        <p:cTn id="12" dur="indefinite" fill="hold">
                                          <p:stCondLst>
                                            <p:cond delay="0"/>
                                          </p:stCondLst>
                                        </p:cTn>
                                        <p:tgtEl>
                                          <p:spTgt spid="12">
                                            <p:txEl>
                                              <p:pRg st="2" end="2"/>
                                            </p:txEl>
                                          </p:spTgt>
                                        </p:tgtEl>
                                        <p:attrNameLst>
                                          <p:attrName>style.visibility</p:attrName>
                                        </p:attrNameLst>
                                      </p:cBhvr>
                                      <p:to>
                                        <p:strVal val="visible"/>
                                      </p:to>
                                    </p:set>
                                    <p:animEffect transition="in" filter="box(in)">
                                      <p:cBhvr>
                                        <p:cTn id="13" dur="500"/>
                                        <p:tgtEl>
                                          <p:spTgt spid="12">
                                            <p:txEl>
                                              <p:pRg st="2" end="2"/>
                                            </p:txEl>
                                          </p:spTgt>
                                        </p:tgtEl>
                                      </p:cBhvr>
                                    </p:animEffect>
                                  </p:childTnLst>
                                </p:cTn>
                              </p:par>
                              <p:par>
                                <p:cTn id="14" presetID="4" presetClass="entr" presetSubtype="16" fill="hold" nodeType="withEffect">
                                  <p:stCondLst>
                                    <p:cond delay="0"/>
                                  </p:stCondLst>
                                  <p:childTnLst>
                                    <p:set>
                                      <p:cBhvr>
                                        <p:cTn id="15" dur="indefinite" fill="hold">
                                          <p:stCondLst>
                                            <p:cond delay="0"/>
                                          </p:stCondLst>
                                        </p:cTn>
                                        <p:tgtEl>
                                          <p:spTgt spid="12">
                                            <p:txEl>
                                              <p:pRg st="3" end="3"/>
                                            </p:txEl>
                                          </p:spTgt>
                                        </p:tgtEl>
                                        <p:attrNameLst>
                                          <p:attrName>style.visibility</p:attrName>
                                        </p:attrNameLst>
                                      </p:cBhvr>
                                      <p:to>
                                        <p:strVal val="visible"/>
                                      </p:to>
                                    </p:set>
                                    <p:animEffect transition="in" filter="box(in)">
                                      <p:cBhvr>
                                        <p:cTn id="16" dur="500"/>
                                        <p:tgtEl>
                                          <p:spTgt spid="12">
                                            <p:txEl>
                                              <p:pRg st="3" end="3"/>
                                            </p:txEl>
                                          </p:spTgt>
                                        </p:tgtEl>
                                      </p:cBhvr>
                                    </p:animEffect>
                                  </p:childTnLst>
                                </p:cTn>
                              </p:par>
                              <p:par>
                                <p:cTn id="17" presetID="4" presetClass="entr" presetSubtype="16" fill="hold" nodeType="withEffect">
                                  <p:stCondLst>
                                    <p:cond delay="0"/>
                                  </p:stCondLst>
                                  <p:childTnLst>
                                    <p:set>
                                      <p:cBhvr>
                                        <p:cTn id="18" dur="indefinite" fill="hold">
                                          <p:stCondLst>
                                            <p:cond delay="0"/>
                                          </p:stCondLst>
                                        </p:cTn>
                                        <p:tgtEl>
                                          <p:spTgt spid="12">
                                            <p:txEl>
                                              <p:pRg st="4" end="4"/>
                                            </p:txEl>
                                          </p:spTgt>
                                        </p:tgtEl>
                                        <p:attrNameLst>
                                          <p:attrName>style.visibility</p:attrName>
                                        </p:attrNameLst>
                                      </p:cBhvr>
                                      <p:to>
                                        <p:strVal val="visible"/>
                                      </p:to>
                                    </p:set>
                                    <p:animEffect transition="in" filter="box(in)">
                                      <p:cBhvr>
                                        <p:cTn id="19" dur="500"/>
                                        <p:tgtEl>
                                          <p:spTgt spid="1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3" presetClass="entr" presetSubtype="10" fill="hold" grpId="0" nodeType="clickEffect">
                                  <p:stCondLst>
                                    <p:cond delay="0"/>
                                  </p:stCondLst>
                                  <p:childTnLst>
                                    <p:set>
                                      <p:cBhvr>
                                        <p:cTn id="23" dur="indefinite"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par>
                    <p:cTn id="25" fill="hold" nodeType="clickPar">
                      <p:stCondLst>
                        <p:cond delay="indefinite"/>
                        <p:cond evt="onBegin" delay="0">
                          <p:tn val="24"/>
                        </p:cond>
                      </p:stCondLst>
                      <p:childTnLst>
                        <p:par>
                          <p:cTn id="26" fill="hold">
                            <p:stCondLst>
                              <p:cond delay="0"/>
                            </p:stCondLst>
                            <p:childTnLst>
                              <p:par>
                                <p:cTn id="27" presetID="24" presetClass="entr" presetSubtype="0" fill="hold" grpId="0" nodeType="clickEffect">
                                  <p:stCondLst>
                                    <p:cond delay="0"/>
                                  </p:stCondLst>
                                  <p:childTnLst>
                                    <p:set>
                                      <p:cBhvr>
                                        <p:cTn id="28" dur="indefinite" fill="hold">
                                          <p:stCondLst>
                                            <p:cond delay="0"/>
                                          </p:stCondLst>
                                        </p:cTn>
                                        <p:tgtEl>
                                          <p:spTgt spid="15"/>
                                        </p:tgtEl>
                                        <p:attrNameLst>
                                          <p:attrName>style.visibility</p:attrName>
                                        </p:attrNameLst>
                                      </p:cBhvr>
                                      <p:to>
                                        <p:strVal val="visible"/>
                                      </p:to>
                                    </p:set>
                                    <p:anim calcmode="lin" valueType="num">
                                      <p:cBhvr>
                                        <p:cTn id="29" dur="indefinite" fill="hold"/>
                                        <p:tgtEl>
                                          <p:spTgt spid="15"/>
                                        </p:tgtEl>
                                      </p:cBhvr>
                                    </p:anim>
                                  </p:childTnLst>
                                </p:cTn>
                              </p:par>
                            </p:childTnLst>
                          </p:cTn>
                        </p:par>
                        <p:par>
                          <p:cTn id="30" fill="hold" nodeType="afterGroup">
                            <p:stCondLst>
                              <p:cond delay="indefinite"/>
                            </p:stCondLst>
                            <p:childTnLst>
                              <p:par>
                                <p:cTn id="31" presetID="3" presetClass="entr" presetSubtype="10" fill="hold" grpId="0" nodeType="afterEffect">
                                  <p:stCondLst>
                                    <p:cond delay="0"/>
                                  </p:stCondLst>
                                  <p:childTnLst>
                                    <p:set>
                                      <p:cBhvr>
                                        <p:cTn id="32" dur="indefinite" fill="hold">
                                          <p:stCondLst>
                                            <p:cond delay="0"/>
                                          </p:stCondLst>
                                        </p:cTn>
                                        <p:tgtEl>
                                          <p:spTgt spid="14"/>
                                        </p:tgtEl>
                                        <p:attrNameLst>
                                          <p:attrName>style.visibility</p:attrName>
                                        </p:attrNameLst>
                                      </p:cBhvr>
                                      <p:to>
                                        <p:strVal val="visible"/>
                                      </p:to>
                                    </p:set>
                                    <p:animEffect transition="in" filter="blinds(horizontal)">
                                      <p:cBhvr>
                                        <p:cTn id="33" dur="500"/>
                                        <p:tgtEl>
                                          <p:spTgt spid="14"/>
                                        </p:tgtEl>
                                      </p:cBhvr>
                                    </p:animEffect>
                                  </p:childTnLst>
                                </p:cTn>
                              </p:par>
                            </p:childTnLst>
                          </p:cTn>
                        </p:par>
                      </p:childTnLst>
                    </p:cTn>
                  </p:par>
                  <p:par>
                    <p:cTn id="34" fill="hold" nodeType="clickPar">
                      <p:stCondLst>
                        <p:cond delay="indefinite"/>
                        <p:cond evt="onBegin" delay="0">
                          <p:tn val="33"/>
                        </p:cond>
                      </p:stCondLst>
                      <p:childTnLst>
                        <p:par>
                          <p:cTn id="35" fill="hold">
                            <p:stCondLst>
                              <p:cond delay="0"/>
                            </p:stCondLst>
                            <p:childTnLst>
                              <p:par>
                                <p:cTn id="36" presetID="24" presetClass="entr" presetSubtype="0" fill="hold" grpId="0" nodeType="clickEffect">
                                  <p:stCondLst>
                                    <p:cond delay="0"/>
                                  </p:stCondLst>
                                  <p:childTnLst>
                                    <p:set>
                                      <p:cBhvr>
                                        <p:cTn id="37" dur="indefinite" fill="hold">
                                          <p:stCondLst>
                                            <p:cond delay="0"/>
                                          </p:stCondLst>
                                        </p:cTn>
                                        <p:tgtEl>
                                          <p:spTgt spid="17"/>
                                        </p:tgtEl>
                                        <p:attrNameLst>
                                          <p:attrName>style.visibility</p:attrName>
                                        </p:attrNameLst>
                                      </p:cBhvr>
                                      <p:to>
                                        <p:strVal val="visible"/>
                                      </p:to>
                                    </p:set>
                                    <p:anim calcmode="lin" valueType="num">
                                      <p:cBhvr>
                                        <p:cTn id="38" dur="indefinite" fill="hold"/>
                                        <p:tgtEl>
                                          <p:spTgt spid="17"/>
                                        </p:tgtEl>
                                      </p:cBhvr>
                                    </p:anim>
                                  </p:childTnLst>
                                </p:cTn>
                              </p:par>
                            </p:childTnLst>
                          </p:cTn>
                        </p:par>
                        <p:par>
                          <p:cTn id="39" fill="hold" nodeType="afterGroup">
                            <p:stCondLst>
                              <p:cond delay="indefinite"/>
                            </p:stCondLst>
                            <p:childTnLst>
                              <p:par>
                                <p:cTn id="40" presetID="2" presetClass="entr" presetSubtype="4" fill="hold" grpId="0" nodeType="afterEffect">
                                  <p:stCondLst>
                                    <p:cond delay="0"/>
                                  </p:stCondLst>
                                  <p:childTnLst>
                                    <p:set>
                                      <p:cBhvr>
                                        <p:cTn id="41" dur="indefinite"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cond evt="onBegin" delay="0">
                          <p:tn val="43"/>
                        </p:cond>
                      </p:stCondLst>
                      <p:childTnLst>
                        <p:par>
                          <p:cTn id="45" fill="hold">
                            <p:stCondLst>
                              <p:cond delay="0"/>
                            </p:stCondLst>
                            <p:childTnLst>
                              <p:par>
                                <p:cTn id="46" presetID="45" presetClass="entr" presetSubtype="0" fill="hold" grpId="0" nodeType="clickEffect">
                                  <p:stCondLst>
                                    <p:cond delay="0"/>
                                  </p:stCondLst>
                                  <p:iterate type="lt">
                                    <p:tmPct val="10000"/>
                                  </p:iterate>
                                  <p:childTnLst>
                                    <p:set>
                                      <p:cBhvr>
                                        <p:cTn id="47" dur="indefinite" fill="hold">
                                          <p:stCondLst>
                                            <p:cond delay="0"/>
                                          </p:stCondLst>
                                        </p:cTn>
                                        <p:tgtEl>
                                          <p:spTgt spid="18"/>
                                        </p:tgtEl>
                                        <p:attrNameLst>
                                          <p:attrName>style.visibility</p:attrName>
                                        </p:attrNameLst>
                                      </p:cBhvr>
                                      <p:to>
                                        <p:strVal val="visible"/>
                                      </p:to>
                                    </p:set>
                                    <p:animEffect transition="in" filter="fade">
                                      <p:cBhvr>
                                        <p:cTn id="48" dur="2000"/>
                                        <p:tgtEl>
                                          <p:spTgt spid="18"/>
                                        </p:tgtEl>
                                      </p:cBhvr>
                                    </p:animEffect>
                                    <p:anim calcmode="lin" valueType="num">
                                      <p:cBhvr>
                                        <p:cTn id="49" dur="2000" fill="hold"/>
                                        <p:tgtEl>
                                          <p:spTgt spid="18"/>
                                        </p:tgtEl>
                                        <p:attrNameLst>
                                          <p:attrName>ppt_w</p:attrName>
                                        </p:attrNameLst>
                                      </p:cBhvr>
                                      <p:tavLst>
                                        <p:tav tm="0" fmla="#ppt_w*sin(2.5*pi*$)">
                                          <p:val>
                                            <p:fltVal val="0"/>
                                          </p:val>
                                        </p:tav>
                                        <p:tav tm="100000">
                                          <p:val>
                                            <p:fltVal val="1"/>
                                          </p:val>
                                        </p:tav>
                                      </p:tavLst>
                                    </p:anim>
                                    <p:anim calcmode="lin" valueType="num">
                                      <p:cBhvr>
                                        <p:cTn id="50" dur="20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Rectangle 2" title="">
            <a:extLst>
              <a:ext uri="{FF2B5EF4-FFF2-40B4-BE49-F238E27FC236}">
                <a16:creationId xmlns:a16="http://schemas.microsoft.com/office/drawing/2014/main" id="{39FC70D5-6265-5DCD-683B-4A5C7A06DDDC}"/>
              </a:ext>
            </a:extLst>
          </p:cNvPr>
          <p:cNvSpPr txBox="1"/>
          <p:nvPr/>
        </p:nvSpPr>
        <p:spPr>
          <a:xfrm>
            <a:off x="463363" y="730904"/>
            <a:ext cx="5857875" cy="704850"/>
          </a:xfrm>
          <a:prstGeom prst="rect">
            <a:avLst/>
          </a:prstGeom>
        </p:spPr>
        <p:txBody>
          <a:bodyPr vert="horz" wrap="square" lIns="91440" tIns="45720" rIns="91440" bIns="45720" anchor="ct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隶书" panose="02010509060101010101" pitchFamily="49" charset="-122"/>
                <a:cs typeface="+mj-cs"/>
              </a:defRPr>
            </a:lvl1pPr>
          </a:lstStyle>
          <a:p>
            <a:r>
              <a:rPr lang="zh-CN" altLang="en-US" sz="3200">
                <a:ea typeface="黑体" panose="02010609060101010101" pitchFamily="49" charset="-122"/>
              </a:rPr>
              <a:t>（二）意象美来自意象的表达</a:t>
            </a:r>
            <a:r>
              <a:rPr lang="zh-CN" altLang="en-US"/>
              <a:t> </a:t>
            </a:r>
          </a:p>
        </p:txBody>
      </p:sp>
      <p:sp>
        <p:nvSpPr>
          <p:cNvPr id="3" name="矩形 3" title="">
            <a:extLst>
              <a:ext uri="{FF2B5EF4-FFF2-40B4-BE49-F238E27FC236}">
                <a16:creationId xmlns:a16="http://schemas.microsoft.com/office/drawing/2014/main" id="{FDE8EB6B-D9F8-9E0E-D15A-6503E9C7D433}"/>
              </a:ext>
            </a:extLst>
          </p:cNvPr>
          <p:cNvSpPr/>
          <p:nvPr/>
        </p:nvSpPr>
        <p:spPr>
          <a:xfrm>
            <a:off x="134938" y="1629709"/>
            <a:ext cx="11423556" cy="2432397"/>
          </a:xfrm>
          <a:prstGeom prst="rect">
            <a:avLst/>
          </a:prstGeom>
          <a:noFill/>
          <a:ln w="9525">
            <a:noFill/>
          </a:ln>
        </p:spPr>
        <p:txBody>
          <a:bodyPr wrap="square">
            <a:spAutoFit/>
          </a:bodyPr>
          <a:lstStyle/>
          <a:p>
            <a:pPr>
              <a:lnSpc>
                <a:spcPct val="140000"/>
              </a:lnSpc>
              <a:buFont typeface="Wingdings" panose="05000000000000000000" pitchFamily="2" charset="2"/>
            </a:pPr>
            <a:r>
              <a:rPr lang="en-US" altLang="zh-CN" sz="2800" b="1">
                <a:solidFill>
                  <a:srgbClr val="C00000"/>
                </a:solidFill>
                <a:latin typeface="黑体" panose="02010609060101010101" pitchFamily="49" charset="-122"/>
                <a:ea typeface="黑体" panose="02010609060101010101" pitchFamily="49" charset="-122"/>
              </a:rPr>
              <a:t>    1.</a:t>
            </a:r>
            <a:r>
              <a:rPr lang="zh-CN" altLang="en-US" sz="2800" b="1">
                <a:solidFill>
                  <a:srgbClr val="C00000"/>
                </a:solidFill>
                <a:latin typeface="黑体" panose="02010609060101010101" pitchFamily="49" charset="-122"/>
                <a:ea typeface="黑体" panose="02010609060101010101" pitchFamily="49" charset="-122"/>
              </a:rPr>
              <a:t>山红水绿的静景的色彩美</a:t>
            </a:r>
            <a:r>
              <a:rPr lang="zh-CN" altLang="en-US" sz="2800" b="1">
                <a:solidFill>
                  <a:srgbClr val="C00000"/>
                </a:solidFill>
                <a:latin typeface="Arial" panose="020b0604020202020204" pitchFamily="34" charset="0"/>
              </a:rPr>
              <a:t> </a:t>
            </a:r>
          </a:p>
          <a:p>
            <a:pPr algn="just">
              <a:lnSpc>
                <a:spcPct val="140000"/>
              </a:lnSpc>
              <a:buFont typeface="Wingdings" panose="05000000000000000000" pitchFamily="2" charset="2"/>
            </a:pPr>
            <a:r>
              <a:rPr lang="zh-CN" altLang="en-US" sz="2800">
                <a:latin typeface="Arial" panose="020b0604020202020204" pitchFamily="34" charset="0"/>
              </a:rPr>
              <a:t>      </a:t>
            </a:r>
            <a:r>
              <a:rPr lang="zh-CN" altLang="en-US" sz="2800">
                <a:latin typeface="黑体" panose="02010609060101010101" pitchFamily="49" charset="-122"/>
                <a:ea typeface="黑体" panose="02010609060101010101" pitchFamily="49" charset="-122"/>
              </a:rPr>
              <a:t>“万山红遍”“层林尽染”“漫江碧透”中的“</a:t>
            </a:r>
            <a:r>
              <a:rPr lang="zh-CN" altLang="en-US" sz="2800">
                <a:solidFill>
                  <a:srgbClr val="FF0000"/>
                </a:solidFill>
                <a:latin typeface="黑体" panose="02010609060101010101" pitchFamily="49" charset="-122"/>
                <a:ea typeface="黑体" panose="02010609060101010101" pitchFamily="49" charset="-122"/>
              </a:rPr>
              <a:t>万</a:t>
            </a:r>
            <a:r>
              <a:rPr lang="zh-CN" altLang="en-US" sz="2800">
                <a:latin typeface="黑体" panose="02010609060101010101" pitchFamily="49" charset="-122"/>
                <a:ea typeface="黑体" panose="02010609060101010101" pitchFamily="49" charset="-122"/>
              </a:rPr>
              <a:t>”“</a:t>
            </a:r>
            <a:r>
              <a:rPr lang="zh-CN" altLang="en-US" sz="2800">
                <a:solidFill>
                  <a:srgbClr val="FF0000"/>
                </a:solidFill>
                <a:latin typeface="黑体" panose="02010609060101010101" pitchFamily="49" charset="-122"/>
                <a:ea typeface="黑体" panose="02010609060101010101" pitchFamily="49" charset="-122"/>
              </a:rPr>
              <a:t>层</a:t>
            </a:r>
            <a:r>
              <a:rPr lang="zh-CN" altLang="en-US" sz="2800">
                <a:latin typeface="黑体" panose="02010609060101010101" pitchFamily="49" charset="-122"/>
                <a:ea typeface="黑体" panose="02010609060101010101" pitchFamily="49" charset="-122"/>
              </a:rPr>
              <a:t>”“</a:t>
            </a:r>
            <a:r>
              <a:rPr lang="zh-CN" altLang="en-US" sz="2800">
                <a:solidFill>
                  <a:srgbClr val="FF0000"/>
                </a:solidFill>
                <a:latin typeface="黑体" panose="02010609060101010101" pitchFamily="49" charset="-122"/>
                <a:ea typeface="黑体" panose="02010609060101010101" pitchFamily="49" charset="-122"/>
              </a:rPr>
              <a:t>漫</a:t>
            </a:r>
            <a:r>
              <a:rPr lang="zh-CN" altLang="en-US" sz="2800">
                <a:latin typeface="黑体" panose="02010609060101010101" pitchFamily="49" charset="-122"/>
                <a:ea typeface="黑体" panose="02010609060101010101" pitchFamily="49" charset="-122"/>
              </a:rPr>
              <a:t>”以及“</a:t>
            </a:r>
            <a:r>
              <a:rPr lang="zh-CN" altLang="en-US" sz="2800">
                <a:solidFill>
                  <a:srgbClr val="FF0000"/>
                </a:solidFill>
                <a:latin typeface="黑体" panose="02010609060101010101" pitchFamily="49" charset="-122"/>
                <a:ea typeface="黑体" panose="02010609060101010101" pitchFamily="49" charset="-122"/>
              </a:rPr>
              <a:t>遍</a:t>
            </a:r>
            <a:r>
              <a:rPr lang="zh-CN" altLang="en-US" sz="2800">
                <a:latin typeface="黑体" panose="02010609060101010101" pitchFamily="49" charset="-122"/>
                <a:ea typeface="黑体" panose="02010609060101010101" pitchFamily="49" charset="-122"/>
              </a:rPr>
              <a:t>”“</a:t>
            </a:r>
            <a:r>
              <a:rPr lang="zh-CN" altLang="en-US" sz="2800">
                <a:solidFill>
                  <a:srgbClr val="FF0000"/>
                </a:solidFill>
                <a:latin typeface="黑体" panose="02010609060101010101" pitchFamily="49" charset="-122"/>
                <a:ea typeface="黑体" panose="02010609060101010101" pitchFamily="49" charset="-122"/>
              </a:rPr>
              <a:t>尽</a:t>
            </a:r>
            <a:r>
              <a:rPr lang="zh-CN" altLang="en-US" sz="2800">
                <a:latin typeface="黑体" panose="02010609060101010101" pitchFamily="49" charset="-122"/>
                <a:ea typeface="黑体" panose="02010609060101010101" pitchFamily="49" charset="-122"/>
              </a:rPr>
              <a:t>”“</a:t>
            </a:r>
            <a:r>
              <a:rPr lang="zh-CN" altLang="en-US" sz="2800">
                <a:solidFill>
                  <a:srgbClr val="FF0000"/>
                </a:solidFill>
                <a:latin typeface="黑体" panose="02010609060101010101" pitchFamily="49" charset="-122"/>
                <a:ea typeface="黑体" panose="02010609060101010101" pitchFamily="49" charset="-122"/>
              </a:rPr>
              <a:t>透</a:t>
            </a:r>
            <a:r>
              <a:rPr lang="zh-CN" altLang="en-US" sz="2800">
                <a:latin typeface="黑体" panose="02010609060101010101" pitchFamily="49" charset="-122"/>
                <a:ea typeface="黑体" panose="02010609060101010101" pitchFamily="49" charset="-122"/>
              </a:rPr>
              <a:t>”这些词在范围、程度、层次等方面，使红绿两色更为突出，更为丰富，更为浓艳鲜明。令人喜爱。</a:t>
            </a:r>
            <a:endParaRPr lang="zh-CN" altLang="en-US" sz="2800">
              <a:latin typeface="Arial" panose="020b0604020202020204" pitchFamily="34" charset="0"/>
            </a:endParaRPr>
          </a:p>
        </p:txBody>
      </p:sp>
    </p:spTree>
    <p:custDataLst>
      <p:tags r:id="rId2"/>
    </p:custDataLst>
    <p:extLst>
      <p:ext uri="{BB962C8B-B14F-4D97-AF65-F5344CB8AC3E}">
        <p14:creationId xmlns:p14="http://schemas.microsoft.com/office/powerpoint/2010/main" val="41475040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indefinite"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title="">
            <a:extLst>
              <a:ext uri="{FF2B5EF4-FFF2-40B4-BE49-F238E27FC236}">
                <a16:creationId xmlns:a16="http://schemas.microsoft.com/office/drawing/2014/main" id="{6B2F563A-0092-5FC6-7E1D-97416DD9B1D7}"/>
              </a:ext>
            </a:extLst>
          </p:cNvPr>
          <p:cNvPicPr>
            <a:picLocks noChangeAspect="1"/>
          </p:cNvPicPr>
          <p:nvPr/>
        </p:nvPicPr>
        <p:blipFill>
          <a:blip r:embed="rId2"/>
          <a:stretch>
            <a:fillRect/>
          </a:stretch>
        </p:blipFill>
        <p:spPr>
          <a:xfrm>
            <a:off x="179512" y="478995"/>
            <a:ext cx="7243264" cy="5999499"/>
          </a:xfrm>
          <a:prstGeom prst="rect">
            <a:avLst/>
          </a:prstGeom>
          <a:noFill/>
          <a:ln w="9525">
            <a:noFill/>
          </a:ln>
        </p:spPr>
      </p:pic>
      <p:pic>
        <p:nvPicPr>
          <p:cNvPr id="6" name="图片 5" title="">
            <a:extLst>
              <a:ext uri="{FF2B5EF4-FFF2-40B4-BE49-F238E27FC236}">
                <a16:creationId xmlns:a16="http://schemas.microsoft.com/office/drawing/2014/main" id="{7CCB7AD6-2BBA-F527-14BC-A2AB8FFD0756}"/>
              </a:ext>
            </a:extLst>
          </p:cNvPr>
          <p:cNvPicPr>
            <a:picLocks noChangeAspect="1"/>
          </p:cNvPicPr>
          <p:nvPr/>
        </p:nvPicPr>
        <p:blipFill>
          <a:blip r:embed="rId3"/>
          <a:stretch>
            <a:fillRect/>
          </a:stretch>
        </p:blipFill>
        <p:spPr>
          <a:xfrm>
            <a:off x="3998259" y="424329"/>
            <a:ext cx="7521575" cy="5030788"/>
          </a:xfrm>
          <a:prstGeom prst="rect">
            <a:avLst/>
          </a:prstGeom>
          <a:noFill/>
          <a:ln w="9525">
            <a:noFill/>
          </a:ln>
        </p:spPr>
      </p:pic>
    </p:spTree>
    <p:custDataLst>
      <p:tags r:id="rId4"/>
    </p:custDataLst>
    <p:extLst>
      <p:ext uri="{BB962C8B-B14F-4D97-AF65-F5344CB8AC3E}">
        <p14:creationId xmlns:p14="http://schemas.microsoft.com/office/powerpoint/2010/main" val="12109884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1" presetClass="entr" presetSubtype="0" fill="hold" nodeType="afterEffect">
                                  <p:stCondLst>
                                    <p:cond delay="3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3" title="">
            <a:extLst>
              <a:ext uri="{FF2B5EF4-FFF2-40B4-BE49-F238E27FC236}">
                <a16:creationId xmlns:a16="http://schemas.microsoft.com/office/drawing/2014/main" id="{0C82B700-BF7B-8059-06D7-88F6672B8F38}"/>
              </a:ext>
            </a:extLst>
          </p:cNvPr>
          <p:cNvSpPr/>
          <p:nvPr/>
        </p:nvSpPr>
        <p:spPr>
          <a:xfrm>
            <a:off x="523969" y="820551"/>
            <a:ext cx="10986713" cy="4170181"/>
          </a:xfrm>
          <a:prstGeom prst="rect">
            <a:avLst/>
          </a:prstGeom>
          <a:noFill/>
          <a:ln w="9525">
            <a:noFill/>
          </a:ln>
        </p:spPr>
        <p:txBody>
          <a:bodyPr wrap="square">
            <a:spAutoFit/>
          </a:bodyPr>
          <a:lstStyle/>
          <a:p>
            <a:pPr>
              <a:lnSpc>
                <a:spcPct val="120000"/>
              </a:lnSpc>
              <a:buFont typeface="Wingdings" panose="05000000000000000000" pitchFamily="2" charset="2"/>
            </a:pPr>
            <a:r>
              <a:rPr lang="zh-CN" altLang="en-US" sz="3200" b="1">
                <a:solidFill>
                  <a:srgbClr val="C00000"/>
                </a:solidFill>
                <a:latin typeface="Arial" panose="020b0604020202020204" pitchFamily="34" charset="0"/>
              </a:rPr>
              <a:t> </a:t>
            </a:r>
            <a:r>
              <a:rPr lang="en-US" altLang="zh-CN" sz="3200" b="1">
                <a:solidFill>
                  <a:srgbClr val="C00000"/>
                </a:solidFill>
                <a:latin typeface="黑体" panose="02010609060101010101" pitchFamily="49" charset="-122"/>
                <a:ea typeface="黑体" panose="02010609060101010101" pitchFamily="49" charset="-122"/>
              </a:rPr>
              <a:t>2.</a:t>
            </a:r>
            <a:r>
              <a:rPr lang="zh-CN" altLang="en-US" sz="3200" b="1">
                <a:solidFill>
                  <a:srgbClr val="C00000"/>
                </a:solidFill>
                <a:latin typeface="黑体" panose="02010609060101010101" pitchFamily="49" charset="-122"/>
                <a:ea typeface="黑体" panose="02010609060101010101" pitchFamily="49" charset="-122"/>
              </a:rPr>
              <a:t>事物动态的雄壮美</a:t>
            </a:r>
            <a:r>
              <a:rPr lang="zh-CN" altLang="en-US" sz="3200" b="1">
                <a:solidFill>
                  <a:srgbClr val="C00000"/>
                </a:solidFill>
                <a:latin typeface="Arial" panose="020b0604020202020204" pitchFamily="34" charset="0"/>
              </a:rPr>
              <a:t>  </a:t>
            </a:r>
          </a:p>
          <a:p>
            <a:pPr latinLnBrk="1">
              <a:lnSpc>
                <a:spcPct val="120000"/>
              </a:lnSpc>
              <a:buFont typeface="Wingdings" panose="05000000000000000000" pitchFamily="2" charset="2"/>
            </a:pPr>
            <a:r>
              <a:rPr lang="zh-CN" altLang="en-US" sz="3200">
                <a:latin typeface="Arial" panose="020b0604020202020204" pitchFamily="34" charset="0"/>
              </a:rPr>
              <a:t>      </a:t>
            </a:r>
            <a:r>
              <a:rPr lang="zh-CN" altLang="en-US" sz="3200">
                <a:latin typeface="黑体" panose="02010609060101010101" pitchFamily="49" charset="-122"/>
                <a:ea typeface="黑体" panose="02010609060101010101" pitchFamily="49" charset="-122"/>
              </a:rPr>
              <a:t>“百舸争流”中的“</a:t>
            </a:r>
            <a:r>
              <a:rPr lang="zh-CN" altLang="en-US" sz="3200">
                <a:solidFill>
                  <a:srgbClr val="FF0000"/>
                </a:solidFill>
                <a:latin typeface="黑体" panose="02010609060101010101" pitchFamily="49" charset="-122"/>
                <a:ea typeface="黑体" panose="02010609060101010101" pitchFamily="49" charset="-122"/>
              </a:rPr>
              <a:t>争</a:t>
            </a:r>
            <a:r>
              <a:rPr lang="zh-CN" altLang="en-US" sz="3200">
                <a:latin typeface="黑体" panose="02010609060101010101" pitchFamily="49" charset="-122"/>
                <a:ea typeface="黑体" panose="02010609060101010101" pitchFamily="49" charset="-122"/>
              </a:rPr>
              <a:t>”增加了昂扬奋进的气氛，活现出千帆竞发、争先恐后的热烈场面。“鹰击长空”“鱼翔浅底”中，“</a:t>
            </a:r>
            <a:r>
              <a:rPr lang="zh-CN" altLang="en-US" sz="3200">
                <a:solidFill>
                  <a:srgbClr val="FF0000"/>
                </a:solidFill>
                <a:latin typeface="黑体" panose="02010609060101010101" pitchFamily="49" charset="-122"/>
                <a:ea typeface="黑体" panose="02010609060101010101" pitchFamily="49" charset="-122"/>
              </a:rPr>
              <a:t>击</a:t>
            </a:r>
            <a:r>
              <a:rPr lang="zh-CN" altLang="en-US" sz="3200">
                <a:latin typeface="黑体" panose="02010609060101010101" pitchFamily="49" charset="-122"/>
                <a:ea typeface="黑体" panose="02010609060101010101" pitchFamily="49" charset="-122"/>
              </a:rPr>
              <a:t>”“</a:t>
            </a:r>
            <a:r>
              <a:rPr lang="zh-CN" altLang="en-US" sz="3200">
                <a:solidFill>
                  <a:srgbClr val="FF0000"/>
                </a:solidFill>
                <a:latin typeface="黑体" panose="02010609060101010101" pitchFamily="49" charset="-122"/>
                <a:ea typeface="黑体" panose="02010609060101010101" pitchFamily="49" charset="-122"/>
              </a:rPr>
              <a:t>翔</a:t>
            </a:r>
            <a:r>
              <a:rPr lang="zh-CN" altLang="en-US" sz="3200">
                <a:latin typeface="黑体" panose="02010609060101010101" pitchFamily="49" charset="-122"/>
                <a:ea typeface="黑体" panose="02010609060101010101" pitchFamily="49" charset="-122"/>
              </a:rPr>
              <a:t>”准确而生动地刻画出了鹰飞的矫健和鱼游的欢愉自在。“万类霜天竞自由”中的“</a:t>
            </a:r>
            <a:r>
              <a:rPr lang="zh-CN" altLang="en-US" sz="3200">
                <a:solidFill>
                  <a:srgbClr val="FF0000"/>
                </a:solidFill>
                <a:latin typeface="黑体" panose="02010609060101010101" pitchFamily="49" charset="-122"/>
                <a:ea typeface="黑体" panose="02010609060101010101" pitchFamily="49" charset="-122"/>
              </a:rPr>
              <a:t>竞</a:t>
            </a:r>
            <a:r>
              <a:rPr lang="zh-CN" altLang="en-US" sz="3200">
                <a:latin typeface="黑体" panose="02010609060101010101" pitchFamily="49" charset="-122"/>
                <a:ea typeface="黑体" panose="02010609060101010101" pitchFamily="49" charset="-122"/>
              </a:rPr>
              <a:t>”字，有力地突出了在寒秋严霜下的万物旺盛的生命力，让人感受到诗人对大自然的无限热爱和由衷赞美。</a:t>
            </a:r>
            <a:endParaRPr lang="zh-CN" altLang="en-US" sz="3200">
              <a:latin typeface="Arial" panose="020b0604020202020204" pitchFamily="34" charset="0"/>
            </a:endParaRPr>
          </a:p>
        </p:txBody>
      </p:sp>
    </p:spTree>
    <p:custDataLst>
      <p:tags r:id="rId2"/>
    </p:custDataLst>
    <p:extLst>
      <p:ext uri="{BB962C8B-B14F-4D97-AF65-F5344CB8AC3E}">
        <p14:creationId xmlns:p14="http://schemas.microsoft.com/office/powerpoint/2010/main" val="1814935917"/>
      </p:ext>
    </p:extLst>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文本占位符 94215" title="">
            <a:extLst>
              <a:ext uri="{FF2B5EF4-FFF2-40B4-BE49-F238E27FC236}">
                <a16:creationId xmlns:a16="http://schemas.microsoft.com/office/drawing/2014/main" id="{68F15EA4-AE93-5800-8B66-0BBD8A72D550}"/>
              </a:ext>
            </a:extLst>
          </p:cNvPr>
          <p:cNvPicPr>
            <a:picLocks noChangeAspect="1"/>
          </p:cNvPicPr>
          <p:nvPr/>
        </p:nvPicPr>
        <p:blipFill>
          <a:blip r:embed="rId2"/>
          <a:stretch>
            <a:fillRect/>
          </a:stretch>
        </p:blipFill>
        <p:spPr>
          <a:xfrm>
            <a:off x="346635" y="1679389"/>
            <a:ext cx="7592354" cy="4859898"/>
          </a:xfrm>
          <a:prstGeom prst="rect">
            <a:avLst/>
          </a:prstGeom>
        </p:spPr>
      </p:pic>
      <p:pic>
        <p:nvPicPr>
          <p:cNvPr id="3" name="文本占位符 92162" title="">
            <a:extLst>
              <a:ext uri="{FF2B5EF4-FFF2-40B4-BE49-F238E27FC236}">
                <a16:creationId xmlns:a16="http://schemas.microsoft.com/office/drawing/2014/main" id="{62F8DE68-BD4D-CE37-C8D0-AAE45E22387D}"/>
              </a:ext>
            </a:extLst>
          </p:cNvPr>
          <p:cNvPicPr>
            <a:picLocks noChangeAspect="1"/>
          </p:cNvPicPr>
          <p:nvPr/>
        </p:nvPicPr>
        <p:blipFill>
          <a:blip r:embed="rId3"/>
          <a:stretch>
            <a:fillRect/>
          </a:stretch>
        </p:blipFill>
        <p:spPr>
          <a:xfrm>
            <a:off x="6400800" y="221130"/>
            <a:ext cx="5396753" cy="3207870"/>
          </a:xfrm>
          <a:prstGeom prst="rect">
            <a:avLst/>
          </a:prstGeom>
        </p:spPr>
      </p:pic>
      <p:pic>
        <p:nvPicPr>
          <p:cNvPr id="4" name="图片 3" title="">
            <a:extLst>
              <a:ext uri="{FF2B5EF4-FFF2-40B4-BE49-F238E27FC236}">
                <a16:creationId xmlns:a16="http://schemas.microsoft.com/office/drawing/2014/main" id="{EF839D4F-346A-3984-4155-2608996AE4B3}"/>
              </a:ext>
            </a:extLst>
          </p:cNvPr>
          <p:cNvPicPr>
            <a:picLocks noChangeAspect="1"/>
          </p:cNvPicPr>
          <p:nvPr/>
        </p:nvPicPr>
        <p:blipFill>
          <a:blip r:embed="rId4"/>
          <a:stretch>
            <a:fillRect/>
          </a:stretch>
        </p:blipFill>
        <p:spPr>
          <a:xfrm>
            <a:off x="6998447" y="3635750"/>
            <a:ext cx="4356100" cy="2903537"/>
          </a:xfrm>
          <a:prstGeom prst="rect">
            <a:avLst/>
          </a:prstGeom>
          <a:noFill/>
          <a:ln w="9525">
            <a:noFill/>
          </a:ln>
        </p:spPr>
      </p:pic>
    </p:spTree>
    <p:custDataLst>
      <p:tags r:id="rId5"/>
    </p:custDataLst>
    <p:extLst>
      <p:ext uri="{BB962C8B-B14F-4D97-AF65-F5344CB8AC3E}">
        <p14:creationId xmlns:p14="http://schemas.microsoft.com/office/powerpoint/2010/main" val="11263067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nodeType="afterEffect">
                                  <p:stCondLst>
                                    <p:cond delay="40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nodeType="afterGroup">
                            <p:stCondLst>
                              <p:cond delay="4500"/>
                            </p:stCondLst>
                            <p:childTnLst>
                              <p:par>
                                <p:cTn id="10" presetID="23" presetClass="entr" presetSubtype="16" fill="hold" nodeType="afterEffect">
                                  <p:stCondLst>
                                    <p:cond delay="30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Rectangle 25" title="">
            <a:extLst>
              <a:ext uri="{FF2B5EF4-FFF2-40B4-BE49-F238E27FC236}">
                <a16:creationId xmlns:a16="http://schemas.microsoft.com/office/drawing/2014/main" id="{C111D6D4-5401-F617-B398-D1E4A9FD0C80}"/>
              </a:ext>
            </a:extLst>
          </p:cNvPr>
          <p:cNvSpPr txBox="1"/>
          <p:nvPr/>
        </p:nvSpPr>
        <p:spPr>
          <a:xfrm>
            <a:off x="452437" y="488950"/>
            <a:ext cx="6336834" cy="703263"/>
          </a:xfrm>
          <a:prstGeom prst="rect">
            <a:avLst/>
          </a:prstGeom>
        </p:spPr>
        <p:txBody>
          <a:bodyPr vert="horz" wrap="square" lIns="91440" tIns="45720" rIns="91440" bIns="45720" anchor="ct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隶书" panose="02010509060101010101" pitchFamily="49" charset="-122"/>
                <a:cs typeface="+mj-cs"/>
              </a:defRPr>
            </a:lvl1pPr>
          </a:lstStyle>
          <a:p>
            <a:r>
              <a:rPr lang="zh-CN" altLang="en-US" sz="3200">
                <a:ea typeface="黑体" panose="02010609060101010101" pitchFamily="49" charset="-122"/>
              </a:rPr>
              <a:t>（三）意象美来自意象的组合</a:t>
            </a:r>
          </a:p>
        </p:txBody>
      </p:sp>
      <p:sp>
        <p:nvSpPr>
          <p:cNvPr id="3" name="Rectangle 5" title="">
            <a:extLst>
              <a:ext uri="{FF2B5EF4-FFF2-40B4-BE49-F238E27FC236}">
                <a16:creationId xmlns:a16="http://schemas.microsoft.com/office/drawing/2014/main" id="{8988C7D9-C4BD-72E4-1EB6-F7518B11B74D}"/>
              </a:ext>
            </a:extLst>
          </p:cNvPr>
          <p:cNvSpPr txBox="1"/>
          <p:nvPr/>
        </p:nvSpPr>
        <p:spPr>
          <a:xfrm>
            <a:off x="481012" y="1422400"/>
            <a:ext cx="3200400" cy="576263"/>
          </a:xfrm>
          <a:prstGeom prst="rect">
            <a:avLst/>
          </a:prstGeom>
        </p:spPr>
        <p:txBody>
          <a:bodyPr vert="horz" wrap="square" lIns="91440" tIns="45720" rIns="91440" bIns="45720" anchor="t"/>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buFont typeface="Wingdings" panose="05000000000000000000" pitchFamily="2" charset="2"/>
              <a:buNone/>
            </a:pPr>
            <a:r>
              <a:rPr lang="en-US" altLang="zh-CN" sz="3200" b="1">
                <a:solidFill>
                  <a:srgbClr val="800000"/>
                </a:solidFill>
                <a:ea typeface="黑体" panose="02010609060101010101" pitchFamily="49" charset="-122"/>
              </a:rPr>
              <a:t>1</a:t>
            </a:r>
            <a:r>
              <a:rPr lang="zh-CN" altLang="en-US" sz="3200" b="1">
                <a:solidFill>
                  <a:srgbClr val="800000"/>
                </a:solidFill>
                <a:ea typeface="黑体" panose="02010609060101010101" pitchFamily="49" charset="-122"/>
              </a:rPr>
              <a:t>、并置式</a:t>
            </a:r>
          </a:p>
        </p:txBody>
      </p:sp>
      <p:sp>
        <p:nvSpPr>
          <p:cNvPr id="4" name="Text Box 6" title="">
            <a:extLst>
              <a:ext uri="{FF2B5EF4-FFF2-40B4-BE49-F238E27FC236}">
                <a16:creationId xmlns:a16="http://schemas.microsoft.com/office/drawing/2014/main" id="{0A6694E9-DC95-BE22-69BA-6997009BE7A9}"/>
              </a:ext>
            </a:extLst>
          </p:cNvPr>
          <p:cNvSpPr txBox="1"/>
          <p:nvPr/>
        </p:nvSpPr>
        <p:spPr>
          <a:xfrm>
            <a:off x="347662" y="2047875"/>
            <a:ext cx="4248150" cy="457200"/>
          </a:xfrm>
          <a:prstGeom prst="rect">
            <a:avLst/>
          </a:prstGeom>
          <a:noFill/>
          <a:ln w="9525">
            <a:noFill/>
          </a:ln>
        </p:spPr>
        <p:txBody>
          <a:bodyPr>
            <a:spAutoFit/>
          </a:bodyPr>
          <a:lstStyle/>
          <a:p>
            <a:pPr>
              <a:spcBef>
                <a:spcPct val="50000"/>
              </a:spcBef>
            </a:pPr>
            <a:r>
              <a:rPr lang="zh-CN" altLang="en-US" sz="2400" b="1">
                <a:latin typeface="Arial" panose="020b0604020202020204" pitchFamily="34" charset="0"/>
                <a:ea typeface="黑体" panose="02010609060101010101" pitchFamily="49" charset="-122"/>
              </a:rPr>
              <a:t>看：山、林、江、舸、鹰、鱼</a:t>
            </a:r>
            <a:r>
              <a:rPr lang="zh-CN" altLang="en-US" sz="2400" b="1">
                <a:latin typeface="Arial" panose="020b0604020202020204" pitchFamily="34" charset="0"/>
              </a:rPr>
              <a:t>   </a:t>
            </a:r>
          </a:p>
        </p:txBody>
      </p:sp>
      <p:sp>
        <p:nvSpPr>
          <p:cNvPr id="5" name="Text Box 7" title="">
            <a:extLst>
              <a:ext uri="{FF2B5EF4-FFF2-40B4-BE49-F238E27FC236}">
                <a16:creationId xmlns:a16="http://schemas.microsoft.com/office/drawing/2014/main" id="{C860AA1E-4ABA-609D-FF50-0CC0929C1F8D}"/>
              </a:ext>
            </a:extLst>
          </p:cNvPr>
          <p:cNvSpPr txBox="1"/>
          <p:nvPr/>
        </p:nvSpPr>
        <p:spPr>
          <a:xfrm>
            <a:off x="347662" y="2624138"/>
            <a:ext cx="4959444" cy="461665"/>
          </a:xfrm>
          <a:prstGeom prst="rect">
            <a:avLst/>
          </a:prstGeom>
          <a:noFill/>
          <a:ln w="9525">
            <a:noFill/>
          </a:ln>
        </p:spPr>
        <p:txBody>
          <a:bodyPr wrap="square">
            <a:spAutoFit/>
          </a:bodyPr>
          <a:lstStyle/>
          <a:p>
            <a:pPr>
              <a:spcBef>
                <a:spcPct val="50000"/>
              </a:spcBef>
            </a:pPr>
            <a:r>
              <a:rPr lang="zh-CN" altLang="en-US" sz="2400" b="1">
                <a:latin typeface="黑体" panose="02010609060101010101" pitchFamily="49" charset="-122"/>
                <a:ea typeface="黑体" panose="02010609060101010101" pitchFamily="49" charset="-122"/>
              </a:rPr>
              <a:t>忆：指点、激扬、击水、浪遏飞舟</a:t>
            </a:r>
          </a:p>
        </p:txBody>
      </p:sp>
      <p:sp>
        <p:nvSpPr>
          <p:cNvPr id="6" name="Text Box 8" title="">
            <a:extLst>
              <a:ext uri="{FF2B5EF4-FFF2-40B4-BE49-F238E27FC236}">
                <a16:creationId xmlns:a16="http://schemas.microsoft.com/office/drawing/2014/main" id="{6A79C407-A0D5-A1C4-DD13-D3D24E6A2712}"/>
              </a:ext>
            </a:extLst>
          </p:cNvPr>
          <p:cNvSpPr txBox="1"/>
          <p:nvPr/>
        </p:nvSpPr>
        <p:spPr>
          <a:xfrm>
            <a:off x="5599953" y="1800179"/>
            <a:ext cx="5408706" cy="1200329"/>
          </a:xfrm>
          <a:prstGeom prst="rect">
            <a:avLst/>
          </a:prstGeom>
          <a:noFill/>
          <a:ln w="9525">
            <a:noFill/>
          </a:ln>
        </p:spPr>
        <p:txBody>
          <a:bodyPr wrap="square">
            <a:spAutoFit/>
          </a:bodyPr>
          <a:lstStyle/>
          <a:p>
            <a:pPr>
              <a:spcBef>
                <a:spcPct val="50000"/>
              </a:spcBef>
            </a:pPr>
            <a:r>
              <a:rPr lang="en-US" altLang="zh-CN" sz="2400">
                <a:latin typeface="楷体_GB2312" pitchFamily="49" charset="-122"/>
                <a:ea typeface="楷体_GB2312" pitchFamily="49" charset="-122"/>
              </a:rPr>
              <a:t>    </a:t>
            </a:r>
            <a:r>
              <a:rPr lang="zh-CN" altLang="en-US" sz="2400" b="1">
                <a:solidFill>
                  <a:srgbClr val="800000"/>
                </a:solidFill>
                <a:latin typeface="楷体_GB2312" pitchFamily="49" charset="-122"/>
                <a:ea typeface="楷体_GB2312" pitchFamily="49" charset="-122"/>
              </a:rPr>
              <a:t>动静搭配，远近结合，从而构成一幅色彩绚丽的</a:t>
            </a:r>
            <a:r>
              <a:rPr lang="zh-CN" altLang="en-US" sz="2400" b="1">
                <a:solidFill>
                  <a:srgbClr val="800000"/>
                </a:solidFill>
                <a:latin typeface="Arial" panose="020b0604020202020204" pitchFamily="34" charset="0"/>
                <a:ea typeface="楷体_GB2312" pitchFamily="49" charset="-122"/>
              </a:rPr>
              <a:t>“</a:t>
            </a:r>
            <a:r>
              <a:rPr lang="zh-CN" altLang="en-US" sz="2400" b="1">
                <a:solidFill>
                  <a:srgbClr val="800000"/>
                </a:solidFill>
                <a:latin typeface="楷体_GB2312" pitchFamily="49" charset="-122"/>
                <a:ea typeface="楷体_GB2312" pitchFamily="49" charset="-122"/>
              </a:rPr>
              <a:t>湘江秋色图</a:t>
            </a:r>
            <a:r>
              <a:rPr lang="zh-CN" altLang="en-US" sz="2400" b="1">
                <a:solidFill>
                  <a:srgbClr val="800000"/>
                </a:solidFill>
                <a:latin typeface="Arial" panose="020b0604020202020204" pitchFamily="34" charset="0"/>
                <a:ea typeface="楷体_GB2312" pitchFamily="49" charset="-122"/>
              </a:rPr>
              <a:t>”</a:t>
            </a:r>
            <a:r>
              <a:rPr lang="zh-CN" altLang="en-US" sz="2400" b="1">
                <a:solidFill>
                  <a:srgbClr val="800000"/>
                </a:solidFill>
                <a:latin typeface="楷体_GB2312" pitchFamily="49" charset="-122"/>
                <a:ea typeface="楷体_GB2312" pitchFamily="49" charset="-122"/>
              </a:rPr>
              <a:t> ，描绘了一幅生气勃勃的</a:t>
            </a:r>
            <a:r>
              <a:rPr lang="zh-CN" altLang="en-US" sz="2400" b="1">
                <a:solidFill>
                  <a:srgbClr val="800000"/>
                </a:solidFill>
                <a:latin typeface="Arial" panose="020b0604020202020204" pitchFamily="34" charset="0"/>
                <a:ea typeface="楷体_GB2312" pitchFamily="49" charset="-122"/>
              </a:rPr>
              <a:t>“</a:t>
            </a:r>
            <a:r>
              <a:rPr lang="zh-CN" altLang="en-US" sz="2400" b="1">
                <a:solidFill>
                  <a:srgbClr val="800000"/>
                </a:solidFill>
                <a:latin typeface="楷体_GB2312" pitchFamily="49" charset="-122"/>
                <a:ea typeface="楷体_GB2312" pitchFamily="49" charset="-122"/>
              </a:rPr>
              <a:t>少年学子图</a:t>
            </a:r>
            <a:r>
              <a:rPr lang="zh-CN" altLang="en-US" sz="2400" b="1">
                <a:solidFill>
                  <a:srgbClr val="800000"/>
                </a:solidFill>
                <a:latin typeface="Arial" panose="020b0604020202020204" pitchFamily="34" charset="0"/>
                <a:ea typeface="楷体_GB2312" pitchFamily="49" charset="-122"/>
              </a:rPr>
              <a:t>”</a:t>
            </a:r>
            <a:r>
              <a:rPr lang="zh-CN" altLang="en-US" sz="2400" b="1">
                <a:solidFill>
                  <a:srgbClr val="800000"/>
                </a:solidFill>
                <a:latin typeface="楷体_GB2312" pitchFamily="49" charset="-122"/>
                <a:ea typeface="楷体_GB2312" pitchFamily="49" charset="-122"/>
              </a:rPr>
              <a:t>。</a:t>
            </a:r>
          </a:p>
        </p:txBody>
      </p:sp>
      <p:sp>
        <p:nvSpPr>
          <p:cNvPr id="7" name="Rectangle 10" title="">
            <a:extLst>
              <a:ext uri="{FF2B5EF4-FFF2-40B4-BE49-F238E27FC236}">
                <a16:creationId xmlns:a16="http://schemas.microsoft.com/office/drawing/2014/main" id="{C5E7F0CF-7C42-E273-54BF-2C5DBE7CC38F}"/>
              </a:ext>
            </a:extLst>
          </p:cNvPr>
          <p:cNvSpPr/>
          <p:nvPr/>
        </p:nvSpPr>
        <p:spPr>
          <a:xfrm>
            <a:off x="419100" y="3919538"/>
            <a:ext cx="2305050" cy="576262"/>
          </a:xfrm>
          <a:prstGeom prst="rect">
            <a:avLst/>
          </a:prstGeom>
          <a:noFill/>
          <a:ln w="9525">
            <a:noFill/>
          </a:ln>
        </p:spPr>
        <p:txBody>
          <a:bodyPr/>
          <a:lstStyle/>
          <a:p>
            <a:pPr>
              <a:lnSpc>
                <a:spcPct val="90000"/>
              </a:lnSpc>
            </a:pPr>
            <a:r>
              <a:rPr lang="en-US" altLang="zh-CN" sz="3200" b="1">
                <a:solidFill>
                  <a:srgbClr val="800000"/>
                </a:solidFill>
                <a:latin typeface="Comic Sans MS" panose="030f0702030302020204" pitchFamily="66" charset="0"/>
                <a:ea typeface="黑体" panose="02010609060101010101" pitchFamily="49" charset="-122"/>
              </a:rPr>
              <a:t>2</a:t>
            </a:r>
            <a:r>
              <a:rPr lang="zh-CN" altLang="en-US" sz="3200" b="1">
                <a:solidFill>
                  <a:srgbClr val="800000"/>
                </a:solidFill>
                <a:latin typeface="Comic Sans MS" panose="030f0702030302020204" pitchFamily="66" charset="0"/>
                <a:ea typeface="黑体" panose="02010609060101010101" pitchFamily="49" charset="-122"/>
              </a:rPr>
              <a:t>、辐射式</a:t>
            </a:r>
          </a:p>
        </p:txBody>
      </p:sp>
      <p:sp>
        <p:nvSpPr>
          <p:cNvPr id="8" name="Text Box 11" title="">
            <a:extLst>
              <a:ext uri="{FF2B5EF4-FFF2-40B4-BE49-F238E27FC236}">
                <a16:creationId xmlns:a16="http://schemas.microsoft.com/office/drawing/2014/main" id="{6DC5DFC1-3E1C-29C2-DA6D-A72BDB7162F8}"/>
              </a:ext>
            </a:extLst>
          </p:cNvPr>
          <p:cNvSpPr txBox="1"/>
          <p:nvPr/>
        </p:nvSpPr>
        <p:spPr>
          <a:xfrm>
            <a:off x="852487" y="4927600"/>
            <a:ext cx="1150938" cy="822325"/>
          </a:xfrm>
          <a:prstGeom prst="rect">
            <a:avLst/>
          </a:prstGeom>
          <a:noFill/>
          <a:ln w="9525">
            <a:noFill/>
          </a:ln>
        </p:spPr>
        <p:txBody>
          <a:bodyPr>
            <a:spAutoFit/>
          </a:bodyPr>
          <a:lstStyle/>
          <a:p>
            <a:pPr>
              <a:spcBef>
                <a:spcPct val="50000"/>
              </a:spcBef>
            </a:pPr>
            <a:r>
              <a:rPr lang="zh-CN" altLang="en-US" sz="2400" b="1">
                <a:latin typeface="Arial" panose="020b0604020202020204" pitchFamily="34" charset="0"/>
                <a:ea typeface="黑体" panose="02010609060101010101" pitchFamily="49" charset="-122"/>
              </a:rPr>
              <a:t>诗人（我）</a:t>
            </a:r>
          </a:p>
        </p:txBody>
      </p:sp>
      <p:sp>
        <p:nvSpPr>
          <p:cNvPr id="9" name="Text Box 12" title="">
            <a:extLst>
              <a:ext uri="{FF2B5EF4-FFF2-40B4-BE49-F238E27FC236}">
                <a16:creationId xmlns:a16="http://schemas.microsoft.com/office/drawing/2014/main" id="{6D04C9F6-BA4F-F226-E787-78BEB88D547F}"/>
              </a:ext>
            </a:extLst>
          </p:cNvPr>
          <p:cNvSpPr txBox="1"/>
          <p:nvPr/>
        </p:nvSpPr>
        <p:spPr>
          <a:xfrm>
            <a:off x="5599953" y="4839911"/>
            <a:ext cx="5524594" cy="892552"/>
          </a:xfrm>
          <a:prstGeom prst="rect">
            <a:avLst/>
          </a:prstGeom>
          <a:noFill/>
          <a:ln w="9525">
            <a:noFill/>
          </a:ln>
        </p:spPr>
        <p:txBody>
          <a:bodyPr wrap="square">
            <a:spAutoFit/>
          </a:bodyPr>
          <a:lstStyle/>
          <a:p>
            <a:pPr>
              <a:spcBef>
                <a:spcPct val="50000"/>
              </a:spcBef>
            </a:pPr>
            <a:r>
              <a:rPr lang="en-US" altLang="zh-CN" sz="2400">
                <a:solidFill>
                  <a:schemeClr val="tx2"/>
                </a:solidFill>
                <a:latin typeface="楷体_GB2312" pitchFamily="49" charset="-122"/>
                <a:ea typeface="楷体_GB2312" pitchFamily="49" charset="-122"/>
              </a:rPr>
              <a:t>    </a:t>
            </a:r>
            <a:r>
              <a:rPr lang="zh-CN" altLang="en-US" sz="2400" b="1">
                <a:solidFill>
                  <a:srgbClr val="800000"/>
                </a:solidFill>
                <a:latin typeface="楷体_GB2312" pitchFamily="49" charset="-122"/>
                <a:ea typeface="楷体_GB2312" pitchFamily="49" charset="-122"/>
              </a:rPr>
              <a:t>胸怀博大的看景人也便成了</a:t>
            </a:r>
            <a:r>
              <a:rPr lang="zh-CN" altLang="en-US" sz="2400" b="1">
                <a:solidFill>
                  <a:srgbClr val="800000"/>
                </a:solidFill>
                <a:latin typeface="Arial" panose="020b0604020202020204" pitchFamily="34" charset="0"/>
                <a:ea typeface="楷体_GB2312" pitchFamily="49" charset="-122"/>
              </a:rPr>
              <a:t>“</a:t>
            </a:r>
            <a:r>
              <a:rPr lang="zh-CN" altLang="en-US" sz="2400" b="1">
                <a:solidFill>
                  <a:srgbClr val="800000"/>
                </a:solidFill>
                <a:latin typeface="楷体_GB2312" pitchFamily="49" charset="-122"/>
                <a:ea typeface="楷体_GB2312" pitchFamily="49" charset="-122"/>
              </a:rPr>
              <a:t>风景</a:t>
            </a:r>
            <a:r>
              <a:rPr lang="zh-CN" altLang="en-US" sz="2400" b="1">
                <a:solidFill>
                  <a:srgbClr val="800000"/>
                </a:solidFill>
                <a:latin typeface="Arial" panose="020b0604020202020204" pitchFamily="34" charset="0"/>
                <a:ea typeface="楷体_GB2312" pitchFamily="49" charset="-122"/>
              </a:rPr>
              <a:t>”</a:t>
            </a:r>
            <a:r>
              <a:rPr lang="zh-CN" altLang="en-US" sz="2400" b="1">
                <a:solidFill>
                  <a:srgbClr val="800000"/>
                </a:solidFill>
                <a:latin typeface="楷体_GB2312" pitchFamily="49" charset="-122"/>
                <a:ea typeface="楷体_GB2312" pitchFamily="49" charset="-122"/>
              </a:rPr>
              <a:t>，形成一幅气势磅礴的</a:t>
            </a:r>
            <a:r>
              <a:rPr lang="zh-CN" altLang="en-US" sz="2400" b="1">
                <a:solidFill>
                  <a:srgbClr val="800000"/>
                </a:solidFill>
                <a:latin typeface="Arial" panose="020b0604020202020204" pitchFamily="34" charset="0"/>
                <a:ea typeface="楷体_GB2312" pitchFamily="49" charset="-122"/>
              </a:rPr>
              <a:t>“</a:t>
            </a:r>
            <a:r>
              <a:rPr lang="zh-CN" altLang="en-US" sz="2400" b="1">
                <a:solidFill>
                  <a:srgbClr val="800000"/>
                </a:solidFill>
                <a:latin typeface="楷体_GB2312" pitchFamily="49" charset="-122"/>
                <a:ea typeface="楷体_GB2312" pitchFamily="49" charset="-122"/>
              </a:rPr>
              <a:t>伟人图</a:t>
            </a:r>
            <a:r>
              <a:rPr lang="zh-CN" altLang="en-US" sz="2400" b="1">
                <a:solidFill>
                  <a:srgbClr val="800000"/>
                </a:solidFill>
                <a:latin typeface="Arial" panose="020b0604020202020204" pitchFamily="34" charset="0"/>
                <a:ea typeface="楷体_GB2312" pitchFamily="49" charset="-122"/>
              </a:rPr>
              <a:t>”</a:t>
            </a:r>
            <a:r>
              <a:rPr lang="zh-CN" altLang="en-US" sz="2800" b="1">
                <a:solidFill>
                  <a:srgbClr val="800000"/>
                </a:solidFill>
                <a:latin typeface="楷体_GB2312" pitchFamily="49" charset="-122"/>
                <a:ea typeface="楷体_GB2312" pitchFamily="49" charset="-122"/>
              </a:rPr>
              <a:t> </a:t>
            </a:r>
            <a:r>
              <a:rPr lang="en-US" altLang="zh-CN" sz="2800" b="1">
                <a:solidFill>
                  <a:srgbClr val="800000"/>
                </a:solidFill>
                <a:latin typeface="楷体_GB2312" pitchFamily="49" charset="-122"/>
                <a:ea typeface="楷体_GB2312" pitchFamily="49" charset="-122"/>
              </a:rPr>
              <a:t>!</a:t>
            </a:r>
          </a:p>
        </p:txBody>
      </p:sp>
      <p:sp>
        <p:nvSpPr>
          <p:cNvPr id="10" name="Line 13" title="">
            <a:extLst>
              <a:ext uri="{FF2B5EF4-FFF2-40B4-BE49-F238E27FC236}">
                <a16:creationId xmlns:a16="http://schemas.microsoft.com/office/drawing/2014/main" id="{7E47E2CB-4C64-0FC5-9466-3D2B38E5B442}"/>
              </a:ext>
            </a:extLst>
          </p:cNvPr>
          <p:cNvSpPr/>
          <p:nvPr/>
        </p:nvSpPr>
        <p:spPr>
          <a:xfrm flipV="1">
            <a:off x="1789112" y="5000625"/>
            <a:ext cx="360363" cy="144463"/>
          </a:xfrm>
          <a:prstGeom prst="line">
            <a:avLst/>
          </a:prstGeom>
          <a:ln w="9525" cap="flat" cmpd="sng">
            <a:solidFill>
              <a:schemeClr val="tx1"/>
            </a:solidFill>
            <a:prstDash val="solid"/>
            <a:headEnd type="none" w="med" len="med"/>
            <a:tailEnd type="triangle" w="med" len="med"/>
          </a:ln>
        </p:spPr>
        <p:txBody>
          <a:bodyPr/>
          <a:lstStyle/>
          <a:p>
            <a:endParaRPr/>
          </a:p>
        </p:txBody>
      </p:sp>
      <p:sp>
        <p:nvSpPr>
          <p:cNvPr id="11" name="Line 14" title="">
            <a:extLst>
              <a:ext uri="{FF2B5EF4-FFF2-40B4-BE49-F238E27FC236}">
                <a16:creationId xmlns:a16="http://schemas.microsoft.com/office/drawing/2014/main" id="{AE1133F7-3BB2-181F-FB82-B749430A4AFE}"/>
              </a:ext>
            </a:extLst>
          </p:cNvPr>
          <p:cNvSpPr/>
          <p:nvPr/>
        </p:nvSpPr>
        <p:spPr>
          <a:xfrm>
            <a:off x="1789112" y="5432425"/>
            <a:ext cx="360363" cy="215900"/>
          </a:xfrm>
          <a:prstGeom prst="line">
            <a:avLst/>
          </a:prstGeom>
          <a:ln w="9525" cap="flat" cmpd="sng">
            <a:solidFill>
              <a:schemeClr val="tx1"/>
            </a:solidFill>
            <a:prstDash val="solid"/>
            <a:headEnd type="none" w="med" len="med"/>
            <a:tailEnd type="triangle" w="med" len="med"/>
          </a:ln>
        </p:spPr>
        <p:txBody>
          <a:bodyPr/>
          <a:lstStyle/>
          <a:p>
            <a:endParaRPr/>
          </a:p>
        </p:txBody>
      </p:sp>
      <p:sp>
        <p:nvSpPr>
          <p:cNvPr id="12" name="Text Box 15" title="">
            <a:extLst>
              <a:ext uri="{FF2B5EF4-FFF2-40B4-BE49-F238E27FC236}">
                <a16:creationId xmlns:a16="http://schemas.microsoft.com/office/drawing/2014/main" id="{0B1AA7D9-7E49-0454-4D47-7B6633BC4B84}"/>
              </a:ext>
            </a:extLst>
          </p:cNvPr>
          <p:cNvSpPr txBox="1"/>
          <p:nvPr/>
        </p:nvSpPr>
        <p:spPr>
          <a:xfrm>
            <a:off x="2147887" y="4640263"/>
            <a:ext cx="576263" cy="457200"/>
          </a:xfrm>
          <a:prstGeom prst="rect">
            <a:avLst/>
          </a:prstGeom>
          <a:noFill/>
          <a:ln w="9525">
            <a:noFill/>
          </a:ln>
        </p:spPr>
        <p:txBody>
          <a:bodyPr>
            <a:spAutoFit/>
          </a:bodyPr>
          <a:lstStyle/>
          <a:p>
            <a:pPr>
              <a:spcBef>
                <a:spcPct val="50000"/>
              </a:spcBef>
            </a:pPr>
            <a:r>
              <a:rPr lang="zh-CN" altLang="en-US" sz="2400" b="1">
                <a:latin typeface="Arial" panose="020b0604020202020204" pitchFamily="34" charset="0"/>
                <a:ea typeface="黑体" panose="02010609060101010101" pitchFamily="49" charset="-122"/>
              </a:rPr>
              <a:t>看</a:t>
            </a:r>
          </a:p>
        </p:txBody>
      </p:sp>
      <p:sp>
        <p:nvSpPr>
          <p:cNvPr id="13" name="Text Box 16" title="">
            <a:extLst>
              <a:ext uri="{FF2B5EF4-FFF2-40B4-BE49-F238E27FC236}">
                <a16:creationId xmlns:a16="http://schemas.microsoft.com/office/drawing/2014/main" id="{B1261A1C-B579-0EC5-E36A-90F2EAC1BBE0}"/>
              </a:ext>
            </a:extLst>
          </p:cNvPr>
          <p:cNvSpPr txBox="1"/>
          <p:nvPr/>
        </p:nvSpPr>
        <p:spPr>
          <a:xfrm>
            <a:off x="2074862" y="5503863"/>
            <a:ext cx="576263" cy="457200"/>
          </a:xfrm>
          <a:prstGeom prst="rect">
            <a:avLst/>
          </a:prstGeom>
          <a:noFill/>
          <a:ln w="9525">
            <a:noFill/>
          </a:ln>
        </p:spPr>
        <p:txBody>
          <a:bodyPr>
            <a:spAutoFit/>
          </a:bodyPr>
          <a:lstStyle/>
          <a:p>
            <a:pPr>
              <a:spcBef>
                <a:spcPct val="50000"/>
              </a:spcBef>
            </a:pPr>
            <a:r>
              <a:rPr lang="zh-CN" altLang="en-US" sz="2400" b="1">
                <a:latin typeface="Arial" panose="020b0604020202020204" pitchFamily="34" charset="0"/>
                <a:ea typeface="黑体" panose="02010609060101010101" pitchFamily="49" charset="-122"/>
              </a:rPr>
              <a:t>忆</a:t>
            </a:r>
          </a:p>
        </p:txBody>
      </p:sp>
      <p:sp>
        <p:nvSpPr>
          <p:cNvPr id="14" name="Line 17" title="">
            <a:extLst>
              <a:ext uri="{FF2B5EF4-FFF2-40B4-BE49-F238E27FC236}">
                <a16:creationId xmlns:a16="http://schemas.microsoft.com/office/drawing/2014/main" id="{30AE2266-2F87-1602-51B8-589EF30CDC59}"/>
              </a:ext>
            </a:extLst>
          </p:cNvPr>
          <p:cNvSpPr/>
          <p:nvPr/>
        </p:nvSpPr>
        <p:spPr>
          <a:xfrm flipV="1">
            <a:off x="2651125" y="4640263"/>
            <a:ext cx="360362" cy="142875"/>
          </a:xfrm>
          <a:prstGeom prst="line">
            <a:avLst/>
          </a:prstGeom>
          <a:ln w="9525" cap="flat" cmpd="sng">
            <a:solidFill>
              <a:schemeClr val="tx1"/>
            </a:solidFill>
            <a:prstDash val="solid"/>
            <a:headEnd type="none" w="med" len="med"/>
            <a:tailEnd type="triangle" w="med" len="med"/>
          </a:ln>
        </p:spPr>
        <p:txBody>
          <a:bodyPr/>
          <a:lstStyle/>
          <a:p>
            <a:endParaRPr/>
          </a:p>
        </p:txBody>
      </p:sp>
      <p:sp>
        <p:nvSpPr>
          <p:cNvPr id="15" name="Text Box 19" title="">
            <a:extLst>
              <a:ext uri="{FF2B5EF4-FFF2-40B4-BE49-F238E27FC236}">
                <a16:creationId xmlns:a16="http://schemas.microsoft.com/office/drawing/2014/main" id="{F07FF108-2446-36C4-56F2-DF18C0839195}"/>
              </a:ext>
            </a:extLst>
          </p:cNvPr>
          <p:cNvSpPr txBox="1"/>
          <p:nvPr/>
        </p:nvSpPr>
        <p:spPr>
          <a:xfrm>
            <a:off x="2940050" y="4352925"/>
            <a:ext cx="1008062" cy="457200"/>
          </a:xfrm>
          <a:prstGeom prst="rect">
            <a:avLst/>
          </a:prstGeom>
          <a:noFill/>
          <a:ln w="9525">
            <a:noFill/>
          </a:ln>
        </p:spPr>
        <p:txBody>
          <a:bodyPr>
            <a:spAutoFit/>
          </a:bodyPr>
          <a:lstStyle/>
          <a:p>
            <a:pPr>
              <a:spcBef>
                <a:spcPct val="50000"/>
              </a:spcBef>
            </a:pPr>
            <a:r>
              <a:rPr lang="zh-CN" altLang="en-US" sz="2400" b="1">
                <a:latin typeface="Arial" panose="020b0604020202020204" pitchFamily="34" charset="0"/>
                <a:ea typeface="黑体" panose="02010609060101010101" pitchFamily="49" charset="-122"/>
              </a:rPr>
              <a:t>万类</a:t>
            </a:r>
          </a:p>
        </p:txBody>
      </p:sp>
      <p:sp>
        <p:nvSpPr>
          <p:cNvPr id="16" name="Text Box 20" title="">
            <a:extLst>
              <a:ext uri="{FF2B5EF4-FFF2-40B4-BE49-F238E27FC236}">
                <a16:creationId xmlns:a16="http://schemas.microsoft.com/office/drawing/2014/main" id="{2276D704-D1E3-9EA1-DF05-7B12FEB227AF}"/>
              </a:ext>
            </a:extLst>
          </p:cNvPr>
          <p:cNvSpPr txBox="1"/>
          <p:nvPr/>
        </p:nvSpPr>
        <p:spPr>
          <a:xfrm>
            <a:off x="2867025" y="5576888"/>
            <a:ext cx="865187" cy="822325"/>
          </a:xfrm>
          <a:prstGeom prst="rect">
            <a:avLst/>
          </a:prstGeom>
          <a:noFill/>
          <a:ln w="9525">
            <a:noFill/>
          </a:ln>
        </p:spPr>
        <p:txBody>
          <a:bodyPr>
            <a:spAutoFit/>
          </a:bodyPr>
          <a:lstStyle/>
          <a:p>
            <a:pPr>
              <a:spcBef>
                <a:spcPct val="50000"/>
              </a:spcBef>
            </a:pPr>
            <a:r>
              <a:rPr lang="zh-CN" altLang="en-US" sz="2400" b="1">
                <a:latin typeface="Arial" panose="020b0604020202020204" pitchFamily="34" charset="0"/>
                <a:ea typeface="黑体" panose="02010609060101010101" pitchFamily="49" charset="-122"/>
              </a:rPr>
              <a:t>同学少年</a:t>
            </a:r>
          </a:p>
        </p:txBody>
      </p:sp>
      <p:sp>
        <p:nvSpPr>
          <p:cNvPr id="17" name="Line 21" title="">
            <a:extLst>
              <a:ext uri="{FF2B5EF4-FFF2-40B4-BE49-F238E27FC236}">
                <a16:creationId xmlns:a16="http://schemas.microsoft.com/office/drawing/2014/main" id="{AA2970C2-1FA1-D787-B72E-0EE57AFA9A5D}"/>
              </a:ext>
            </a:extLst>
          </p:cNvPr>
          <p:cNvSpPr/>
          <p:nvPr/>
        </p:nvSpPr>
        <p:spPr>
          <a:xfrm>
            <a:off x="3659187" y="4640263"/>
            <a:ext cx="431800" cy="0"/>
          </a:xfrm>
          <a:prstGeom prst="line">
            <a:avLst/>
          </a:prstGeom>
          <a:ln w="9525" cap="flat" cmpd="sng">
            <a:solidFill>
              <a:schemeClr val="tx1"/>
            </a:solidFill>
            <a:prstDash val="solid"/>
            <a:headEnd type="none" w="med" len="med"/>
            <a:tailEnd type="triangle" w="med" len="med"/>
          </a:ln>
        </p:spPr>
        <p:txBody>
          <a:bodyPr/>
          <a:lstStyle/>
          <a:p>
            <a:endParaRPr/>
          </a:p>
        </p:txBody>
      </p:sp>
      <p:sp>
        <p:nvSpPr>
          <p:cNvPr id="18" name="Line 22" title="">
            <a:extLst>
              <a:ext uri="{FF2B5EF4-FFF2-40B4-BE49-F238E27FC236}">
                <a16:creationId xmlns:a16="http://schemas.microsoft.com/office/drawing/2014/main" id="{8AFA2332-5AAD-1789-B503-B87DEED35D6F}"/>
              </a:ext>
            </a:extLst>
          </p:cNvPr>
          <p:cNvSpPr/>
          <p:nvPr/>
        </p:nvSpPr>
        <p:spPr>
          <a:xfrm>
            <a:off x="3732212" y="6008688"/>
            <a:ext cx="288925" cy="0"/>
          </a:xfrm>
          <a:prstGeom prst="line">
            <a:avLst/>
          </a:prstGeom>
          <a:ln w="9525" cap="flat" cmpd="sng">
            <a:solidFill>
              <a:schemeClr val="tx1"/>
            </a:solidFill>
            <a:prstDash val="solid"/>
            <a:headEnd type="none" w="med" len="med"/>
            <a:tailEnd type="triangle" w="med" len="med"/>
          </a:ln>
        </p:spPr>
        <p:txBody>
          <a:bodyPr/>
          <a:lstStyle/>
          <a:p>
            <a:endParaRPr/>
          </a:p>
        </p:txBody>
      </p:sp>
      <p:sp>
        <p:nvSpPr>
          <p:cNvPr id="19" name="Text Box 23" title="">
            <a:extLst>
              <a:ext uri="{FF2B5EF4-FFF2-40B4-BE49-F238E27FC236}">
                <a16:creationId xmlns:a16="http://schemas.microsoft.com/office/drawing/2014/main" id="{46655866-97B5-D5CC-767E-96FBCB4A0300}"/>
              </a:ext>
            </a:extLst>
          </p:cNvPr>
          <p:cNvSpPr txBox="1"/>
          <p:nvPr/>
        </p:nvSpPr>
        <p:spPr>
          <a:xfrm>
            <a:off x="4019550" y="4208463"/>
            <a:ext cx="1368425" cy="822325"/>
          </a:xfrm>
          <a:prstGeom prst="rect">
            <a:avLst/>
          </a:prstGeom>
          <a:noFill/>
          <a:ln w="9525">
            <a:noFill/>
          </a:ln>
        </p:spPr>
        <p:txBody>
          <a:bodyPr>
            <a:spAutoFit/>
          </a:bodyPr>
          <a:lstStyle/>
          <a:p>
            <a:pPr>
              <a:spcBef>
                <a:spcPct val="50000"/>
              </a:spcBef>
            </a:pPr>
            <a:r>
              <a:rPr lang="zh-CN" altLang="en-US" sz="2400" b="1">
                <a:latin typeface="Arial" panose="020b0604020202020204" pitchFamily="34" charset="0"/>
                <a:ea typeface="黑体" panose="02010609060101010101" pitchFamily="49" charset="-122"/>
              </a:rPr>
              <a:t>各种并置景物</a:t>
            </a:r>
          </a:p>
        </p:txBody>
      </p:sp>
      <p:sp>
        <p:nvSpPr>
          <p:cNvPr id="20" name="Text Box 24" title="">
            <a:extLst>
              <a:ext uri="{FF2B5EF4-FFF2-40B4-BE49-F238E27FC236}">
                <a16:creationId xmlns:a16="http://schemas.microsoft.com/office/drawing/2014/main" id="{7D874E96-248B-A787-EA60-F0E8AC56E69A}"/>
              </a:ext>
            </a:extLst>
          </p:cNvPr>
          <p:cNvSpPr txBox="1"/>
          <p:nvPr/>
        </p:nvSpPr>
        <p:spPr>
          <a:xfrm>
            <a:off x="4019550" y="5576888"/>
            <a:ext cx="1366837" cy="822325"/>
          </a:xfrm>
          <a:prstGeom prst="rect">
            <a:avLst/>
          </a:prstGeom>
          <a:noFill/>
          <a:ln w="9525">
            <a:noFill/>
          </a:ln>
        </p:spPr>
        <p:txBody>
          <a:bodyPr>
            <a:spAutoFit/>
          </a:bodyPr>
          <a:lstStyle/>
          <a:p>
            <a:pPr>
              <a:spcBef>
                <a:spcPct val="50000"/>
              </a:spcBef>
            </a:pPr>
            <a:r>
              <a:rPr lang="zh-CN" altLang="en-US" sz="2400" b="1">
                <a:latin typeface="Arial" panose="020b0604020202020204" pitchFamily="34" charset="0"/>
                <a:ea typeface="黑体" panose="02010609060101010101" pitchFamily="49" charset="-122"/>
              </a:rPr>
              <a:t>各种并置活动</a:t>
            </a:r>
          </a:p>
        </p:txBody>
      </p:sp>
      <p:sp>
        <p:nvSpPr>
          <p:cNvPr id="21" name="Line 17" title="">
            <a:extLst>
              <a:ext uri="{FF2B5EF4-FFF2-40B4-BE49-F238E27FC236}">
                <a16:creationId xmlns:a16="http://schemas.microsoft.com/office/drawing/2014/main" id="{20D25239-8472-B4AA-ED37-D126FEF0DFBC}"/>
              </a:ext>
            </a:extLst>
          </p:cNvPr>
          <p:cNvSpPr/>
          <p:nvPr/>
        </p:nvSpPr>
        <p:spPr>
          <a:xfrm>
            <a:off x="2559516" y="5818188"/>
            <a:ext cx="360362" cy="142875"/>
          </a:xfrm>
          <a:prstGeom prst="line">
            <a:avLst/>
          </a:prstGeom>
          <a:ln w="9525" cap="flat" cmpd="sng">
            <a:solidFill>
              <a:schemeClr val="tx1"/>
            </a:solidFill>
            <a:prstDash val="solid"/>
            <a:headEnd type="none" w="med" len="med"/>
            <a:tailEnd type="triangle" w="med" len="med"/>
          </a:ln>
        </p:spPr>
        <p:txBody>
          <a:bodyPr/>
          <a:lstStyle/>
          <a:p>
            <a:endParaRPr/>
          </a:p>
        </p:txBody>
      </p:sp>
    </p:spTree>
    <p:custDataLst>
      <p:tags r:id="rId2"/>
    </p:custDataLst>
    <p:extLst>
      <p:ext uri="{BB962C8B-B14F-4D97-AF65-F5344CB8AC3E}">
        <p14:creationId xmlns:p14="http://schemas.microsoft.com/office/powerpoint/2010/main" val="24709168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4" presetClass="entr" presetSubtype="0" fill="hold" grpId="0" nodeType="afterEffect">
                                  <p:stCondLst>
                                    <p:cond delay="0"/>
                                  </p:stCondLst>
                                  <p:childTnLst>
                                    <p:set>
                                      <p:cBhvr>
                                        <p:cTn id="6" dur="indefinite" fill="hold">
                                          <p:stCondLst>
                                            <p:cond delay="0"/>
                                          </p:stCondLst>
                                        </p:cTn>
                                        <p:tgtEl>
                                          <p:spTgt spid="6"/>
                                        </p:tgtEl>
                                        <p:attrNameLst>
                                          <p:attrName>style.visibility</p:attrName>
                                        </p:attrNameLst>
                                      </p:cBhvr>
                                      <p:to>
                                        <p:strVal val="visible"/>
                                      </p:to>
                                    </p:set>
                                    <p:anim calcmode="lin" valueType="num">
                                      <p:cBhvr>
                                        <p:cTn id="7" dur="indefinite" fill="hold"/>
                                        <p:tgtEl>
                                          <p:spTgt spid="6"/>
                                        </p:tgtEl>
                                      </p:cBhvr>
                                    </p:anim>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24" presetClass="entr" presetSubtype="0" fill="hold" grpId="0" nodeType="clickEffect">
                                  <p:stCondLst>
                                    <p:cond delay="0"/>
                                  </p:stCondLst>
                                  <p:childTnLst>
                                    <p:set>
                                      <p:cBhvr>
                                        <p:cTn id="11" dur="indefinite" fill="hold">
                                          <p:stCondLst>
                                            <p:cond delay="0"/>
                                          </p:stCondLst>
                                        </p:cTn>
                                        <p:tgtEl>
                                          <p:spTgt spid="8"/>
                                        </p:tgtEl>
                                        <p:attrNameLst>
                                          <p:attrName>style.visibility</p:attrName>
                                        </p:attrNameLst>
                                      </p:cBhvr>
                                      <p:to>
                                        <p:strVal val="visible"/>
                                      </p:to>
                                    </p:set>
                                    <p:anim calcmode="lin" valueType="num">
                                      <p:cBhvr>
                                        <p:cTn id="12" dur="indefinite" fill="hold"/>
                                        <p:tgtEl>
                                          <p:spTgt spid="8"/>
                                        </p:tgtEl>
                                      </p:cBhvr>
                                    </p:anim>
                                  </p:childTnLst>
                                </p:cTn>
                              </p:par>
                            </p:childTnLst>
                          </p:cTn>
                        </p:par>
                      </p:childTnLst>
                    </p:cTn>
                  </p:par>
                  <p:par>
                    <p:cTn id="13" fill="hold" nodeType="clickPar">
                      <p:stCondLst>
                        <p:cond delay="indefinite"/>
                        <p:cond evt="onBegin" delay="0">
                          <p:tn val="12"/>
                        </p:cond>
                      </p:stCondLst>
                      <p:childTnLst>
                        <p:par>
                          <p:cTn id="14" fill="hold">
                            <p:stCondLst>
                              <p:cond delay="0"/>
                            </p:stCondLst>
                            <p:childTnLst>
                              <p:par>
                                <p:cTn id="15" presetID="24" presetClass="entr" presetSubtype="0" fill="hold" nodeType="clickEffect">
                                  <p:stCondLst>
                                    <p:cond delay="0"/>
                                  </p:stCondLst>
                                  <p:childTnLst>
                                    <p:set>
                                      <p:cBhvr>
                                        <p:cTn id="16" dur="indefinite" fill="hold">
                                          <p:stCondLst>
                                            <p:cond delay="0"/>
                                          </p:stCondLst>
                                        </p:cTn>
                                        <p:tgtEl>
                                          <p:spTgt spid="10"/>
                                        </p:tgtEl>
                                        <p:attrNameLst>
                                          <p:attrName>style.visibility</p:attrName>
                                        </p:attrNameLst>
                                      </p:cBhvr>
                                      <p:to>
                                        <p:strVal val="visible"/>
                                      </p:to>
                                    </p:set>
                                    <p:anim calcmode="lin" valueType="num">
                                      <p:cBhvr>
                                        <p:cTn id="17" dur="indefinite" fill="hold"/>
                                        <p:tgtEl>
                                          <p:spTgt spid="10"/>
                                        </p:tgtEl>
                                      </p:cBhvr>
                                    </p:anim>
                                  </p:childTnLst>
                                </p:cTn>
                              </p:par>
                            </p:childTnLst>
                          </p:cTn>
                        </p:par>
                        <p:par>
                          <p:cTn id="18" fill="hold" nodeType="afterGroup">
                            <p:stCondLst>
                              <p:cond delay="indefinite"/>
                            </p:stCondLst>
                            <p:childTnLst>
                              <p:par>
                                <p:cTn id="19" presetID="24" presetClass="entr" presetSubtype="0" fill="hold" grpId="0" nodeType="afterEffect">
                                  <p:stCondLst>
                                    <p:cond delay="0"/>
                                  </p:stCondLst>
                                  <p:childTnLst>
                                    <p:set>
                                      <p:cBhvr>
                                        <p:cTn id="20" dur="indefinite" fill="hold">
                                          <p:stCondLst>
                                            <p:cond delay="0"/>
                                          </p:stCondLst>
                                        </p:cTn>
                                        <p:tgtEl>
                                          <p:spTgt spid="12"/>
                                        </p:tgtEl>
                                        <p:attrNameLst>
                                          <p:attrName>style.visibility</p:attrName>
                                        </p:attrNameLst>
                                      </p:cBhvr>
                                      <p:to>
                                        <p:strVal val="visible"/>
                                      </p:to>
                                    </p:set>
                                    <p:anim calcmode="lin" valueType="num">
                                      <p:cBhvr>
                                        <p:cTn id="21" dur="indefinite" fill="hold"/>
                                        <p:tgtEl>
                                          <p:spTgt spid="12"/>
                                        </p:tgtEl>
                                      </p:cBhvr>
                                    </p:anim>
                                  </p:childTnLst>
                                </p:cTn>
                              </p:par>
                            </p:childTnLst>
                          </p:cTn>
                        </p:par>
                      </p:childTnLst>
                    </p:cTn>
                  </p:par>
                  <p:par>
                    <p:cTn id="22" fill="hold" nodeType="clickPar">
                      <p:stCondLst>
                        <p:cond delay="indefinite"/>
                        <p:cond evt="onBegin" delay="0">
                          <p:tn val="21"/>
                        </p:cond>
                      </p:stCondLst>
                      <p:childTnLst>
                        <p:par>
                          <p:cTn id="23" fill="hold">
                            <p:stCondLst>
                              <p:cond delay="0"/>
                            </p:stCondLst>
                            <p:childTnLst>
                              <p:par>
                                <p:cTn id="24" presetID="24" presetClass="entr" presetSubtype="0" fill="hold" nodeType="clickEffect">
                                  <p:stCondLst>
                                    <p:cond delay="0"/>
                                  </p:stCondLst>
                                  <p:childTnLst>
                                    <p:set>
                                      <p:cBhvr>
                                        <p:cTn id="25" dur="indefinite" fill="hold">
                                          <p:stCondLst>
                                            <p:cond delay="0"/>
                                          </p:stCondLst>
                                        </p:cTn>
                                        <p:tgtEl>
                                          <p:spTgt spid="14"/>
                                        </p:tgtEl>
                                        <p:attrNameLst>
                                          <p:attrName>style.visibility</p:attrName>
                                        </p:attrNameLst>
                                      </p:cBhvr>
                                      <p:to>
                                        <p:strVal val="visible"/>
                                      </p:to>
                                    </p:set>
                                    <p:anim calcmode="lin" valueType="num">
                                      <p:cBhvr>
                                        <p:cTn id="26" dur="indefinite" fill="hold"/>
                                        <p:tgtEl>
                                          <p:spTgt spid="14"/>
                                        </p:tgtEl>
                                      </p:cBhvr>
                                    </p:anim>
                                  </p:childTnLst>
                                </p:cTn>
                              </p:par>
                            </p:childTnLst>
                          </p:cTn>
                        </p:par>
                        <p:par>
                          <p:cTn id="27" fill="hold" nodeType="afterGroup">
                            <p:stCondLst>
                              <p:cond delay="indefinite"/>
                            </p:stCondLst>
                            <p:childTnLst>
                              <p:par>
                                <p:cTn id="28" presetID="24" presetClass="entr" presetSubtype="0" fill="hold" grpId="0" nodeType="afterEffect">
                                  <p:stCondLst>
                                    <p:cond delay="0"/>
                                  </p:stCondLst>
                                  <p:childTnLst>
                                    <p:set>
                                      <p:cBhvr>
                                        <p:cTn id="29" dur="indefinite" fill="hold">
                                          <p:stCondLst>
                                            <p:cond delay="0"/>
                                          </p:stCondLst>
                                        </p:cTn>
                                        <p:tgtEl>
                                          <p:spTgt spid="15"/>
                                        </p:tgtEl>
                                        <p:attrNameLst>
                                          <p:attrName>style.visibility</p:attrName>
                                        </p:attrNameLst>
                                      </p:cBhvr>
                                      <p:to>
                                        <p:strVal val="visible"/>
                                      </p:to>
                                    </p:set>
                                    <p:anim calcmode="lin" valueType="num">
                                      <p:cBhvr>
                                        <p:cTn id="30" dur="indefinite" fill="hold"/>
                                        <p:tgtEl>
                                          <p:spTgt spid="15"/>
                                        </p:tgtEl>
                                      </p:cBhvr>
                                    </p:anim>
                                  </p:childTnLst>
                                </p:cTn>
                              </p:par>
                            </p:childTnLst>
                          </p:cTn>
                        </p:par>
                      </p:childTnLst>
                    </p:cTn>
                  </p:par>
                  <p:par>
                    <p:cTn id="31" fill="hold" nodeType="clickPar">
                      <p:stCondLst>
                        <p:cond delay="indefinite"/>
                        <p:cond evt="onBegin" delay="0">
                          <p:tn val="30"/>
                        </p:cond>
                      </p:stCondLst>
                      <p:childTnLst>
                        <p:par>
                          <p:cTn id="32" fill="hold">
                            <p:stCondLst>
                              <p:cond delay="0"/>
                            </p:stCondLst>
                            <p:childTnLst>
                              <p:par>
                                <p:cTn id="33" presetID="24" presetClass="entr" presetSubtype="0" fill="hold" nodeType="clickEffect">
                                  <p:stCondLst>
                                    <p:cond delay="0"/>
                                  </p:stCondLst>
                                  <p:childTnLst>
                                    <p:set>
                                      <p:cBhvr>
                                        <p:cTn id="34" dur="indefinite" fill="hold">
                                          <p:stCondLst>
                                            <p:cond delay="0"/>
                                          </p:stCondLst>
                                        </p:cTn>
                                        <p:tgtEl>
                                          <p:spTgt spid="17"/>
                                        </p:tgtEl>
                                        <p:attrNameLst>
                                          <p:attrName>style.visibility</p:attrName>
                                        </p:attrNameLst>
                                      </p:cBhvr>
                                      <p:to>
                                        <p:strVal val="visible"/>
                                      </p:to>
                                    </p:set>
                                    <p:anim calcmode="lin" valueType="num">
                                      <p:cBhvr>
                                        <p:cTn id="35" dur="indefinite" fill="hold"/>
                                        <p:tgtEl>
                                          <p:spTgt spid="17"/>
                                        </p:tgtEl>
                                      </p:cBhvr>
                                    </p:anim>
                                  </p:childTnLst>
                                </p:cTn>
                              </p:par>
                            </p:childTnLst>
                          </p:cTn>
                        </p:par>
                        <p:par>
                          <p:cTn id="36" fill="hold" nodeType="afterGroup">
                            <p:stCondLst>
                              <p:cond delay="indefinite"/>
                            </p:stCondLst>
                            <p:childTnLst>
                              <p:par>
                                <p:cTn id="37" presetID="24" presetClass="entr" presetSubtype="0" fill="hold" grpId="0" nodeType="afterEffect">
                                  <p:stCondLst>
                                    <p:cond delay="0"/>
                                  </p:stCondLst>
                                  <p:childTnLst>
                                    <p:set>
                                      <p:cBhvr>
                                        <p:cTn id="38" dur="indefinite" fill="hold">
                                          <p:stCondLst>
                                            <p:cond delay="0"/>
                                          </p:stCondLst>
                                        </p:cTn>
                                        <p:tgtEl>
                                          <p:spTgt spid="19"/>
                                        </p:tgtEl>
                                        <p:attrNameLst>
                                          <p:attrName>style.visibility</p:attrName>
                                        </p:attrNameLst>
                                      </p:cBhvr>
                                      <p:to>
                                        <p:strVal val="visible"/>
                                      </p:to>
                                    </p:set>
                                    <p:anim calcmode="lin" valueType="num">
                                      <p:cBhvr>
                                        <p:cTn id="39" dur="indefinite" fill="hold"/>
                                        <p:tgtEl>
                                          <p:spTgt spid="19"/>
                                        </p:tgtEl>
                                      </p:cBhvr>
                                    </p:anim>
                                  </p:childTnLst>
                                </p:cTn>
                              </p:par>
                            </p:childTnLst>
                          </p:cTn>
                        </p:par>
                      </p:childTnLst>
                    </p:cTn>
                  </p:par>
                  <p:par>
                    <p:cTn id="40" fill="hold" nodeType="clickPar">
                      <p:stCondLst>
                        <p:cond delay="indefinite"/>
                        <p:cond evt="onBegin" delay="0">
                          <p:tn val="39"/>
                        </p:cond>
                      </p:stCondLst>
                      <p:childTnLst>
                        <p:par>
                          <p:cTn id="41" fill="hold">
                            <p:stCondLst>
                              <p:cond delay="0"/>
                            </p:stCondLst>
                            <p:childTnLst>
                              <p:par>
                                <p:cTn id="42" presetID="24" presetClass="entr" presetSubtype="0" fill="hold" nodeType="clickEffect">
                                  <p:stCondLst>
                                    <p:cond delay="0"/>
                                  </p:stCondLst>
                                  <p:childTnLst>
                                    <p:set>
                                      <p:cBhvr>
                                        <p:cTn id="43" dur="indefinite" fill="hold">
                                          <p:stCondLst>
                                            <p:cond delay="0"/>
                                          </p:stCondLst>
                                        </p:cTn>
                                        <p:tgtEl>
                                          <p:spTgt spid="11"/>
                                        </p:tgtEl>
                                        <p:attrNameLst>
                                          <p:attrName>style.visibility</p:attrName>
                                        </p:attrNameLst>
                                      </p:cBhvr>
                                      <p:to>
                                        <p:strVal val="visible"/>
                                      </p:to>
                                    </p:set>
                                    <p:anim calcmode="lin" valueType="num">
                                      <p:cBhvr>
                                        <p:cTn id="44" dur="indefinite" fill="hold"/>
                                        <p:tgtEl>
                                          <p:spTgt spid="11"/>
                                        </p:tgtEl>
                                      </p:cBhvr>
                                    </p:anim>
                                  </p:childTnLst>
                                </p:cTn>
                              </p:par>
                            </p:childTnLst>
                          </p:cTn>
                        </p:par>
                        <p:par>
                          <p:cTn id="45" fill="hold" nodeType="afterGroup">
                            <p:stCondLst>
                              <p:cond delay="indefinite"/>
                            </p:stCondLst>
                            <p:childTnLst>
                              <p:par>
                                <p:cTn id="46" presetID="24" presetClass="entr" presetSubtype="0" fill="hold" grpId="0" nodeType="afterEffect">
                                  <p:stCondLst>
                                    <p:cond delay="0"/>
                                  </p:stCondLst>
                                  <p:childTnLst>
                                    <p:set>
                                      <p:cBhvr>
                                        <p:cTn id="47" dur="indefinite" fill="hold">
                                          <p:stCondLst>
                                            <p:cond delay="0"/>
                                          </p:stCondLst>
                                        </p:cTn>
                                        <p:tgtEl>
                                          <p:spTgt spid="13"/>
                                        </p:tgtEl>
                                        <p:attrNameLst>
                                          <p:attrName>style.visibility</p:attrName>
                                        </p:attrNameLst>
                                      </p:cBhvr>
                                      <p:to>
                                        <p:strVal val="visible"/>
                                      </p:to>
                                    </p:set>
                                    <p:anim calcmode="lin" valueType="num">
                                      <p:cBhvr>
                                        <p:cTn id="48" dur="indefinite" fill="hold"/>
                                        <p:tgtEl>
                                          <p:spTgt spid="13"/>
                                        </p:tgtEl>
                                      </p:cBhvr>
                                    </p:anim>
                                  </p:childTnLst>
                                </p:cTn>
                              </p:par>
                            </p:childTnLst>
                          </p:cTn>
                        </p:par>
                        <p:par>
                          <p:cTn id="49" fill="hold" nodeType="afterGroup">
                            <p:stCondLst>
                              <p:cond delay="indefinite"/>
                            </p:stCondLst>
                            <p:childTnLst>
                              <p:par>
                                <p:cTn id="50" presetID="24" presetClass="entr" presetSubtype="0" fill="hold" grpId="0" nodeType="afterEffect">
                                  <p:stCondLst>
                                    <p:cond delay="0"/>
                                  </p:stCondLst>
                                  <p:childTnLst>
                                    <p:set>
                                      <p:cBhvr>
                                        <p:cTn id="51" dur="indefinite" fill="hold">
                                          <p:stCondLst>
                                            <p:cond delay="0"/>
                                          </p:stCondLst>
                                        </p:cTn>
                                        <p:tgtEl>
                                          <p:spTgt spid="16"/>
                                        </p:tgtEl>
                                        <p:attrNameLst>
                                          <p:attrName>style.visibility</p:attrName>
                                        </p:attrNameLst>
                                      </p:cBhvr>
                                      <p:to>
                                        <p:strVal val="visible"/>
                                      </p:to>
                                    </p:set>
                                    <p:anim calcmode="lin" valueType="num">
                                      <p:cBhvr>
                                        <p:cTn id="52" dur="indefinite" fill="hold"/>
                                        <p:tgtEl>
                                          <p:spTgt spid="16"/>
                                        </p:tgtEl>
                                      </p:cBhvr>
                                    </p:anim>
                                  </p:childTnLst>
                                </p:cTn>
                              </p:par>
                            </p:childTnLst>
                          </p:cTn>
                        </p:par>
                      </p:childTnLst>
                    </p:cTn>
                  </p:par>
                  <p:par>
                    <p:cTn id="53" fill="hold" nodeType="clickPar">
                      <p:stCondLst>
                        <p:cond delay="indefinite"/>
                        <p:cond evt="onBegin" delay="0">
                          <p:tn val="52"/>
                        </p:cond>
                      </p:stCondLst>
                      <p:childTnLst>
                        <p:par>
                          <p:cTn id="54" fill="hold">
                            <p:stCondLst>
                              <p:cond delay="0"/>
                            </p:stCondLst>
                            <p:childTnLst>
                              <p:par>
                                <p:cTn id="55" presetID="24" presetClass="entr" presetSubtype="0" fill="hold" nodeType="clickEffect">
                                  <p:stCondLst>
                                    <p:cond delay="0"/>
                                  </p:stCondLst>
                                  <p:childTnLst>
                                    <p:set>
                                      <p:cBhvr>
                                        <p:cTn id="56" dur="indefinite" fill="hold">
                                          <p:stCondLst>
                                            <p:cond delay="0"/>
                                          </p:stCondLst>
                                        </p:cTn>
                                        <p:tgtEl>
                                          <p:spTgt spid="18"/>
                                        </p:tgtEl>
                                        <p:attrNameLst>
                                          <p:attrName>style.visibility</p:attrName>
                                        </p:attrNameLst>
                                      </p:cBhvr>
                                      <p:to>
                                        <p:strVal val="visible"/>
                                      </p:to>
                                    </p:set>
                                    <p:anim calcmode="lin" valueType="num">
                                      <p:cBhvr>
                                        <p:cTn id="57" dur="indefinite" fill="hold"/>
                                        <p:tgtEl>
                                          <p:spTgt spid="18"/>
                                        </p:tgtEl>
                                      </p:cBhvr>
                                    </p:anim>
                                  </p:childTnLst>
                                </p:cTn>
                              </p:par>
                            </p:childTnLst>
                          </p:cTn>
                        </p:par>
                        <p:par>
                          <p:cTn id="58" fill="hold" nodeType="afterGroup">
                            <p:stCondLst>
                              <p:cond delay="indefinite"/>
                            </p:stCondLst>
                            <p:childTnLst>
                              <p:par>
                                <p:cTn id="59" presetID="24" presetClass="entr" presetSubtype="0" fill="hold" grpId="0" nodeType="afterEffect">
                                  <p:stCondLst>
                                    <p:cond delay="0"/>
                                  </p:stCondLst>
                                  <p:childTnLst>
                                    <p:set>
                                      <p:cBhvr>
                                        <p:cTn id="60" dur="indefinite" fill="hold">
                                          <p:stCondLst>
                                            <p:cond delay="0"/>
                                          </p:stCondLst>
                                        </p:cTn>
                                        <p:tgtEl>
                                          <p:spTgt spid="20"/>
                                        </p:tgtEl>
                                        <p:attrNameLst>
                                          <p:attrName>style.visibility</p:attrName>
                                        </p:attrNameLst>
                                      </p:cBhvr>
                                      <p:to>
                                        <p:strVal val="visible"/>
                                      </p:to>
                                    </p:set>
                                    <p:anim calcmode="lin" valueType="num">
                                      <p:cBhvr>
                                        <p:cTn id="61" dur="indefinite" fill="hold"/>
                                        <p:tgtEl>
                                          <p:spTgt spid="20"/>
                                        </p:tgtEl>
                                      </p:cBhvr>
                                    </p:anim>
                                  </p:childTnLst>
                                </p:cTn>
                              </p:par>
                            </p:childTnLst>
                          </p:cTn>
                        </p:par>
                      </p:childTnLst>
                    </p:cTn>
                  </p:par>
                  <p:par>
                    <p:cTn id="62" fill="hold" nodeType="clickPar">
                      <p:stCondLst>
                        <p:cond delay="indefinite"/>
                        <p:cond evt="onBegin" delay="0">
                          <p:tn val="61"/>
                        </p:cond>
                      </p:stCondLst>
                      <p:childTnLst>
                        <p:par>
                          <p:cTn id="63" fill="hold">
                            <p:stCondLst>
                              <p:cond delay="0"/>
                            </p:stCondLst>
                            <p:childTnLst>
                              <p:par>
                                <p:cTn id="64" presetID="24" presetClass="entr" presetSubtype="0" fill="hold" grpId="0" nodeType="clickEffect">
                                  <p:stCondLst>
                                    <p:cond delay="0"/>
                                  </p:stCondLst>
                                  <p:childTnLst>
                                    <p:set>
                                      <p:cBhvr>
                                        <p:cTn id="65" dur="indefinite" fill="hold">
                                          <p:stCondLst>
                                            <p:cond delay="0"/>
                                          </p:stCondLst>
                                        </p:cTn>
                                        <p:tgtEl>
                                          <p:spTgt spid="9"/>
                                        </p:tgtEl>
                                        <p:attrNameLst>
                                          <p:attrName>style.visibility</p:attrName>
                                        </p:attrNameLst>
                                      </p:cBhvr>
                                      <p:to>
                                        <p:strVal val="visible"/>
                                      </p:to>
                                    </p:set>
                                    <p:anim calcmode="lin" valueType="num">
                                      <p:cBhvr>
                                        <p:cTn id="66" dur="indefinite" fill="hold"/>
                                        <p:tgtEl>
                                          <p:spTgt spid="9"/>
                                        </p:tgtEl>
                                      </p:cBhvr>
                                    </p:anim>
                                  </p:childTnLst>
                                </p:cTn>
                              </p:par>
                            </p:childTnLst>
                          </p:cTn>
                        </p:par>
                      </p:childTnLst>
                    </p:cTn>
                  </p:par>
                  <p:par>
                    <p:cTn id="67" fill="hold" nodeType="clickPar">
                      <p:stCondLst>
                        <p:cond delay="indefinite"/>
                        <p:cond evt="onBegin" delay="0">
                          <p:tn val="66"/>
                        </p:cond>
                      </p:stCondLst>
                      <p:childTnLst>
                        <p:par>
                          <p:cTn id="68" fill="hold">
                            <p:stCondLst>
                              <p:cond delay="0"/>
                            </p:stCondLst>
                            <p:childTnLst>
                              <p:par>
                                <p:cTn id="69" presetID="24" presetClass="entr" presetSubtype="0" fill="hold" nodeType="clickEffect">
                                  <p:stCondLst>
                                    <p:cond delay="0"/>
                                  </p:stCondLst>
                                  <p:childTnLst>
                                    <p:set>
                                      <p:cBhvr>
                                        <p:cTn id="70" dur="indefinite" fill="hold">
                                          <p:stCondLst>
                                            <p:cond delay="0"/>
                                          </p:stCondLst>
                                        </p:cTn>
                                        <p:tgtEl>
                                          <p:spTgt spid="21"/>
                                        </p:tgtEl>
                                        <p:attrNameLst>
                                          <p:attrName>style.visibility</p:attrName>
                                        </p:attrNameLst>
                                      </p:cBhvr>
                                      <p:to>
                                        <p:strVal val="visible"/>
                                      </p:to>
                                    </p:set>
                                    <p:anim calcmode="lin" valueType="num">
                                      <p:cBhvr>
                                        <p:cTn id="71" dur="indefinite" fill="hold"/>
                                        <p:tgtEl>
                                          <p:spTgt spid="2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2" grpId="0"/>
      <p:bldP spid="13" grpId="0"/>
      <p:bldP spid="15" grpId="0"/>
      <p:bldP spid="16" grpId="0"/>
      <p:bldP spid="19" grpId="0"/>
      <p:bldP spid="20" grpId="0"/>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Rectangle 3" title="">
            <a:extLst>
              <a:ext uri="{FF2B5EF4-FFF2-40B4-BE49-F238E27FC236}">
                <a16:creationId xmlns:a16="http://schemas.microsoft.com/office/drawing/2014/main" id="{84800330-C45A-3AE2-0C10-04A893DCDDEE}"/>
              </a:ext>
            </a:extLst>
          </p:cNvPr>
          <p:cNvSpPr/>
          <p:nvPr/>
        </p:nvSpPr>
        <p:spPr>
          <a:xfrm>
            <a:off x="4173258" y="4983443"/>
            <a:ext cx="3097213" cy="1143000"/>
          </a:xfrm>
          <a:prstGeom prst="rect">
            <a:avLst/>
          </a:prstGeom>
          <a:solidFill>
            <a:srgbClr val="99CC00">
              <a:alpha val="50195"/>
            </a:srgbClr>
          </a:solidFill>
          <a:ln w="9525" cap="flat" cmpd="sng">
            <a:solidFill>
              <a:schemeClr val="tx1"/>
            </a:solidFill>
            <a:prstDash val="solid"/>
            <a:miter/>
            <a:headEnd type="none" w="med" len="med"/>
            <a:tailEnd type="none" w="med" len="med"/>
          </a:ln>
        </p:spPr>
        <p:txBody>
          <a:bodyPr wrap="none" anchor="ctr"/>
          <a:lstStyle/>
          <a:p>
            <a:pPr algn="ctr"/>
            <a:endParaRPr lang="zh-CN" altLang="zh-CN">
              <a:latin typeface="Arial" panose="020b0604020202020204" pitchFamily="34" charset="0"/>
            </a:endParaRPr>
          </a:p>
        </p:txBody>
      </p:sp>
      <p:sp>
        <p:nvSpPr>
          <p:cNvPr id="3" name="Rectangle 4" title="">
            <a:extLst>
              <a:ext uri="{FF2B5EF4-FFF2-40B4-BE49-F238E27FC236}">
                <a16:creationId xmlns:a16="http://schemas.microsoft.com/office/drawing/2014/main" id="{7AB3D627-4A76-1F8A-7A34-5031D0594807}"/>
              </a:ext>
            </a:extLst>
          </p:cNvPr>
          <p:cNvSpPr/>
          <p:nvPr/>
        </p:nvSpPr>
        <p:spPr>
          <a:xfrm>
            <a:off x="5186083" y="1189318"/>
            <a:ext cx="990600" cy="381000"/>
          </a:xfrm>
          <a:prstGeom prst="rect">
            <a:avLst/>
          </a:prstGeom>
          <a:solidFill>
            <a:schemeClr val="bg1">
              <a:alpha val="50195"/>
            </a:schemeClr>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 name="Text Box 7" title="">
            <a:extLst>
              <a:ext uri="{FF2B5EF4-FFF2-40B4-BE49-F238E27FC236}">
                <a16:creationId xmlns:a16="http://schemas.microsoft.com/office/drawing/2014/main" id="{22F074F1-D8DB-3B1B-DA2F-A89202BFA378}"/>
              </a:ext>
            </a:extLst>
          </p:cNvPr>
          <p:cNvSpPr txBox="1"/>
          <p:nvPr/>
        </p:nvSpPr>
        <p:spPr>
          <a:xfrm>
            <a:off x="2301596" y="2030693"/>
            <a:ext cx="7200900" cy="457200"/>
          </a:xfrm>
          <a:prstGeom prst="rect">
            <a:avLst/>
          </a:prstGeom>
          <a:noFill/>
          <a:ln w="9525">
            <a:noFill/>
          </a:ln>
        </p:spPr>
        <p:txBody>
          <a:bodyPr>
            <a:spAutoFit/>
          </a:bodyPr>
          <a:lstStyle/>
          <a:p>
            <a:pPr>
              <a:spcBef>
                <a:spcPct val="50000"/>
              </a:spcBef>
            </a:pPr>
            <a:r>
              <a:rPr lang="zh-CN" altLang="en-US" sz="2400" b="1">
                <a:latin typeface="黑体" panose="02010609060101010101" pitchFamily="49" charset="-122"/>
                <a:ea typeface="黑体" panose="02010609060101010101" pitchFamily="49" charset="-122"/>
              </a:rPr>
              <a:t>万山红遍，层林尽染</a:t>
            </a:r>
            <a:r>
              <a:rPr lang="zh-CN" altLang="en-US" sz="2400" b="1" u="sng">
                <a:solidFill>
                  <a:srgbClr val="0000FF"/>
                </a:solidFill>
                <a:latin typeface="黑体" panose="02010609060101010101" pitchFamily="49" charset="-122"/>
                <a:ea typeface="黑体" panose="02010609060101010101" pitchFamily="49" charset="-122"/>
              </a:rPr>
              <a:t>（象 征）</a:t>
            </a:r>
            <a:r>
              <a:rPr lang="zh-CN" altLang="en-US" sz="2400" b="1">
                <a:latin typeface="黑体" panose="02010609060101010101" pitchFamily="49" charset="-122"/>
                <a:ea typeface="黑体" panose="02010609060101010101" pitchFamily="49" charset="-122"/>
              </a:rPr>
              <a:t>星火燎原的革命火炬</a:t>
            </a:r>
            <a:r>
              <a:rPr lang="zh-CN" altLang="en-US" sz="2400" b="1">
                <a:solidFill>
                  <a:srgbClr val="FF7C80"/>
                </a:solidFill>
                <a:latin typeface="Times New Roman" pitchFamily="18" charset="0"/>
              </a:rPr>
              <a:t> </a:t>
            </a:r>
          </a:p>
        </p:txBody>
      </p:sp>
      <p:sp>
        <p:nvSpPr>
          <p:cNvPr id="5" name="Rectangle 8" title="">
            <a:extLst>
              <a:ext uri="{FF2B5EF4-FFF2-40B4-BE49-F238E27FC236}">
                <a16:creationId xmlns:a16="http://schemas.microsoft.com/office/drawing/2014/main" id="{F337AE50-C9C4-6A25-0915-548837A55CFB}"/>
              </a:ext>
            </a:extLst>
          </p:cNvPr>
          <p:cNvSpPr/>
          <p:nvPr/>
        </p:nvSpPr>
        <p:spPr>
          <a:xfrm>
            <a:off x="2252383" y="2678393"/>
            <a:ext cx="7283450" cy="457200"/>
          </a:xfrm>
          <a:prstGeom prst="rect">
            <a:avLst/>
          </a:prstGeom>
          <a:noFill/>
          <a:ln w="9525">
            <a:noFill/>
          </a:ln>
        </p:spPr>
        <p:txBody>
          <a:bodyPr>
            <a:spAutoFit/>
          </a:bodyPr>
          <a:lstStyle/>
          <a:p>
            <a:r>
              <a:rPr lang="zh-CN" altLang="en-US" sz="2400" b="1">
                <a:latin typeface="黑体" panose="02010609060101010101" pitchFamily="49" charset="-122"/>
                <a:ea typeface="黑体" panose="02010609060101010101" pitchFamily="49" charset="-122"/>
              </a:rPr>
              <a:t>漫江碧透，百舸争流</a:t>
            </a:r>
            <a:r>
              <a:rPr lang="zh-CN" altLang="en-US" sz="2400" b="1" u="sng">
                <a:solidFill>
                  <a:srgbClr val="0000FF"/>
                </a:solidFill>
                <a:latin typeface="黑体" panose="02010609060101010101" pitchFamily="49" charset="-122"/>
                <a:ea typeface="黑体" panose="02010609060101010101" pitchFamily="49" charset="-122"/>
              </a:rPr>
              <a:t>（象征）</a:t>
            </a:r>
            <a:r>
              <a:rPr lang="zh-CN" altLang="en-US" sz="2400" b="1" u="sng">
                <a:solidFill>
                  <a:schemeClr val="tx2"/>
                </a:solidFill>
                <a:latin typeface="黑体" panose="02010609060101010101" pitchFamily="49" charset="-122"/>
                <a:ea typeface="黑体" panose="02010609060101010101" pitchFamily="49" charset="-122"/>
              </a:rPr>
              <a:t> </a:t>
            </a:r>
            <a:r>
              <a:rPr lang="zh-CN" altLang="en-US" sz="2400" b="1">
                <a:latin typeface="黑体" panose="02010609060101010101" pitchFamily="49" charset="-122"/>
                <a:ea typeface="黑体" panose="02010609060101010101" pitchFamily="49" charset="-122"/>
              </a:rPr>
              <a:t>波澜壮阔的革命潮流</a:t>
            </a:r>
            <a:r>
              <a:rPr lang="zh-CN" altLang="en-US" sz="2400" b="1">
                <a:solidFill>
                  <a:srgbClr val="FF0066"/>
                </a:solidFill>
                <a:latin typeface="Times New Roman" pitchFamily="18" charset="0"/>
              </a:rPr>
              <a:t> </a:t>
            </a:r>
          </a:p>
        </p:txBody>
      </p:sp>
      <p:sp>
        <p:nvSpPr>
          <p:cNvPr id="6" name="Rectangle 9" title="">
            <a:extLst>
              <a:ext uri="{FF2B5EF4-FFF2-40B4-BE49-F238E27FC236}">
                <a16:creationId xmlns:a16="http://schemas.microsoft.com/office/drawing/2014/main" id="{D4C8A794-93DA-DD60-6677-52FF7E128657}"/>
              </a:ext>
            </a:extLst>
          </p:cNvPr>
          <p:cNvSpPr/>
          <p:nvPr/>
        </p:nvSpPr>
        <p:spPr>
          <a:xfrm>
            <a:off x="2301596" y="3327681"/>
            <a:ext cx="7129462" cy="457200"/>
          </a:xfrm>
          <a:prstGeom prst="rect">
            <a:avLst/>
          </a:prstGeom>
          <a:noFill/>
          <a:ln w="9525">
            <a:noFill/>
          </a:ln>
        </p:spPr>
        <p:txBody>
          <a:bodyPr>
            <a:spAutoFit/>
          </a:bodyPr>
          <a:lstStyle/>
          <a:p>
            <a:r>
              <a:rPr lang="zh-CN" altLang="en-US" sz="2400" b="1">
                <a:latin typeface="黑体" panose="02010609060101010101" pitchFamily="49" charset="-122"/>
                <a:ea typeface="黑体" panose="02010609060101010101" pitchFamily="49" charset="-122"/>
              </a:rPr>
              <a:t>鹰击长空，鱼翔浅底</a:t>
            </a:r>
            <a:r>
              <a:rPr lang="zh-CN" altLang="en-US" sz="2400" b="1" u="sng">
                <a:solidFill>
                  <a:srgbClr val="0000FF"/>
                </a:solidFill>
                <a:latin typeface="黑体" panose="02010609060101010101" pitchFamily="49" charset="-122"/>
                <a:ea typeface="黑体" panose="02010609060101010101" pitchFamily="49" charset="-122"/>
              </a:rPr>
              <a:t>（象征） </a:t>
            </a:r>
            <a:r>
              <a:rPr lang="zh-CN" altLang="en-US" sz="2400" b="1">
                <a:latin typeface="黑体" panose="02010609060101010101" pitchFamily="49" charset="-122"/>
                <a:ea typeface="黑体" panose="02010609060101010101" pitchFamily="49" charset="-122"/>
              </a:rPr>
              <a:t>争取自由的革命理想</a:t>
            </a:r>
          </a:p>
        </p:txBody>
      </p:sp>
      <p:sp>
        <p:nvSpPr>
          <p:cNvPr id="7" name="Rectangle 10" title="">
            <a:extLst>
              <a:ext uri="{FF2B5EF4-FFF2-40B4-BE49-F238E27FC236}">
                <a16:creationId xmlns:a16="http://schemas.microsoft.com/office/drawing/2014/main" id="{B0965150-47D1-F128-3DFA-EE4F12F91D38}"/>
              </a:ext>
            </a:extLst>
          </p:cNvPr>
          <p:cNvSpPr/>
          <p:nvPr/>
        </p:nvSpPr>
        <p:spPr>
          <a:xfrm>
            <a:off x="2301596" y="3975381"/>
            <a:ext cx="7078662" cy="457200"/>
          </a:xfrm>
          <a:prstGeom prst="rect">
            <a:avLst/>
          </a:prstGeom>
          <a:noFill/>
          <a:ln w="9525">
            <a:noFill/>
          </a:ln>
        </p:spPr>
        <p:txBody>
          <a:bodyPr wrap="none">
            <a:spAutoFit/>
          </a:bodyPr>
          <a:lstStyle/>
          <a:p>
            <a:r>
              <a:rPr lang="zh-CN" altLang="en-US" sz="2400" b="1">
                <a:latin typeface="黑体" panose="02010609060101010101" pitchFamily="49" charset="-122"/>
                <a:ea typeface="黑体" panose="02010609060101010101" pitchFamily="49" charset="-122"/>
              </a:rPr>
              <a:t>中流击水，浪遏飞舟</a:t>
            </a:r>
            <a:r>
              <a:rPr lang="zh-CN" altLang="en-US" sz="2400" b="1" u="sng">
                <a:solidFill>
                  <a:srgbClr val="0000FF"/>
                </a:solidFill>
                <a:latin typeface="黑体" panose="02010609060101010101" pitchFamily="49" charset="-122"/>
                <a:ea typeface="黑体" panose="02010609060101010101" pitchFamily="49" charset="-122"/>
              </a:rPr>
              <a:t>（象征）</a:t>
            </a:r>
            <a:r>
              <a:rPr lang="zh-CN" altLang="en-US" sz="2400" b="1">
                <a:latin typeface="黑体" panose="02010609060101010101" pitchFamily="49" charset="-122"/>
                <a:ea typeface="黑体" panose="02010609060101010101" pitchFamily="49" charset="-122"/>
              </a:rPr>
              <a:t> 勇往直前的革命理想</a:t>
            </a:r>
          </a:p>
        </p:txBody>
      </p:sp>
      <p:sp>
        <p:nvSpPr>
          <p:cNvPr id="8" name="Rectangle 11" title="">
            <a:extLst>
              <a:ext uri="{FF2B5EF4-FFF2-40B4-BE49-F238E27FC236}">
                <a16:creationId xmlns:a16="http://schemas.microsoft.com/office/drawing/2014/main" id="{9124899D-D619-5C12-441B-8DDDA16428E6}"/>
              </a:ext>
            </a:extLst>
          </p:cNvPr>
          <p:cNvSpPr/>
          <p:nvPr/>
        </p:nvSpPr>
        <p:spPr>
          <a:xfrm>
            <a:off x="2900083" y="1090893"/>
            <a:ext cx="1255713" cy="519113"/>
          </a:xfrm>
          <a:prstGeom prst="rect">
            <a:avLst/>
          </a:prstGeom>
          <a:noFill/>
          <a:ln w="9525">
            <a:noFill/>
          </a:ln>
        </p:spPr>
        <p:txBody>
          <a:bodyPr wrap="none">
            <a:spAutoFit/>
          </a:bodyPr>
          <a:lstStyle/>
          <a:p>
            <a:r>
              <a:rPr lang="zh-CN" altLang="en-US" sz="2800" b="1">
                <a:solidFill>
                  <a:srgbClr val="FF0066"/>
                </a:solidFill>
                <a:latin typeface="Times New Roman" pitchFamily="18" charset="0"/>
                <a:ea typeface="楷体_GB2312" pitchFamily="49" charset="-122"/>
              </a:rPr>
              <a:t>（景）</a:t>
            </a:r>
          </a:p>
        </p:txBody>
      </p:sp>
      <p:sp>
        <p:nvSpPr>
          <p:cNvPr id="9" name="Text Box 12" title="">
            <a:extLst>
              <a:ext uri="{FF2B5EF4-FFF2-40B4-BE49-F238E27FC236}">
                <a16:creationId xmlns:a16="http://schemas.microsoft.com/office/drawing/2014/main" id="{2C73B9EB-25D4-8507-1769-79DE90F27E3D}"/>
              </a:ext>
            </a:extLst>
          </p:cNvPr>
          <p:cNvSpPr txBox="1"/>
          <p:nvPr/>
        </p:nvSpPr>
        <p:spPr>
          <a:xfrm>
            <a:off x="4195483" y="4999318"/>
            <a:ext cx="3352800" cy="1084263"/>
          </a:xfrm>
          <a:prstGeom prst="rect">
            <a:avLst/>
          </a:prstGeom>
          <a:noFill/>
          <a:ln w="9525">
            <a:noFill/>
          </a:ln>
        </p:spPr>
        <p:txBody>
          <a:bodyPr>
            <a:spAutoFit/>
          </a:bodyPr>
          <a:lstStyle/>
          <a:p>
            <a:pPr>
              <a:spcBef>
                <a:spcPct val="50000"/>
              </a:spcBef>
            </a:pPr>
            <a:r>
              <a:rPr lang="zh-CN" altLang="en-US" sz="2600" b="1">
                <a:latin typeface="黑体" panose="02010609060101010101" pitchFamily="49" charset="-122"/>
                <a:ea typeface="黑体" panose="02010609060101010101" pitchFamily="49" charset="-122"/>
              </a:rPr>
              <a:t>革命的政治内容和</a:t>
            </a:r>
          </a:p>
          <a:p>
            <a:pPr>
              <a:spcBef>
                <a:spcPct val="50000"/>
              </a:spcBef>
            </a:pPr>
            <a:r>
              <a:rPr lang="zh-CN" altLang="en-US" sz="2600" b="1">
                <a:latin typeface="黑体" panose="02010609060101010101" pitchFamily="49" charset="-122"/>
                <a:ea typeface="黑体" panose="02010609060101010101" pitchFamily="49" charset="-122"/>
              </a:rPr>
              <a:t>   完美的艺术统一</a:t>
            </a:r>
          </a:p>
        </p:txBody>
      </p:sp>
      <p:sp>
        <p:nvSpPr>
          <p:cNvPr id="10" name="Line 13" title="">
            <a:extLst>
              <a:ext uri="{FF2B5EF4-FFF2-40B4-BE49-F238E27FC236}">
                <a16:creationId xmlns:a16="http://schemas.microsoft.com/office/drawing/2014/main" id="{4E4DBC71-0B82-CECA-A6EB-D72A1E0ABA37}"/>
              </a:ext>
            </a:extLst>
          </p:cNvPr>
          <p:cNvSpPr/>
          <p:nvPr/>
        </p:nvSpPr>
        <p:spPr>
          <a:xfrm flipH="1">
            <a:off x="3509683" y="1570318"/>
            <a:ext cx="0" cy="457200"/>
          </a:xfrm>
          <a:prstGeom prst="line">
            <a:avLst/>
          </a:prstGeom>
          <a:ln w="31750" cap="flat" cmpd="sng">
            <a:solidFill>
              <a:srgbClr val="008080"/>
            </a:solidFill>
            <a:prstDash val="solid"/>
            <a:headEnd type="none" w="med" len="med"/>
            <a:tailEnd type="triangle" w="med" len="med"/>
          </a:ln>
        </p:spPr>
        <p:txBody>
          <a:bodyPr/>
          <a:lstStyle/>
          <a:p>
            <a:endParaRPr/>
          </a:p>
        </p:txBody>
      </p:sp>
      <p:sp>
        <p:nvSpPr>
          <p:cNvPr id="11" name="Line 14" title="">
            <a:extLst>
              <a:ext uri="{FF2B5EF4-FFF2-40B4-BE49-F238E27FC236}">
                <a16:creationId xmlns:a16="http://schemas.microsoft.com/office/drawing/2014/main" id="{53867ABF-21B9-2928-647A-5C33A3F0067F}"/>
              </a:ext>
            </a:extLst>
          </p:cNvPr>
          <p:cNvSpPr/>
          <p:nvPr/>
        </p:nvSpPr>
        <p:spPr>
          <a:xfrm flipH="1">
            <a:off x="8310283" y="1570318"/>
            <a:ext cx="0" cy="457200"/>
          </a:xfrm>
          <a:prstGeom prst="line">
            <a:avLst/>
          </a:prstGeom>
          <a:ln w="31750" cap="flat" cmpd="sng">
            <a:solidFill>
              <a:srgbClr val="008080"/>
            </a:solidFill>
            <a:prstDash val="solid"/>
            <a:headEnd type="none" w="med" len="med"/>
            <a:tailEnd type="triangle" w="med" len="med"/>
          </a:ln>
        </p:spPr>
        <p:txBody>
          <a:bodyPr/>
          <a:lstStyle/>
          <a:p>
            <a:endParaRPr/>
          </a:p>
        </p:txBody>
      </p:sp>
      <p:sp>
        <p:nvSpPr>
          <p:cNvPr id="12" name="Line 15" title="">
            <a:extLst>
              <a:ext uri="{FF2B5EF4-FFF2-40B4-BE49-F238E27FC236}">
                <a16:creationId xmlns:a16="http://schemas.microsoft.com/office/drawing/2014/main" id="{4C8D25FA-F479-9F80-58E8-C0DBAEC2F7DA}"/>
              </a:ext>
            </a:extLst>
          </p:cNvPr>
          <p:cNvSpPr/>
          <p:nvPr/>
        </p:nvSpPr>
        <p:spPr>
          <a:xfrm>
            <a:off x="3966883" y="1417918"/>
            <a:ext cx="1143000" cy="0"/>
          </a:xfrm>
          <a:prstGeom prst="line">
            <a:avLst/>
          </a:prstGeom>
          <a:ln w="31750" cap="flat" cmpd="sng">
            <a:solidFill>
              <a:srgbClr val="008080"/>
            </a:solidFill>
            <a:prstDash val="solid"/>
            <a:headEnd type="none" w="med" len="med"/>
            <a:tailEnd type="none" w="med" len="med"/>
          </a:ln>
        </p:spPr>
        <p:txBody>
          <a:bodyPr/>
          <a:lstStyle/>
          <a:p>
            <a:endParaRPr/>
          </a:p>
        </p:txBody>
      </p:sp>
      <p:sp>
        <p:nvSpPr>
          <p:cNvPr id="13" name="Line 16" title="">
            <a:extLst>
              <a:ext uri="{FF2B5EF4-FFF2-40B4-BE49-F238E27FC236}">
                <a16:creationId xmlns:a16="http://schemas.microsoft.com/office/drawing/2014/main" id="{DCFFD67E-BF07-2AC3-F728-C076338D8A98}"/>
              </a:ext>
            </a:extLst>
          </p:cNvPr>
          <p:cNvSpPr/>
          <p:nvPr/>
        </p:nvSpPr>
        <p:spPr>
          <a:xfrm>
            <a:off x="6405283" y="1417918"/>
            <a:ext cx="1143000" cy="0"/>
          </a:xfrm>
          <a:prstGeom prst="line">
            <a:avLst/>
          </a:prstGeom>
          <a:ln w="31750" cap="flat" cmpd="sng">
            <a:solidFill>
              <a:srgbClr val="008080"/>
            </a:solidFill>
            <a:prstDash val="solid"/>
            <a:headEnd type="none" w="med" len="med"/>
            <a:tailEnd type="none" w="med" len="med"/>
          </a:ln>
        </p:spPr>
        <p:txBody>
          <a:bodyPr/>
          <a:lstStyle/>
          <a:p>
            <a:endParaRPr/>
          </a:p>
        </p:txBody>
      </p:sp>
      <p:sp>
        <p:nvSpPr>
          <p:cNvPr id="14" name="Line 17" title="">
            <a:extLst>
              <a:ext uri="{FF2B5EF4-FFF2-40B4-BE49-F238E27FC236}">
                <a16:creationId xmlns:a16="http://schemas.microsoft.com/office/drawing/2014/main" id="{09757E52-4703-0DD1-8A35-BDC8CA11D856}"/>
              </a:ext>
            </a:extLst>
          </p:cNvPr>
          <p:cNvSpPr/>
          <p:nvPr/>
        </p:nvSpPr>
        <p:spPr>
          <a:xfrm flipH="1">
            <a:off x="3281083" y="4542118"/>
            <a:ext cx="0" cy="990600"/>
          </a:xfrm>
          <a:prstGeom prst="line">
            <a:avLst/>
          </a:prstGeom>
          <a:ln w="31750" cap="flat" cmpd="sng">
            <a:solidFill>
              <a:srgbClr val="008080"/>
            </a:solidFill>
            <a:prstDash val="solid"/>
            <a:headEnd type="none" w="med" len="med"/>
            <a:tailEnd type="none" w="med" len="med"/>
          </a:ln>
        </p:spPr>
        <p:txBody>
          <a:bodyPr/>
          <a:lstStyle/>
          <a:p>
            <a:endParaRPr/>
          </a:p>
        </p:txBody>
      </p:sp>
      <p:sp>
        <p:nvSpPr>
          <p:cNvPr id="15" name="Line 18" title="">
            <a:extLst>
              <a:ext uri="{FF2B5EF4-FFF2-40B4-BE49-F238E27FC236}">
                <a16:creationId xmlns:a16="http://schemas.microsoft.com/office/drawing/2014/main" id="{CAE920ED-9CC7-CD09-A94E-50B807ED568C}"/>
              </a:ext>
            </a:extLst>
          </p:cNvPr>
          <p:cNvSpPr/>
          <p:nvPr/>
        </p:nvSpPr>
        <p:spPr>
          <a:xfrm>
            <a:off x="3281083" y="5532718"/>
            <a:ext cx="990600" cy="0"/>
          </a:xfrm>
          <a:prstGeom prst="line">
            <a:avLst/>
          </a:prstGeom>
          <a:ln w="31750" cap="flat" cmpd="sng">
            <a:solidFill>
              <a:srgbClr val="008080"/>
            </a:solidFill>
            <a:prstDash val="solid"/>
            <a:headEnd type="none" w="med" len="med"/>
            <a:tailEnd type="none" w="med" len="med"/>
          </a:ln>
        </p:spPr>
        <p:txBody>
          <a:bodyPr/>
          <a:lstStyle/>
          <a:p>
            <a:endParaRPr/>
          </a:p>
        </p:txBody>
      </p:sp>
      <p:sp>
        <p:nvSpPr>
          <p:cNvPr id="16" name="Line 19" title="">
            <a:extLst>
              <a:ext uri="{FF2B5EF4-FFF2-40B4-BE49-F238E27FC236}">
                <a16:creationId xmlns:a16="http://schemas.microsoft.com/office/drawing/2014/main" id="{5B739A7D-4684-0824-ACF6-01540A4A994C}"/>
              </a:ext>
            </a:extLst>
          </p:cNvPr>
          <p:cNvSpPr/>
          <p:nvPr/>
        </p:nvSpPr>
        <p:spPr>
          <a:xfrm>
            <a:off x="7167283" y="5532718"/>
            <a:ext cx="990600" cy="0"/>
          </a:xfrm>
          <a:prstGeom prst="line">
            <a:avLst/>
          </a:prstGeom>
          <a:ln w="31750" cap="flat" cmpd="sng">
            <a:solidFill>
              <a:srgbClr val="008080"/>
            </a:solidFill>
            <a:prstDash val="solid"/>
            <a:headEnd type="none" w="med" len="med"/>
            <a:tailEnd type="none" w="med" len="med"/>
          </a:ln>
        </p:spPr>
        <p:txBody>
          <a:bodyPr/>
          <a:lstStyle/>
          <a:p>
            <a:endParaRPr/>
          </a:p>
        </p:txBody>
      </p:sp>
      <p:sp>
        <p:nvSpPr>
          <p:cNvPr id="17" name="Line 20" title="">
            <a:extLst>
              <a:ext uri="{FF2B5EF4-FFF2-40B4-BE49-F238E27FC236}">
                <a16:creationId xmlns:a16="http://schemas.microsoft.com/office/drawing/2014/main" id="{B9CCE7DF-4292-17D8-1388-300347438866}"/>
              </a:ext>
            </a:extLst>
          </p:cNvPr>
          <p:cNvSpPr/>
          <p:nvPr/>
        </p:nvSpPr>
        <p:spPr>
          <a:xfrm flipH="1" flipV="1">
            <a:off x="8157883" y="4465918"/>
            <a:ext cx="0" cy="1066800"/>
          </a:xfrm>
          <a:prstGeom prst="line">
            <a:avLst/>
          </a:prstGeom>
          <a:ln w="31750" cap="flat" cmpd="sng">
            <a:solidFill>
              <a:srgbClr val="008080"/>
            </a:solidFill>
            <a:prstDash val="solid"/>
            <a:headEnd type="none" w="med" len="med"/>
            <a:tailEnd type="none" w="med" len="med"/>
          </a:ln>
        </p:spPr>
        <p:txBody>
          <a:bodyPr/>
          <a:lstStyle/>
          <a:p>
            <a:endParaRPr/>
          </a:p>
        </p:txBody>
      </p:sp>
      <p:sp>
        <p:nvSpPr>
          <p:cNvPr id="18" name="Rectangle 21" title="">
            <a:extLst>
              <a:ext uri="{FF2B5EF4-FFF2-40B4-BE49-F238E27FC236}">
                <a16:creationId xmlns:a16="http://schemas.microsoft.com/office/drawing/2014/main" id="{EFD2C07C-D696-686D-D6CF-6431638D1D55}"/>
              </a:ext>
            </a:extLst>
          </p:cNvPr>
          <p:cNvSpPr/>
          <p:nvPr/>
        </p:nvSpPr>
        <p:spPr>
          <a:xfrm>
            <a:off x="7624483" y="1036918"/>
            <a:ext cx="1255713" cy="519113"/>
          </a:xfrm>
          <a:prstGeom prst="rect">
            <a:avLst/>
          </a:prstGeom>
          <a:noFill/>
          <a:ln w="9525">
            <a:noFill/>
          </a:ln>
        </p:spPr>
        <p:txBody>
          <a:bodyPr wrap="none">
            <a:spAutoFit/>
          </a:bodyPr>
          <a:lstStyle/>
          <a:p>
            <a:r>
              <a:rPr lang="zh-CN" altLang="en-US" sz="2800" b="1">
                <a:solidFill>
                  <a:srgbClr val="FF0066"/>
                </a:solidFill>
                <a:latin typeface="Times New Roman" pitchFamily="18" charset="0"/>
                <a:ea typeface="楷体_GB2312" pitchFamily="49" charset="-122"/>
              </a:rPr>
              <a:t>（情）</a:t>
            </a:r>
          </a:p>
        </p:txBody>
      </p:sp>
      <p:sp>
        <p:nvSpPr>
          <p:cNvPr id="19" name="Rectangle 22" title="">
            <a:extLst>
              <a:ext uri="{FF2B5EF4-FFF2-40B4-BE49-F238E27FC236}">
                <a16:creationId xmlns:a16="http://schemas.microsoft.com/office/drawing/2014/main" id="{74F10A23-ADB6-95B2-6FAB-C53ACF88A953}"/>
              </a:ext>
            </a:extLst>
          </p:cNvPr>
          <p:cNvSpPr/>
          <p:nvPr/>
        </p:nvSpPr>
        <p:spPr>
          <a:xfrm>
            <a:off x="5186083" y="1113118"/>
            <a:ext cx="898525" cy="519113"/>
          </a:xfrm>
          <a:prstGeom prst="rect">
            <a:avLst/>
          </a:prstGeom>
          <a:noFill/>
          <a:ln w="9525">
            <a:noFill/>
          </a:ln>
        </p:spPr>
        <p:txBody>
          <a:bodyPr wrap="none">
            <a:spAutoFit/>
          </a:bodyPr>
          <a:lstStyle/>
          <a:p>
            <a:r>
              <a:rPr lang="zh-CN" altLang="en-US" sz="2800" b="1">
                <a:solidFill>
                  <a:srgbClr val="CC00CC"/>
                </a:solidFill>
                <a:latin typeface="Times New Roman" pitchFamily="18" charset="0"/>
                <a:ea typeface="楷体_GB2312" pitchFamily="49" charset="-122"/>
              </a:rPr>
              <a:t>交融</a:t>
            </a:r>
          </a:p>
        </p:txBody>
      </p:sp>
    </p:spTree>
    <p:custDataLst>
      <p:tags r:id="rId2"/>
    </p:custDataLst>
    <p:extLst>
      <p:ext uri="{BB962C8B-B14F-4D97-AF65-F5344CB8AC3E}">
        <p14:creationId xmlns:p14="http://schemas.microsoft.com/office/powerpoint/2010/main" val="18198387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ssolve">
                                      <p:cBhvr>
                                        <p:cTn id="27" dur="500"/>
                                        <p:tgtEl>
                                          <p:spTgt spid="18"/>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17" presetClass="entr" presetSubtype="1"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ppt_h/2"/>
                                          </p:val>
                                        </p:tav>
                                        <p:tav tm="100000">
                                          <p:val>
                                            <p:strVal val="#ppt_y"/>
                                          </p:val>
                                        </p:tav>
                                      </p:tavLst>
                                    </p:anim>
                                    <p:anim calcmode="lin" valueType="num">
                                      <p:cBhvr>
                                        <p:cTn id="34" dur="500" fill="hold"/>
                                        <p:tgtEl>
                                          <p:spTgt spid="11"/>
                                        </p:tgtEl>
                                        <p:attrNameLst>
                                          <p:attrName>ppt_w</p:attrName>
                                        </p:attrNameLst>
                                      </p:cBhvr>
                                      <p:tavLst>
                                        <p:tav tm="0">
                                          <p:val>
                                            <p:strVal val="#ppt_w"/>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36" fill="hold" nodeType="clickPar">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dissolve">
                                      <p:cBhvr>
                                        <p:cTn id="40" dur="500"/>
                                        <p:tgtEl>
                                          <p:spTgt spid="8"/>
                                        </p:tgtEl>
                                      </p:cBhvr>
                                    </p:animEffect>
                                  </p:childTnLst>
                                </p:cTn>
                              </p:par>
                            </p:childTnLst>
                          </p:cTn>
                        </p:par>
                      </p:childTnLst>
                    </p:cTn>
                  </p:par>
                  <p:par>
                    <p:cTn id="41" fill="hold" nodeType="clickPar">
                      <p:stCondLst>
                        <p:cond delay="indefinite"/>
                      </p:stCondLst>
                      <p:childTnLst>
                        <p:par>
                          <p:cTn id="42" fill="hold">
                            <p:stCondLst>
                              <p:cond delay="0"/>
                            </p:stCondLst>
                            <p:childTnLst>
                              <p:par>
                                <p:cTn id="43" presetID="17" presetClass="entr" presetSubtype="1"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ppt_x</p:attrName>
                                        </p:attrNameLst>
                                      </p:cBhvr>
                                      <p:tavLst>
                                        <p:tav tm="0">
                                          <p:val>
                                            <p:strVal val="#ppt_x"/>
                                          </p:val>
                                        </p:tav>
                                        <p:tav tm="100000">
                                          <p:val>
                                            <p:strVal val="#ppt_x"/>
                                          </p:val>
                                        </p:tav>
                                      </p:tavLst>
                                    </p:anim>
                                    <p:anim calcmode="lin" valueType="num">
                                      <p:cBhvr>
                                        <p:cTn id="46" dur="500" fill="hold"/>
                                        <p:tgtEl>
                                          <p:spTgt spid="10"/>
                                        </p:tgtEl>
                                        <p:attrNameLst>
                                          <p:attrName>ppt_y</p:attrName>
                                        </p:attrNameLst>
                                      </p:cBhvr>
                                      <p:tavLst>
                                        <p:tav tm="0">
                                          <p:val>
                                            <p:strVal val="#ppt_y-#ppt_h/2"/>
                                          </p:val>
                                        </p:tav>
                                        <p:tav tm="100000">
                                          <p:val>
                                            <p:strVal val="#ppt_y"/>
                                          </p:val>
                                        </p:tav>
                                      </p:tavLst>
                                    </p:anim>
                                    <p:anim calcmode="lin" valueType="num">
                                      <p:cBhvr>
                                        <p:cTn id="47" dur="500" fill="hold"/>
                                        <p:tgtEl>
                                          <p:spTgt spid="10"/>
                                        </p:tgtEl>
                                        <p:attrNameLst>
                                          <p:attrName>ppt_w</p:attrName>
                                        </p:attrNameLst>
                                      </p:cBhvr>
                                      <p:tavLst>
                                        <p:tav tm="0">
                                          <p:val>
                                            <p:strVal val="#ppt_w"/>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49" fill="hold" nodeType="clickPar">
                      <p:stCondLst>
                        <p:cond delay="indefinite"/>
                      </p:stCondLst>
                      <p:childTnLst>
                        <p:par>
                          <p:cTn id="50" fill="hold">
                            <p:stCondLst>
                              <p:cond delay="0"/>
                            </p:stCondLst>
                            <p:childTnLst>
                              <p:par>
                                <p:cTn id="51" presetID="17" presetClass="entr" presetSubtype="8" fill="hold"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ppt_x</p:attrName>
                                        </p:attrNameLst>
                                      </p:cBhvr>
                                      <p:tavLst>
                                        <p:tav tm="0">
                                          <p:val>
                                            <p:strVal val="#ppt_x-#ppt_w/2"/>
                                          </p:val>
                                        </p:tav>
                                        <p:tav tm="100000">
                                          <p:val>
                                            <p:strVal val="#ppt_x"/>
                                          </p:val>
                                        </p:tav>
                                      </p:tavLst>
                                    </p:anim>
                                    <p:anim calcmode="lin" valueType="num">
                                      <p:cBhvr>
                                        <p:cTn id="54" dur="500" fill="hold"/>
                                        <p:tgtEl>
                                          <p:spTgt spid="12"/>
                                        </p:tgtEl>
                                        <p:attrNameLst>
                                          <p:attrName>ppt_y</p:attrName>
                                        </p:attrNameLst>
                                      </p:cBhvr>
                                      <p:tavLst>
                                        <p:tav tm="0">
                                          <p:val>
                                            <p:strVal val="#ppt_y"/>
                                          </p:val>
                                        </p:tav>
                                        <p:tav tm="100000">
                                          <p:val>
                                            <p:strVal val="#ppt_y"/>
                                          </p:val>
                                        </p:tav>
                                      </p:tavLst>
                                    </p:anim>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17" presetClass="entr" presetSubtype="2"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ppt_x</p:attrName>
                                        </p:attrNameLst>
                                      </p:cBhvr>
                                      <p:tavLst>
                                        <p:tav tm="0">
                                          <p:val>
                                            <p:strVal val="#ppt_x+#ppt_w/2"/>
                                          </p:val>
                                        </p:tav>
                                        <p:tav tm="100000">
                                          <p:val>
                                            <p:strVal val="#ppt_x"/>
                                          </p:val>
                                        </p:tav>
                                      </p:tavLst>
                                    </p:anim>
                                    <p:anim calcmode="lin" valueType="num">
                                      <p:cBhvr>
                                        <p:cTn id="62" dur="500" fill="hold"/>
                                        <p:tgtEl>
                                          <p:spTgt spid="13"/>
                                        </p:tgtEl>
                                        <p:attrNameLst>
                                          <p:attrName>ppt_y</p:attrName>
                                        </p:attrNameLst>
                                      </p:cBhvr>
                                      <p:tavLst>
                                        <p:tav tm="0">
                                          <p:val>
                                            <p:strVal val="#ppt_y"/>
                                          </p:val>
                                        </p:tav>
                                        <p:tav tm="100000">
                                          <p:val>
                                            <p:strVal val="#ppt_y"/>
                                          </p:val>
                                        </p:tav>
                                      </p:tavLst>
                                    </p:anim>
                                    <p:anim calcmode="lin" valueType="num">
                                      <p:cBhvr>
                                        <p:cTn id="63" dur="500" fill="hold"/>
                                        <p:tgtEl>
                                          <p:spTgt spid="13"/>
                                        </p:tgtEl>
                                        <p:attrNameLst>
                                          <p:attrName>ppt_w</p:attrName>
                                        </p:attrNameLst>
                                      </p:cBhvr>
                                      <p:tavLst>
                                        <p:tav tm="0">
                                          <p:val>
                                            <p:fltVal val="0"/>
                                          </p:val>
                                        </p:tav>
                                        <p:tav tm="100000">
                                          <p:val>
                                            <p:strVal val="#ppt_w"/>
                                          </p:val>
                                        </p:tav>
                                      </p:tavLst>
                                    </p:anim>
                                    <p:anim calcmode="lin" valueType="num">
                                      <p:cBhvr>
                                        <p:cTn id="64"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65" fill="hold" nodeType="clickPar">
                      <p:stCondLst>
                        <p:cond delay="indefinite"/>
                      </p:stCondLst>
                      <p:childTnLst>
                        <p:par>
                          <p:cTn id="66" fill="hold">
                            <p:stCondLst>
                              <p:cond delay="0"/>
                            </p:stCondLst>
                            <p:childTnLst>
                              <p:par>
                                <p:cTn id="67" presetID="9" presetClass="entr" presetSubtype="0"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dissolve">
                                      <p:cBhvr>
                                        <p:cTn id="69" dur="500"/>
                                        <p:tgtEl>
                                          <p:spTgt spid="19"/>
                                        </p:tgtEl>
                                      </p:cBhvr>
                                    </p:animEffect>
                                  </p:childTnLst>
                                </p:cTn>
                              </p:par>
                            </p:childTnLst>
                          </p:cTn>
                        </p:par>
                      </p:childTnLst>
                    </p:cTn>
                  </p:par>
                  <p:par>
                    <p:cTn id="70" fill="hold" nodeType="clickPar">
                      <p:stCondLst>
                        <p:cond delay="indefinite"/>
                      </p:stCondLst>
                      <p:childTnLst>
                        <p:par>
                          <p:cTn id="71" fill="hold">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dissolve">
                                      <p:cBhvr>
                                        <p:cTn id="74" dur="500"/>
                                        <p:tgtEl>
                                          <p:spTgt spid="3"/>
                                        </p:tgtEl>
                                      </p:cBhvr>
                                    </p:animEffect>
                                  </p:childTnLst>
                                </p:cTn>
                              </p:par>
                            </p:childTnLst>
                          </p:cTn>
                        </p:par>
                      </p:childTnLst>
                    </p:cTn>
                  </p:par>
                  <p:par>
                    <p:cTn id="75" fill="hold" nodeType="clickPar">
                      <p:stCondLst>
                        <p:cond delay="indefinite"/>
                      </p:stCondLst>
                      <p:childTnLst>
                        <p:par>
                          <p:cTn id="76" fill="hold">
                            <p:stCondLst>
                              <p:cond delay="0"/>
                            </p:stCondLst>
                            <p:childTnLst>
                              <p:par>
                                <p:cTn id="77" presetID="17" presetClass="entr" presetSubtype="2" fill="hold"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ppt_x</p:attrName>
                                        </p:attrNameLst>
                                      </p:cBhvr>
                                      <p:tavLst>
                                        <p:tav tm="0">
                                          <p:val>
                                            <p:strVal val="#ppt_x+#ppt_w/2"/>
                                          </p:val>
                                        </p:tav>
                                        <p:tav tm="100000">
                                          <p:val>
                                            <p:strVal val="#ppt_x"/>
                                          </p:val>
                                        </p:tav>
                                      </p:tavLst>
                                    </p:anim>
                                    <p:anim calcmode="lin" valueType="num">
                                      <p:cBhvr>
                                        <p:cTn id="80" dur="500" fill="hold"/>
                                        <p:tgtEl>
                                          <p:spTgt spid="17"/>
                                        </p:tgtEl>
                                        <p:attrNameLst>
                                          <p:attrName>ppt_y</p:attrName>
                                        </p:attrNameLst>
                                      </p:cBhvr>
                                      <p:tavLst>
                                        <p:tav tm="0">
                                          <p:val>
                                            <p:strVal val="#ppt_y"/>
                                          </p:val>
                                        </p:tav>
                                        <p:tav tm="100000">
                                          <p:val>
                                            <p:strVal val="#ppt_y"/>
                                          </p:val>
                                        </p:tav>
                                      </p:tavLst>
                                    </p:anim>
                                    <p:anim calcmode="lin" valueType="num">
                                      <p:cBhvr>
                                        <p:cTn id="81" dur="500" fill="hold"/>
                                        <p:tgtEl>
                                          <p:spTgt spid="17"/>
                                        </p:tgtEl>
                                        <p:attrNameLst>
                                          <p:attrName>ppt_w</p:attrName>
                                        </p:attrNameLst>
                                      </p:cBhvr>
                                      <p:tavLst>
                                        <p:tav tm="0">
                                          <p:val>
                                            <p:fltVal val="0"/>
                                          </p:val>
                                        </p:tav>
                                        <p:tav tm="100000">
                                          <p:val>
                                            <p:strVal val="#ppt_w"/>
                                          </p:val>
                                        </p:tav>
                                      </p:tavLst>
                                    </p:anim>
                                    <p:anim calcmode="lin" valueType="num">
                                      <p:cBhvr>
                                        <p:cTn id="82"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83" fill="hold" nodeType="clickPar">
                      <p:stCondLst>
                        <p:cond delay="indefinite"/>
                      </p:stCondLst>
                      <p:childTnLst>
                        <p:par>
                          <p:cTn id="84" fill="hold">
                            <p:stCondLst>
                              <p:cond delay="0"/>
                            </p:stCondLst>
                            <p:childTnLst>
                              <p:par>
                                <p:cTn id="85" presetID="17" presetClass="entr" presetSubtype="2" fill="hold" nodeType="click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p:cTn id="87" dur="500" fill="hold"/>
                                        <p:tgtEl>
                                          <p:spTgt spid="16"/>
                                        </p:tgtEl>
                                        <p:attrNameLst>
                                          <p:attrName>ppt_x</p:attrName>
                                        </p:attrNameLst>
                                      </p:cBhvr>
                                      <p:tavLst>
                                        <p:tav tm="0">
                                          <p:val>
                                            <p:strVal val="#ppt_x+#ppt_w/2"/>
                                          </p:val>
                                        </p:tav>
                                        <p:tav tm="100000">
                                          <p:val>
                                            <p:strVal val="#ppt_x"/>
                                          </p:val>
                                        </p:tav>
                                      </p:tavLst>
                                    </p:anim>
                                    <p:anim calcmode="lin" valueType="num">
                                      <p:cBhvr>
                                        <p:cTn id="88" dur="500" fill="hold"/>
                                        <p:tgtEl>
                                          <p:spTgt spid="16"/>
                                        </p:tgtEl>
                                        <p:attrNameLst>
                                          <p:attrName>ppt_y</p:attrName>
                                        </p:attrNameLst>
                                      </p:cBhvr>
                                      <p:tavLst>
                                        <p:tav tm="0">
                                          <p:val>
                                            <p:strVal val="#ppt_y"/>
                                          </p:val>
                                        </p:tav>
                                        <p:tav tm="100000">
                                          <p:val>
                                            <p:strVal val="#ppt_y"/>
                                          </p:val>
                                        </p:tav>
                                      </p:tavLst>
                                    </p:anim>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91" fill="hold" nodeType="clickPar">
                      <p:stCondLst>
                        <p:cond delay="indefinite"/>
                      </p:stCondLst>
                      <p:childTnLst>
                        <p:par>
                          <p:cTn id="92" fill="hold">
                            <p:stCondLst>
                              <p:cond delay="0"/>
                            </p:stCondLst>
                            <p:childTnLst>
                              <p:par>
                                <p:cTn id="93" presetID="17" presetClass="entr" presetSubtype="1" fill="hold" nodeType="click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500" fill="hold"/>
                                        <p:tgtEl>
                                          <p:spTgt spid="14"/>
                                        </p:tgtEl>
                                        <p:attrNameLst>
                                          <p:attrName>ppt_x</p:attrName>
                                        </p:attrNameLst>
                                      </p:cBhvr>
                                      <p:tavLst>
                                        <p:tav tm="0">
                                          <p:val>
                                            <p:strVal val="#ppt_x"/>
                                          </p:val>
                                        </p:tav>
                                        <p:tav tm="100000">
                                          <p:val>
                                            <p:strVal val="#ppt_x"/>
                                          </p:val>
                                        </p:tav>
                                      </p:tavLst>
                                    </p:anim>
                                    <p:anim calcmode="lin" valueType="num">
                                      <p:cBhvr>
                                        <p:cTn id="96" dur="500" fill="hold"/>
                                        <p:tgtEl>
                                          <p:spTgt spid="14"/>
                                        </p:tgtEl>
                                        <p:attrNameLst>
                                          <p:attrName>ppt_y</p:attrName>
                                        </p:attrNameLst>
                                      </p:cBhvr>
                                      <p:tavLst>
                                        <p:tav tm="0">
                                          <p:val>
                                            <p:strVal val="#ppt_y-#ppt_h/2"/>
                                          </p:val>
                                        </p:tav>
                                        <p:tav tm="100000">
                                          <p:val>
                                            <p:strVal val="#ppt_y"/>
                                          </p:val>
                                        </p:tav>
                                      </p:tavLst>
                                    </p:anim>
                                    <p:anim calcmode="lin" valueType="num">
                                      <p:cBhvr>
                                        <p:cTn id="97" dur="500" fill="hold"/>
                                        <p:tgtEl>
                                          <p:spTgt spid="14"/>
                                        </p:tgtEl>
                                        <p:attrNameLst>
                                          <p:attrName>ppt_w</p:attrName>
                                        </p:attrNameLst>
                                      </p:cBhvr>
                                      <p:tavLst>
                                        <p:tav tm="0">
                                          <p:val>
                                            <p:strVal val="#ppt_w"/>
                                          </p:val>
                                        </p:tav>
                                        <p:tav tm="100000">
                                          <p:val>
                                            <p:strVal val="#ppt_w"/>
                                          </p:val>
                                        </p:tav>
                                      </p:tavLst>
                                    </p:anim>
                                    <p:anim calcmode="lin" valueType="num">
                                      <p:cBhvr>
                                        <p:cTn id="98"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99" fill="hold" nodeType="clickPar">
                      <p:stCondLst>
                        <p:cond delay="indefinite"/>
                      </p:stCondLst>
                      <p:childTnLst>
                        <p:par>
                          <p:cTn id="100" fill="hold">
                            <p:stCondLst>
                              <p:cond delay="0"/>
                            </p:stCondLst>
                            <p:childTnLst>
                              <p:par>
                                <p:cTn id="101" presetID="17" presetClass="entr" presetSubtype="8" fill="hold" nodeType="clickEffect">
                                  <p:stCondLst>
                                    <p:cond delay="0"/>
                                  </p:stCondLst>
                                  <p:childTnLst>
                                    <p:set>
                                      <p:cBhvr>
                                        <p:cTn id="102" dur="1" fill="hold">
                                          <p:stCondLst>
                                            <p:cond delay="0"/>
                                          </p:stCondLst>
                                        </p:cTn>
                                        <p:tgtEl>
                                          <p:spTgt spid="15"/>
                                        </p:tgtEl>
                                        <p:attrNameLst>
                                          <p:attrName>style.visibility</p:attrName>
                                        </p:attrNameLst>
                                      </p:cBhvr>
                                      <p:to>
                                        <p:strVal val="visible"/>
                                      </p:to>
                                    </p:set>
                                    <p:anim calcmode="lin" valueType="num">
                                      <p:cBhvr>
                                        <p:cTn id="103" dur="500" fill="hold"/>
                                        <p:tgtEl>
                                          <p:spTgt spid="15"/>
                                        </p:tgtEl>
                                        <p:attrNameLst>
                                          <p:attrName>ppt_x</p:attrName>
                                        </p:attrNameLst>
                                      </p:cBhvr>
                                      <p:tavLst>
                                        <p:tav tm="0">
                                          <p:val>
                                            <p:strVal val="#ppt_x-#ppt_w/2"/>
                                          </p:val>
                                        </p:tav>
                                        <p:tav tm="100000">
                                          <p:val>
                                            <p:strVal val="#ppt_x"/>
                                          </p:val>
                                        </p:tav>
                                      </p:tavLst>
                                    </p:anim>
                                    <p:anim calcmode="lin" valueType="num">
                                      <p:cBhvr>
                                        <p:cTn id="104" dur="500" fill="hold"/>
                                        <p:tgtEl>
                                          <p:spTgt spid="15"/>
                                        </p:tgtEl>
                                        <p:attrNameLst>
                                          <p:attrName>ppt_y</p:attrName>
                                        </p:attrNameLst>
                                      </p:cBhvr>
                                      <p:tavLst>
                                        <p:tav tm="0">
                                          <p:val>
                                            <p:strVal val="#ppt_y"/>
                                          </p:val>
                                        </p:tav>
                                        <p:tav tm="100000">
                                          <p:val>
                                            <p:strVal val="#ppt_y"/>
                                          </p:val>
                                        </p:tav>
                                      </p:tavLst>
                                    </p:anim>
                                    <p:anim calcmode="lin" valueType="num">
                                      <p:cBhvr>
                                        <p:cTn id="105" dur="500" fill="hold"/>
                                        <p:tgtEl>
                                          <p:spTgt spid="15"/>
                                        </p:tgtEl>
                                        <p:attrNameLst>
                                          <p:attrName>ppt_w</p:attrName>
                                        </p:attrNameLst>
                                      </p:cBhvr>
                                      <p:tavLst>
                                        <p:tav tm="0">
                                          <p:val>
                                            <p:fltVal val="0"/>
                                          </p:val>
                                        </p:tav>
                                        <p:tav tm="100000">
                                          <p:val>
                                            <p:strVal val="#ppt_w"/>
                                          </p:val>
                                        </p:tav>
                                      </p:tavLst>
                                    </p:anim>
                                    <p:anim calcmode="lin" valueType="num">
                                      <p:cBhvr>
                                        <p:cTn id="106"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107" fill="hold" nodeType="clickPar">
                      <p:stCondLst>
                        <p:cond delay="indefinite"/>
                      </p:stCondLst>
                      <p:childTnLst>
                        <p:par>
                          <p:cTn id="108" fill="hold">
                            <p:stCondLst>
                              <p:cond delay="0"/>
                            </p:stCondLst>
                            <p:childTnLst>
                              <p:par>
                                <p:cTn id="109" presetID="9" presetClass="entr" presetSubtype="0" fill="hold" grpId="0" nodeType="clickEffect">
                                  <p:stCondLst>
                                    <p:cond delay="0"/>
                                  </p:stCondLst>
                                  <p:childTnLst>
                                    <p:set>
                                      <p:cBhvr>
                                        <p:cTn id="110" dur="1" fill="hold">
                                          <p:stCondLst>
                                            <p:cond delay="0"/>
                                          </p:stCondLst>
                                        </p:cTn>
                                        <p:tgtEl>
                                          <p:spTgt spid="9"/>
                                        </p:tgtEl>
                                        <p:attrNameLst>
                                          <p:attrName>style.visibility</p:attrName>
                                        </p:attrNameLst>
                                      </p:cBhvr>
                                      <p:to>
                                        <p:strVal val="visible"/>
                                      </p:to>
                                    </p:set>
                                    <p:animEffect transition="in" filter="dissolve">
                                      <p:cBhvr>
                                        <p:cTn id="111" dur="500"/>
                                        <p:tgtEl>
                                          <p:spTgt spid="9"/>
                                        </p:tgtEl>
                                      </p:cBhvr>
                                    </p:animEffect>
                                  </p:childTnLst>
                                </p:cTn>
                              </p:par>
                            </p:childTnLst>
                          </p:cTn>
                        </p:par>
                      </p:childTnLst>
                    </p:cTn>
                  </p:par>
                  <p:par>
                    <p:cTn id="112" fill="hold" nodeType="clickPar">
                      <p:stCondLst>
                        <p:cond delay="indefinite"/>
                      </p:stCondLst>
                      <p:childTnLst>
                        <p:par>
                          <p:cTn id="113" fill="hold">
                            <p:stCondLst>
                              <p:cond delay="0"/>
                            </p:stCondLst>
                            <p:childTnLst>
                              <p:par>
                                <p:cTn id="114" presetID="9" presetClass="entr" presetSubtype="0" fill="hold" grpId="0" nodeType="clickEffect">
                                  <p:stCondLst>
                                    <p:cond delay="0"/>
                                  </p:stCondLst>
                                  <p:childTnLst>
                                    <p:set>
                                      <p:cBhvr>
                                        <p:cTn id="115" dur="1" fill="hold">
                                          <p:stCondLst>
                                            <p:cond delay="0"/>
                                          </p:stCondLst>
                                        </p:cTn>
                                        <p:tgtEl>
                                          <p:spTgt spid="2"/>
                                        </p:tgtEl>
                                        <p:attrNameLst>
                                          <p:attrName>style.visibility</p:attrName>
                                        </p:attrNameLst>
                                      </p:cBhvr>
                                      <p:to>
                                        <p:strVal val="visible"/>
                                      </p:to>
                                    </p:set>
                                    <p:animEffect transition="in" filter="dissolve">
                                      <p:cBhvr>
                                        <p:cTn id="1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18" grpId="0"/>
      <p:bldP spid="19" grpId="0"/>
    </p:bld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a:extLst>
              <a:ext uri="{FF2B5EF4-FFF2-40B4-BE49-F238E27FC236}">
                <a16:creationId xmlns:a16="http://schemas.microsoft.com/office/drawing/2014/main" id="{636B899B-F29E-D263-1ECF-F9DD4D7095EE}"/>
              </a:ext>
            </a:extLst>
          </p:cNvPr>
          <p:cNvSpPr txBox="1"/>
          <p:nvPr/>
        </p:nvSpPr>
        <p:spPr>
          <a:xfrm>
            <a:off x="543858" y="930852"/>
            <a:ext cx="11086354" cy="1693349"/>
          </a:xfrm>
          <a:prstGeom prst="rect">
            <a:avLst/>
          </a:prstGeom>
          <a:noFill/>
        </p:spPr>
        <p:txBody>
          <a:bodyPr wrap="square">
            <a:spAutoFit/>
          </a:bodyPr>
          <a:lstStyle/>
          <a:p>
            <a:pPr lvl="0" eaLnBrk="1" hangingPunct="1">
              <a:lnSpc>
                <a:spcPct val="130000"/>
              </a:lnSpc>
              <a:buNone/>
            </a:pPr>
            <a:r>
              <a:rPr lang="zh-CN" altLang="en-US" sz="2800" b="1">
                <a:latin typeface="宋体" panose="02010600030101010101" pitchFamily="2" charset="-122"/>
                <a:ea typeface="宋体" panose="02010600030101010101" pitchFamily="2" charset="-122"/>
              </a:rPr>
              <a:t>    上阕主要写景，写眼前之景。即描绘了绚丽的湘江深秋景色，突出“万类霜天竞自由”的精神。有感而发，提出苍茫大地应该由谁来主宰的问题。</a:t>
            </a:r>
          </a:p>
        </p:txBody>
      </p:sp>
      <p:sp>
        <p:nvSpPr>
          <p:cNvPr id="5" name="文本框 4" title="">
            <a:extLst>
              <a:ext uri="{FF2B5EF4-FFF2-40B4-BE49-F238E27FC236}">
                <a16:creationId xmlns:a16="http://schemas.microsoft.com/office/drawing/2014/main" id="{54B3DE50-32DB-928B-DB18-48EDFF9AAA92}"/>
              </a:ext>
            </a:extLst>
          </p:cNvPr>
          <p:cNvSpPr txBox="1"/>
          <p:nvPr/>
        </p:nvSpPr>
        <p:spPr>
          <a:xfrm>
            <a:off x="543857" y="2782669"/>
            <a:ext cx="11086353" cy="954107"/>
          </a:xfrm>
          <a:prstGeom prst="rect">
            <a:avLst/>
          </a:prstGeom>
          <a:noFill/>
        </p:spPr>
        <p:txBody>
          <a:bodyPr wrap="square">
            <a:spAutoFit/>
          </a:bodyPr>
          <a:lstStyle/>
          <a:p>
            <a:pPr marL="0" lvl="0" indent="0" eaLnBrk="1" hangingPunct="1"/>
            <a:r>
              <a:rPr lang="zh-CN" altLang="en-US" sz="2800" b="1">
                <a:latin typeface="宋体" panose="02010600030101010101" pitchFamily="2" charset="-122"/>
                <a:ea typeface="宋体" panose="02010600030101010101" pitchFamily="2" charset="-122"/>
              </a:rPr>
              <a:t>    下阕主要抒情。通过追忆往事，表现革命青年的战斗风姿和远大抱负。</a:t>
            </a:r>
          </a:p>
        </p:txBody>
      </p:sp>
      <p:sp>
        <p:nvSpPr>
          <p:cNvPr id="7" name="文本框 6" title="">
            <a:extLst>
              <a:ext uri="{FF2B5EF4-FFF2-40B4-BE49-F238E27FC236}">
                <a16:creationId xmlns:a16="http://schemas.microsoft.com/office/drawing/2014/main" id="{8E98FA45-A4DC-9B30-26D4-937C530AFCF6}"/>
              </a:ext>
            </a:extLst>
          </p:cNvPr>
          <p:cNvSpPr txBox="1"/>
          <p:nvPr/>
        </p:nvSpPr>
        <p:spPr>
          <a:xfrm>
            <a:off x="543856" y="3895244"/>
            <a:ext cx="11086353" cy="1693349"/>
          </a:xfrm>
          <a:prstGeom prst="rect">
            <a:avLst/>
          </a:prstGeom>
          <a:noFill/>
        </p:spPr>
        <p:txBody>
          <a:bodyPr wrap="square">
            <a:spAutoFit/>
          </a:bodyPr>
          <a:lstStyle/>
          <a:p>
            <a:pPr marL="0" lvl="0" indent="0" eaLnBrk="1" hangingPunct="1">
              <a:lnSpc>
                <a:spcPct val="130000"/>
              </a:lnSpc>
            </a:pPr>
            <a:r>
              <a:rPr lang="zh-CN" altLang="en-US" sz="2800" b="1">
                <a:latin typeface="宋体" panose="02010600030101010101" pitchFamily="2" charset="-122"/>
                <a:ea typeface="宋体" panose="02010600030101010101" pitchFamily="2" charset="-122"/>
              </a:rPr>
              <a:t>    上下阕情景交融，上阕诗人面对充满蓬勃生气之景提出“谁主沉浮”的问题；下阕，通过革命豪情的抒发，艺术地回答上面的，即由革命青年以及站起来的全国人民来主宰这个世界。</a:t>
            </a:r>
          </a:p>
        </p:txBody>
      </p:sp>
      <p:sp>
        <p:nvSpPr>
          <p:cNvPr id="9" name="文本框 8" title="">
            <a:extLst>
              <a:ext uri="{FF2B5EF4-FFF2-40B4-BE49-F238E27FC236}">
                <a16:creationId xmlns:a16="http://schemas.microsoft.com/office/drawing/2014/main" id="{FC05ACE8-71FC-A4DA-09FE-19C5473538C1}"/>
              </a:ext>
            </a:extLst>
          </p:cNvPr>
          <p:cNvSpPr txBox="1"/>
          <p:nvPr/>
        </p:nvSpPr>
        <p:spPr>
          <a:xfrm>
            <a:off x="460185" y="346077"/>
            <a:ext cx="2808944" cy="584775"/>
          </a:xfrm>
          <a:prstGeom prst="rect">
            <a:avLst/>
          </a:prstGeom>
          <a:noFill/>
        </p:spPr>
        <p:txBody>
          <a:bodyPr wrap="square">
            <a:spAutoFit/>
          </a:bodyPr>
          <a:lstStyle/>
          <a:p>
            <a:r>
              <a:rPr lang="zh-CN" altLang="en-US" sz="3200" b="1">
                <a:solidFill>
                  <a:srgbClr val="C00000"/>
                </a:solidFill>
                <a:latin typeface="黑体" panose="02010609060101010101" pitchFamily="49" charset="-122"/>
                <a:ea typeface="黑体" panose="02010609060101010101" pitchFamily="49" charset="-122"/>
              </a:rPr>
              <a:t>上下阙的关系</a:t>
            </a:r>
            <a:endParaRPr lang="zh-CN" altLang="en-US" sz="3200"/>
          </a:p>
        </p:txBody>
      </p:sp>
    </p:spTree>
    <p:custDataLst>
      <p:tags r:id="rId2"/>
    </p:custDataLst>
    <p:extLst>
      <p:ext uri="{BB962C8B-B14F-4D97-AF65-F5344CB8AC3E}">
        <p14:creationId xmlns:p14="http://schemas.microsoft.com/office/powerpoint/2010/main" val="3650555971"/>
      </p:ext>
    </p:extLst>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ext Box 5" title="">
            <a:extLst>
              <a:ext uri="{FF2B5EF4-FFF2-40B4-BE49-F238E27FC236}">
                <a16:creationId xmlns:a16="http://schemas.microsoft.com/office/drawing/2014/main" id="{B9C53C7C-F354-F76E-99E1-9605EF734877}"/>
              </a:ext>
            </a:extLst>
          </p:cNvPr>
          <p:cNvSpPr txBox="1"/>
          <p:nvPr/>
        </p:nvSpPr>
        <p:spPr>
          <a:xfrm>
            <a:off x="663483" y="1171388"/>
            <a:ext cx="10620094" cy="3535385"/>
          </a:xfrm>
          <a:prstGeom prst="rect">
            <a:avLst/>
          </a:prstGeom>
          <a:noFill/>
          <a:ln w="9525">
            <a:noFill/>
          </a:ln>
        </p:spPr>
        <p:txBody>
          <a:bodyPr wrap="square" lIns="91434" tIns="45717" rIns="91434" bIns="45717">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en-US" altLang="zh-CN" sz="2800" b="1">
                <a:solidFill>
                  <a:srgbClr val="FF3300"/>
                </a:solidFill>
                <a:latin typeface="黑体" panose="02010609060101010101" pitchFamily="2" charset="-122"/>
                <a:ea typeface="黑体" panose="02010609060101010101" pitchFamily="2" charset="-122"/>
              </a:rPr>
              <a:t> </a:t>
            </a:r>
            <a:r>
              <a:rPr lang="zh-CN" altLang="en-US" sz="2800" b="1">
                <a:solidFill>
                  <a:schemeClr val="accent2"/>
                </a:solidFill>
                <a:latin typeface="黑体" panose="02010609060101010101" pitchFamily="2" charset="-122"/>
                <a:ea typeface="黑体" panose="02010609060101010101" pitchFamily="2" charset="-122"/>
              </a:rPr>
              <a:t>主人公：</a:t>
            </a:r>
            <a:r>
              <a:rPr lang="zh-CN" altLang="en-US" sz="2800" b="1">
                <a:solidFill>
                  <a:srgbClr val="FF3300"/>
                </a:solidFill>
                <a:latin typeface="黑体" panose="02010609060101010101" pitchFamily="2" charset="-122"/>
                <a:ea typeface="黑体" panose="02010609060101010101" pitchFamily="2" charset="-122"/>
              </a:rPr>
              <a:t>立－－看－－问－－忆</a:t>
            </a:r>
          </a:p>
          <a:p>
            <a:pPr marL="0" lvl="0" indent="0" eaLnBrk="1" hangingPunct="1">
              <a:spcBef>
                <a:spcPct val="50000"/>
              </a:spcBef>
              <a:buClrTx/>
              <a:buSzTx/>
              <a:buFont typeface="Arial" panose="020b0604020202020204" pitchFamily="34" charset="0"/>
              <a:buNone/>
            </a:pPr>
            <a:r>
              <a:rPr lang="zh-CN" altLang="en-US" sz="2800" b="1">
                <a:solidFill>
                  <a:srgbClr val="FF3300"/>
                </a:solidFill>
                <a:latin typeface="黑体" panose="02010609060101010101" pitchFamily="2" charset="-122"/>
                <a:ea typeface="黑体" panose="02010609060101010101" pitchFamily="2" charset="-122"/>
              </a:rPr>
              <a:t> </a:t>
            </a:r>
            <a:r>
              <a:rPr lang="zh-CN" altLang="en-US" sz="2800" b="1">
                <a:solidFill>
                  <a:schemeClr val="accent2"/>
                </a:solidFill>
                <a:latin typeface="黑体" panose="02010609060101010101" pitchFamily="2" charset="-122"/>
                <a:ea typeface="黑体" panose="02010609060101010101" pitchFamily="2" charset="-122"/>
              </a:rPr>
              <a:t>心情：</a:t>
            </a:r>
            <a:r>
              <a:rPr lang="zh-CN" altLang="en-US" sz="2800" b="1">
                <a:solidFill>
                  <a:srgbClr val="FF3300"/>
                </a:solidFill>
                <a:latin typeface="黑体" panose="02010609060101010101" pitchFamily="2" charset="-122"/>
                <a:ea typeface="黑体" panose="02010609060101010101" pitchFamily="2" charset="-122"/>
              </a:rPr>
              <a:t>昂扬之情 －－   忧思之情－－  意气风发</a:t>
            </a:r>
          </a:p>
          <a:p>
            <a:pPr marL="0" lvl="0" indent="0" eaLnBrk="1" hangingPunct="1">
              <a:spcBef>
                <a:spcPct val="50000"/>
              </a:spcBef>
              <a:buClrTx/>
              <a:buSzTx/>
              <a:buFont typeface="Arial" panose="020b0604020202020204" pitchFamily="34" charset="0"/>
              <a:buNone/>
            </a:pPr>
            <a:r>
              <a:rPr lang="zh-CN" altLang="en-US" sz="2800" b="1">
                <a:solidFill>
                  <a:schemeClr val="accent2"/>
                </a:solidFill>
                <a:latin typeface="黑体" panose="02010609060101010101" pitchFamily="2" charset="-122"/>
                <a:ea typeface="黑体" panose="02010609060101010101" pitchFamily="2" charset="-122"/>
              </a:rPr>
              <a:t> 主题：</a:t>
            </a:r>
            <a:endParaRPr lang="en-US" altLang="zh-CN" sz="2800" b="1">
              <a:solidFill>
                <a:schemeClr val="accent2"/>
              </a:solidFill>
              <a:latin typeface="黑体" panose="02010609060101010101" pitchFamily="2" charset="-122"/>
              <a:ea typeface="黑体" panose="02010609060101010101" pitchFamily="2" charset="-122"/>
            </a:endParaRPr>
          </a:p>
          <a:p>
            <a:pPr marL="0" lvl="0" indent="0" eaLnBrk="1" hangingPunct="1">
              <a:lnSpc>
                <a:spcPct val="140000"/>
              </a:lnSpc>
              <a:spcBef>
                <a:spcPct val="0"/>
              </a:spcBef>
              <a:buClrTx/>
              <a:buSzTx/>
              <a:buFont typeface="Arial" panose="020b0604020202020204" pitchFamily="34" charset="0"/>
              <a:buNone/>
            </a:pPr>
            <a:r>
              <a:rPr lang="en-US" altLang="zh-CN" sz="2800" b="1">
                <a:solidFill>
                  <a:schemeClr val="accent2"/>
                </a:solidFill>
                <a:latin typeface="黑体" panose="02010609060101010101" pitchFamily="2" charset="-122"/>
                <a:ea typeface="黑体" panose="02010609060101010101" pitchFamily="2" charset="-122"/>
              </a:rPr>
              <a:t>    </a:t>
            </a:r>
            <a:r>
              <a:rPr lang="zh-CN" altLang="en-US" sz="2800" b="1">
                <a:solidFill>
                  <a:srgbClr val="FF3300"/>
                </a:solidFill>
                <a:latin typeface="黑体" panose="02010609060101010101" pitchFamily="2" charset="-122"/>
                <a:ea typeface="黑体" panose="02010609060101010101" pitchFamily="2" charset="-122"/>
              </a:rPr>
              <a:t>作品通过对大好河山的描绘，对国家前途命运的思考，对往昔岁月的追忆，抒发了以天下为已任的伟大抱负、昂扬的革命斗志和顽强的革命精神。</a:t>
            </a:r>
          </a:p>
        </p:txBody>
      </p:sp>
    </p:spTree>
    <p:custDataLst>
      <p:tags r:id="rId2"/>
    </p:custDataLst>
    <p:extLst>
      <p:ext uri="{BB962C8B-B14F-4D97-AF65-F5344CB8AC3E}">
        <p14:creationId xmlns:p14="http://schemas.microsoft.com/office/powerpoint/2010/main" val="15162630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AutoShape 4" title="">
            <a:extLst>
              <a:ext uri="{FF2B5EF4-FFF2-40B4-BE49-F238E27FC236}">
                <a16:creationId xmlns:a16="http://schemas.microsoft.com/office/drawing/2014/main" id="{A3B07D0A-177F-C11D-01D8-26D2F3EDFDF8}"/>
              </a:ext>
            </a:extLst>
          </p:cNvPr>
          <p:cNvSpPr txBox="1">
            <a:spLocks noChangeArrowheads="1"/>
          </p:cNvSpPr>
          <p:nvPr/>
        </p:nvSpPr>
        <p:spPr bwMode="auto">
          <a:xfrm>
            <a:off x="396876" y="405093"/>
            <a:ext cx="4085477" cy="646332"/>
          </a:xfrm>
          <a:prstGeom prst="flowChartAlternateProcess">
            <a:avLst/>
          </a:prstGeom>
          <a:solidFill>
            <a:schemeClr val="accent1"/>
          </a:solidFill>
          <a:ln>
            <a:solidFill>
              <a:schemeClr val="tx1"/>
            </a:solidFill>
            <a:miter lim="800000"/>
          </a:ln>
        </p:spPr>
        <p:txBody>
          <a:bodyPr vert="horz" wrap="square" lIns="91440" tIns="45720" rIns="91440" bIns="45720" numCol="1" rtlCol="0" anchor="ctr" anchorCtr="0" compatLnSpc="1">
            <a:normAutofit fontScale="92500" lnSpcReduction="10000"/>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隶书" panose="02010509060101010101" pitchFamily="49" charset="-122"/>
                <a:cs typeface="+mj-cs"/>
              </a:defRPr>
            </a:lvl1pPr>
          </a:lstStyle>
          <a:p>
            <a:r>
              <a:rPr lang="zh-CN" altLang="en-US" sz="3600"/>
              <a:t>毛泽东你了解多少？</a:t>
            </a:r>
          </a:p>
        </p:txBody>
      </p:sp>
      <p:sp>
        <p:nvSpPr>
          <p:cNvPr id="4" name="文本框 3" title="">
            <a:extLst>
              <a:ext uri="{FF2B5EF4-FFF2-40B4-BE49-F238E27FC236}">
                <a16:creationId xmlns:a16="http://schemas.microsoft.com/office/drawing/2014/main" id="{E08F77C5-BB38-6680-F1EA-57BD18C77D34}"/>
              </a:ext>
            </a:extLst>
          </p:cNvPr>
          <p:cNvSpPr txBox="1"/>
          <p:nvPr/>
        </p:nvSpPr>
        <p:spPr>
          <a:xfrm>
            <a:off x="295274" y="1415986"/>
            <a:ext cx="7540124" cy="4699813"/>
          </a:xfrm>
          <a:prstGeom prst="rect">
            <a:avLst/>
          </a:prstGeom>
          <a:noFill/>
        </p:spPr>
        <p:txBody>
          <a:bodyPr wrap="square">
            <a:spAutoFit/>
          </a:bodyPr>
          <a:lstStyle/>
          <a:p>
            <a:pPr>
              <a:lnSpc>
                <a:spcPct val="130000"/>
              </a:lnSpc>
            </a:pPr>
            <a:r>
              <a:rPr lang="zh-CN" altLang="en-US" sz="2600">
                <a:latin typeface="宋体" panose="02010600030101010101" pitchFamily="2" charset="-122"/>
                <a:ea typeface="宋体" panose="02010600030101010101" pitchFamily="2" charset="-122"/>
              </a:rPr>
              <a:t>    毛泽东（</a:t>
            </a:r>
            <a:r>
              <a:rPr lang="en-US" altLang="zh-CN" sz="2600">
                <a:latin typeface="宋体" panose="02010600030101010101" pitchFamily="2" charset="-122"/>
                <a:ea typeface="宋体" panose="02010600030101010101" pitchFamily="2" charset="-122"/>
              </a:rPr>
              <a:t>1893</a:t>
            </a:r>
            <a:r>
              <a:rPr lang="zh-CN" altLang="en-US" sz="2600">
                <a:latin typeface="宋体" panose="02010600030101010101" pitchFamily="2" charset="-122"/>
                <a:ea typeface="宋体" panose="02010600030101010101" pitchFamily="2" charset="-122"/>
              </a:rPr>
              <a:t>年</a:t>
            </a:r>
            <a:r>
              <a:rPr lang="en-US" altLang="zh-CN" sz="2600">
                <a:latin typeface="宋体" panose="02010600030101010101" pitchFamily="2" charset="-122"/>
                <a:ea typeface="宋体" panose="02010600030101010101" pitchFamily="2" charset="-122"/>
              </a:rPr>
              <a:t>12</a:t>
            </a:r>
            <a:r>
              <a:rPr lang="zh-CN" altLang="en-US" sz="2600">
                <a:latin typeface="宋体" panose="02010600030101010101" pitchFamily="2" charset="-122"/>
                <a:ea typeface="宋体" panose="02010600030101010101" pitchFamily="2" charset="-122"/>
              </a:rPr>
              <a:t>月</a:t>
            </a:r>
            <a:r>
              <a:rPr lang="en-US" altLang="zh-CN" sz="2600">
                <a:latin typeface="宋体" panose="02010600030101010101" pitchFamily="2" charset="-122"/>
                <a:ea typeface="宋体" panose="02010600030101010101" pitchFamily="2" charset="-122"/>
              </a:rPr>
              <a:t>26</a:t>
            </a:r>
            <a:r>
              <a:rPr lang="zh-CN" altLang="en-US" sz="2600">
                <a:latin typeface="宋体" panose="02010600030101010101" pitchFamily="2" charset="-122"/>
                <a:ea typeface="宋体" panose="02010600030101010101" pitchFamily="2" charset="-122"/>
              </a:rPr>
              <a:t>日－</a:t>
            </a:r>
            <a:r>
              <a:rPr lang="en-US" altLang="zh-CN" sz="2600">
                <a:latin typeface="宋体" panose="02010600030101010101" pitchFamily="2" charset="-122"/>
                <a:ea typeface="宋体" panose="02010600030101010101" pitchFamily="2" charset="-122"/>
              </a:rPr>
              <a:t>1976</a:t>
            </a:r>
            <a:r>
              <a:rPr lang="zh-CN" altLang="en-US" sz="2600">
                <a:latin typeface="宋体" panose="02010600030101010101" pitchFamily="2" charset="-122"/>
                <a:ea typeface="宋体" panose="02010600030101010101" pitchFamily="2" charset="-122"/>
              </a:rPr>
              <a:t>年</a:t>
            </a:r>
            <a:r>
              <a:rPr lang="en-US" altLang="zh-CN" sz="2600">
                <a:latin typeface="宋体" panose="02010600030101010101" pitchFamily="2" charset="-122"/>
                <a:ea typeface="宋体" panose="02010600030101010101" pitchFamily="2" charset="-122"/>
              </a:rPr>
              <a:t>9</a:t>
            </a:r>
            <a:r>
              <a:rPr lang="zh-CN" altLang="en-US" sz="2600">
                <a:latin typeface="宋体" panose="02010600030101010101" pitchFamily="2" charset="-122"/>
                <a:ea typeface="宋体" panose="02010600030101010101" pitchFamily="2" charset="-122"/>
              </a:rPr>
              <a:t>月</a:t>
            </a:r>
            <a:r>
              <a:rPr lang="en-US" altLang="zh-CN" sz="2600">
                <a:latin typeface="宋体" panose="02010600030101010101" pitchFamily="2" charset="-122"/>
                <a:ea typeface="宋体" panose="02010600030101010101" pitchFamily="2" charset="-122"/>
              </a:rPr>
              <a:t>9</a:t>
            </a:r>
            <a:r>
              <a:rPr lang="zh-CN" altLang="en-US" sz="2600">
                <a:latin typeface="宋体" panose="02010600030101010101" pitchFamily="2" charset="-122"/>
                <a:ea typeface="宋体" panose="02010600030101010101" pitchFamily="2" charset="-122"/>
              </a:rPr>
              <a:t>日），字润之（原作咏芝，后改润芝），笔名子任。湖南</a:t>
            </a:r>
            <a:r>
              <a:rPr lang="zh-CN" altLang="en-US" sz="2600">
                <a:latin typeface="宋体" panose="02010600030101010101" pitchFamily="2" charset="-122"/>
                <a:ea typeface="宋体" panose="02010600030101010101" pitchFamily="2" charset="-122"/>
                <a:hlinkClick r:id="rId2"/>
              </a:rPr>
              <a:t>湘潭</a:t>
            </a:r>
            <a:r>
              <a:rPr lang="zh-CN" altLang="en-US" sz="2600">
                <a:latin typeface="宋体" panose="02010600030101010101" pitchFamily="2" charset="-122"/>
                <a:ea typeface="宋体" panose="02010600030101010101" pitchFamily="2" charset="-122"/>
              </a:rPr>
              <a:t>人。</a:t>
            </a:r>
            <a:endParaRPr lang="en-US" altLang="zh-CN" sz="2600">
              <a:latin typeface="宋体" panose="02010600030101010101" pitchFamily="2" charset="-122"/>
              <a:ea typeface="宋体" panose="02010600030101010101" pitchFamily="2" charset="-122"/>
            </a:endParaRPr>
          </a:p>
          <a:p>
            <a:pPr>
              <a:lnSpc>
                <a:spcPct val="130000"/>
              </a:lnSpc>
            </a:pPr>
            <a:r>
              <a:rPr lang="zh-CN" altLang="en-US" sz="2600">
                <a:latin typeface="宋体" panose="02010600030101010101" pitchFamily="2" charset="-122"/>
                <a:ea typeface="宋体" panose="02010600030101010101" pitchFamily="2" charset="-122"/>
              </a:rPr>
              <a:t>    毛泽东同志是伟大的马克思主义者，伟大的无产阶级革命家、战略家、理论家，是</a:t>
            </a:r>
            <a:r>
              <a:rPr lang="zh-CN" altLang="en-US" sz="2600">
                <a:latin typeface="宋体" panose="02010600030101010101" pitchFamily="2" charset="-122"/>
                <a:ea typeface="宋体" panose="02010600030101010101" pitchFamily="2" charset="-122"/>
                <a:hlinkClick r:id="rId3"/>
              </a:rPr>
              <a:t>马克思主义</a:t>
            </a:r>
            <a:r>
              <a:rPr lang="zh-CN" altLang="en-US" sz="2600">
                <a:latin typeface="宋体" panose="02010600030101010101" pitchFamily="2" charset="-122"/>
                <a:ea typeface="宋体" panose="02010600030101010101" pitchFamily="2" charset="-122"/>
              </a:rPr>
              <a:t>中国化的伟大开拓者，是近代以来中国伟大的爱国者和民族英雄，是党的第一代中央领导集体的核心，是领导中国人民彻底改变自己命运和国家面貌的一代伟人。</a:t>
            </a:r>
          </a:p>
        </p:txBody>
      </p:sp>
      <p:pic>
        <p:nvPicPr>
          <p:cNvPr id="5" name="图片 4" title="">
            <a:extLst>
              <a:ext uri="{FF2B5EF4-FFF2-40B4-BE49-F238E27FC236}">
                <a16:creationId xmlns:a16="http://schemas.microsoft.com/office/drawing/2014/main" id="{C4469B30-8454-FDC3-1AD2-0458E66BE8C2}"/>
              </a:ext>
            </a:extLst>
          </p:cNvPr>
          <p:cNvPicPr>
            <a:picLocks noChangeAspect="1"/>
          </p:cNvPicPr>
          <p:nvPr/>
        </p:nvPicPr>
        <p:blipFill>
          <a:blip r:embed="rId4"/>
          <a:stretch>
            <a:fillRect/>
          </a:stretch>
        </p:blipFill>
        <p:spPr>
          <a:xfrm>
            <a:off x="7835398" y="1009576"/>
            <a:ext cx="3352555" cy="4440966"/>
          </a:xfrm>
          <a:prstGeom prst="rect">
            <a:avLst/>
          </a:prstGeom>
          <a:ln>
            <a:noFill/>
          </a:ln>
          <a:effectLst>
            <a:softEdge rad="112500"/>
          </a:effectLst>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a:extLst>
              <a:ext uri="{FF2B5EF4-FFF2-40B4-BE49-F238E27FC236}">
                <a16:creationId xmlns:a16="http://schemas.microsoft.com/office/drawing/2014/main" id="{0C1FEE10-973A-AA0C-86B7-C193AB979974}"/>
              </a:ext>
            </a:extLst>
          </p:cNvPr>
          <p:cNvSpPr txBox="1"/>
          <p:nvPr/>
        </p:nvSpPr>
        <p:spPr>
          <a:xfrm>
            <a:off x="735104" y="1202934"/>
            <a:ext cx="10632143" cy="3933962"/>
          </a:xfrm>
          <a:prstGeom prst="rect">
            <a:avLst/>
          </a:prstGeom>
          <a:noFill/>
        </p:spPr>
        <p:txBody>
          <a:bodyPr wrap="square">
            <a:spAutoFit/>
          </a:bodyPr>
          <a:lstStyle/>
          <a:p>
            <a:pPr>
              <a:lnSpc>
                <a:spcPct val="130000"/>
              </a:lnSpc>
              <a:buFont typeface="Wingdings" panose="05000000000000000000" pitchFamily="2" charset="2"/>
              <a:buNone/>
            </a:pPr>
            <a:r>
              <a:rPr lang="zh-CN" altLang="en-US" sz="2800">
                <a:latin typeface="宋体" panose="02010600030101010101" pitchFamily="2" charset="-122"/>
                <a:ea typeface="宋体" panose="02010600030101010101" pitchFamily="2" charset="-122"/>
              </a:rPr>
              <a:t>    他对马克思列宁主义的发展、军事理论的贡献以及对共产党的理论贡献被称为毛泽东思想。被人们尊称为“毛主席”。</a:t>
            </a:r>
            <a:endParaRPr lang="en-US" altLang="zh-CN" sz="2800">
              <a:latin typeface="宋体" panose="02010600030101010101" pitchFamily="2" charset="-122"/>
              <a:ea typeface="宋体" panose="02010600030101010101" pitchFamily="2" charset="-122"/>
            </a:endParaRPr>
          </a:p>
          <a:p>
            <a:pPr>
              <a:lnSpc>
                <a:spcPct val="130000"/>
              </a:lnSpc>
              <a:buFont typeface="Wingdings" panose="05000000000000000000" pitchFamily="2" charset="2"/>
              <a:buNone/>
            </a:pP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毛泽东被视为现代世界历史中最重要的人物之一，</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hlinkClick r:id="rId2"/>
              </a:rPr>
              <a:t>时代</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杂志也将他评为</a:t>
            </a:r>
            <a:r>
              <a:rPr lang="en-US" altLang="zh-CN" sz="2800">
                <a:latin typeface="宋体" panose="02010600030101010101" pitchFamily="2" charset="-122"/>
                <a:ea typeface="宋体" panose="02010600030101010101" pitchFamily="2" charset="-122"/>
              </a:rPr>
              <a:t>20</a:t>
            </a:r>
            <a:r>
              <a:rPr lang="zh-CN" altLang="en-US" sz="2800">
                <a:latin typeface="宋体" panose="02010600030101010101" pitchFamily="2" charset="-122"/>
                <a:ea typeface="宋体" panose="02010600030101010101" pitchFamily="2" charset="-122"/>
              </a:rPr>
              <a:t>世纪最具影响</a:t>
            </a:r>
            <a:r>
              <a:rPr lang="en-US" altLang="zh-CN" sz="2800">
                <a:latin typeface="宋体" panose="02010600030101010101" pitchFamily="2" charset="-122"/>
                <a:ea typeface="宋体" panose="02010600030101010101" pitchFamily="2" charset="-122"/>
              </a:rPr>
              <a:t>100</a:t>
            </a:r>
            <a:r>
              <a:rPr lang="zh-CN" altLang="en-US" sz="2800">
                <a:latin typeface="宋体" panose="02010600030101010101" pitchFamily="2" charset="-122"/>
                <a:ea typeface="宋体" panose="02010600030101010101" pitchFamily="2" charset="-122"/>
              </a:rPr>
              <a:t>人之一。同时他也是诗人，书法家。他在诗词中热情地讴歌革命的人生理想，赞美为实现理想而进行的壮丽的斗争。他的诗词是革命现实主义和革命浪漫主义的有机结合。</a:t>
            </a:r>
            <a:r>
              <a:rPr lang="zh-CN" altLang="en-US" sz="2800" b="1">
                <a:latin typeface="宋体" panose="02010600030101010101" pitchFamily="2" charset="-122"/>
                <a:ea typeface="宋体" panose="02010600030101010101" pitchFamily="2" charset="-122"/>
              </a:rPr>
              <a:t>他的诗词是一部中国革命的英雄史诗</a:t>
            </a:r>
            <a:r>
              <a:rPr lang="zh-CN" altLang="en-US" sz="2800">
                <a:latin typeface="宋体" panose="02010600030101010101" pitchFamily="2" charset="-122"/>
                <a:ea typeface="宋体" panose="02010600030101010101" pitchFamily="2" charset="-122"/>
              </a:rPr>
              <a:t>。</a:t>
            </a: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1*i*0"/>
  <p:tag name="KSO_WM_UNIT_INDEX" val="0"/>
  <p:tag name="KSO_WM_UNIT_TYPE" val="i"/>
</p:tagLst>
</file>

<file path=ppt/tags/tag10.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6*i*6"/>
  <p:tag name="KSO_WM_UNIT_INDEX" val="6"/>
  <p:tag name="KSO_WM_UNIT_TYPE" val="i"/>
</p:tagLst>
</file>

<file path=ppt/tags/tag1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3*i*7"/>
  <p:tag name="KSO_WM_UNIT_INDEX" val="7"/>
  <p:tag name="KSO_WM_UNIT_TYPE" val="i"/>
</p:tagLst>
</file>

<file path=ppt/tags/tag11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1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2.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6*i*1"/>
  <p:tag name="KSO_WM_UNIT_INDEX" val="1"/>
  <p:tag name="KSO_WM_UNIT_TYPE" val="i"/>
</p:tagLst>
</file>

<file path=ppt/tags/tag12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8.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2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6*i*3"/>
  <p:tag name="KSO_WM_UNIT_INDEX" val="3"/>
  <p:tag name="KSO_WM_UNIT_TYPE" val="i"/>
</p:tagLst>
</file>

<file path=ppt/tags/tag13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3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1*i*0"/>
  <p:tag name="KSO_WM_UNIT_INDEX" val="0"/>
  <p:tag name="KSO_WM_UNIT_TYPE" val="i"/>
</p:tagLst>
</file>

<file path=ppt/tags/tag14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8.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4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1*i*1"/>
  <p:tag name="KSO_WM_UNIT_INDEX" val="1"/>
  <p:tag name="KSO_WM_UNIT_TYPE" val="i"/>
</p:tagLst>
</file>

<file path=ppt/tags/tag15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6.xml><?xml version="1.0" encoding="utf-8"?>
<p:tagLst xmlns:p="http://schemas.openxmlformats.org/presentationml/2006/main">
  <p:tag name="KSO_WM_BEAUTIFY_FLAG" val="#wm#"/>
  <p:tag name="KSO_WM_TAG_VERSION" val="1.0"/>
  <p:tag name="KSO_WM_TEMPLATE_CATEGORY" val="custom"/>
  <p:tag name="KSO_WM_TEMPLATE_INDEX" val="20204731"/>
  <p:tag name="KSO_WM_UNIT_COMPATIBLE" val="0"/>
  <p:tag name="KSO_WM_UNIT_DIAGRAM_ISNUMVISUAL" val="0"/>
  <p:tag name="KSO_WM_UNIT_DIAGRAM_ISREFERUNIT" val="0"/>
  <p:tag name="KSO_WM_UNIT_HIGHLIGHT" val="0"/>
  <p:tag name="KSO_WM_UNIT_ID" val="_0**"/>
  <p:tag name="KSO_WM_UNIT_LAYERLEVEL" val="1"/>
</p:tagLst>
</file>

<file path=ppt/tags/tag157.xml><?xml version="1.0" encoding="utf-8"?>
<p:tagLst xmlns:p="http://schemas.openxmlformats.org/presentationml/2006/main">
  <p:tag name="KSO_WM_BEAUTIFY_FLAG" val="#wm#"/>
  <p:tag name="KSO_WM_TAG_VERSION" val="1.0"/>
  <p:tag name="KSO_WM_TEMPLATE_CATEGORY" val="custom"/>
  <p:tag name="KSO_WM_TEMPLATE_INDEX" val="20204731"/>
  <p:tag name="KSO_WM_UNIT_COMPATIBLE" val="0"/>
  <p:tag name="KSO_WM_UNIT_DIAGRAM_ISNUMVISUAL" val="0"/>
  <p:tag name="KSO_WM_UNIT_DIAGRAM_ISREFERUNIT" val="0"/>
  <p:tag name="KSO_WM_UNIT_HIGHLIGHT" val="0"/>
  <p:tag name="KSO_WM_UNIT_ID" val="_0**"/>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1*i*2"/>
  <p:tag name="KSO_WM_UNIT_INDEX" val="2"/>
  <p:tag name="KSO_WM_UNIT_TYPE" val="i"/>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731"/>
  <p:tag name="KSO_WM_TEMPLATE_MASTER_THUMB_INDEX" val="12"/>
  <p:tag name="KSO_WM_TEMPLATE_MASTER_TYPE" val="1"/>
  <p:tag name="KSO_WM_TEMPLATE_SUBCATEGORY" val="0"/>
  <p:tag name="KSO_WM_TEMPLATE_THUMBS_INDEX" val="1、4、7、9、12、16、21、24、25、26、27、28、31、36、41、43、44"/>
</p:tagLst>
</file>

<file path=ppt/tags/tag162.xml><?xml version="1.0" encoding="utf-8"?>
<p:tagLst xmlns:p="http://schemas.openxmlformats.org/presentationml/2006/main">
  <p:tag name="KSO_WM_BEAUTIFY_FLAG" val="#wm#"/>
  <p:tag name="KSO_WM_TEMPLATE_CATEGORY" val="custom"/>
  <p:tag name="KSO_WM_TEMPLATE_INDEX" val="20204731"/>
</p:tagLst>
</file>

<file path=ppt/tags/tag163.xml><?xml version="1.0" encoding="utf-8"?>
<p:tagLst xmlns:p="http://schemas.openxmlformats.org/presentationml/2006/main">
  <p:tag name="KSO_WM_BEAUTIFY_FLAG" val="#wm#"/>
  <p:tag name="KSO_WM_TEMPLATE_CATEGORY" val="custom"/>
  <p:tag name="KSO_WM_TEMPLATE_INDEX" val="20204731"/>
</p:tagLst>
</file>

<file path=ppt/tags/tag164.xml><?xml version="1.0" encoding="utf-8"?>
<p:tagLst xmlns:p="http://schemas.openxmlformats.org/presentationml/2006/main">
  <p:tag name="PA" val="v3.0.1"/>
</p:tagLst>
</file>

<file path=ppt/tags/tag165.xml><?xml version="1.0" encoding="utf-8"?>
<p:tagLst xmlns:p="http://schemas.openxmlformats.org/presentationml/2006/main">
  <p:tag name="PA" val="v3.0.1"/>
</p:tagLst>
</file>

<file path=ppt/tags/tag166.xml><?xml version="1.0" encoding="utf-8"?>
<p:tagLst xmlns:p="http://schemas.openxmlformats.org/presentationml/2006/main">
  <p:tag name="KSO_WM_BEAUTIFY_FLAG" val="#wm#"/>
  <p:tag name="KSO_WM_TEMPLATE_CATEGORY" val="custom"/>
  <p:tag name="KSO_WM_TEMPLATE_INDEX" val="20204731"/>
</p:tagLst>
</file>

<file path=ppt/tags/tag167.xml><?xml version="1.0" encoding="utf-8"?>
<p:tagLst xmlns:p="http://schemas.openxmlformats.org/presentationml/2006/main">
  <p:tag name="KSO_WM_BEAUTIFY_FLAG" val="#wm#"/>
  <p:tag name="KSO_WM_TEMPLATE_CATEGORY" val="custom"/>
  <p:tag name="KSO_WM_TEMPLATE_INDEX" val="20204731"/>
</p:tagLst>
</file>

<file path=ppt/tags/tag168.xml><?xml version="1.0" encoding="utf-8"?>
<p:tagLst xmlns:p="http://schemas.openxmlformats.org/presentationml/2006/main">
  <p:tag name="KSO_WM_BEAUTIFY_FLAG" val="#wm#"/>
  <p:tag name="KSO_WM_TEMPLATE_CATEGORY" val="custom"/>
  <p:tag name="KSO_WM_TEMPLATE_INDEX" val="20204731"/>
</p:tagLst>
</file>

<file path=ppt/tags/tag169.xml><?xml version="1.0" encoding="utf-8"?>
<p:tagLst xmlns:p="http://schemas.openxmlformats.org/presentationml/2006/main">
  <p:tag name="KSO_WM_BEAUTIFY_FLAG" val="#wm#"/>
  <p:tag name="KSO_WM_TEMPLATE_CATEGORY" val="custom"/>
  <p:tag name="KSO_WM_TEMPLATE_INDEX" val="20204731"/>
</p:tagLst>
</file>

<file path=ppt/tags/tag17.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1*i*3"/>
  <p:tag name="KSO_WM_UNIT_INDEX" val="3"/>
  <p:tag name="KSO_WM_UNIT_TYPE" val="i"/>
</p:tagLst>
</file>

<file path=ppt/tags/tag170.xml><?xml version="1.0" encoding="utf-8"?>
<p:tagLst xmlns:p="http://schemas.openxmlformats.org/presentationml/2006/main">
  <p:tag name="KSO_WM_BEAUTIFY_FLAG" val="#wm#"/>
  <p:tag name="KSO_WM_TEMPLATE_CATEGORY" val="custom"/>
  <p:tag name="KSO_WM_TEMPLATE_INDEX" val="20204731"/>
</p:tagLst>
</file>

<file path=ppt/tags/tag171.xml><?xml version="1.0" encoding="utf-8"?>
<p:tagLst xmlns:p="http://schemas.openxmlformats.org/presentationml/2006/main">
  <p:tag name="KSO_WM_BEAUTIFY_FLAG" val="#wm#"/>
  <p:tag name="KSO_WM_TEMPLATE_CATEGORY" val="custom"/>
  <p:tag name="KSO_WM_TEMPLATE_INDEX" val="20204731"/>
</p:tagLst>
</file>

<file path=ppt/tags/tag172.xml><?xml version="1.0" encoding="utf-8"?>
<p:tagLst xmlns:p="http://schemas.openxmlformats.org/presentationml/2006/main">
  <p:tag name="KSO_WM_BEAUTIFY_FLAG" val="#wm#"/>
  <p:tag name="KSO_WM_TEMPLATE_CATEGORY" val="custom"/>
  <p:tag name="KSO_WM_TEMPLATE_INDEX" val="20204731"/>
</p:tagLst>
</file>

<file path=ppt/tags/tag173.xml><?xml version="1.0" encoding="utf-8"?>
<p:tagLst xmlns:p="http://schemas.openxmlformats.org/presentationml/2006/main">
  <p:tag name="KSO_WM_BEAUTIFY_FLAG" val="#wm#"/>
  <p:tag name="KSO_WM_TEMPLATE_CATEGORY" val="custom"/>
  <p:tag name="KSO_WM_TEMPLATE_INDEX" val="20204731"/>
</p:tagLst>
</file>

<file path=ppt/tags/tag174.xml><?xml version="1.0" encoding="utf-8"?>
<p:tagLst xmlns:p="http://schemas.openxmlformats.org/presentationml/2006/main">
  <p:tag name="KSO_WM_BEAUTIFY_FLAG" val="#wm#"/>
  <p:tag name="KSO_WM_TEMPLATE_CATEGORY" val="custom"/>
  <p:tag name="KSO_WM_TEMPLATE_INDEX" val="20204731"/>
</p:tagLst>
</file>

<file path=ppt/tags/tag175.xml><?xml version="1.0" encoding="utf-8"?>
<p:tagLst xmlns:p="http://schemas.openxmlformats.org/presentationml/2006/main">
  <p:tag name="KSO_WM_BEAUTIFY_FLAG" val="#wm#"/>
  <p:tag name="KSO_WM_TEMPLATE_CATEGORY" val="custom"/>
  <p:tag name="KSO_WM_TEMPLATE_INDEX" val="20204731"/>
</p:tagLst>
</file>

<file path=ppt/tags/tag176.xml><?xml version="1.0" encoding="utf-8"?>
<p:tagLst xmlns:p="http://schemas.openxmlformats.org/presentationml/2006/main">
  <p:tag name="KSO_WM_BEAUTIFY_FLAG" val="#wm#"/>
  <p:tag name="KSO_WM_TEMPLATE_CATEGORY" val="custom"/>
  <p:tag name="KSO_WM_TEMPLATE_INDEX" val="20204731"/>
</p:tagLst>
</file>

<file path=ppt/tags/tag177.xml><?xml version="1.0" encoding="utf-8"?>
<p:tagLst xmlns:p="http://schemas.openxmlformats.org/presentationml/2006/main">
  <p:tag name="KSO_WM_BEAUTIFY_FLAG" val="#wm#"/>
  <p:tag name="KSO_WM_TEMPLATE_CATEGORY" val="custom"/>
  <p:tag name="KSO_WM_TEMPLATE_INDEX" val="20204731"/>
</p:tagLst>
</file>

<file path=ppt/tags/tag178.xml><?xml version="1.0" encoding="utf-8"?>
<p:tagLst xmlns:p="http://schemas.openxmlformats.org/presentationml/2006/main">
  <p:tag name="KSO_WM_BEAUTIFY_FLAG" val="#wm#"/>
  <p:tag name="KSO_WM_TEMPLATE_CATEGORY" val="custom"/>
  <p:tag name="KSO_WM_TEMPLATE_INDEX" val="20204731"/>
</p:tagLst>
</file>

<file path=ppt/tags/tag179.xml><?xml version="1.0" encoding="utf-8"?>
<p:tagLst xmlns:p="http://schemas.openxmlformats.org/presentationml/2006/main">
  <p:tag name="KSO_WM_BEAUTIFY_FLAG" val="#wm#"/>
  <p:tag name="KSO_WM_TEMPLATE_CATEGORY" val="custom"/>
  <p:tag name="KSO_WM_TEMPLATE_INDEX" val="20204731"/>
</p:tagLst>
</file>

<file path=ppt/tags/tag18.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1*i*5"/>
  <p:tag name="KSO_WM_UNIT_INDEX" val="5"/>
  <p:tag name="KSO_WM_UNIT_TYPE" val="i"/>
</p:tagLst>
</file>

<file path=ppt/tags/tag180.xml><?xml version="1.0" encoding="utf-8"?>
<p:tagLst xmlns:p="http://schemas.openxmlformats.org/presentationml/2006/main">
  <p:tag name="KSO_WM_BEAUTIFY_FLAG" val="#wm#"/>
  <p:tag name="KSO_WM_TEMPLATE_CATEGORY" val="custom"/>
  <p:tag name="KSO_WM_TEMPLATE_INDEX" val="20204731"/>
</p:tagLst>
</file>

<file path=ppt/tags/tag181.xml><?xml version="1.0" encoding="utf-8"?>
<p:tagLst xmlns:p="http://schemas.openxmlformats.org/presentationml/2006/main">
  <p:tag name="KSO_WM_BEAUTIFY_FLAG" val="#wm#"/>
  <p:tag name="KSO_WM_TEMPLATE_CATEGORY" val="custom"/>
  <p:tag name="KSO_WM_TEMPLATE_INDEX" val="20204731"/>
</p:tagLst>
</file>

<file path=ppt/tags/tag182.xml><?xml version="1.0" encoding="utf-8"?>
<p:tagLst xmlns:p="http://schemas.openxmlformats.org/presentationml/2006/main">
  <p:tag name="KSO_WM_BEAUTIFY_FLAG" val="#wm#"/>
  <p:tag name="KSO_WM_TEMPLATE_CATEGORY" val="custom"/>
  <p:tag name="KSO_WM_TEMPLATE_INDEX" val="20204731"/>
</p:tagLst>
</file>

<file path=ppt/tags/tag183.xml><?xml version="1.0" encoding="utf-8"?>
<p:tagLst xmlns:p="http://schemas.openxmlformats.org/presentationml/2006/main">
  <p:tag name="KSO_WM_BEAUTIFY_FLAG" val="#wm#"/>
  <p:tag name="KSO_WM_TEMPLATE_CATEGORY" val="custom"/>
  <p:tag name="KSO_WM_TEMPLATE_INDEX" val="20204731"/>
</p:tagLst>
</file>

<file path=ppt/tags/tag184.xml><?xml version="1.0" encoding="utf-8"?>
<p:tagLst xmlns:p="http://schemas.openxmlformats.org/presentationml/2006/main">
  <p:tag name="KSO_WM_BEAUTIFY_FLAG" val="#wm#"/>
  <p:tag name="KSO_WM_TEMPLATE_CATEGORY" val="custom"/>
  <p:tag name="KSO_WM_TEMPLATE_INDEX" val="20204731"/>
</p:tagLst>
</file>

<file path=ppt/tags/tag185.xml><?xml version="1.0" encoding="utf-8"?>
<p:tagLst xmlns:p="http://schemas.openxmlformats.org/presentationml/2006/main">
  <p:tag name="KSO_WM_BEAUTIFY_FLAG" val="#wm#"/>
  <p:tag name="KSO_WM_TEMPLATE_CATEGORY" val="custom"/>
  <p:tag name="KSO_WM_TEMPLATE_INDEX" val="20204731"/>
</p:tagLst>
</file>

<file path=ppt/tags/tag186.xml><?xml version="1.0" encoding="utf-8"?>
<p:tagLst xmlns:p="http://schemas.openxmlformats.org/presentationml/2006/main">
  <p:tag name="KSO_WM_BEAUTIFY_FLAG" val="#wm#"/>
  <p:tag name="KSO_WM_TEMPLATE_CATEGORY" val="custom"/>
  <p:tag name="KSO_WM_TEMPLATE_INDEX" val="20204731"/>
</p:tagLst>
</file>

<file path=ppt/tags/tag187.xml><?xml version="1.0" encoding="utf-8"?>
<p:tagLst xmlns:p="http://schemas.openxmlformats.org/presentationml/2006/main">
  <p:tag name="KSO_WM_BEAUTIFY_FLAG" val="#wm#"/>
  <p:tag name="KSO_WM_TEMPLATE_CATEGORY" val="custom"/>
  <p:tag name="KSO_WM_TEMPLATE_INDEX" val="20204731"/>
</p:tagLst>
</file>

<file path=ppt/tags/tag188.xml><?xml version="1.0" encoding="utf-8"?>
<p:tagLst xmlns:p="http://schemas.openxmlformats.org/presentationml/2006/main">
  <p:tag name="KSO_WM_BEAUTIFY_FLAG" val="#wm#"/>
  <p:tag name="KSO_WM_TEMPLATE_CATEGORY" val="custom"/>
  <p:tag name="KSO_WM_TEMPLATE_INDEX" val="20204731"/>
</p:tagLst>
</file>

<file path=ppt/tags/tag189.xml><?xml version="1.0" encoding="utf-8"?>
<p:tagLst xmlns:p="http://schemas.openxmlformats.org/presentationml/2006/main">
  <p:tag name="KSO_WM_BEAUTIFY_FLAG" val="#wm#"/>
  <p:tag name="KSO_WM_TEMPLATE_CATEGORY" val="custom"/>
  <p:tag name="KSO_WM_TEMPLATE_INDEX" val="20204731"/>
</p:tagLst>
</file>

<file path=ppt/tags/tag19.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1*i*6"/>
  <p:tag name="KSO_WM_UNIT_INDEX" val="6"/>
  <p:tag name="KSO_WM_UNIT_TYPE" val="i"/>
</p:tagLst>
</file>

<file path=ppt/tags/tag190.xml><?xml version="1.0" encoding="utf-8"?>
<p:tagLst xmlns:p="http://schemas.openxmlformats.org/presentationml/2006/main">
  <p:tag name="KSO_WM_BEAUTIFY_FLAG" val="#wm#"/>
  <p:tag name="KSO_WM_TEMPLATE_CATEGORY" val="custom"/>
  <p:tag name="KSO_WM_TEMPLATE_INDEX" val="20204731"/>
</p:tagLst>
</file>

<file path=ppt/tags/tag191.xml><?xml version="1.0" encoding="utf-8"?>
<p:tagLst xmlns:p="http://schemas.openxmlformats.org/presentationml/2006/main">
  <p:tag name="KSO_WM_BEAUTIFY_FLAG" val="#wm#"/>
  <p:tag name="KSO_WM_TEMPLATE_CATEGORY" val="custom"/>
  <p:tag name="KSO_WM_TEMPLATE_INDEX" val="20204731"/>
</p:tagLst>
</file>

<file path=ppt/tags/tag192.xml><?xml version="1.0" encoding="utf-8"?>
<p:tagLst xmlns:p="http://schemas.openxmlformats.org/presentationml/2006/main">
  <p:tag name="KSO_WM_BEAUTIFY_FLAG" val="#wm#"/>
  <p:tag name="KSO_WM_TEMPLATE_CATEGORY" val="custom"/>
  <p:tag name="KSO_WM_TEMPLATE_INDEX" val="20204731"/>
</p:tagLst>
</file>

<file path=ppt/tags/tag193.xml><?xml version="1.0" encoding="utf-8"?>
<p:tagLst xmlns:p="http://schemas.openxmlformats.org/presentationml/2006/main">
  <p:tag name="KSO_WM_BEAUTIFY_FLAG" val="#wm#"/>
  <p:tag name="KSO_WM_TEMPLATE_CATEGORY" val="custom"/>
  <p:tag name="KSO_WM_TEMPLATE_INDEX" val="20204731"/>
</p:tagLst>
</file>

<file path=ppt/tags/tag194.xml><?xml version="1.0" encoding="utf-8"?>
<p:tagLst xmlns:p="http://schemas.openxmlformats.org/presentationml/2006/main">
  <p:tag name="KSO_WM_BEAUTIFY_FLAG" val="#wm#"/>
  <p:tag name="KSO_WM_TEMPLATE_CATEGORY" val="custom"/>
  <p:tag name="KSO_WM_TEMPLATE_INDEX" val="20204731"/>
</p:tagLst>
</file>

<file path=ppt/tags/tag195.xml><?xml version="1.0" encoding="utf-8"?>
<p:tagLst xmlns:p="http://schemas.openxmlformats.org/presentationml/2006/main">
  <p:tag name="KSO_WM_BEAUTIFY_FLAG" val="#wm#"/>
  <p:tag name="KSO_WM_TEMPLATE_CATEGORY" val="custom"/>
  <p:tag name="KSO_WM_TEMPLATE_INDEX" val="20204731"/>
</p:tagLst>
</file>

<file path=ppt/tags/tag196.xml><?xml version="1.0" encoding="utf-8"?>
<p:tagLst xmlns:p="http://schemas.openxmlformats.org/presentationml/2006/main">
  <p:tag name="KSO_WM_BEAUTIFY_FLAG" val="#wm#"/>
  <p:tag name="KSO_WM_TEMPLATE_CATEGORY" val="custom"/>
  <p:tag name="KSO_WM_TEMPLATE_INDEX" val="20204731"/>
</p:tagLst>
</file>

<file path=ppt/tags/tag197.xml><?xml version="1.0" encoding="utf-8"?>
<p:tagLst xmlns:p="http://schemas.openxmlformats.org/presentationml/2006/main">
  <p:tag name="PA" val="v3.0.1"/>
</p:tagLst>
</file>

<file path=ppt/tags/tag198.xml><?xml version="1.0" encoding="utf-8"?>
<p:tagLst xmlns:p="http://schemas.openxmlformats.org/presentationml/2006/main">
  <p:tag name="KSO_WM_BEAUTIFY_FLAG" val="#wm#"/>
  <p:tag name="KSO_WM_TEMPLATE_CATEGORY" val="custom"/>
  <p:tag name="KSO_WM_TEMPLATE_INDEX" val="20204731"/>
</p:tagLst>
</file>

<file path=ppt/tags/tag199.xml><?xml version="1.0" encoding="utf-8"?>
<p:tagLst xmlns:p="http://schemas.openxmlformats.org/presentationml/2006/main">
  <p:tag name="KSO_WM_BEAUTIFY_FLAG" val="#wm#"/>
  <p:tag name="KSO_WM_TEMPLATE_CATEGORY" val="custom"/>
  <p:tag name="KSO_WM_TEMPLATE_INDEX" val="20204731"/>
</p:tagLst>
</file>

<file path=ppt/tags/tag2.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1*i*1"/>
  <p:tag name="KSO_WM_UNIT_INDEX" val="1"/>
  <p:tag name="KSO_WM_UNIT_TYPE" val="i"/>
</p:tagLst>
</file>

<file path=ppt/tags/tag20.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8*i*0"/>
  <p:tag name="KSO_WM_UNIT_INDEX" val="0"/>
  <p:tag name="KSO_WM_UNIT_TYPE" val="i"/>
</p:tagLst>
</file>

<file path=ppt/tags/tag200.xml><?xml version="1.0" encoding="utf-8"?>
<p:tagLst xmlns:p="http://schemas.openxmlformats.org/presentationml/2006/main">
  <p:tag name="KSO_WM_BEAUTIFY_FLAG" val="#wm#"/>
  <p:tag name="KSO_WM_TEMPLATE_CATEGORY" val="custom"/>
  <p:tag name="KSO_WM_TEMPLATE_INDEX" val="20204731"/>
</p:tagLst>
</file>

<file path=ppt/tags/tag201.xml><?xml version="1.0" encoding="utf-8"?>
<p:tagLst xmlns:p="http://schemas.openxmlformats.org/presentationml/2006/main">
  <p:tag name="KSO_WM_BEAUTIFY_FLAG" val="#wm#"/>
  <p:tag name="KSO_WM_TEMPLATE_CATEGORY" val="custom"/>
  <p:tag name="KSO_WM_TEMPLATE_INDEX" val="20204731"/>
</p:tagLst>
</file>

<file path=ppt/tags/tag202.xml><?xml version="1.0" encoding="utf-8"?>
<p:tagLst xmlns:p="http://schemas.openxmlformats.org/presentationml/2006/main">
  <p:tag name="KSO_WM_BEAUTIFY_FLAG" val="#wm#"/>
  <p:tag name="KSO_WM_TEMPLATE_CATEGORY" val="custom"/>
  <p:tag name="KSO_WM_TEMPLATE_INDEX" val="20204731"/>
</p:tagLst>
</file>

<file path=ppt/tags/tag203.xml><?xml version="1.0" encoding="utf-8"?>
<p:tagLst xmlns:p="http://schemas.openxmlformats.org/presentationml/2006/main">
  <p:tag name="KSO_WM_BEAUTIFY_FLAG" val="#wm#"/>
  <p:tag name="KSO_WM_TEMPLATE_CATEGORY" val="custom"/>
  <p:tag name="KSO_WM_TEMPLATE_INDEX" val="20204731"/>
</p:tagLst>
</file>

<file path=ppt/tags/tag204.xml><?xml version="1.0" encoding="utf-8"?>
<p:tagLst xmlns:p="http://schemas.openxmlformats.org/presentationml/2006/main">
  <p:tag name="KSO_WM_BEAUTIFY_FLAG" val="#wm#"/>
  <p:tag name="KSO_WM_TEMPLATE_CATEGORY" val="custom"/>
  <p:tag name="KSO_WM_TEMPLATE_INDEX" val="20204731"/>
</p:tagLst>
</file>

<file path=ppt/tags/tag205.xml><?xml version="1.0" encoding="utf-8"?>
<p:tagLst xmlns:p="http://schemas.openxmlformats.org/presentationml/2006/main">
  <p:tag name="KSO_WM_BEAUTIFY_FLAG" val="#wm#"/>
  <p:tag name="KSO_WM_TEMPLATE_CATEGORY" val="custom"/>
  <p:tag name="KSO_WM_TEMPLATE_INDEX" val="20204731"/>
</p:tagLst>
</file>

<file path=ppt/tags/tag206.xml><?xml version="1.0" encoding="utf-8"?>
<p:tagLst xmlns:p="http://schemas.openxmlformats.org/presentationml/2006/main">
  <p:tag name="KSO_WM_BEAUTIFY_FLAG" val="#wm#"/>
  <p:tag name="KSO_WM_TEMPLATE_CATEGORY" val="custom"/>
  <p:tag name="KSO_WM_TEMPLATE_INDEX" val="20204731"/>
</p:tagLst>
</file>

<file path=ppt/tags/tag207.xml><?xml version="1.0" encoding="utf-8"?>
<p:tagLst xmlns:p="http://schemas.openxmlformats.org/presentationml/2006/main">
  <p:tag name="KSO_WM_BEAUTIFY_FLAG" val="#wm#"/>
  <p:tag name="KSO_WM_TEMPLATE_CATEGORY" val="custom"/>
  <p:tag name="KSO_WM_TEMPLATE_INDEX" val="20204731"/>
</p:tagLst>
</file>

<file path=ppt/tags/tag208.xml><?xml version="1.0" encoding="utf-8"?>
<p:tagLst xmlns:p="http://schemas.openxmlformats.org/presentationml/2006/main">
  <p:tag name="KSO_WM_BEAUTIFY_FLAG" val="#wm#"/>
  <p:tag name="KSO_WM_TEMPLATE_CATEGORY" val="custom"/>
  <p:tag name="KSO_WM_TEMPLATE_INDEX" val="20204731"/>
</p:tagLst>
</file>

<file path=ppt/tags/tag209.xml><?xml version="1.0" encoding="utf-8"?>
<p:tagLst xmlns:p="http://schemas.openxmlformats.org/presentationml/2006/main">
  <p:tag name="KSO_WM_BEAUTIFY_FLAG" val="#wm#"/>
  <p:tag name="KSO_WM_TEMPLATE_CATEGORY" val="custom"/>
  <p:tag name="KSO_WM_TEMPLATE_INDEX" val="20204731"/>
</p:tagLst>
</file>

<file path=ppt/tags/tag21.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8*i*1"/>
  <p:tag name="KSO_WM_UNIT_INDEX" val="1"/>
  <p:tag name="KSO_WM_UNIT_TYPE" val="i"/>
</p:tagLst>
</file>

<file path=ppt/tags/tag210.xml><?xml version="1.0" encoding="utf-8"?>
<p:tagLst xmlns:p="http://schemas.openxmlformats.org/presentationml/2006/main">
  <p:tag name="KSO_WM_BEAUTIFY_FLAG" val="#wm#"/>
  <p:tag name="KSO_WM_TEMPLATE_CATEGORY" val="custom"/>
  <p:tag name="KSO_WM_TEMPLATE_INDEX" val="20204731"/>
</p:tagLst>
</file>

<file path=ppt/tags/tag211.xml><?xml version="1.0" encoding="utf-8"?>
<p:tagLst xmlns:p="http://schemas.openxmlformats.org/presentationml/2006/main">
  <p:tag name="KSO_WM_BEAUTIFY_FLAG" val="#wm#"/>
  <p:tag name="KSO_WM_TEMPLATE_CATEGORY" val="custom"/>
  <p:tag name="KSO_WM_TEMPLATE_INDEX" val="20204731"/>
</p:tagLst>
</file>

<file path=ppt/tags/tag212.xml><?xml version="1.0" encoding="utf-8"?>
<p:tagLst xmlns:p="http://schemas.openxmlformats.org/presentationml/2006/main">
  <p:tag name="KSO_WM_BEAUTIFY_FLAG" val="#wm#"/>
  <p:tag name="KSO_WM_TEMPLATE_CATEGORY" val="custom"/>
  <p:tag name="KSO_WM_TEMPLATE_INDEX" val="20204731"/>
</p:tagLst>
</file>

<file path=ppt/tags/tag213.xml><?xml version="1.0" encoding="utf-8"?>
<p:tagLst xmlns:p="http://schemas.openxmlformats.org/presentationml/2006/main">
  <p:tag name="KSO_WM_BEAUTIFY_FLAG" val="#wm#"/>
  <p:tag name="KSO_WM_TEMPLATE_CATEGORY" val="custom"/>
  <p:tag name="KSO_WM_TEMPLATE_INDEX" val="20204731"/>
</p:tagLst>
</file>

<file path=ppt/tags/tag214.xml><?xml version="1.0" encoding="utf-8"?>
<p:tagLst xmlns:p="http://schemas.openxmlformats.org/presentationml/2006/main">
  <p:tag name="KSO_WM_BEAUTIFY_FLAG" val="#wm#"/>
  <p:tag name="KSO_WM_TEMPLATE_CATEGORY" val="custom"/>
  <p:tag name="KSO_WM_TEMPLATE_INDEX" val="20204731"/>
</p:tagLst>
</file>

<file path=ppt/tags/tag215.xml><?xml version="1.0" encoding="utf-8"?>
<p:tagLst xmlns:p="http://schemas.openxmlformats.org/presentationml/2006/main">
  <p:tag name="KSO_WM_BEAUTIFY_FLAG" val="#wm#"/>
  <p:tag name="KSO_WM_TEMPLATE_CATEGORY" val="custom"/>
  <p:tag name="KSO_WM_TEMPLATE_INDEX" val="20204731"/>
</p:tagLst>
</file>

<file path=ppt/tags/tag216.xml><?xml version="1.0" encoding="utf-8"?>
<p:tagLst xmlns:p="http://schemas.openxmlformats.org/presentationml/2006/main">
  <p:tag name="KSO_WM_BEAUTIFY_FLAG" val="#wm#"/>
  <p:tag name="KSO_WM_TEMPLATE_CATEGORY" val="custom"/>
  <p:tag name="KSO_WM_TEMPLATE_INDEX" val="20204731"/>
</p:tagLst>
</file>

<file path=ppt/tags/tag217.xml><?xml version="1.0" encoding="utf-8"?>
<p:tagLst xmlns:p="http://schemas.openxmlformats.org/presentationml/2006/main">
  <p:tag name="KSO_WM_BEAUTIFY_FLAG" val="#wm#"/>
  <p:tag name="KSO_WM_TEMPLATE_CATEGORY" val="custom"/>
  <p:tag name="KSO_WM_TEMPLATE_INDEX" val="20204731"/>
</p:tagLst>
</file>

<file path=ppt/tags/tag218.xml><?xml version="1.0" encoding="utf-8"?>
<p:tagLst xmlns:p="http://schemas.openxmlformats.org/presentationml/2006/main">
  <p:tag name="KSO_WM_BEAUTIFY_FLAG" val="#wm#"/>
  <p:tag name="KSO_WM_TEMPLATE_CATEGORY" val="custom"/>
  <p:tag name="KSO_WM_TEMPLATE_INDEX" val="20204731"/>
</p:tagLst>
</file>

<file path=ppt/tags/tag219.xml><?xml version="1.0" encoding="utf-8"?>
<p:tagLst xmlns:p="http://schemas.openxmlformats.org/presentationml/2006/main">
  <p:tag name="KSO_WM_BEAUTIFY_FLAG" val="#wm#"/>
  <p:tag name="KSO_WM_TEMPLATE_CATEGORY" val="custom"/>
  <p:tag name="KSO_WM_TEMPLATE_INDEX" val="20204731"/>
</p:tagLst>
</file>

<file path=ppt/tags/tag22.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8*i*12"/>
  <p:tag name="KSO_WM_UNIT_INDEX" val="12"/>
  <p:tag name="KSO_WM_UNIT_TYPE" val="i"/>
</p:tagLst>
</file>

<file path=ppt/tags/tag220.xml><?xml version="1.0" encoding="utf-8"?>
<p:tagLst xmlns:p="http://schemas.openxmlformats.org/presentationml/2006/main">
  <p:tag name="KSO_WM_BEAUTIFY_FLAG" val="#wm#"/>
  <p:tag name="KSO_WM_TEMPLATE_CATEGORY" val="custom"/>
  <p:tag name="KSO_WM_TEMPLATE_INDEX" val="20204731"/>
</p:tagLst>
</file>

<file path=ppt/tags/tag221.xml><?xml version="1.0" encoding="utf-8"?>
<p:tagLst xmlns:p="http://schemas.openxmlformats.org/presentationml/2006/main">
  <p:tag name="KSO_WM_BEAUTIFY_FLAG" val="#wm#"/>
  <p:tag name="KSO_WM_TEMPLATE_CATEGORY" val="custom"/>
  <p:tag name="KSO_WM_TEMPLATE_INDEX" val="20204731"/>
</p:tagLst>
</file>

<file path=ppt/tags/tag222.xml><?xml version="1.0" encoding="utf-8"?>
<p:tagLst xmlns:p="http://schemas.openxmlformats.org/presentationml/2006/main">
  <p:tag name="KSO_WM_BEAUTIFY_FLAG" val="#wm#"/>
  <p:tag name="KSO_WM_TEMPLATE_CATEGORY" val="custom"/>
  <p:tag name="KSO_WM_TEMPLATE_INDEX" val="20204731"/>
</p:tagLst>
</file>

<file path=ppt/tags/tag223.xml><?xml version="1.0" encoding="utf-8"?>
<p:tagLst xmlns:p="http://schemas.openxmlformats.org/presentationml/2006/main">
  <p:tag name="KSO_WM_BEAUTIFY_FLAG" val="#wm#"/>
  <p:tag name="KSO_WM_TEMPLATE_CATEGORY" val="custom"/>
  <p:tag name="KSO_WM_TEMPLATE_INDEX" val="20204731"/>
</p:tagLst>
</file>

<file path=ppt/tags/tag224.xml><?xml version="1.0" encoding="utf-8"?>
<p:tagLst xmlns:p="http://schemas.openxmlformats.org/presentationml/2006/main">
  <p:tag name="KSO_WM_BEAUTIFY_FLAG" val="#wm#"/>
  <p:tag name="KSO_WM_TEMPLATE_CATEGORY" val="custom"/>
  <p:tag name="KSO_WM_TEMPLATE_INDEX" val="20204731"/>
</p:tagLst>
</file>

<file path=ppt/tags/tag225.xml><?xml version="1.0" encoding="utf-8"?>
<p:tagLst xmlns:p="http://schemas.openxmlformats.org/presentationml/2006/main">
  <p:tag name="KSO_WM_BEAUTIFY_FLAG" val="#wm#"/>
  <p:tag name="KSO_WM_TEMPLATE_CATEGORY" val="custom"/>
  <p:tag name="KSO_WM_TEMPLATE_INDEX" val="20204731"/>
</p:tagLst>
</file>

<file path=ppt/tags/tag226.xml><?xml version="1.0" encoding="utf-8"?>
<p:tagLst xmlns:p="http://schemas.openxmlformats.org/presentationml/2006/main">
  <p:tag name="KSO_WM_BEAUTIFY_FLAG" val="#wm#"/>
  <p:tag name="KSO_WM_TEMPLATE_CATEGORY" val="custom"/>
  <p:tag name="KSO_WM_TEMPLATE_INDEX" val="20204731"/>
</p:tagLst>
</file>

<file path=ppt/tags/tag227.xml><?xml version="1.0" encoding="utf-8"?>
<p:tagLst xmlns:p="http://schemas.openxmlformats.org/presentationml/2006/main">
  <p:tag name="KSO_WM_BEAUTIFY_FLAG" val="#wm#"/>
  <p:tag name="KSO_WM_TEMPLATE_CATEGORY" val="custom"/>
  <p:tag name="KSO_WM_TEMPLATE_INDEX" val="20204731"/>
</p:tagLst>
</file>

<file path=ppt/tags/tag228.xml><?xml version="1.0" encoding="utf-8"?>
<p:tagLst xmlns:p="http://schemas.openxmlformats.org/presentationml/2006/main">
  <p:tag name="KSO_WM_BEAUTIFY_FLAG" val="#wm#"/>
  <p:tag name="KSO_WM_TEMPLATE_CATEGORY" val="custom"/>
  <p:tag name="KSO_WM_TEMPLATE_INDEX" val="20204731"/>
</p:tagLst>
</file>

<file path=ppt/tags/tag229.xml><?xml version="1.0" encoding="utf-8"?>
<p:tagLst xmlns:p="http://schemas.openxmlformats.org/presentationml/2006/main">
  <p:tag name="KSO_WM_BEAUTIFY_FLAG" val="#wm#"/>
  <p:tag name="KSO_WM_TEMPLATE_CATEGORY" val="custom"/>
  <p:tag name="KSO_WM_TEMPLATE_INDEX" val="20204731"/>
</p:tagLst>
</file>

<file path=ppt/tags/tag23.xml><?xml version="1.0" encoding="utf-8"?>
<p:tagLst xmlns:p="http://schemas.openxmlformats.org/presentationml/2006/main">
  <p:tag name="KSO_WM_TAG_VERSION" val="1.0"/>
  <p:tag name="KSO_WM_TEMPLATE_CATEGORY" val="basetag"/>
  <p:tag name="KSO_WM_TEMPLATE_INDEX" val="20163025"/>
</p:tagLst>
</file>

<file path=ppt/tags/tag230.xml><?xml version="1.0" encoding="utf-8"?>
<p:tagLst xmlns:p="http://schemas.openxmlformats.org/presentationml/2006/main">
  <p:tag name="KSO_WM_BEAUTIFY_FLAG" val="#wm#"/>
  <p:tag name="KSO_WM_TEMPLATE_CATEGORY" val="custom"/>
  <p:tag name="KSO_WM_TEMPLATE_INDEX" val="20204731"/>
</p:tagLst>
</file>

<file path=ppt/tags/tag231.xml><?xml version="1.0" encoding="utf-8"?>
<p:tagLst xmlns:p="http://schemas.openxmlformats.org/presentationml/2006/main">
  <p:tag name="KSO_WM_BEAUTIFY_FLAG" val="#wm#"/>
  <p:tag name="KSO_WM_TEMPLATE_CATEGORY" val="custom"/>
  <p:tag name="KSO_WM_TEMPLATE_INDEX" val="20204731"/>
</p:tagLst>
</file>

<file path=ppt/tags/tag232.xml><?xml version="1.0" encoding="utf-8"?>
<p:tagLst xmlns:p="http://schemas.openxmlformats.org/presentationml/2006/main">
  <p:tag name="KSO_WM_BEAUTIFY_FLAG" val="#wm#"/>
  <p:tag name="KSO_WM_TEMPLATE_CATEGORY" val="custom"/>
  <p:tag name="KSO_WM_TEMPLATE_INDEX" val="20204731"/>
</p:tagLst>
</file>

<file path=ppt/tags/tag233.xml><?xml version="1.0" encoding="utf-8"?>
<p:tagLst xmlns:p="http://schemas.openxmlformats.org/presentationml/2006/main">
  <p:tag name="KSO_WM_BEAUTIFY_FLAG" val="#wm#"/>
  <p:tag name="KSO_WM_TEMPLATE_CATEGORY" val="custom"/>
  <p:tag name="KSO_WM_TEMPLATE_INDEX" val="20204731"/>
</p:tagLst>
</file>

<file path=ppt/tags/tag234.xml><?xml version="1.0" encoding="utf-8"?>
<p:tagLst xmlns:p="http://schemas.openxmlformats.org/presentationml/2006/main">
  <p:tag name="KSO_WM_BEAUTIFY_FLAG" val="#wm#"/>
  <p:tag name="KSO_WM_TEMPLATE_CATEGORY" val="custom"/>
  <p:tag name="KSO_WM_TEMPLATE_INDEX" val="20204731"/>
</p:tagLst>
</file>

<file path=ppt/tags/tag235.xml><?xml version="1.0" encoding="utf-8"?>
<p:tagLst xmlns:p="http://schemas.openxmlformats.org/presentationml/2006/main">
  <p:tag name="KSO_WM_BEAUTIFY_FLAG" val="#wm#"/>
  <p:tag name="KSO_WM_TEMPLATE_CATEGORY" val="custom"/>
  <p:tag name="KSO_WM_TEMPLATE_INDEX" val="20204731"/>
</p:tagLst>
</file>

<file path=ppt/tags/tag236.xml><?xml version="1.0" encoding="utf-8"?>
<p:tagLst xmlns:p="http://schemas.openxmlformats.org/presentationml/2006/main">
  <p:tag name="KSO_WM_BEAUTIFY_FLAG" val="#wm#"/>
  <p:tag name="KSO_WM_TEMPLATE_CATEGORY" val="custom"/>
  <p:tag name="KSO_WM_TEMPLATE_INDEX" val="20204731"/>
</p:tagLst>
</file>

<file path=ppt/tags/tag237.xml><?xml version="1.0" encoding="utf-8"?>
<p:tagLst xmlns:p="http://schemas.openxmlformats.org/presentationml/2006/main">
  <p:tag name="KSO_WM_BEAUTIFY_FLAG" val="#wm#"/>
  <p:tag name="KSO_WM_TEMPLATE_CATEGORY" val="custom"/>
  <p:tag name="KSO_WM_TEMPLATE_INDEX" val="20204731"/>
</p:tagLst>
</file>

<file path=ppt/tags/tag238.xml><?xml version="1.0" encoding="utf-8"?>
<p:tagLst xmlns:p="http://schemas.openxmlformats.org/presentationml/2006/main">
  <p:tag name="KSO_WM_BEAUTIFY_FLAG" val="#wm#"/>
  <p:tag name="KSO_WM_TEMPLATE_CATEGORY" val="custom"/>
  <p:tag name="KSO_WM_TEMPLATE_INDEX" val="20204731"/>
</p:tagLst>
</file>

<file path=ppt/tags/tag239.xml><?xml version="1.0" encoding="utf-8"?>
<p:tagLst xmlns:p="http://schemas.openxmlformats.org/presentationml/2006/main">
  <p:tag name="KSO_WM_BEAUTIFY_FLAG" val="#wm#"/>
  <p:tag name="KSO_WM_TEMPLATE_CATEGORY" val="custom"/>
  <p:tag name="KSO_WM_TEMPLATE_INDEX" val="20204731"/>
</p:tagLst>
</file>

<file path=ppt/tags/tag24.xml><?xml version="1.0" encoding="utf-8"?>
<p:tagLst xmlns:p="http://schemas.openxmlformats.org/presentationml/2006/main">
  <p:tag name="KSO_WM_TAG_VERSION" val="1.0"/>
  <p:tag name="KSO_WM_TEMPLATE_CATEGORY" val="basetag"/>
  <p:tag name="KSO_WM_TEMPLATE_INDEX" val="20163025"/>
</p:tagLst>
</file>

<file path=ppt/tags/tag240.xml><?xml version="1.0" encoding="utf-8"?>
<p:tagLst xmlns:p="http://schemas.openxmlformats.org/presentationml/2006/main">
  <p:tag name="KSO_WM_BEAUTIFY_FLAG" val="#wm#"/>
  <p:tag name="KSO_WM_TEMPLATE_CATEGORY" val="custom"/>
  <p:tag name="KSO_WM_TEMPLATE_INDEX" val="20204731"/>
</p:tagLst>
</file>

<file path=ppt/tags/tag241.xml><?xml version="1.0" encoding="utf-8"?>
<p:tagLst xmlns:p="http://schemas.openxmlformats.org/presentationml/2006/main">
  <p:tag name="KSO_WM_BEAUTIFY_FLAG" val="#wm#"/>
  <p:tag name="KSO_WM_TEMPLATE_CATEGORY" val="custom"/>
  <p:tag name="KSO_WM_TEMPLATE_INDEX" val="20204731"/>
</p:tagLst>
</file>

<file path=ppt/tags/tag242.xml><?xml version="1.0" encoding="utf-8"?>
<p:tagLst xmlns:p="http://schemas.openxmlformats.org/presentationml/2006/main">
  <p:tag name="KSO_WM_BEAUTIFY_FLAG" val="#wm#"/>
  <p:tag name="KSO_WM_TEMPLATE_CATEGORY" val="custom"/>
  <p:tag name="KSO_WM_TEMPLATE_INDEX" val="20204731"/>
</p:tagLst>
</file>

<file path=ppt/tags/tag243.xml><?xml version="1.0" encoding="utf-8"?>
<p:tagLst xmlns:p="http://schemas.openxmlformats.org/presentationml/2006/main">
  <p:tag name="KSO_WM_BEAUTIFY_FLAG" val="#wm#"/>
  <p:tag name="KSO_WM_TEMPLATE_CATEGORY" val="custom"/>
  <p:tag name="KSO_WM_TEMPLATE_INDEX" val="20204731"/>
</p:tagLst>
</file>

<file path=ppt/tags/tag244.xml><?xml version="1.0" encoding="utf-8"?>
<p:tagLst xmlns:p="http://schemas.openxmlformats.org/presentationml/2006/main">
  <p:tag name="AS_OS" val="Unix 3.10 unknown"/>
  <p:tag name="AS_RELEASE_DATE" val="2023.03.31"/>
  <p:tag name="AS_TITLE" val="Aspose.Slides for Java"/>
  <p:tag name="AS_VERSION" val="23.3"/>
</p:tagLst>
</file>

<file path=ppt/tags/tag2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1*i*2"/>
  <p:tag name="KSO_WM_UNIT_INDEX" val="2"/>
  <p:tag name="KSO_WM_UNIT_TYPE" val="i"/>
</p:tagLst>
</file>

<file path=ppt/tags/tag3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1*i*3"/>
  <p:tag name="KSO_WM_UNIT_INDEX" val="3"/>
  <p:tag name="KSO_WM_UNIT_TYPE" val="i"/>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1*i*5"/>
  <p:tag name="KSO_WM_UNIT_INDEX" val="5"/>
  <p:tag name="KSO_WM_UNIT_TYPE" val="i"/>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1*i*6"/>
  <p:tag name="KSO_WM_UNIT_INDEX" val="6"/>
  <p:tag name="KSO_WM_UNIT_TYPE" val="i"/>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3*i*4"/>
  <p:tag name="KSO_WM_UNIT_INDEX" val="4"/>
  <p:tag name="KSO_WM_UNIT_TYPE" val="i"/>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6*i*0"/>
  <p:tag name="KSO_WM_UNIT_INDEX" val="0"/>
  <p:tag name="KSO_WM_UNIT_TYPE" val="i"/>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xml><?xml version="1.0" encoding="utf-8"?>
<p:tagLst xmlns:p="http://schemas.openxmlformats.org/presentationml/2006/main">
  <p:tag name="KSO_WM_BEAUTIFY_FLAG" val="#wm#"/>
  <p:tag name="KSO_WM_TAG_VERSION" val="1.0"/>
  <p:tag name="KSO_WM_TEMPLATE_CATEGORY" val="special"/>
  <p:tag name="KSO_WM_TEMPLATE_INDEX" val="20163025"/>
  <p:tag name="KSO_WM_UNIT_ID" val="special20163025_6*i*5"/>
  <p:tag name="KSO_WM_UNIT_INDEX" val="5"/>
  <p:tag name="KSO_WM_UNIT_TYPE" val="i"/>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黑体"/>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黑体"/>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WPS主题色">
      <a:dk1>
        <a:srgbClr val="000000"/>
      </a:dk1>
      <a:lt1>
        <a:srgbClr val="FFFFFF"/>
      </a:lt1>
      <a:dk2>
        <a:srgbClr val="EFEAEA"/>
      </a:dk2>
      <a:lt2>
        <a:srgbClr val="FCFBFB"/>
      </a:lt2>
      <a:accent1>
        <a:srgbClr val="871E1C"/>
      </a:accent1>
      <a:accent2>
        <a:srgbClr val="822D11"/>
      </a:accent2>
      <a:accent3>
        <a:srgbClr val="6D410F"/>
      </a:accent3>
      <a:accent4>
        <a:srgbClr val="515815"/>
      </a:accent4>
      <a:accent5>
        <a:srgbClr val="347029"/>
      </a:accent5>
      <a:accent6>
        <a:srgbClr val="1B8650"/>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481</Paragraphs>
  <Slides>79</Slides>
  <Notes>0</Notes>
  <TotalTime>0</TotalTime>
  <HiddenSlides>0</HiddenSlides>
  <MMClips>0</MMClips>
  <ScaleCrop>0</ScaleCrop>
  <HeadingPairs>
    <vt:vector baseType="variant" size="6">
      <vt:variant>
        <vt:lpstr>Fonts used</vt:lpstr>
      </vt:variant>
      <vt:variant>
        <vt:i4>21</vt:i4>
      </vt:variant>
      <vt:variant>
        <vt:lpstr>Theme</vt:lpstr>
      </vt:variant>
      <vt:variant>
        <vt:i4>1</vt:i4>
      </vt:variant>
      <vt:variant>
        <vt:lpstr>Slide Titles</vt:lpstr>
      </vt:variant>
      <vt:variant>
        <vt:i4>79</vt:i4>
      </vt:variant>
    </vt:vector>
  </HeadingPairs>
  <TitlesOfParts>
    <vt:vector baseType="lpstr" size="101">
      <vt:lpstr>Arial</vt:lpstr>
      <vt:lpstr>黑体</vt:lpstr>
      <vt:lpstr>微软雅黑</vt:lpstr>
      <vt:lpstr>隶书</vt:lpstr>
      <vt:lpstr>汉仪尚巍手书W</vt:lpstr>
      <vt:lpstr>Calibri Light</vt:lpstr>
      <vt:lpstr>Calibri</vt:lpstr>
      <vt:lpstr>华文楷体</vt:lpstr>
      <vt:lpstr>宋体</vt:lpstr>
      <vt:lpstr>方正小标宋简体</vt:lpstr>
      <vt:lpstr>楷体</vt:lpstr>
      <vt:lpstr>汉仪颜楷繁</vt:lpstr>
      <vt:lpstr>Century Gothic</vt:lpstr>
      <vt:lpstr>Wingdings</vt:lpstr>
      <vt:lpstr>迷你简行楷碑</vt:lpstr>
      <vt:lpstr>华文中宋</vt:lpstr>
      <vt:lpstr>Times New Roman</vt:lpstr>
      <vt:lpstr>仿宋</vt:lpstr>
      <vt:lpstr>Century Schoolbook</vt:lpstr>
      <vt:lpstr>楷体_GB2312</vt:lpstr>
      <vt:lpstr>Comic Sans MS</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2023-09-12T22:44:34.232</cp:lastPrinted>
  <dcterms:created xsi:type="dcterms:W3CDTF">2023-09-12T22:44:34Z</dcterms:created>
  <dcterms:modified xsi:type="dcterms:W3CDTF">2023-09-12T14:44:34Z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