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sldIdLst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2.xml" /><Relationship Id="rId30" Type="http://schemas.openxmlformats.org/officeDocument/2006/relationships/tags" Target="tags/tag177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2.jpeg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4.jpeg" /><Relationship Id="rId9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2.jpeg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4.jpe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2.xml" /><Relationship Id="rId11" Type="http://schemas.openxmlformats.org/officeDocument/2006/relationships/image" Target="../media/image4.jpeg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5.jpeg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4.jpeg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4.jpe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48.xml" /><Relationship Id="rId3" Type="http://schemas.openxmlformats.org/officeDocument/2006/relationships/image" Target="../media/image4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56.xml" /><Relationship Id="rId3" Type="http://schemas.openxmlformats.org/officeDocument/2006/relationships/image" Target="../media/image4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2.jpeg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image" Target="../media/image4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4.jpeg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4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4.jpeg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4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2" name="图片 11" descr="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22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23.xml" /><Relationship Id="rId21" Type="http://schemas.openxmlformats.org/officeDocument/2006/relationships/tags" Target="../tags/tag124.xml" /><Relationship Id="rId22" Type="http://schemas.openxmlformats.org/officeDocument/2006/relationships/tags" Target="../tags/tag125.xml" /><Relationship Id="rId23" Type="http://schemas.openxmlformats.org/officeDocument/2006/relationships/tags" Target="../tags/tag126.xml" /><Relationship Id="rId24" Type="http://schemas.openxmlformats.org/officeDocument/2006/relationships/tags" Target="../tags/tag127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43.xml" /><Relationship Id="rId4" Type="http://schemas.openxmlformats.org/officeDocument/2006/relationships/image" Target="../media/image4.jpeg" /><Relationship Id="rId5" Type="http://schemas.openxmlformats.org/officeDocument/2006/relationships/tags" Target="../tags/tag14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45.xml" /><Relationship Id="rId4" Type="http://schemas.openxmlformats.org/officeDocument/2006/relationships/image" Target="../media/image4.jpeg" /><Relationship Id="rId5" Type="http://schemas.openxmlformats.org/officeDocument/2006/relationships/tags" Target="../tags/tag14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47.xml" /><Relationship Id="rId4" Type="http://schemas.openxmlformats.org/officeDocument/2006/relationships/image" Target="../media/image4.jpeg" /><Relationship Id="rId5" Type="http://schemas.openxmlformats.org/officeDocument/2006/relationships/tags" Target="../tags/tag14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49.xml" /><Relationship Id="rId4" Type="http://schemas.openxmlformats.org/officeDocument/2006/relationships/image" Target="../media/image4.jpeg" /><Relationship Id="rId5" Type="http://schemas.openxmlformats.org/officeDocument/2006/relationships/tags" Target="../tags/tag15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51.xml" /><Relationship Id="rId4" Type="http://schemas.openxmlformats.org/officeDocument/2006/relationships/image" Target="../media/image4.jpeg" /><Relationship Id="rId5" Type="http://schemas.openxmlformats.org/officeDocument/2006/relationships/tags" Target="../tags/tag15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53.xml" /><Relationship Id="rId4" Type="http://schemas.openxmlformats.org/officeDocument/2006/relationships/image" Target="../media/image4.jpeg" /><Relationship Id="rId5" Type="http://schemas.openxmlformats.org/officeDocument/2006/relationships/tags" Target="../tags/tag1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55.xml" /><Relationship Id="rId4" Type="http://schemas.openxmlformats.org/officeDocument/2006/relationships/image" Target="../media/image4.jpeg" /><Relationship Id="rId5" Type="http://schemas.openxmlformats.org/officeDocument/2006/relationships/tags" Target="../tags/tag15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57.xml" /><Relationship Id="rId4" Type="http://schemas.openxmlformats.org/officeDocument/2006/relationships/image" Target="../media/image4.jpeg" /><Relationship Id="rId5" Type="http://schemas.openxmlformats.org/officeDocument/2006/relationships/tags" Target="../tags/tag15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59.xml" /><Relationship Id="rId4" Type="http://schemas.openxmlformats.org/officeDocument/2006/relationships/image" Target="../media/image4.jpeg" /><Relationship Id="rId5" Type="http://schemas.openxmlformats.org/officeDocument/2006/relationships/tags" Target="../tags/tag16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61.xml" /><Relationship Id="rId4" Type="http://schemas.openxmlformats.org/officeDocument/2006/relationships/image" Target="../media/image4.jpeg" /><Relationship Id="rId5" Type="http://schemas.openxmlformats.org/officeDocument/2006/relationships/tags" Target="../tags/tag16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31.xml" /><Relationship Id="rId4" Type="http://schemas.openxmlformats.org/officeDocument/2006/relationships/image" Target="../media/image4.jpeg" /><Relationship Id="rId5" Type="http://schemas.openxmlformats.org/officeDocument/2006/relationships/tags" Target="../tags/tag13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63.xml" /><Relationship Id="rId4" Type="http://schemas.openxmlformats.org/officeDocument/2006/relationships/image" Target="../media/image4.jpeg" /><Relationship Id="rId5" Type="http://schemas.openxmlformats.org/officeDocument/2006/relationships/tags" Target="../tags/tag16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65.xml" /><Relationship Id="rId4" Type="http://schemas.openxmlformats.org/officeDocument/2006/relationships/image" Target="../media/image4.jpeg" /><Relationship Id="rId5" Type="http://schemas.openxmlformats.org/officeDocument/2006/relationships/tags" Target="../tags/tag16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67.xml" /><Relationship Id="rId4" Type="http://schemas.openxmlformats.org/officeDocument/2006/relationships/image" Target="../media/image4.jpeg" /><Relationship Id="rId5" Type="http://schemas.openxmlformats.org/officeDocument/2006/relationships/tags" Target="../tags/tag16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69.xml" /><Relationship Id="rId4" Type="http://schemas.openxmlformats.org/officeDocument/2006/relationships/image" Target="../media/image4.jpeg" /><Relationship Id="rId5" Type="http://schemas.openxmlformats.org/officeDocument/2006/relationships/tags" Target="../tags/tag17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71.xml" /><Relationship Id="rId4" Type="http://schemas.openxmlformats.org/officeDocument/2006/relationships/image" Target="../media/image4.jpeg" /><Relationship Id="rId5" Type="http://schemas.openxmlformats.org/officeDocument/2006/relationships/tags" Target="../tags/tag17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73.xml" /><Relationship Id="rId4" Type="http://schemas.openxmlformats.org/officeDocument/2006/relationships/image" Target="../media/image4.jpeg" /><Relationship Id="rId5" Type="http://schemas.openxmlformats.org/officeDocument/2006/relationships/tags" Target="../tags/tag17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75.xml" /><Relationship Id="rId4" Type="http://schemas.openxmlformats.org/officeDocument/2006/relationships/image" Target="../media/image8.png" /><Relationship Id="rId5" Type="http://schemas.openxmlformats.org/officeDocument/2006/relationships/image" Target="../media/image4.jpeg" /><Relationship Id="rId6" Type="http://schemas.openxmlformats.org/officeDocument/2006/relationships/tags" Target="../tags/tag17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33.xml" /><Relationship Id="rId4" Type="http://schemas.openxmlformats.org/officeDocument/2006/relationships/image" Target="../media/image4.jpeg" /><Relationship Id="rId5" Type="http://schemas.openxmlformats.org/officeDocument/2006/relationships/tags" Target="../tags/tag13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35.xml" /><Relationship Id="rId4" Type="http://schemas.openxmlformats.org/officeDocument/2006/relationships/image" Target="../media/image4.jpeg" /><Relationship Id="rId5" Type="http://schemas.openxmlformats.org/officeDocument/2006/relationships/tags" Target="../tags/tag13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37.xml" /><Relationship Id="rId4" Type="http://schemas.openxmlformats.org/officeDocument/2006/relationships/image" Target="../media/image4.jpeg" /><Relationship Id="rId5" Type="http://schemas.openxmlformats.org/officeDocument/2006/relationships/tags" Target="../tags/tag13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39.xml" /><Relationship Id="rId4" Type="http://schemas.openxmlformats.org/officeDocument/2006/relationships/image" Target="../media/image4.jpeg" /><Relationship Id="rId5" Type="http://schemas.openxmlformats.org/officeDocument/2006/relationships/tags" Target="../tags/tag14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tags" Target="../tags/tag141.xml" /><Relationship Id="rId4" Type="http://schemas.openxmlformats.org/officeDocument/2006/relationships/image" Target="../media/image4.jpeg" /><Relationship Id="rId5" Type="http://schemas.openxmlformats.org/officeDocument/2006/relationships/tags" Target="../tags/tag14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  <a:sym typeface="Arial" panose="020b0604020202020204" pitchFamily="34" charset="0"/>
              </a:rPr>
              <a:t>《归园田居（其一）》《归园田居（其三）》《饮酒（其五）》</a:t>
            </a:r>
            <a:endParaRPr lang="zh-CN" altLang="en-US" sz="4400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15257" y="3729355"/>
            <a:ext cx="6514243" cy="55838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</a:rPr>
              <a:t>群文阅读</a:t>
            </a:r>
            <a:endParaRPr lang="zh-CN" altLang="en-US" sz="320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比较三首诗歌的写作内容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《饮酒（其五）》写了自己归隐后的精神状态，以及悠然的农业劳作生活和人生哲理。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比前两首诗更加凝练和思想化，不再说自己为何归隐，而直言为何能归隐，不再说农业劳作的辛苦、付出收获不成正比，而言说自己在农业劳动生活中的悠然自在，从归隐和农活中超脱，提炼出了人生哲理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比较三首诗歌的思想情感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《归园田居（其一）》表达了诗人对官场生活的厌倦，以及辞官归隐、躬耕田园的自由、喜悦之情；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《归园田居（其三）》表达了诗人即使庄稼长势不好、生活辛苦困顿但仍然不后悔辞官归隐的思想情感。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《饮酒（其五）》表达了诗人能坚守自己的初心不为功名利禄所诱惑、能享受到田园生活悠游自在的精神。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《归园田居（其一）》运用比喻，把自己比作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羁鸟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池鱼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，生动形象地表达了自己对官场生活的厌倦和对田园生活的向往；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《归园田居（其三）》无比喻修辞。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《饮酒（其五）》无比与修辞。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《归园田居（其一）》有直抒胸臆的句子，如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性本爱丘山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守拙归园田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；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《归园田居（其三）》也有直抒胸臆的句子，如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但使愿无违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《饮酒（其五）》无直抒胸臆的句子。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《归园田居（其一）》借景抒情，融情于景，表达了对田园生活的喜爱；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《归园田居（其三）》借景抒情，借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草盛豆苗稀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道狭草木长，夕露沾我衣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反衬自己归隐的执着。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《饮酒（其五）》融情于景，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采菊东篱下，悠然见南山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山气日夕佳，飞鸟相与还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《归园田居（其一）》有记叙，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开荒南野际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；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《归园田居（其三）》也有记叙，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种豆南山下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晨兴理荒秽，带月荷锄归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夕露沾我衣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《饮酒（其五）》也有记叙，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采菊东篱下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南山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是三首诗中都出现的意象，这成为陶渊明的居所代称，后来成为隐者的代称。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《归园田居（其一）》中还有榆柳、桃李、狗、鸡等意象，都是乡村宁静祥和的日常生活象征。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《归园田居（其三）》中有豆、月、锄、草木、夕露，都是农村日常生活的象征。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《饮酒（其五）》中有庐、车马、菊、山气、飞鸟，都是隐逸生活的象征。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《归园田居（其一）》中通过运用约数、调动色彩、远近结合、视听结合描绘了一幅宁静祥和的乡村日常生活图景。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《归园田居（其三）》中直接描写道路狭窄、草木茂盛、露水多。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《饮酒（其五）》直接描写自己的房屋与南山的近距离，傍晚山中的气息与飞鸟回巢。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都属于白描。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比较三首诗歌的艺术手法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《归园田居（其一）》中使用了叠词，富有音韵又质朴。有些上下句使用了对偶，比如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狗吠深巷中，鸡鸣桑树颠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《归园田居（其三）》中没有使用叠词，有些句子内部使用了对比，如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草盛豆苗稀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《饮酒（其五）》没有使用叠词，上下句使用了对比，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结庐在人境，而无车马喧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此中有真意，欲辨已忘言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三首诗歌都没有华丽的修饰，却又真挚的情感。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总结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《归园田居（其三）》《饮酒（其五）》都是五言诗，都写于辞官归隐田园之后，诗歌内容有所侧重，有总说，有专写农业劳动，有专业归隐生活，语言都非常恬淡，都是用白描，没有华丽修辞，感情有总说，也有通过对比表达自己归隐的不后悔，也有表达自己归隐的悠游自在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导入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3480"/>
            <a:ext cx="1085215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有些诗人刻进了民族的骨肉，比如陶渊明。我们学习过他的《归园田居》组诗中的两首和《饮酒（其五）》，也只算是揭开了诗人精神的面纱，要想登堂入室，还必须将它们放到一起，进行群文阅读，这样，我们对陶渊明的认识才会更深刻，也才会提高自己的思维和审美能力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补充：《归园田居（其二）》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野外罕人事，穷巷寡轮鞅。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白日掩荆扉，虚室绝尘想。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时复墟曲中，披草共来往。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相见无杂言，但道桑麻长。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桑麻日已长，我土日已广。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常恐霜霰至，零落同草莽。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补充：《归园田居（其二）》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乡居少与世俗交游，僻巷少有车马来往。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白天依旧柴门紧闭，心地纯净断绝俗想。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经常涉足偏僻村落，拨开草丛相互来往。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相见不谈世俗之事，只说田园桑麻生长。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我田桑麻日渐长高，我垦土地日渐增广。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经常担心霜雪突降，庄稼凋零如同草莽。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补充：《归园田居（其四）》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久去山泽游，浪莽林野娱。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试携子侄辈，披榛步荒墟。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徘徊丘垄间，依依昔人居。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井灶有遗处，桑竹残杇株。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借问采薪者，此人皆焉如？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薪者向我言，死没无复余。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一世异朝市，此语真不虚。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人生似幻化，终当归空无。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补充：《归园田居（其四）》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离别山川湖泽已久，纵情山林荒野心舒。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姑且带着子侄晚辈，拨开树丛漫步荒墟。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游荡徘徊坟墓之间，依稀可辨前人旧居。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水井炉灶尚有遗迹，桑竹残存枯干朽株。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上前打听砍柴之人：“往日居民迁往何处？”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砍柴之人对我言道：“皆已故去并无存余。”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“二十年朝市变面貌”，此语当真一点不虚。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人生好似虚幻变化，最终难免泯灭空无。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补充：《归园田居（其五）》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ctr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怅恨独策还，崎岖历榛曲。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山涧清且浅，可以濯吾足。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漉我新熟酒，只鸡招近局。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日入室中暗，荆薪代明烛。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欢来苦夕短，已复至天旭。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补充：《归园田居（其五）》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独自怅然拄杖还家，道路不平荆榛遍地。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山涧流水清澈见底，途中歇息把足来洗。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滤好家中新酿美酒，烹鸡一只款待邻里。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太阳落山室内昏暗，点燃荆柴把烛代替。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兴致正高怨恨夜短，东方渐白又露晨曦。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作业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lnSpc>
                <a:spcPct val="150000"/>
              </a:lnSpc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思考《归园田居》组诗之间是什么关系？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39600" y="12115800"/>
            <a:ext cx="3302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3480"/>
            <a:ext cx="1085215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深入了解陶渊明归隐田园后的生活和精神；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比较《归园田居（其一）》《归园田居（其三）》《饮酒（其五）》的语言特点；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赏析三首诗歌内容、手法的异同；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4.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感受陶渊明纯真的人生选择和思想情感。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4040" y="614045"/>
            <a:ext cx="5181600" cy="4104640"/>
          </a:xfrm>
        </p:spPr>
        <p:txBody>
          <a:bodyPr>
            <a:sp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归园田居（其一）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陶渊明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少无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适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俗韵，性本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爱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丘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山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误落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尘网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中，一去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三十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年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羁鸟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恋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旧林，池鱼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思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故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渊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开荒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南野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际，守拙zhuō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园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田</a:t>
            </a:r>
            <a:r>
              <a:rPr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930" y="1376045"/>
            <a:ext cx="5941060" cy="3606165"/>
          </a:xfrm>
        </p:spPr>
        <p:txBody>
          <a:bodyPr wrap="square">
            <a:spAutoFit/>
          </a:bodyPr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方宅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十余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亩，草屋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八九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间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榆柳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荫yìn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后檐，桃李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罗堂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前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暧暧ài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远人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村，依依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墟里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烟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狗吠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深巷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中，鸡鸣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桑树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颠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户庭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无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尘杂，虚室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有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余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闲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久在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樊笼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里，复得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返</a:t>
            </a:r>
            <a:r>
              <a:rPr lang="en-US" altLang="zh-CN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\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自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然</a:t>
            </a:r>
            <a:r>
              <a:rPr lang="zh-CN" altLang="en-US" sz="28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28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7770" y="10033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舒缓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709295"/>
            <a:ext cx="5845810" cy="3717290"/>
          </a:xfrm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归园田居（其三）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陶渊明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种豆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南山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下，草盛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豆苗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稀。</a:t>
            </a:r>
            <a:endParaRPr sz="280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晨兴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荒秽，带月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荷锄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归。</a:t>
            </a:r>
            <a:endParaRPr sz="280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道狭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草木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长，夕露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沾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我衣。</a:t>
            </a:r>
            <a:endParaRPr sz="280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衣沾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不足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惜，但使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愿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无违。</a:t>
            </a:r>
            <a:endParaRPr sz="2800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57850" y="496570"/>
            <a:ext cx="5941060" cy="4750435"/>
          </a:xfrm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饮酒（其五）</a:t>
            </a:r>
            <a:endParaRPr lang="zh-CN" altLang="en-US" sz="36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陶渊明</a:t>
            </a:r>
            <a:endParaRPr lang="zh-CN" altLang="en-US" sz="36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结庐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在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人境，而无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车马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喧。</a:t>
            </a:r>
            <a:endParaRPr lang="zh-CN" altLang="en-US"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问君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何能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尔？心远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地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自偏。</a:t>
            </a:r>
            <a:endParaRPr lang="zh-CN" altLang="en-US"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采菊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东篱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下，悠然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见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南山。</a:t>
            </a:r>
            <a:endParaRPr lang="zh-CN" altLang="en-US"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山气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日夕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佳，飞鸟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相与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还。</a:t>
            </a:r>
            <a:endParaRPr lang="zh-CN" altLang="en-US"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此中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真意，欲辨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已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忘言。</a:t>
            </a:r>
            <a:endParaRPr lang="zh-CN" altLang="en-US"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7110" y="542925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舒缓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比较三首诗歌语言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3480"/>
            <a:ext cx="1085215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都是五言诗，语言较四言复杂，情感都比较温婉含蓄曲折；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朗读起来都是舒缓的；</a:t>
            </a:r>
            <a:endParaRPr lang="en-US" altLang="zh-CN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755" y="1173480"/>
            <a:ext cx="11468735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义熙元年（公元405年）八月，渊明最后一次出仕，为彭泽令。十一月，程氏妹卒于武昌，渊明作《归去来兮辞》，解印辞官，正式开始了他的归隐生活，直至生命结束。此时的渊明，政治态度入于明确的时期，思想上也入于成熟的时期。不同于之前的躬耕生活，这时的他是有意识的了：他这样做，而且也明白为什么要这样做。他以往的田园生活似乎是中小地主，此时却是劳力出的更多，也就是更接近于一般农民的生活。期间他创作了许多反映田园生活的诗文，如《归园田居》五首、《杂诗》十二首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都是辞官归隐田园后所写的诗歌，都再没有出过仕。</a:t>
            </a:r>
            <a:endParaRPr sz="32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义熙四年（公元408年）六月中，渊明家中火灾，宅院尽毁，被迫迁居。义熙十一年（公元415年），朝廷诏征他为著作佐郎，渊明称病没有应征。义熙十四年（公元418年），王弘为江州刺史，约于此年或稍后一二年结交渊明，二人之间有轶事量革履、白衣送酒。元嘉元年（公元424年），颜延之为始安太守，与渊明结交，有轶事颜公付酒钱。元嘉四年（公元427年），檀道济听闻渊明之名，去看望他，赠以粱肉，并劝他出仕渊明却拒绝了他，所赠粱肉也没有收下。同年，渊明卒于浔阳。他去世以后，友人私谥为“靖节”，后世称“陶靖节”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比较三首诗歌的写作内容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" y="1173480"/>
            <a:ext cx="11932920" cy="516763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《归园田居（其一）》因为是组诗的第一首，所以补充了自己为何归隐田园这一背景，简略记叙自己的田园劳动，主要描写了自己的屋舍和田地，以及宁静祥和的乡村日常生活图景。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《归园田居（其三）》主要写了自己的田园劳动，种庄稼以及庄稼的长势，自己辛勤除草，道路崎岖长满野草，露水沾湿衣服。</a:t>
            </a: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custom20200964_1*a*1"/>
  <p:tag name="KSO_WM_UNIT_INDEX" val="1"/>
  <p:tag name="KSO_WM_UNIT_ISCONTENTSTITLE" val="0"/>
  <p:tag name="KSO_WM_UNIT_LAYERLEVEL" val="1"/>
  <p:tag name="KSO_WM_UNIT_NOCLEAR" val="0"/>
  <p:tag name="KSO_WM_UNIT_PRESET_TEXT" val="空山新雨后"/>
  <p:tag name="KSO_WM_UNIT_TYPE" val="a"/>
  <p:tag name="KSO_WM_UNIT_VALUE" val="6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custom20200964_1*b*1"/>
  <p:tag name="KSO_WM_UNIT_INDEX" val="1"/>
  <p:tag name="KSO_WM_UNIT_ISCONTENTSTITLE" val="0"/>
  <p:tag name="KSO_WM_UNIT_LAYERLEVEL" val="1"/>
  <p:tag name="KSO_WM_UNIT_NOCLEAR" val="0"/>
  <p:tag name="KSO_WM_UNIT_PRESET_TEXT" val="点击此处添加副标题"/>
  <p:tag name="KSO_WM_UNIT_TEXT_FILL_FORE_SCHEMECOLOR_INDEX" val="5"/>
  <p:tag name="KSO_WM_UNIT_TEXT_FILL_FORE_SCHEMECOLOR_INDEX_BRIGHTNESS" val="0"/>
  <p:tag name="KSO_WM_UNIT_TEXT_FILL_TYPE" val="1"/>
  <p:tag name="KSO_WM_UNIT_TYPE" val="b"/>
  <p:tag name="KSO_WM_UNIT_VALUE" val="2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ID" val="custom2020096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</p:tagLst>
</file>

<file path=ppt/tags/tag1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993ec92-ee21-4c48-b9c8-a2450642d80f}"/>
</p:tagLst>
</file>

<file path=ppt/tags/tag1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993ec92-ee21-4c48-b9c8-a2450642d80f}"/>
</p:tagLst>
</file>

<file path=ppt/tags/tag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993ec92-ee21-4c48-b9c8-a2450642d80f}"/>
</p:tagLst>
</file>

<file path=ppt/tags/tag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PLACING_PICTURE_USER_VIEWPORT" val="{&quot;height&quot;:2949.8787401574805,&quot;width&quot;:3482.236220472441}"/>
  <p:tag name="KSO_WM_UNIT_TYPE" val="i"/>
  <p:tag name="WM_BEAUTIFY_SHAPE_IDENTITY" val="{a993ec92-ee21-4c48-b9c8-a2450642d80f}"/>
</p:tagLst>
</file>

<file path=ppt/tags/tag1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283"/>
</p:tagLst>
</file>

<file path=ppt/tags/tag17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E4MmJiNjk4MjQ1YThiNTdjZTdkYTE2ODA4NDk0NzIifQ==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133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5">
      <vt:lpstr>Arial</vt:lpstr>
      <vt:lpstr>Calibri</vt:lpstr>
      <vt:lpstr>隶书</vt:lpstr>
      <vt:lpstr>汉仪尚巍手书W</vt:lpstr>
      <vt:lpstr>华文新魏</vt:lpstr>
      <vt:lpstr>华文楷体</vt:lpstr>
      <vt:lpstr>楷体</vt:lpstr>
      <vt:lpstr>宋体</vt:lpstr>
      <vt:lpstr>Office 主题</vt:lpstr>
      <vt:lpstr>《归园田居（其一）》《归园田居（其三）》《饮酒（其五）》</vt:lpstr>
      <vt:lpstr>导入</vt:lpstr>
      <vt:lpstr>学习目标</vt:lpstr>
      <vt:lpstr>PowerPoint Presentation</vt:lpstr>
      <vt:lpstr>PowerPoint Presentation</vt:lpstr>
      <vt:lpstr>比较三首诗歌语言</vt:lpstr>
      <vt:lpstr>比较三首诗歌的写作背景</vt:lpstr>
      <vt:lpstr>比较三首诗歌的写作背景</vt:lpstr>
      <vt:lpstr>比较三首诗歌的写作内容</vt:lpstr>
      <vt:lpstr>比较三首诗歌的写作内容</vt:lpstr>
      <vt:lpstr>比较三首诗歌的思想情感</vt:lpstr>
      <vt:lpstr>比较三首诗歌的艺术手法</vt:lpstr>
      <vt:lpstr>比较三首诗歌的艺术手法</vt:lpstr>
      <vt:lpstr>比较三首诗歌的艺术手法</vt:lpstr>
      <vt:lpstr>比较三首诗歌的艺术手法</vt:lpstr>
      <vt:lpstr>比较三首诗歌的艺术手法</vt:lpstr>
      <vt:lpstr>比较三首诗歌的艺术手法</vt:lpstr>
      <vt:lpstr>比较三首诗歌的艺术手法</vt:lpstr>
      <vt:lpstr>总结</vt:lpstr>
      <vt:lpstr>补充：《归园田居（其二）》</vt:lpstr>
      <vt:lpstr>补充：《归园田居（其二）》</vt:lpstr>
      <vt:lpstr>补充：《归园田居（其四）》</vt:lpstr>
      <vt:lpstr>补充：《归园田居（其四）》</vt:lpstr>
      <vt:lpstr>补充：《归园田居（其五）》</vt:lpstr>
      <vt:lpstr>补充：《归园田居（其五）》</vt:lpstr>
      <vt:lpstr>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2022-08-24T18:19:35.548</cp:lastPrinted>
  <dcterms:created xsi:type="dcterms:W3CDTF">2022-08-24T18:19:35Z</dcterms:created>
  <dcterms:modified xsi:type="dcterms:W3CDTF">2022-08-24T10:19:35Z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