
<file path=[Content_Types].xml><?xml version="1.0" encoding="utf-8"?>
<Types xmlns="http://schemas.openxmlformats.org/package/2006/content-types">
  <Default Extension="png" ContentType="image/png"/>
  <Default Extension="svg" ContentType="image/sv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503" r:id="rId2"/>
    <p:sldId id="259" r:id="rId3"/>
    <p:sldId id="423" r:id="rId4"/>
    <p:sldId id="404" r:id="rId5"/>
    <p:sldId id="416" r:id="rId6"/>
    <p:sldId id="417" r:id="rId7"/>
    <p:sldId id="470" r:id="rId8"/>
    <p:sldId id="471" r:id="rId9"/>
    <p:sldId id="472" r:id="rId10"/>
    <p:sldId id="473" r:id="rId11"/>
    <p:sldId id="505" r:id="rId12"/>
    <p:sldId id="506" r:id="rId13"/>
    <p:sldId id="507" r:id="rId14"/>
    <p:sldId id="508" r:id="rId15"/>
    <p:sldId id="509" r:id="rId16"/>
    <p:sldId id="510" r:id="rId17"/>
    <p:sldId id="512" r:id="rId18"/>
    <p:sldId id="513" r:id="rId19"/>
    <p:sldId id="514" r:id="rId20"/>
    <p:sldId id="516" r:id="rId21"/>
    <p:sldId id="444" r:id="rId22"/>
    <p:sldId id="445" r:id="rId23"/>
    <p:sldId id="447" r:id="rId24"/>
    <p:sldId id="450" r:id="rId25"/>
    <p:sldId id="546" r:id="rId26"/>
    <p:sldId id="547" r:id="rId27"/>
    <p:sldId id="548" r:id="rId28"/>
    <p:sldId id="549" r:id="rId29"/>
    <p:sldId id="550" r:id="rId30"/>
    <p:sldId id="552" r:id="rId31"/>
    <p:sldId id="553" r:id="rId32"/>
    <p:sldId id="555" r:id="rId33"/>
    <p:sldId id="556" r:id="rId34"/>
    <p:sldId id="557" r:id="rId35"/>
    <p:sldId id="558" r:id="rId36"/>
    <p:sldId id="460" r:id="rId37"/>
    <p:sldId id="559" r:id="rId38"/>
    <p:sldId id="560" r:id="rId39"/>
    <p:sldId id="563" r:id="rId40"/>
    <p:sldId id="564" r:id="rId41"/>
    <p:sldId id="565" r:id="rId42"/>
    <p:sldId id="566" r:id="rId43"/>
    <p:sldId id="567" r:id="rId44"/>
    <p:sldId id="568" r:id="rId45"/>
    <p:sldId id="570" r:id="rId46"/>
    <p:sldId id="571" r:id="rId47"/>
    <p:sldId id="572" r:id="rId48"/>
    <p:sldId id="574" r:id="rId49"/>
    <p:sldId id="575" r:id="rId50"/>
    <p:sldId id="577" r:id="rId51"/>
    <p:sldId id="578" r:id="rId52"/>
    <p:sldId id="457" r:id="rId53"/>
    <p:sldId id="579" r:id="rId54"/>
    <p:sldId id="580" r:id="rId55"/>
    <p:sldId id="581" r:id="rId56"/>
    <p:sldId id="461" r:id="rId57"/>
    <p:sldId id="463" r:id="rId58"/>
    <p:sldId id="582" r:id="rId59"/>
    <p:sldId id="462" r:id="rId60"/>
    <p:sldId id="583" r:id="rId61"/>
    <p:sldId id="584" r:id="rId62"/>
    <p:sldId id="585" r:id="rId63"/>
    <p:sldId id="586" r:id="rId64"/>
    <p:sldId id="587" r:id="rId65"/>
    <p:sldId id="465" r:id="rId66"/>
    <p:sldId id="588" r:id="rId67"/>
    <p:sldId id="589" r:id="rId68"/>
    <p:sldId id="591" r:id="rId69"/>
    <p:sldId id="592" r:id="rId70"/>
    <p:sldId id="593" r:id="rId71"/>
  </p:sldIdLst>
  <p:sldSz cx="12192000" cy="6858000"/>
  <p:notesSz cx="6858000" cy="9144000"/>
  <p:custDataLst>
    <p:tags r:id="rId7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48"/>
        <p:guide pos="39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B0F2E7-D889-404A-AFF5-CB680005AFF0}" type="datetime1">
              <a:rPr lang="zh-CN" altLang="en-US"/>
              <a:t>2021-3-6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F593EF1-2FB5-4D0D-9C53-2E3FCF60BE9A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498658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等线" panose="02010600030101010101" charset="-122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等线" panose="02010600030101010101" charset="-122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等线" panose="02010600030101010101" charset="-122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等线" panose="02010600030101010101" charset="-122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B9C5C-3F5F-46D0-9FC1-2FE2D0CCC3C5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A67D0-6713-4644-BA50-90057156E82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C7ACB-8108-40AC-9365-31283B26AC27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54E0-2860-4773-BD42-A251DF9EEDB0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F97C6-71F2-4430-9958-5EA35E2208E5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7FBCB-50BA-49F9-A69D-053253F4FC2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3815" y="322557"/>
            <a:ext cx="487977" cy="287067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5" rIns="121893" bIns="60945" rtlCol="0" anchor="ctr"/>
          <a:lstStyle/>
          <a:p>
            <a:pPr algn="ctr"/>
            <a:endParaRPr lang="en-US" sz="10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39648" y="421679"/>
            <a:ext cx="488775" cy="261855"/>
          </a:xfrm>
          <a:prstGeom prst="triangle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5" rIns="121893" bIns="60945" rtlCol="0" anchor="ctr"/>
          <a:lstStyle/>
          <a:p>
            <a:pPr algn="ctr"/>
            <a:endParaRPr lang="en-US" sz="100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59313" y="273253"/>
            <a:ext cx="449441" cy="467448"/>
          </a:xfrm>
          <a:prstGeom prst="rect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5" smtClean="0"/>
              <a:t>‹#›</a:t>
            </a:fld>
            <a:endParaRPr lang="en-US" sz="1335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225" y="6309321"/>
            <a:ext cx="298776" cy="294875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00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00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4945" y="6309321"/>
            <a:ext cx="298776" cy="294875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00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00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6945" y="6460467"/>
            <a:ext cx="508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888" y="280459"/>
            <a:ext cx="940296" cy="940296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580" y="292955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583499" y="816963"/>
            <a:ext cx="340931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2" tIns="45722" rIns="91442" bIns="45722">
            <a:spAutoFit/>
          </a:bodyPr>
          <a:lstStyle/>
          <a:p>
            <a:r>
              <a:rPr lang="en-US" altLang="zh-CN" sz="14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400" b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579532" y="334005"/>
            <a:ext cx="4288359" cy="502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665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8277F-F25B-40B1-84FB-42A994B2C412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7BC45-1D26-4284-9A8F-9C27AB2DC76C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0B031-B951-4BEA-9726-6C50DF061EB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D6C5E-CFA5-4679-B0BD-CA8A4C246D6B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9EA77-16FF-4662-A618-15DB39B8B0E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CF2D9-86EB-4412-9570-CAC40DA89FF9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B8423-C4B8-4660-B366-8F8480A33E6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FF352-7925-463F-BA85-BC95EE909F3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ED768-8F4E-4CBE-94D3-7F0DEA205A6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5D0B8-708A-4F5A-AF47-E43B511D9D19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D95E-DC8F-4A84-93D2-D46A7F0B533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8F363-2517-402F-8D67-A0E2F832C786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F7F39-BCD4-4A2D-BA24-05D60B6D6B5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34CB7-59CF-47D7-94FA-E3D7D4CA9A2E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0D19C-178B-4630-8DEF-5C0C4582898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/>
              </a:rPr>
              <a:t>第二级</a:t>
            </a:r>
          </a:p>
          <a:p>
            <a:pPr lvl="2"/>
            <a:r>
              <a:rPr lang="zh-CN" altLang="zh-CN">
                <a:sym typeface="Calibri"/>
              </a:rPr>
              <a:t>第三级</a:t>
            </a:r>
          </a:p>
          <a:p>
            <a:pPr lvl="3"/>
            <a:r>
              <a:rPr lang="zh-CN" altLang="zh-CN">
                <a:sym typeface="Calibri"/>
              </a:rPr>
              <a:t>第四级</a:t>
            </a:r>
          </a:p>
          <a:p>
            <a:pPr lvl="4"/>
            <a:r>
              <a:rPr lang="zh-CN" altLang="zh-CN">
                <a:sym typeface="Calibri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E0669E4-29C4-478F-B44B-0A08911765A6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789B67-57E7-481B-B643-8841D4935DB5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image" Target="../media/image3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9" Type="http://schemas.openxmlformats.org/officeDocument/2006/relationships/tags" Target="../tags/tag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image" Target="../media/image15.jpeg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tags" Target="../tags/tag151.xml"/><Relationship Id="rId16" Type="http://schemas.openxmlformats.org/officeDocument/2006/relationships/image" Target="../media/image18.jpe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54.xml"/><Relationship Id="rId15" Type="http://schemas.openxmlformats.org/officeDocument/2006/relationships/image" Target="../media/image17.jpeg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15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tags" Target="../tags/tag14.xml"/><Relationship Id="rId16" Type="http://schemas.openxmlformats.org/officeDocument/2006/relationships/image" Target="../media/image18.jpe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15" Type="http://schemas.openxmlformats.org/officeDocument/2006/relationships/image" Target="../media/image17.jpeg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3.xml"/><Relationship Id="rId4" Type="http://schemas.openxmlformats.org/officeDocument/2006/relationships/tags" Target="../tags/tag24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8.xml"/><Relationship Id="rId4" Type="http://schemas.openxmlformats.org/officeDocument/2006/relationships/tags" Target="../tags/tag24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7" Type="http://schemas.openxmlformats.org/officeDocument/2006/relationships/image" Target="../media/image32.png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7" Type="http://schemas.openxmlformats.org/officeDocument/2006/relationships/image" Target="../media/image32.png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8.xml"/><Relationship Id="rId4" Type="http://schemas.openxmlformats.org/officeDocument/2006/relationships/tags" Target="../tags/tag25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tags" Target="../tags/tag25.xml"/><Relationship Id="rId7" Type="http://schemas.openxmlformats.org/officeDocument/2006/relationships/image" Target="../media/image20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21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7" Type="http://schemas.openxmlformats.org/officeDocument/2006/relationships/image" Target="../media/image32.png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3.xml"/><Relationship Id="rId4" Type="http://schemas.openxmlformats.org/officeDocument/2006/relationships/tags" Target="../tags/tag26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tags" Target="../tags/tag30.xml"/><Relationship Id="rId7" Type="http://schemas.openxmlformats.org/officeDocument/2006/relationships/image" Target="../media/image20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tags" Target="../tags/tag35.xml"/><Relationship Id="rId7" Type="http://schemas.openxmlformats.org/officeDocument/2006/relationships/image" Target="../media/image2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 l="4423" t="7048" r="5333" b="4876"/>
          <a:stretch>
            <a:fillRect/>
          </a:stretch>
        </p:blipFill>
        <p:spPr>
          <a:xfrm>
            <a:off x="8304145" y="4169152"/>
            <a:ext cx="2356492" cy="2145729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-8696" y="553652"/>
            <a:ext cx="12209392" cy="3497858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59649" y="1749601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统编新版选择性必修下册课件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05405" y="4168845"/>
            <a:ext cx="2349138" cy="216905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140" y="376"/>
            <a:ext cx="12198555" cy="55267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140" y="6397664"/>
            <a:ext cx="12190127" cy="4599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5823903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写作指津</a:t>
            </a:r>
          </a:p>
        </p:txBody>
      </p:sp>
      <p:pic>
        <p:nvPicPr>
          <p:cNvPr id="32772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280670"/>
            <a:ext cx="5959475" cy="5151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矩形 15"/>
          <p:cNvSpPr/>
          <p:nvPr>
            <p:custDataLst>
              <p:tags r:id="rId3"/>
            </p:custDataLst>
          </p:nvPr>
        </p:nvSpPr>
        <p:spPr>
          <a:xfrm>
            <a:off x="838153" y="1371611"/>
            <a:ext cx="3810000" cy="4724438"/>
          </a:xfrm>
          <a:prstGeom prst="rect">
            <a:avLst/>
          </a:prstGeom>
          <a:solidFill>
            <a:schemeClr val="accent1"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altLang="zh-CN" sz="180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091564" y="1676420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991757" y="5287685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什么是发言稿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5812155" y="2056130"/>
            <a:ext cx="5922645" cy="315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发言稿是参加会议者为了在会议或重要活动上表达自己意见、看法或汇报思想工作情况而事先准备好的文稿。写发言稿是上台发言前要做好的一项重要的准备工作，也是发言成功的前。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rcRect t="13253"/>
          <a:stretch>
            <a:fillRect/>
          </a:stretch>
        </p:blipFill>
        <p:spPr>
          <a:xfrm>
            <a:off x="999490" y="1466215"/>
            <a:ext cx="3648710" cy="4518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13" grpId="0" animBg="1"/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发言稿的常见形式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755" y="1049655"/>
            <a:ext cx="11866245" cy="4519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发言稿的写法比较灵活，结构形式要求也不像演讲稿那么严格，可以根据会议的内容、一件事事后的感想、需要等情况而有所区别。常见的形式有: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①开门见山提出本人要谈的问题及对问题的看法，然后说明理由，最后照应开头对全文做简明的总结。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②直接写出要讲的问题或意见，可用序号1、2、3等表示，问题讲完，即告结束，不写开头和结尾。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③汇报经验、情况的发言，内容比较系统，它包括情况叙述、经验介绍、体会收获等，这几方面的内容要连贯地写出来，构成一篇比较完整的文章。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写发言稿时，要注意三点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755" y="1513840"/>
            <a:ext cx="11866245" cy="4411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①观点要鲜明。对问题持什么看法，要明确表态。对尚未认识清楚的问题，要实事求是的说明; 如果是汇报性的发言，要中心明确，重点突出，不必面面俱到。</a:t>
            </a: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②条理清楚。一篇发言稿要谈几方面的问题，每一方面问题要讲哪些条目。都要安排得有条有理，让人听起来容易抓住重点。</a:t>
            </a: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③语言简洁明快。发言要直接面向听众，所以，发言的语言一定要简洁明快，尽量不使用啰嗦的句子，更不要使用一些深奥的词句，最好运用大众语言。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15"/>
          <p:cNvSpPr/>
          <p:nvPr>
            <p:custDataLst>
              <p:tags r:id="rId3"/>
            </p:custDataLst>
          </p:nvPr>
        </p:nvSpPr>
        <p:spPr>
          <a:xfrm>
            <a:off x="838153" y="1371611"/>
            <a:ext cx="3810000" cy="4724438"/>
          </a:xfrm>
          <a:prstGeom prst="rect">
            <a:avLst/>
          </a:prstGeom>
          <a:solidFill>
            <a:schemeClr val="accent1"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altLang="zh-CN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091564" y="1676420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991757" y="5287685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发言稿的格式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5812155" y="2056130"/>
            <a:ext cx="5922645" cy="315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一般包括标题、开场白、正文、结尾四部分。发言稿的收束语一般为“我的发言完毕，谢谢大家”；如果是争论性强的话题，可以说“不当之处，欢迎大家批评指正”等。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rcRect t="13253"/>
          <a:stretch>
            <a:fillRect/>
          </a:stretch>
        </p:blipFill>
        <p:spPr>
          <a:xfrm>
            <a:off x="999490" y="1466215"/>
            <a:ext cx="3648710" cy="4518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13" grpId="0" animBg="1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15"/>
          <p:cNvSpPr/>
          <p:nvPr>
            <p:custDataLst>
              <p:tags r:id="rId3"/>
            </p:custDataLst>
          </p:nvPr>
        </p:nvSpPr>
        <p:spPr>
          <a:xfrm>
            <a:off x="838153" y="1371611"/>
            <a:ext cx="3810000" cy="4724438"/>
          </a:xfrm>
          <a:prstGeom prst="rect">
            <a:avLst/>
          </a:prstGeom>
          <a:solidFill>
            <a:schemeClr val="accent1"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altLang="zh-CN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399414" y="1676420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991757" y="5287685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wd2"/>
              <a:gd name="ib" fmla="+- vc wd2 0"/>
            </a:gdLst>
            <a:ahLst/>
            <a:cxnLst>
              <a:cxn ang="3">
                <a:pos x="hc" y="t"/>
              </a:cxn>
              <a:cxn ang="3">
                <a:pos x="hd2" y="hd2"/>
              </a:cxn>
              <a:cxn ang="cd2">
                <a:pos x="l" y="vc"/>
              </a:cxn>
              <a:cxn ang="cd4">
                <a:pos x="hd2" y="idy"/>
              </a:cxn>
              <a:cxn ang="cd4">
                <a:pos x="hc" y="b"/>
              </a:cxn>
              <a:cxn ang="cd4">
                <a:pos x="idx" y="idy"/>
              </a:cxn>
              <a:cxn ang="0">
                <a:pos x="r" y="vc"/>
              </a:cxn>
              <a:cxn ang="3">
                <a:pos x="idx" y="hd2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发言稿的语言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5327650" y="2045970"/>
            <a:ext cx="5922645" cy="315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简洁、条理清晰，风格相对书面化。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rcRect t="13253"/>
          <a:stretch>
            <a:fillRect/>
          </a:stretch>
        </p:blipFill>
        <p:spPr>
          <a:xfrm>
            <a:off x="999490" y="1466215"/>
            <a:ext cx="3648710" cy="4518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13" grpId="0" animBg="1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5823903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参考范例</a:t>
            </a:r>
          </a:p>
        </p:txBody>
      </p:sp>
      <p:pic>
        <p:nvPicPr>
          <p:cNvPr id="32772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280670"/>
            <a:ext cx="5959475" cy="5151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6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endParaRPr>
            </a:p>
          </p:txBody>
        </p:sp>
        <p:sp>
          <p:nvSpPr>
            <p:cNvPr id="10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09605" y="184150"/>
            <a:ext cx="9448864" cy="112774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挟“诗书”以遨游，抱“辞赋”以长终</a:t>
            </a:r>
            <a: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给高一师弟师妹们的一封公开信</a:t>
            </a:r>
          </a:p>
        </p:txBody>
      </p:sp>
      <p:sp>
        <p:nvSpPr>
          <p:cNvPr id="7" name="装饰3"/>
          <p:cNvSpPr/>
          <p:nvPr>
            <p:custDataLst>
              <p:tags r:id="rId4"/>
            </p:custDataLst>
          </p:nvPr>
        </p:nvSpPr>
        <p:spPr>
          <a:xfrm>
            <a:off x="625475" y="1325245"/>
            <a:ext cx="10972800" cy="515556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768350" y="1438910"/>
            <a:ext cx="10690860" cy="4902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亲爱的高一师弟师妹们: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你们好!最近听说“统编本”新教材即将启用，古诗文比重也显著加大，不少同学向我表达了“是否有必要”的疑惑。在此，我郑重地告诉你们:有必要!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诗文不仅是我们了解古代先贤的窗口，更是我泱泱两千年中华文化的历史见证。从“雨雪霏霏”开始，“星汉灿烂，若出其里”的自然喟叹;“呼儿将出换美酒，与尔同销万古愁”的人生豁达;“杨柳岸，晓风残月”的绵绵情思……我们吟诵着一篇篇传世佳作，也在朗朗书声中尽览文化的魅力。我们学习的一篇篇古诗文，并不枯燥乏味，反倒在字里行间给我们的心灵补课，让我们如沐春风，在古诗文的海洋里畅游，我们的灵魂不断涤荡升华，让我们愈加不畏风雨，无惧挑战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6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09605" y="184150"/>
            <a:ext cx="9448864" cy="112774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挟“诗书”以遨游，抱“辞赋”以长终</a:t>
            </a:r>
            <a: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给高一师弟师妹们的一封公开信</a:t>
            </a:r>
          </a:p>
        </p:txBody>
      </p:sp>
      <p:sp>
        <p:nvSpPr>
          <p:cNvPr id="7" name="装饰3"/>
          <p:cNvSpPr/>
          <p:nvPr>
            <p:custDataLst>
              <p:tags r:id="rId4"/>
            </p:custDataLst>
          </p:nvPr>
        </p:nvSpPr>
        <p:spPr>
          <a:xfrm>
            <a:off x="625475" y="1325245"/>
            <a:ext cx="10972800" cy="515556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768350" y="1438910"/>
            <a:ext cx="10690860" cy="4902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化与全球化日益发展的今天，各种文化思想不断激荡。唯有沉浸在古诗文的黄金屋中，才能拥有更为深厚的文化自信，让中华之颜如玉般光亮润泽。沈从文先生说:“一个忘记历史的民族，也必将被历史忘记。”请诸位试想，若我们任由古诗文残留在历史的尘埃里，任由她冷落在岁月的风霜中，若连华夏儿女都不再愿意亲近古诗文，不再愿意深情地抚摸她字里行间的文化脉络，不再愿意虔诚地延续她优秀的民族基因，谁能坚信“佛狸祠下”的悲剧不会再重演，谁能相信“戍卒叫，函谷举”的场景不会再蔓延?谁又能肯定“后人复哀后人”的时代不会重来?优秀古诗文中的思想在当今世界依旧历久弥新，依旧对各位同学的人格塑造起着重要的作用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6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09605" y="184150"/>
            <a:ext cx="9448864" cy="112774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挟“诗书”以遨游，抱“辞赋”以长终</a:t>
            </a:r>
            <a: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4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spc="1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给高一师弟师妹们的一封公开信</a:t>
            </a:r>
          </a:p>
        </p:txBody>
      </p:sp>
      <p:sp>
        <p:nvSpPr>
          <p:cNvPr id="7" name="装饰3"/>
          <p:cNvSpPr/>
          <p:nvPr>
            <p:custDataLst>
              <p:tags r:id="rId4"/>
            </p:custDataLst>
          </p:nvPr>
        </p:nvSpPr>
        <p:spPr>
          <a:xfrm>
            <a:off x="625475" y="1325245"/>
            <a:ext cx="10972800" cy="515556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768350" y="1438910"/>
            <a:ext cx="10690860" cy="4902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中三年里，我学习了不少古诗文，且不说诗词歌赋信手拈来，仅这一本本教材中古诗文的熏陶已让我成长不少。踏上岳阳楼，我体悟“先天下之忧而忧，后天下之乐而乐”的情怀;泛舟赤壁，我“纵一苇之所如”，纵享“凌万顷之茫然”的超然;登临滕王阁，我也不再对眼前的美景无语凝噎，而是自然浩叹“秋水共长天一色”。当然，看到国际形势纷繁复杂的今天，我也能用“合抱之木，在于合异”来表达期望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加大古诗词的学习比重，确实有其必要。“海阔凭鱼跃，天高任鸟飞”，我希望各位师弟师妹们能挟“诗书”以遨游，抱“辞赋”以长终，投入到古诗文的怀抱中去。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祝学业有成!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一位高三师兄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2"/>
          <p:cNvSpPr>
            <a:spLocks noChangeArrowheads="1"/>
          </p:cNvSpPr>
          <p:nvPr/>
        </p:nvSpPr>
        <p:spPr bwMode="auto">
          <a:xfrm>
            <a:off x="0" y="0"/>
            <a:ext cx="12192000" cy="4362450"/>
          </a:xfrm>
          <a:prstGeom prst="rect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5" name="Picture 4" descr="C:\Users\Administrator\Desktop\images\004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763" y="2095500"/>
            <a:ext cx="814387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5" descr="C:\Users\Administrator\Desktop\images\004_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913" y="1995488"/>
            <a:ext cx="7747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C:\Users\Administrator\Desktop\images\004_0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6650" y="1665288"/>
            <a:ext cx="865188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7" descr="C:\Users\Administrator\Desktop\images\004_0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2950" y="1392238"/>
            <a:ext cx="1023938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4" descr="C:\Users\Administrator\Desktop\images\004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0238" y="1052513"/>
            <a:ext cx="12382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矩形 1"/>
          <p:cNvSpPr>
            <a:spLocks noChangeArrowheads="1"/>
          </p:cNvSpPr>
          <p:nvPr/>
        </p:nvSpPr>
        <p:spPr bwMode="auto">
          <a:xfrm>
            <a:off x="0" y="4362450"/>
            <a:ext cx="12192000" cy="2495550"/>
          </a:xfrm>
          <a:prstGeom prst="rect">
            <a:avLst/>
          </a:prstGeom>
          <a:solidFill>
            <a:srgbClr val="87BD0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矩形 11"/>
          <p:cNvSpPr>
            <a:spLocks noChangeArrowheads="1"/>
          </p:cNvSpPr>
          <p:nvPr/>
        </p:nvSpPr>
        <p:spPr bwMode="auto">
          <a:xfrm>
            <a:off x="0" y="4179888"/>
            <a:ext cx="12192000" cy="363537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2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2275" y="-712788"/>
            <a:ext cx="4310063" cy="602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文本框 13"/>
          <p:cNvSpPr>
            <a:spLocks noChangeArrowheads="1"/>
          </p:cNvSpPr>
          <p:nvPr/>
        </p:nvSpPr>
        <p:spPr bwMode="auto">
          <a:xfrm>
            <a:off x="1639888" y="4834573"/>
            <a:ext cx="969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Calibri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第一单元“单元研习任务”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">
                                      <p:cBhvr>
                                        <p:cTn id="11" dur="500" tmFilter="0,0; .5, 1; 1, 1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910" y="1348740"/>
            <a:ext cx="11363325" cy="4983480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1129030"/>
            <a:ext cx="11321415" cy="534225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9"/>
            </p:custDataLst>
          </p:nvPr>
        </p:nvSpPr>
        <p:spPr>
          <a:xfrm>
            <a:off x="421005" y="14668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6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简评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645" y="2988628"/>
            <a:ext cx="11318240" cy="162687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400" b="1" spc="2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文有四大亮点:一、有很强的任务意识，开篇即能针对学弟学妹们的疑惑明确地回答问题，“在此，我郑重地告诉你们:有必要!”铿锵有力，鲜明而坚定!二、有很强的结构意识和分层说理的意识，能条分缕析地具体阐述“加大古诗文的学习比重”的必要性，有宏观的历史角度，有微观的个体角度，亦有对当下国际形势的分析。三、有很强的对象意识和交流意识，能结合自己学习古诗文的体悟，能结合教材中大量古诗文素材，以激发学弟学妹的情感共鸣，交流亲切而自然。四、有较丰厚的文化积淀，语言表达诗意盎然。</a:t>
            </a:r>
            <a:endParaRPr lang="zh-CN" altLang="en-US" sz="2400" b="1" spc="20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</a:endParaRPr>
          </a:p>
          <a:p>
            <a:pPr marL="330200" lvl="0" indent="-3302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400" b="1" spc="2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略显不足的是，文章虽有宏阔的视野，能结合“现代化与全球化日益发展的今天”这一背景，但对“现代化”与“全球化”的特质分析不够深入，从而影响了“加大古诗文学习”的价值针对性，影响了说理的针砭力度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94" grpId="0"/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>
            <p:custDataLst>
              <p:tags r:id="rId2"/>
            </p:custDataLst>
          </p:nvPr>
        </p:nvSpPr>
        <p:spPr>
          <a:xfrm>
            <a:off x="5224094" y="152374"/>
            <a:ext cx="6967963" cy="655325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1681480"/>
            <a:ext cx="4042410" cy="309753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87500" lnSpcReduction="20000"/>
          </a:bodyPr>
          <a:lstStyle/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活动</a:t>
            </a:r>
            <a:r>
              <a:rPr lang="zh-CN"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比较《氓》《孔雀东南飞》的异同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100" y="1537970"/>
            <a:ext cx="5924550" cy="38709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80645"/>
            <a:ext cx="6161405" cy="4895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617855"/>
            <a:ext cx="6451600" cy="5675630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424180" y="1981200"/>
            <a:ext cx="5949315" cy="3354705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3"/>
            </p:custDataLst>
          </p:nvPr>
        </p:nvCxnSpPr>
        <p:spPr>
          <a:xfrm>
            <a:off x="5334000" y="4724400"/>
            <a:ext cx="171450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30225" y="2092325"/>
            <a:ext cx="5724525" cy="2936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的古典诗歌以抒情诗为主，也有一些侧重叙事的诗作，如《氓》和《孔雀东南飞》。这两首诗都是讲述古代婚姻爱情悲剧的民歌。试分别梳理它们的情节，从人物形象、语言风格、表现手法等方面比较两首诗作的异同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80645"/>
            <a:ext cx="6161405" cy="4895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624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5" y="1219210"/>
            <a:ext cx="2743213" cy="2286013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2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情节梳理的思路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523740" y="648970"/>
            <a:ext cx="7010400" cy="4572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从人物或叙事主体为中心，概括其做了什么或怎么样了。如《孔雀东南飞》中的刘兰芝（焦仲卿）做了什么或遭遇了什么，结果怎么样了等。如果作品有完整的情节结构，可以按照“开端—发展—高潮—结局—尾声”的顺序进行梳理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624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5" y="1219210"/>
            <a:ext cx="2743213" cy="2286013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2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比较异同的思路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331970" y="389890"/>
            <a:ext cx="7010400" cy="5473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①人物形象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可从社会背景、身份地位、年龄职业、经历遭遇、命运结局等外在属性，肖像、性格、品质等个体属性，以及作者所赋予形象的意义及其创作意图等角度比较。</a:t>
            </a: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624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5" y="1219210"/>
            <a:ext cx="2743213" cy="2286013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2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比较异同的思路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331970" y="389890"/>
            <a:ext cx="7566025" cy="62395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446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②语言风格</a:t>
            </a:r>
          </a:p>
          <a:p>
            <a:pPr marL="0" lvl="0" indent="0" algn="l" fontAlgn="auto">
              <a:lnSpc>
                <a:spcPts val="446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可以从语言的整体风格和具体特点两个方面进行比较。</a:t>
            </a:r>
          </a:p>
          <a:p>
            <a:pPr marL="0" lvl="0" indent="0" algn="l" fontAlgn="auto">
              <a:lnSpc>
                <a:spcPts val="446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语言的整体风格特点及诗歌语言给人的整体感受，如清新明丽、朴实自然、绚丽飘逸、委婉含蓄、庄重典雅、豪放雄浑、婉约细腻、沉郁顿挫、舒朗旷达等。</a:t>
            </a:r>
          </a:p>
          <a:p>
            <a:pPr marL="0" lvl="0" indent="0" algn="l" fontAlgn="auto">
              <a:lnSpc>
                <a:spcPts val="446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语言风格的具体特点及是个语言的个性化特点，如语体色彩、音乐节奏、旋律节拍、叠词炼字、语言运用等。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624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5" y="1219210"/>
            <a:ext cx="2743213" cy="2286013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2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比较异同的思路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331970" y="389890"/>
            <a:ext cx="7010400" cy="5473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③表现手法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古典诗歌常用表现手法有：借景抒情、托物言志、渲染烘托、欲杨先抑、铺垫（伏笔）、照应、卒章显志（画龙点睛）、对比、象征、联想、想象、运用典故、虚实结合、赋比兴等。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示例参考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80645"/>
            <a:ext cx="6161405" cy="4895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>
            <p:custDataLst>
              <p:tags r:id="rId2"/>
            </p:custDataLst>
          </p:nvPr>
        </p:nvSpPr>
        <p:spPr>
          <a:xfrm>
            <a:off x="5224094" y="152374"/>
            <a:ext cx="6967963" cy="655325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33680" y="1691640"/>
            <a:ext cx="4318635" cy="309753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87500"/>
          </a:bodyPr>
          <a:lstStyle/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活动一：“今天，我们为什么读古诗词”班级研讨会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rcRect b="4501"/>
          <a:stretch>
            <a:fillRect/>
          </a:stretch>
        </p:blipFill>
        <p:spPr>
          <a:xfrm>
            <a:off x="5652770" y="1219200"/>
            <a:ext cx="6309995" cy="4419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76575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3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93370" y="686435"/>
            <a:ext cx="2895613" cy="144257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情节梳理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7210" y="280035"/>
            <a:ext cx="9114790" cy="6044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《氓》情节：相恋—婚变—决绝。</a:t>
            </a:r>
            <a:endParaRPr lang="zh-CN" altLang="en-US" sz="2800" b="1" spc="180">
              <a:ln w="3175">
                <a:noFill/>
                <a:prstDash val="dash"/>
              </a:ln>
              <a:solidFill>
                <a:srgbClr val="7030A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altLang="zh-CN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二章写“氓”与“我”相恋：氓追求“我”，甜蜜定情；“我”陷情网，占卜成婚。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五章写婚变：《氓》负“我”心，弃“我”谴归；多年劳苦，辛酸自知。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第六章写“我”的追忆与感慨：叙述幼年友爱，今日乖离，斥责氓的虚伪，表明一刀两断的决绝态度。</a:t>
            </a:r>
            <a:endParaRPr lang="zh-CN" altLang="en-US" sz="28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（第三章写“我”的感慨，不在诗歌叙事情节之列。）</a:t>
            </a:r>
            <a:endParaRPr lang="zh-CN" altLang="en-US" sz="2800" b="1" spc="180">
              <a:ln w="3175">
                <a:noFill/>
                <a:prstDash val="dash"/>
              </a:ln>
              <a:solidFill>
                <a:srgbClr val="7030A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5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76575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3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93370" y="686435"/>
            <a:ext cx="2895613" cy="144257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情节梳理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7210" y="280035"/>
            <a:ext cx="9114790" cy="6044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《孔雀东南飞》：</a:t>
            </a: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开端：兰芝请归</a:t>
            </a: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发展（1）：仲卿求情，兰芝赠物，兰芝严妆，兰芝辞归，夫妻誓别</a:t>
            </a: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进一步发展（2）：兰芝伤归，兰芝拒婚，刘兄逼嫁，郡府迎娶</a:t>
            </a: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高潮、结局：兰芝备嫁，仲卿生怨，生人死别，双双殉情</a:t>
            </a:r>
          </a:p>
          <a:p>
            <a:pPr marL="304800" lvl="0" algn="l" fontAlgn="ctr">
              <a:lnSpc>
                <a:spcPts val="426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尾声：合葬化鸟，告诫后人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5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" y="467995"/>
            <a:ext cx="94488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《氓》与《孔雀东南飞》对比鉴赏</a:t>
            </a:r>
          </a:p>
        </p:txBody>
      </p:sp>
      <p:sp>
        <p:nvSpPr>
          <p:cNvPr id="3" name="装饰3"/>
          <p:cNvSpPr/>
          <p:nvPr>
            <p:custDataLst>
              <p:tags r:id="rId4"/>
            </p:custDataLst>
          </p:nvPr>
        </p:nvSpPr>
        <p:spPr>
          <a:xfrm>
            <a:off x="294005" y="1676400"/>
            <a:ext cx="11718925" cy="42672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20370" y="1750390"/>
          <a:ext cx="11419840" cy="4151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2155"/>
                <a:gridCol w="3658235"/>
                <a:gridCol w="5759450"/>
              </a:tblGrid>
              <a:tr h="7277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对比点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2328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20">
                          <a:solidFill>
                            <a:srgbClr val="89D1D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人物形象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82215" y="2524125"/>
            <a:ext cx="363220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女主人公都生活在男权社会里，都没有独立的经济地位，身份地位低下。②女主人公都具有温柔、体贴、勤劳、善良、坚强等性格特征。③女主人公都忠于爱情、渴望爱情幸福。④女主人公都是被污辱被损害的对象，婚姻都是悲剧结局。
</a:t>
            </a:r>
            <a:endParaRPr lang="zh-CN" altLang="en-US" sz="2000" b="1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9675" y="2524125"/>
            <a:ext cx="555117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①《孔雀东南飞》比《氓》塑造了更多人物，除女主人公外，还有焦仲卿、焦母、刘兄等。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②《孔雀东南飞》中的女主人公形象更为饱满、立体；性格更为丰富、复杂；表现更有力度。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③《氓》女主人公是自由恋爱；而刘兰芝的婚姻是媒妁之言，父母之命。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④人生结局不同，《氓》女主人公决绝反省婚姻，顽强生活；刘兰芝性格更为刚烈，以死殉情。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⑤兰芝形象的塑造更多体现出反封建礼教的思想；《氓》中女主人公的形象侧重于反映当时社会环境下男女在社会地位、经济地位上的不平等。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00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5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" y="467995"/>
            <a:ext cx="94488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《氓》与《孔雀东南飞》对比鉴赏</a:t>
            </a:r>
          </a:p>
        </p:txBody>
      </p:sp>
      <p:sp>
        <p:nvSpPr>
          <p:cNvPr id="3" name="装饰3"/>
          <p:cNvSpPr/>
          <p:nvPr>
            <p:custDataLst>
              <p:tags r:id="rId4"/>
            </p:custDataLst>
          </p:nvPr>
        </p:nvSpPr>
        <p:spPr>
          <a:xfrm>
            <a:off x="294005" y="1676400"/>
            <a:ext cx="11718925" cy="42672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20370" y="1750390"/>
          <a:ext cx="11419840" cy="4151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2155"/>
                <a:gridCol w="3437890"/>
                <a:gridCol w="5979795"/>
              </a:tblGrid>
              <a:tr h="7277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对比点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2328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20">
                          <a:solidFill>
                            <a:srgbClr val="89D1D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语言</a:t>
                      </a: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20">
                          <a:solidFill>
                            <a:srgbClr val="89D1D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风格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82215" y="2524125"/>
            <a:ext cx="304863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</a:pPr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①两诗都运用大量的叠音词，声韵铿锵，色彩鲜明，富有音乐性。</a:t>
            </a:r>
          </a:p>
          <a:p>
            <a:pPr marL="0" indent="0" latinLnBrk="0">
              <a:lnSpc>
                <a:spcPct val="150000"/>
              </a:lnSpc>
            </a:pPr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②两诗都是民歌，语言都质朴、通俗，朗朗上口。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40755" y="2524125"/>
            <a:ext cx="580009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①《氓》是二节拍的四言诗，带有很强的节奏，韵律分明；《孔雀东南飞》是三节拍的五言诗，节奏丰富多变。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《氓》中经常运用“之”“也”“矣”“焉”“哉”“思”等语气词，加强了抒情和议论。《孔雀东南飞》则运用了“公佬”“父兄”“弟兄”“作息”等偏义副词，使文辞圆熟且富有文采，诵读起来，给人以宽缓不迫之感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③在通俗化、个性化等方面，《孔雀东南飞》更胜一筹。描摹情态，铺叙事物，通俗易懂；人物对话，真实贴切地反映出人物性格与心理。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5" name="装饰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装饰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" y="467995"/>
            <a:ext cx="94488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《氓》与《孔雀东南飞》对比鉴赏</a:t>
            </a:r>
          </a:p>
        </p:txBody>
      </p:sp>
      <p:sp>
        <p:nvSpPr>
          <p:cNvPr id="3" name="装饰3"/>
          <p:cNvSpPr/>
          <p:nvPr>
            <p:custDataLst>
              <p:tags r:id="rId4"/>
            </p:custDataLst>
          </p:nvPr>
        </p:nvSpPr>
        <p:spPr>
          <a:xfrm>
            <a:off x="294005" y="1676400"/>
            <a:ext cx="11718925" cy="42672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20370" y="1750390"/>
          <a:ext cx="11419840" cy="4151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2155"/>
                <a:gridCol w="3437890"/>
                <a:gridCol w="5979795"/>
              </a:tblGrid>
              <a:tr h="7277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对比点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rgbClr val="89D1D3"/>
                          </a:solidFill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2328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20">
                          <a:solidFill>
                            <a:srgbClr val="89D1D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表现</a:t>
                      </a: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b="1" spc="120">
                          <a:solidFill>
                            <a:srgbClr val="89D1D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手法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800" b="1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89D1D3"/>
                      </a:solidFill>
                      <a:prstDash val="dash"/>
                    </a:lnL>
                    <a:lnR w="9525">
                      <a:solidFill>
                        <a:srgbClr val="89D1D3"/>
                      </a:solidFill>
                      <a:prstDash val="dash"/>
                    </a:lnR>
                    <a:lnT w="9525">
                      <a:solidFill>
                        <a:srgbClr val="89D1D3"/>
                      </a:solidFill>
                      <a:prstDash val="dash"/>
                    </a:lnT>
                    <a:lnB w="9525">
                      <a:solidFill>
                        <a:srgbClr val="89D1D3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82215" y="2524125"/>
            <a:ext cx="3048635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latinLnBrk="0">
              <a:lnSpc>
                <a:spcPts val="2700"/>
              </a:lnSpc>
            </a:pPr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①这两首诗都运用了赋、比、兴的表现手法。</a:t>
            </a:r>
          </a:p>
          <a:p>
            <a:pPr marL="0" indent="0" latinLnBrk="0">
              <a:lnSpc>
                <a:spcPts val="2700"/>
              </a:lnSpc>
            </a:pPr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②都运用了环境描写来渲染人物心情，或暗示人物命运。</a:t>
            </a:r>
          </a:p>
          <a:p>
            <a:pPr marL="0" indent="0" latinLnBrk="0">
              <a:lnSpc>
                <a:spcPts val="2700"/>
              </a:lnSpc>
            </a:pPr>
            <a:r>
              <a:rPr lang="zh-CN" sz="20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③都运用了虚实结合的写法。两首诗中对往昔的回忆为虚写，叙述现实为实写。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40755" y="2524125"/>
            <a:ext cx="580009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①《氓》用第一人称“我”的口吻叙述，而《孔雀东南飞》用第三人称叙述。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②主要采用对比手法，融抒情叙事为一体，时而夹以感慨式的议论。《孔雀东南飞》多用排比铺陈，少有议论。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③《氓》出自《诗经》，属现实主义。《孔雀东南飞》属乐府诗，是现实主义和浪漫主义的结合（如夫妻化鸟相向而鸣）。</a:t>
            </a:r>
          </a:p>
          <a:p>
            <a:pPr marL="0" indent="0"/>
            <a:r>
              <a:rPr lang="zh-CN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④《孔雀东南飞》有多处细节描写，《氓》中多概述性描写。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>
            <p:custDataLst>
              <p:tags r:id="rId2"/>
            </p:custDataLst>
          </p:nvPr>
        </p:nvSpPr>
        <p:spPr>
          <a:xfrm>
            <a:off x="5224094" y="152374"/>
            <a:ext cx="6967963" cy="655325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1681480"/>
            <a:ext cx="4042410" cy="309753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活动三：</a:t>
            </a:r>
          </a:p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探究虚实相生的艺术手法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775" y="1500505"/>
            <a:ext cx="6031865" cy="38576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333"/>
          <a:stretch>
            <a:fillRect/>
          </a:stretch>
        </p:blipFill>
        <p:spPr>
          <a:xfrm>
            <a:off x="402590" y="127000"/>
            <a:ext cx="6096000" cy="4236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7406640" y="1304290"/>
            <a:ext cx="4810760" cy="5019675"/>
            <a:chOff x="9141" y="206"/>
            <a:chExt cx="9958" cy="10388"/>
          </a:xfrm>
        </p:grpSpPr>
        <p:pic>
          <p:nvPicPr>
            <p:cNvPr id="67" name="图片 6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1" y="206"/>
              <a:ext cx="6218" cy="5388"/>
            </a:xfrm>
            <a:custGeom>
              <a:avLst/>
              <a:gdLst>
                <a:gd name="connsiteX0" fmla="*/ 3009167 w 4104757"/>
                <a:gd name="connsiteY0" fmla="*/ 0 h 3556962"/>
                <a:gd name="connsiteX1" fmla="*/ 4104757 w 4104757"/>
                <a:gd name="connsiteY1" fmla="*/ 0 h 3556962"/>
                <a:gd name="connsiteX2" fmla="*/ 547796 w 4104757"/>
                <a:gd name="connsiteY2" fmla="*/ 3556962 h 3556962"/>
                <a:gd name="connsiteX3" fmla="*/ 0 w 4104757"/>
                <a:gd name="connsiteY3" fmla="*/ 3009167 h 3556962"/>
                <a:gd name="connsiteX4" fmla="*/ 3009167 w 4104757"/>
                <a:gd name="connsiteY4" fmla="*/ 0 h 355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4757" h="3556962">
                  <a:moveTo>
                    <a:pt x="3009167" y="0"/>
                  </a:moveTo>
                  <a:lnTo>
                    <a:pt x="4104757" y="0"/>
                  </a:lnTo>
                  <a:lnTo>
                    <a:pt x="547796" y="3556962"/>
                  </a:lnTo>
                  <a:lnTo>
                    <a:pt x="0" y="3009167"/>
                  </a:lnTo>
                  <a:lnTo>
                    <a:pt x="3009167" y="0"/>
                  </a:lnTo>
                  <a:close/>
                </a:path>
              </a:pathLst>
            </a:custGeom>
          </p:spPr>
        </p:pic>
        <p:pic>
          <p:nvPicPr>
            <p:cNvPr id="66" name="图片 6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3" y="206"/>
              <a:ext cx="7507" cy="6677"/>
            </a:xfrm>
            <a:custGeom>
              <a:avLst/>
              <a:gdLst>
                <a:gd name="connsiteX0" fmla="*/ 3860067 w 4955657"/>
                <a:gd name="connsiteY0" fmla="*/ 0 h 4407862"/>
                <a:gd name="connsiteX1" fmla="*/ 4955657 w 4955657"/>
                <a:gd name="connsiteY1" fmla="*/ 0 h 4407862"/>
                <a:gd name="connsiteX2" fmla="*/ 547796 w 4955657"/>
                <a:gd name="connsiteY2" fmla="*/ 4407862 h 4407862"/>
                <a:gd name="connsiteX3" fmla="*/ 0 w 4955657"/>
                <a:gd name="connsiteY3" fmla="*/ 3860067 h 4407862"/>
                <a:gd name="connsiteX4" fmla="*/ 3860067 w 4955657"/>
                <a:gd name="connsiteY4" fmla="*/ 0 h 440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5657" h="4407862">
                  <a:moveTo>
                    <a:pt x="3860067" y="0"/>
                  </a:moveTo>
                  <a:lnTo>
                    <a:pt x="4955657" y="0"/>
                  </a:lnTo>
                  <a:lnTo>
                    <a:pt x="547796" y="4407862"/>
                  </a:lnTo>
                  <a:lnTo>
                    <a:pt x="0" y="3860067"/>
                  </a:lnTo>
                  <a:lnTo>
                    <a:pt x="3860067" y="0"/>
                  </a:ln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4" y="608"/>
              <a:ext cx="7563" cy="7563"/>
            </a:xfrm>
            <a:custGeom>
              <a:avLst/>
              <a:gdLst>
                <a:gd name="connsiteX0" fmla="*/ 4445227 w 4993022"/>
                <a:gd name="connsiteY0" fmla="*/ 0 h 4993022"/>
                <a:gd name="connsiteX1" fmla="*/ 4993022 w 4993022"/>
                <a:gd name="connsiteY1" fmla="*/ 547795 h 4993022"/>
                <a:gd name="connsiteX2" fmla="*/ 547796 w 4993022"/>
                <a:gd name="connsiteY2" fmla="*/ 4993022 h 4993022"/>
                <a:gd name="connsiteX3" fmla="*/ 0 w 4993022"/>
                <a:gd name="connsiteY3" fmla="*/ 4445227 h 4993022"/>
                <a:gd name="connsiteX4" fmla="*/ 4445227 w 4993022"/>
                <a:gd name="connsiteY4" fmla="*/ 0 h 499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022" h="4993022">
                  <a:moveTo>
                    <a:pt x="4445227" y="0"/>
                  </a:moveTo>
                  <a:lnTo>
                    <a:pt x="4993022" y="547795"/>
                  </a:lnTo>
                  <a:lnTo>
                    <a:pt x="547796" y="4993022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4" name="图片 6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7" y="1897"/>
              <a:ext cx="7563" cy="7563"/>
            </a:xfrm>
            <a:custGeom>
              <a:avLst/>
              <a:gdLst>
                <a:gd name="connsiteX0" fmla="*/ 4445227 w 4993022"/>
                <a:gd name="connsiteY0" fmla="*/ 0 h 4993022"/>
                <a:gd name="connsiteX1" fmla="*/ 4993022 w 4993022"/>
                <a:gd name="connsiteY1" fmla="*/ 547795 h 4993022"/>
                <a:gd name="connsiteX2" fmla="*/ 547796 w 4993022"/>
                <a:gd name="connsiteY2" fmla="*/ 4993022 h 4993022"/>
                <a:gd name="connsiteX3" fmla="*/ 0 w 4993022"/>
                <a:gd name="connsiteY3" fmla="*/ 4445227 h 4993022"/>
                <a:gd name="connsiteX4" fmla="*/ 4445227 w 4993022"/>
                <a:gd name="connsiteY4" fmla="*/ 0 h 499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022" h="4993022">
                  <a:moveTo>
                    <a:pt x="4445227" y="0"/>
                  </a:moveTo>
                  <a:lnTo>
                    <a:pt x="4993022" y="547795"/>
                  </a:lnTo>
                  <a:lnTo>
                    <a:pt x="547796" y="4993022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7" y="3186"/>
              <a:ext cx="7563" cy="7408"/>
            </a:xfrm>
            <a:custGeom>
              <a:avLst/>
              <a:gdLst>
                <a:gd name="connsiteX0" fmla="*/ 4445227 w 4993022"/>
                <a:gd name="connsiteY0" fmla="*/ 0 h 4890460"/>
                <a:gd name="connsiteX1" fmla="*/ 4993022 w 4993022"/>
                <a:gd name="connsiteY1" fmla="*/ 547796 h 4890460"/>
                <a:gd name="connsiteX2" fmla="*/ 650358 w 4993022"/>
                <a:gd name="connsiteY2" fmla="*/ 4890460 h 4890460"/>
                <a:gd name="connsiteX3" fmla="*/ 445234 w 4993022"/>
                <a:gd name="connsiteY3" fmla="*/ 4890460 h 4890460"/>
                <a:gd name="connsiteX4" fmla="*/ 0 w 4993022"/>
                <a:gd name="connsiteY4" fmla="*/ 4445227 h 4890460"/>
                <a:gd name="connsiteX5" fmla="*/ 4445227 w 4993022"/>
                <a:gd name="connsiteY5" fmla="*/ 0 h 489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3022" h="4890460">
                  <a:moveTo>
                    <a:pt x="4445227" y="0"/>
                  </a:moveTo>
                  <a:lnTo>
                    <a:pt x="4993022" y="547796"/>
                  </a:lnTo>
                  <a:lnTo>
                    <a:pt x="650358" y="4890460"/>
                  </a:lnTo>
                  <a:lnTo>
                    <a:pt x="445234" y="4890460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9" name="图片 6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5" y="4290"/>
              <a:ext cx="5630" cy="6304"/>
            </a:xfrm>
            <a:custGeom>
              <a:avLst/>
              <a:gdLst>
                <a:gd name="connsiteX0" fmla="*/ 3716673 w 3716673"/>
                <a:gd name="connsiteY0" fmla="*/ 0 h 4161906"/>
                <a:gd name="connsiteX1" fmla="*/ 3716673 w 3716673"/>
                <a:gd name="connsiteY1" fmla="*/ 1095591 h 4161906"/>
                <a:gd name="connsiteX2" fmla="*/ 650358 w 3716673"/>
                <a:gd name="connsiteY2" fmla="*/ 4161906 h 4161906"/>
                <a:gd name="connsiteX3" fmla="*/ 445234 w 3716673"/>
                <a:gd name="connsiteY3" fmla="*/ 4161906 h 4161906"/>
                <a:gd name="connsiteX4" fmla="*/ 0 w 3716673"/>
                <a:gd name="connsiteY4" fmla="*/ 3716673 h 416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672" h="4161906">
                  <a:moveTo>
                    <a:pt x="3716673" y="0"/>
                  </a:moveTo>
                  <a:lnTo>
                    <a:pt x="3716673" y="1095591"/>
                  </a:lnTo>
                  <a:lnTo>
                    <a:pt x="650358" y="4161906"/>
                  </a:lnTo>
                  <a:lnTo>
                    <a:pt x="445234" y="4161906"/>
                  </a:lnTo>
                  <a:lnTo>
                    <a:pt x="0" y="3716673"/>
                  </a:lnTo>
                  <a:close/>
                </a:path>
              </a:pathLst>
            </a:custGeom>
          </p:spPr>
        </p:pic>
      </p:grpSp>
      <p:sp>
        <p:nvSpPr>
          <p:cNvPr id="71" name="矩形 70"/>
          <p:cNvSpPr/>
          <p:nvPr>
            <p:custDataLst>
              <p:tags r:id="rId3"/>
            </p:custDataLst>
          </p:nvPr>
        </p:nvSpPr>
        <p:spPr>
          <a:xfrm>
            <a:off x="208280" y="1432560"/>
            <a:ext cx="7484110" cy="480250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800" b="1" kern="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古典诗词多以虚实相生的手法营造艺术境界。如《蜀道难》写实与想象交织，写出蜀道之“难”，形成迷离惝恍，奇丽峭拔的诗歌境界。从本单元中另外选取一首诗歌，探究诗人是如何运用虚实相生的艺术手法的。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285" y="7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" grpId="0" animBg="1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333"/>
          <a:stretch>
            <a:fillRect/>
          </a:stretch>
        </p:blipFill>
        <p:spPr>
          <a:xfrm>
            <a:off x="402590" y="127000"/>
            <a:ext cx="6096000" cy="4236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0520" y="173139"/>
            <a:ext cx="11490960" cy="64407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3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rPr>
              <a:t>虚实结合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1626870"/>
            <a:ext cx="11431905" cy="324675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在中国古典诗歌鉴赏当中，有很多常见的表现手法，而虚实结合就是其中重要的一种。</a:t>
            </a:r>
            <a:endParaRPr kumimoji="0" lang="zh-CN" altLang="en-US" sz="2800" b="1" i="0" kern="1200" cap="none" spc="120" normalizeH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虚与实是相对的，有者为实，无者为虚;有根据为实，假托它物为虚;客观为实，主观为虚；具体为实，隐者为虚;有行为实，徒言为虚；当前为实，未来是虚；已知为实，未知为虚等等。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5823903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  <p:pic>
        <p:nvPicPr>
          <p:cNvPr id="32772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280670"/>
            <a:ext cx="5959475" cy="5151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0520" y="173139"/>
            <a:ext cx="11490960" cy="64407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3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rPr>
              <a:t>虚实结合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1626870"/>
            <a:ext cx="11431905" cy="41065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中国古典诗歌中的“虚”，是指直觉中看不见摸不着，却又能从字里行间体味出那种虚象和空灵的境界。具体说来，诗歌中的“虚”包括以下三类：</a:t>
            </a: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(1)神仙鬼怪世界和梦境。诗人往往借助这类虚无的境界来反衬现实。这就叫以虚象显实境。例如李白的《梦游天姥吟留别》仙境就是一个虚象。诗中说：“日月照耀金银台”“霓为衣兮风为马”“虎鼓瑟兮鸾回车”“仙之人兮列如麻”等，李白描绘了一幅美好的图景，用图景的美好反衬出现实的黑暗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0520" y="173139"/>
            <a:ext cx="11490960" cy="64407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3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rPr>
              <a:t>虚实结合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1626870"/>
            <a:ext cx="11431905" cy="47288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中国古典诗歌中的“虚”，是指直觉中看不见摸不着，却又能从字里行间体味出那种虚象和空灵的境界。具体说来，诗歌中的“虚”包括以下三类：</a:t>
            </a: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(2)已逝之境。这类虚景是作者曾经经历过或历史上曾经发生过的景象，但是现时却不在眼前。例如亡国之君李煜的《虞美人》中“雕栏玉砌应犹在，只是朱颜改”，句中“故国”的“雕栏玉砌”存在，但此时已经不在眼前，也是虚象。作者将“雕栏玉砌”与“朱颜”对照着写，颇有故国凄凉，物是人非之感。再如苏轼的《念奴娇·赤壁怀古》中云：“谈笑间，樯橹灰飞烟灭。”再现了火烧赤壁这一历史事实。显然不是发生在眼前，故也是虚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0520" y="173139"/>
            <a:ext cx="11490960" cy="64407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3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rPr>
              <a:t>虚实结合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1626870"/>
            <a:ext cx="11431905" cy="472884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中国古典诗歌中的“虚”，是指直觉中看不见摸不着，却又能从字里行间体味出那种虚象和空灵的境界。具体说来，诗歌中的“虚”包括以下三类：</a:t>
            </a: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2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(3)设想未来之境。这类虚境是还没有发生的，它表现的情将一直延伸到未来而不断绝。故写愁，将倍增其愁;写乐将倍增其乐。例如柳永的《雨霖铃》中云：“今霄酒醒何处，杨柳岸晓风残月”这是设想的别后的景物：一舟离岸，词人酒醒梦回，只见习习晓风吹拂萧萧疏柳，一弯残月高挂柳梢。在《西厢记·长亭送别》中崔莺莺送别张生唱词很多是设想的未来之境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0520" y="173139"/>
            <a:ext cx="11490960" cy="64407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kern="1200" cap="none" spc="3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rPr>
              <a:t>虚实结合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260" y="1416050"/>
            <a:ext cx="11840845" cy="47301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在诗歌中，“实”是指客观世界中存在的实象、实事、实境。例如《梦游天姥吟留别》中的黑暗现实；《虞美人》中的“春花秋月何时了”；《念奴娇·赤壁怀古》中上阙的“乱石穿空，惊涛拍岸，卷起千堆雪”，写赤壁险峻的形势；《雨霖铃》中上阙所写的两人分别的情形，如“寒蝉凄切，对长亭晚”“执手相看泪眼，竟无语凝噎。”等。</a:t>
            </a: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“虚实相生”这种手法，是指虚与实二者之间互相联系，互相渗透，互相转化，以达到虚中有实，实中有虚的境界，从而能够大大丰富诗中的意象，开拓诗中的意境，为读者提供广阔的审美空间，充实人们的审美趣味。</a:t>
            </a: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2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微软雅黑" panose="020B0503020204020204" pitchFamily="34" charset="-122"/>
                <a:sym typeface="+mn-ea"/>
              </a:rPr>
              <a:t>虚景和实景的关系，有时是相反相成形成强烈的对比，从而突出中心的。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分析示例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333"/>
          <a:stretch>
            <a:fillRect/>
          </a:stretch>
        </p:blipFill>
        <p:spPr>
          <a:xfrm>
            <a:off x="402590" y="127000"/>
            <a:ext cx="6096000" cy="4236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ight Triangle 1"/>
          <p:cNvSpPr/>
          <p:nvPr>
            <p:custDataLst>
              <p:tags r:id="rId2"/>
            </p:custDataLst>
          </p:nvPr>
        </p:nvSpPr>
        <p:spPr>
          <a:xfrm>
            <a:off x="5156202" y="4302188"/>
            <a:ext cx="7035797" cy="2555810"/>
          </a:xfrm>
          <a:custGeom>
            <a:avLst/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ight Triangle 18"/>
          <p:cNvSpPr/>
          <p:nvPr>
            <p:custDataLst>
              <p:tags r:id="rId3"/>
            </p:custDataLst>
          </p:nvPr>
        </p:nvSpPr>
        <p:spPr>
          <a:xfrm>
            <a:off x="26" y="8"/>
            <a:ext cx="7035793" cy="2697104"/>
          </a:xfrm>
          <a:custGeom>
            <a:avLst/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44477" y="457200"/>
            <a:ext cx="11252239" cy="2232647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204" y="2682247"/>
            <a:ext cx="11226890" cy="3540803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717550" y="457200"/>
            <a:ext cx="10852150" cy="20834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姜夔的《扬州慢》，忧时念乱，写的是破国失家之痛。此词由虚起笔，先写昔日的扬州，这里曾是历史名城，“名都”“佳处”“春风十里”；然后转入现在，战后劫余的扬州郊野是茫茫一片“荠麦青青”，经过“胡马”破坏后的扬州，到处是“废池乔木”，“渐黄昏”无限沉寂中油然而起的声音是“清角吹寨”。通过今昔对比，以虚衬实，反映出作者心中的惊讶、失望、悲怆和怨愤，无情地揭露车战争的罪恶。这是上片的内容：由虚到实，实为主，虚为次，以虚衬实。</a:t>
            </a: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716915" y="2987040"/>
            <a:ext cx="10852785" cy="2956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片以虚为主，虚实交融。作者看到昔日的“烟柳繁华地，温柔富贵乡”如今一片狼籍，名都变成了废墟，心中之悲愤难以言传，觉得再也写不下去了，怎么办？像柳永的《雨霖铃》一样，当写实难以尽其意时，就转向写虚实求破。于是作者加托杜牧来抒情，借以抒发自己的悲怆痛惜之情，通过写“虚”达到言“实”的目的，思想内容和上片一致。此处大意是说：纵使凭杜牧那样的才情，写得出豆蔻佳词，做得出青楼好梦，面对如今的扬州，也发不尽心中的感慨，何况是我呢。所以二十四桥之下，连荡漾于波心的冷月也在无言地控诉；桥边的芍药，也将自生自灭，悲苦难言。花月是无情之物，尚且如此，何况人呢？这样写来，比正面抒发自己的痛苦更深刻、动人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>
            <p:custDataLst>
              <p:tags r:id="rId2"/>
            </p:custDataLst>
          </p:nvPr>
        </p:nvSpPr>
        <p:spPr>
          <a:xfrm>
            <a:off x="5224094" y="152374"/>
            <a:ext cx="6967963" cy="655325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1681480"/>
            <a:ext cx="4042410" cy="309753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90000"/>
          </a:bodyPr>
          <a:lstStyle/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活动四：</a:t>
            </a:r>
          </a:p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《望海潮》《扬州慢》比较鉴赏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5620" y="1776730"/>
            <a:ext cx="6272530" cy="34956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595"/>
          <a:stretch>
            <a:fillRect/>
          </a:stretch>
        </p:blipFill>
        <p:spPr>
          <a:xfrm>
            <a:off x="174625" y="399415"/>
            <a:ext cx="6294120" cy="4297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373505" y="1676400"/>
            <a:ext cx="9656445" cy="3505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阅读古典诗词，要把握作品中意象的特点，揣摩其组合方式，体会独特的意境。反复诵读品味？望海潮》（东南形胜）和《扬州慢》（淮左名都）两首词，比较二者在意象选取和意境营造上的不同。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595"/>
          <a:stretch>
            <a:fillRect/>
          </a:stretch>
        </p:blipFill>
        <p:spPr>
          <a:xfrm>
            <a:off x="174625" y="399415"/>
            <a:ext cx="6294120" cy="4297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7406640" y="1304290"/>
            <a:ext cx="4810760" cy="5019675"/>
            <a:chOff x="9141" y="206"/>
            <a:chExt cx="9958" cy="10388"/>
          </a:xfrm>
        </p:grpSpPr>
        <p:pic>
          <p:nvPicPr>
            <p:cNvPr id="67" name="图片 6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1" y="206"/>
              <a:ext cx="6218" cy="5388"/>
            </a:xfrm>
            <a:custGeom>
              <a:avLst/>
              <a:gdLst>
                <a:gd name="connsiteX0" fmla="*/ 3009167 w 4104757"/>
                <a:gd name="connsiteY0" fmla="*/ 0 h 3556962"/>
                <a:gd name="connsiteX1" fmla="*/ 4104757 w 4104757"/>
                <a:gd name="connsiteY1" fmla="*/ 0 h 3556962"/>
                <a:gd name="connsiteX2" fmla="*/ 547796 w 4104757"/>
                <a:gd name="connsiteY2" fmla="*/ 3556962 h 3556962"/>
                <a:gd name="connsiteX3" fmla="*/ 0 w 4104757"/>
                <a:gd name="connsiteY3" fmla="*/ 3009167 h 3556962"/>
                <a:gd name="connsiteX4" fmla="*/ 3009167 w 4104757"/>
                <a:gd name="connsiteY4" fmla="*/ 0 h 355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4757" h="3556962">
                  <a:moveTo>
                    <a:pt x="3009167" y="0"/>
                  </a:moveTo>
                  <a:lnTo>
                    <a:pt x="4104757" y="0"/>
                  </a:lnTo>
                  <a:lnTo>
                    <a:pt x="547796" y="3556962"/>
                  </a:lnTo>
                  <a:lnTo>
                    <a:pt x="0" y="3009167"/>
                  </a:lnTo>
                  <a:lnTo>
                    <a:pt x="3009167" y="0"/>
                  </a:lnTo>
                  <a:close/>
                </a:path>
              </a:pathLst>
            </a:custGeom>
          </p:spPr>
        </p:pic>
        <p:pic>
          <p:nvPicPr>
            <p:cNvPr id="66" name="图片 6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3" y="206"/>
              <a:ext cx="7507" cy="6677"/>
            </a:xfrm>
            <a:custGeom>
              <a:avLst/>
              <a:gdLst>
                <a:gd name="connsiteX0" fmla="*/ 3860067 w 4955657"/>
                <a:gd name="connsiteY0" fmla="*/ 0 h 4407862"/>
                <a:gd name="connsiteX1" fmla="*/ 4955657 w 4955657"/>
                <a:gd name="connsiteY1" fmla="*/ 0 h 4407862"/>
                <a:gd name="connsiteX2" fmla="*/ 547796 w 4955657"/>
                <a:gd name="connsiteY2" fmla="*/ 4407862 h 4407862"/>
                <a:gd name="connsiteX3" fmla="*/ 0 w 4955657"/>
                <a:gd name="connsiteY3" fmla="*/ 3860067 h 4407862"/>
                <a:gd name="connsiteX4" fmla="*/ 3860067 w 4955657"/>
                <a:gd name="connsiteY4" fmla="*/ 0 h 440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5657" h="4407862">
                  <a:moveTo>
                    <a:pt x="3860067" y="0"/>
                  </a:moveTo>
                  <a:lnTo>
                    <a:pt x="4955657" y="0"/>
                  </a:lnTo>
                  <a:lnTo>
                    <a:pt x="547796" y="4407862"/>
                  </a:lnTo>
                  <a:lnTo>
                    <a:pt x="0" y="3860067"/>
                  </a:lnTo>
                  <a:lnTo>
                    <a:pt x="3860067" y="0"/>
                  </a:ln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4" y="608"/>
              <a:ext cx="7563" cy="7563"/>
            </a:xfrm>
            <a:custGeom>
              <a:avLst/>
              <a:gdLst>
                <a:gd name="connsiteX0" fmla="*/ 4445227 w 4993022"/>
                <a:gd name="connsiteY0" fmla="*/ 0 h 4993022"/>
                <a:gd name="connsiteX1" fmla="*/ 4993022 w 4993022"/>
                <a:gd name="connsiteY1" fmla="*/ 547795 h 4993022"/>
                <a:gd name="connsiteX2" fmla="*/ 547796 w 4993022"/>
                <a:gd name="connsiteY2" fmla="*/ 4993022 h 4993022"/>
                <a:gd name="connsiteX3" fmla="*/ 0 w 4993022"/>
                <a:gd name="connsiteY3" fmla="*/ 4445227 h 4993022"/>
                <a:gd name="connsiteX4" fmla="*/ 4445227 w 4993022"/>
                <a:gd name="connsiteY4" fmla="*/ 0 h 499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022" h="4993022">
                  <a:moveTo>
                    <a:pt x="4445227" y="0"/>
                  </a:moveTo>
                  <a:lnTo>
                    <a:pt x="4993022" y="547795"/>
                  </a:lnTo>
                  <a:lnTo>
                    <a:pt x="547796" y="4993022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4" name="图片 6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7" y="1897"/>
              <a:ext cx="7563" cy="7563"/>
            </a:xfrm>
            <a:custGeom>
              <a:avLst/>
              <a:gdLst>
                <a:gd name="connsiteX0" fmla="*/ 4445227 w 4993022"/>
                <a:gd name="connsiteY0" fmla="*/ 0 h 4993022"/>
                <a:gd name="connsiteX1" fmla="*/ 4993022 w 4993022"/>
                <a:gd name="connsiteY1" fmla="*/ 547795 h 4993022"/>
                <a:gd name="connsiteX2" fmla="*/ 547796 w 4993022"/>
                <a:gd name="connsiteY2" fmla="*/ 4993022 h 4993022"/>
                <a:gd name="connsiteX3" fmla="*/ 0 w 4993022"/>
                <a:gd name="connsiteY3" fmla="*/ 4445227 h 4993022"/>
                <a:gd name="connsiteX4" fmla="*/ 4445227 w 4993022"/>
                <a:gd name="connsiteY4" fmla="*/ 0 h 499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022" h="4993022">
                  <a:moveTo>
                    <a:pt x="4445227" y="0"/>
                  </a:moveTo>
                  <a:lnTo>
                    <a:pt x="4993022" y="547795"/>
                  </a:lnTo>
                  <a:lnTo>
                    <a:pt x="547796" y="4993022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7" y="3186"/>
              <a:ext cx="7563" cy="7408"/>
            </a:xfrm>
            <a:custGeom>
              <a:avLst/>
              <a:gdLst>
                <a:gd name="connsiteX0" fmla="*/ 4445227 w 4993022"/>
                <a:gd name="connsiteY0" fmla="*/ 0 h 4890460"/>
                <a:gd name="connsiteX1" fmla="*/ 4993022 w 4993022"/>
                <a:gd name="connsiteY1" fmla="*/ 547796 h 4890460"/>
                <a:gd name="connsiteX2" fmla="*/ 650358 w 4993022"/>
                <a:gd name="connsiteY2" fmla="*/ 4890460 h 4890460"/>
                <a:gd name="connsiteX3" fmla="*/ 445234 w 4993022"/>
                <a:gd name="connsiteY3" fmla="*/ 4890460 h 4890460"/>
                <a:gd name="connsiteX4" fmla="*/ 0 w 4993022"/>
                <a:gd name="connsiteY4" fmla="*/ 4445227 h 4890460"/>
                <a:gd name="connsiteX5" fmla="*/ 4445227 w 4993022"/>
                <a:gd name="connsiteY5" fmla="*/ 0 h 489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3022" h="4890460">
                  <a:moveTo>
                    <a:pt x="4445227" y="0"/>
                  </a:moveTo>
                  <a:lnTo>
                    <a:pt x="4993022" y="547796"/>
                  </a:lnTo>
                  <a:lnTo>
                    <a:pt x="650358" y="4890460"/>
                  </a:lnTo>
                  <a:lnTo>
                    <a:pt x="445234" y="4890460"/>
                  </a:lnTo>
                  <a:lnTo>
                    <a:pt x="0" y="4445227"/>
                  </a:lnTo>
                  <a:lnTo>
                    <a:pt x="4445227" y="0"/>
                  </a:lnTo>
                  <a:close/>
                </a:path>
              </a:pathLst>
            </a:custGeom>
          </p:spPr>
        </p:pic>
        <p:pic>
          <p:nvPicPr>
            <p:cNvPr id="69" name="图片 6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5" y="4290"/>
              <a:ext cx="5630" cy="6304"/>
            </a:xfrm>
            <a:custGeom>
              <a:avLst/>
              <a:gdLst>
                <a:gd name="connsiteX0" fmla="*/ 3716673 w 3716673"/>
                <a:gd name="connsiteY0" fmla="*/ 0 h 4161906"/>
                <a:gd name="connsiteX1" fmla="*/ 3716673 w 3716673"/>
                <a:gd name="connsiteY1" fmla="*/ 1095591 h 4161906"/>
                <a:gd name="connsiteX2" fmla="*/ 650358 w 3716673"/>
                <a:gd name="connsiteY2" fmla="*/ 4161906 h 4161906"/>
                <a:gd name="connsiteX3" fmla="*/ 445234 w 3716673"/>
                <a:gd name="connsiteY3" fmla="*/ 4161906 h 4161906"/>
                <a:gd name="connsiteX4" fmla="*/ 0 w 3716673"/>
                <a:gd name="connsiteY4" fmla="*/ 3716673 h 416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672" h="4161906">
                  <a:moveTo>
                    <a:pt x="3716673" y="0"/>
                  </a:moveTo>
                  <a:lnTo>
                    <a:pt x="3716673" y="1095591"/>
                  </a:lnTo>
                  <a:lnTo>
                    <a:pt x="650358" y="4161906"/>
                  </a:lnTo>
                  <a:lnTo>
                    <a:pt x="445234" y="4161906"/>
                  </a:lnTo>
                  <a:lnTo>
                    <a:pt x="0" y="3716673"/>
                  </a:lnTo>
                  <a:close/>
                </a:path>
              </a:pathLst>
            </a:custGeom>
          </p:spPr>
        </p:pic>
      </p:grpSp>
      <p:sp>
        <p:nvSpPr>
          <p:cNvPr id="71" name="矩形 70"/>
          <p:cNvSpPr/>
          <p:nvPr>
            <p:custDataLst>
              <p:tags r:id="rId3"/>
            </p:custDataLst>
          </p:nvPr>
        </p:nvSpPr>
        <p:spPr>
          <a:xfrm>
            <a:off x="208280" y="1432560"/>
            <a:ext cx="7484110" cy="480250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ts val="80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kern="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诵读和欣赏本单元所选的诗词名作，结合已经学过的古诗词，联系当代文化生活中有关古诗词诵读的现象，想一想：在现代忙碌的生活中，古诗词究竟是必需品还是调味品？在当代社会生活中，你能看到哪些古诗词的“渗透”？你感觉古诗词的学习到底对自己的语文素养提升有哪些帮助？......围绕这些问题，以“今天，我们为什么读古诗词”为主题，举办一次班级研讨会。结合学习古诗词的心得，提炼观点，推选代表在会上发言。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285" y="7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" grpId="0" animBg="1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165" y="2525713"/>
            <a:ext cx="10932160" cy="1805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意象，简单说就是寓“意”之“象”，就是用来寄托主观情思的客观物象。意象的组合，指具有不同属性的意象连缀在一起，组合成具有某种特质的画面或场面。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意境，指借助形象传达出的意蕴和境界。意境的特点与意象的特点有密切关系，同时也与诗歌所要表达的情感密切相关。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因此，分析意境的特点与意境的营造，离不开对诗歌情感主旨的分析鉴赏。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分析示例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595"/>
          <a:stretch>
            <a:fillRect/>
          </a:stretch>
        </p:blipFill>
        <p:spPr>
          <a:xfrm>
            <a:off x="174625" y="399415"/>
            <a:ext cx="6294120" cy="4297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68325" y="537210"/>
            <a:ext cx="11363325" cy="5795010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279400"/>
            <a:ext cx="11321415" cy="580199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175" y="707390"/>
            <a:ext cx="10967085" cy="46970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《望海潮》《扬州慢》在意象选取和意境营造上的不同：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《望海潮》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①意象选取：词人选取了“烟柳”“画桥”“风帘”“翠幕”“云树”“堤沙”“怒涛”“天堑”“珠玑”“重湖”“叠巘”“桂子”“荷花”“羌管”“菱歌”“钓叟莲娃”“千骑”“高牙”等意象，色彩或明丽或浓艳，或芬芳或富贵，或优美或繁华，描摹出钱塘景观之优美、百姓之富庶、市井之繁华，营造出百姓生活安居乐业的祥和局面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意象的组合：词人以钱塘的自然景观为背景，以人文景观为主体，动静结合，以静衬动，描绘出一幅色彩缤纷，花香芬芳，管乐之声缭绕，歌吟之声不断，繁华富庶的江南生活图画。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②意境营造：词人选取具有相近特点的意象，通过组合，营造出浓艳瑰丽、秀美繁华、富庶奢华的意境，以乐景抒乐情，充分表达了对杭州风物的惊叹、赞美与艳羡之情。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5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68325" y="537210"/>
            <a:ext cx="11363325" cy="5795010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279400"/>
            <a:ext cx="11321415" cy="580199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335" y="279400"/>
            <a:ext cx="11258550" cy="604774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《扬州慢》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①意象选取：与《望海潮》多有不同。无论是序文中的“夜雪”“荠麦”“寒水”“暮色”“戍角”，还是词中的“废池乔木”“清角”，荡在“波心”的“冷月”，要么色彩昏暗，要么色调阴冷，要么声音悲凉，呈现出一幅萧条、荒凉、清冷的画面。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意象组合：背景、主题与《望海潮》恰恰相反，该词以寥落、空寂的扬州城为背景，主体为具有自然属性的意向，以在凄凉戍角悲鸣背景下的夜雪、荠麦、寒水、乔木等意象，烘托出战后扬州城人际杳然、街巷空寂的凄凉景象。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5600" lvl="0" indent="-355600" algn="l" defTabSz="914400" eaLnBrk="1" fontAlgn="ctr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Font typeface="WPS-Bullets" pitchFamily="2" charset="0"/>
              <a:buChar char=""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+mn-ea"/>
              </a:rPr>
              <a:t>②意境营造：与《望海潮》相比，有两点不同。一是营造的主体意境不同，该词用清冷意象营造出的是萧条、荒凉、空寂，令人伤感的意境。二是词人在主体意境之外，还运用了移情入景、以乐景抒哀情的写法：词人以往昔的乐景如“名都”“佳处”、二十四桥等，衬托哀情。上片用昔日的“名都”来反衬今日的“空城“；以昔日的“春风十里扬州路”来反衬今日的一片荒凉景象—“尽荠麦青青”。下片以昔日的“杜郎俊赏”“豆蔻词工”“青楼好梦”等风流繁华，来反衬今日的风流云散和深情难赋；以昔时“二十四桥明月夜”的乐景，反衬今日“波心荡，冷月无声”的哀景。令人伤感的画面和意境与令人回味无穷的繁华昨天，形成鲜明的对比，令人椎心泣血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5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>
            <p:custDataLst>
              <p:tags r:id="rId2"/>
            </p:custDataLst>
          </p:nvPr>
        </p:nvSpPr>
        <p:spPr>
          <a:xfrm>
            <a:off x="5224094" y="152374"/>
            <a:ext cx="6967963" cy="655325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3395" y="1681480"/>
            <a:ext cx="4387215" cy="309753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90000"/>
          </a:bodyPr>
          <a:lstStyle/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活动五：</a:t>
            </a:r>
          </a:p>
          <a:p>
            <a:pPr marL="0" indent="0"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分享阅读欣赏古诗词获得的审美体验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707FB-9A4B-43C9-BEBC-5527A0815104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5620" y="1776730"/>
            <a:ext cx="6272530" cy="34956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抛出问题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" y="79375"/>
            <a:ext cx="6858000" cy="4591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1216660"/>
            <a:ext cx="11995150" cy="2369820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377315"/>
            <a:ext cx="11656060" cy="20993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本单元所学的一首诗歌，或拓展阅读下面所列古代诗词，写一篇不少于800字的鉴赏文章。可从语言、构思、意象、情感等方面选择一两个角度，发现作者独特的艺术创造，分析自己阅读欣赏获得的审美体验。在此基础上，全班合作，编一本《古典诗词鉴赏集》。可以按不同的方式编排，如体式、题材、时代、风格流派等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756920"/>
            <a:ext cx="11995150" cy="3327400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473200"/>
            <a:ext cx="11656060" cy="16300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①温庭筠《菩萨蛮》（小山重叠金明灭）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②周邦彦《苏幕遮》（燎沉香）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③辛弃疾《青玉案·元夕》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④刘克庄《贺新郎》（国脉微如缕）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⑤王实甫《长亭送别》（【正宫】【端正好】）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" y="79375"/>
            <a:ext cx="6858000" cy="4591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1216660"/>
            <a:ext cx="11995150" cy="4970145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473200"/>
            <a:ext cx="11656060" cy="456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诗歌鉴赏文章的写作思路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（1）诗歌鉴赏文章的内容选择：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综合分析法—通过对全诗的整体鉴赏，解析诗歌内涵，分析艺术手法，鉴赏诗歌之美，表达自己的观点。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题分析—就诗歌最突出的方面进行分析，或从某个特定角度进行鉴赏，表达自己的观点。采用这种写法时，往往只要求抓住一个方面，如意境营造、语言特色、表达技巧、炼字等，展开分析鉴赏即可。至于其他方面，则不论及，因而它的篇幅一般较短小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5823903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32772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280670"/>
            <a:ext cx="5959475" cy="5151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698500"/>
            <a:ext cx="11995150" cy="5488305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698500"/>
            <a:ext cx="11656060" cy="53397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诗歌鉴赏文章的写作思路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（2）诗歌鉴赏文章的写作步骤：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①选定诗歌，了解创作背景，把握整首诗歌的主旨。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②了解作者生平、主要作品、思想主张、创作风格等，把握诗歌的感情基调。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③把握诗歌整体风格，沉郁顿挫，慷慨激昂</a:t>
            </a:r>
            <a:r>
              <a:rPr altLang="zh-CN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自然恬淡，愤世嫉俗；等等。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④诗句分析，分析诗意、手法、意象。其中“手法”包含抒情方式修辞手法等。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⑤抓住重点，赏析诗歌之美。抓住诗歌中的重点词语或句子，分析鉴赏其内涵与妙处。如果属技巧之妙，指出其妙在何处；如果是语言运用或情态表达之美，应赏析出其美在何处。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⑥注意遣词造句，观点表达准确、鲜明。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1216660"/>
            <a:ext cx="11995150" cy="4970145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473200"/>
            <a:ext cx="11656060" cy="456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《古典诗词鉴赏集》的编写思路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（1）在体例架构上，除按照体式、题材、时代、风格流派等方式编排外，还可以从语言、构思、意象、情感等方面，分为若干不同的种类。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1216660"/>
            <a:ext cx="11995150" cy="4970145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473200"/>
            <a:ext cx="11656060" cy="456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《古典诗词鉴赏集》的编写思路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在作品选择上，可以选择某个历史时期内的作品，如《诗经》中的爱情诗、《诗经》中的弃妇诗、《诗经》中关于劳动的诗、《诗经》中的宴饮诗、《诗经》中的征戍诗等。这是从某一大型诗集中选材，形成对涉及作品的分类别、系统性认识。还可以从某一诗歌流派的角度选材，如选择田园诗，可以分别编辑为魏晋田园诗专辑、唐代田园诗专辑、宋代田园诗专辑等，梳理出田园诗的演变与发展过程。此外，还可以从某一艺术特色的角度选材，形成不同的专辑，如初唐诗歌中的情与景、中晚唐诗歌中的情与景，了解唐代诗人在诗歌创作中对情与景关系的不同处理方式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42a61ae2978e187b35d267fd47779e1.jpg542a61ae2978e187b35d267fd47779e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4444" b="4444"/>
          <a:stretch>
            <a:fillRect/>
          </a:stretch>
        </p:blipFill>
        <p:spPr>
          <a:xfrm>
            <a:off x="0" y="304775"/>
            <a:ext cx="12192089" cy="6248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9840">
                <a:moveTo>
                  <a:pt x="0" y="0"/>
                </a:moveTo>
                <a:lnTo>
                  <a:pt x="19200" y="0"/>
                </a:lnTo>
                <a:lnTo>
                  <a:pt x="1920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197485" y="1216660"/>
            <a:ext cx="11995150" cy="4970145"/>
          </a:xfrm>
          <a:prstGeom prst="rect">
            <a:avLst/>
          </a:prstGeom>
          <a:solidFill>
            <a:schemeClr val="dk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6395" y="1473200"/>
            <a:ext cx="11656060" cy="456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《古典诗词鉴赏集》的编写思路</a:t>
            </a:r>
          </a:p>
          <a:p>
            <a:pPr marL="0" lvl="0" indent="0" algn="l" fontAlgn="auto">
              <a:lnSpc>
                <a:spcPts val="358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（3）在鉴赏内容的分类上，或从语言、构思、意象、情感角度分，或从抒情类、说理类、言志类、咏物类、叙事类、写景类等角度分，或从现实主义诗篇、浪漫主义诗篇、豪放类诗词、婉约类诗词等角度分。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4130675"/>
            <a:ext cx="12192000" cy="27273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3" name="文本框 32"/>
          <p:cNvSpPr txBox="1"/>
          <p:nvPr/>
        </p:nvSpPr>
        <p:spPr>
          <a:xfrm flipH="1">
            <a:off x="6822758" y="1533525"/>
            <a:ext cx="4746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" y="79375"/>
            <a:ext cx="6858000" cy="4591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910" y="923925"/>
            <a:ext cx="11363325" cy="5408295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565150"/>
            <a:ext cx="11321415" cy="551624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5"/>
            </p:custDataLst>
          </p:nvPr>
        </p:nvSpPr>
        <p:spPr>
          <a:xfrm>
            <a:off x="568960" y="923925"/>
            <a:ext cx="10852150" cy="497522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《菩萨蛮》（小山重叠金明灭）赏析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这首《菩萨蛮》词以精致的构思，精美的语言，写闺中思妇独处的情怀，刻画出一位典型环境中的典型女性形象。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词作首句“小山重叠金明灭”颇晦涩难解，有认为是写室内屏风的，有认为是写女子眉妆的，还有解为是写女子发髻的，歧义纷纷。因此学者往往给予特别关注，解读评鉴，发掘之深，体会之细，分析之精，可谓字无剩义，甚至远远超出作者写作歌词时主观上所欲表现的内容意蕴。次句写闺中思妇初醒而尚未起床，散乱如云的鬓发，在如雪的面庞上飘动。三、四句写主人公起床后的行动：懒懒地打扮，慢慢地梳洗。其中的“懒”字和“迟”字，生动地体现了女主人公的惆怅倦怠之情态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9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910" y="923925"/>
            <a:ext cx="11363325" cy="5408295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565150"/>
            <a:ext cx="11321415" cy="551624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5"/>
            </p:custDataLst>
          </p:nvPr>
        </p:nvSpPr>
        <p:spPr>
          <a:xfrm>
            <a:off x="568960" y="923925"/>
            <a:ext cx="10852150" cy="497522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《菩萨蛮》（小山重叠金明灭）赏析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过片两句承接上片写妆扮的具体情形：簪花时，置放前后双镜，非常细致、讲究，花容和人面交相辉映，更觉人面如花，娇俏艳丽。此处写女主人公的“细致”“认真”，与前面的“懒”“迟”，真实地反映了她内心的矛盾：因情人不在，无人欣赏，而懒起迟妆，但少妇的爱美天性又使她本能地进行细致妆扮。最后两句写她更换衣服时，忽然看见上面绣有的双双鹧鸪，不禁更添了一段新愁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9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910" y="923925"/>
            <a:ext cx="11363325" cy="5408295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565150"/>
            <a:ext cx="11321415" cy="5516245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5"/>
            </p:custDataLst>
          </p:nvPr>
        </p:nvSpPr>
        <p:spPr>
          <a:xfrm>
            <a:off x="568960" y="923925"/>
            <a:ext cx="10852150" cy="497522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《菩萨蛮》（小山重叠金明灭）赏析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全篇内容是写一个女子早晨自娇卧未醒，宿妆已残而懒起梳妆，而妆毕簪花照镜，而穿上新罗襦之 过程。结构亦循此次序作直线型之描叙，极清晰明了。此词写闺怨之情，却不着一字点破，而是通过主人公起床前后一系列的动作、服饰，让读者由此去窥视其内心的隐秘。尤其是词的末二句“新帖绣罗襦，双双金鹧鸪”，不仅充分体现了温庭筠词密丽浓艳的风格，而且以咏物衬人情，更见蕴藉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格律上，词作采用了仄韵和平韵交错变换的调式来表现曲折细腻的思想感情，而“照花前后镜，花面交相映”二句，不仅平仄合于律句，而且巧妙地安排了五个响亮的去声字：“照”“后”“镜”“面”“映”，置于换头之处，吟唱时，就更加显得跌宕飞动，抑扬顿挫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9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《古典诗歌鉴赏集》编写示例</a:t>
            </a: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634365" y="1192530"/>
            <a:ext cx="11388090" cy="51638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《中国古代边塞诗鉴赏集》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第一编  汉魏南北朝时期的边塞诗—征人之苦·思妇之怨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pitchFamily="34" charset="0"/>
              <a:buAutoNum type="arabicPeriod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anose="020B0503020204020204" pitchFamily="34" charset="-122"/>
              </a:rPr>
              <a:t>《“加餐饭，长相忆”中的思与恋》—乐府诗《饮马长城窟行》赏析</a:t>
            </a: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pitchFamily="34" charset="0"/>
              <a:buAutoNum type="arabicPeriod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anose="020B0503020204020204" pitchFamily="34" charset="-122"/>
              </a:rPr>
              <a:t>《边地战事急，壮士赴国难》—鲍照《代出自蓟北门行》赏析</a:t>
            </a: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pitchFamily="34" charset="0"/>
              <a:buAutoNum type="arabicPeriod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anose="020B0503020204020204" pitchFamily="34" charset="-122"/>
              </a:rPr>
              <a:t>《战乱离骨肉，一曲动九州》—蔡琰《胡笳十八拍》赏析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anose="020B0503020204020204" pitchFamily="34" charset="-122"/>
              </a:rPr>
              <a:t>  ......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第二编 隋朝时期的边塞诗—边地奇景·男儿豪情</a:t>
            </a: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pitchFamily="34" charset="0"/>
              <a:buAutoNum type="arabicPeriod" startAt="11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《混一南北、风骨凝然的炀帝诗》—杨广《饮马长城窟行》赏析</a:t>
            </a: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pitchFamily="34" charset="0"/>
              <a:buAutoNum type="arabicPeriod" startAt="11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《庭中奇树已堪攀，塞外征人殊未还》—卢思道《从军行》赏析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......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624" y="4913207"/>
            <a:ext cx="2676376" cy="194479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《古典诗歌鉴赏集》编写示例</a:t>
            </a: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457200" y="1030605"/>
            <a:ext cx="11593830" cy="49930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《中国古代边塞诗鉴赏集》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第三编 唐代边塞诗—格调高亢·美不胜收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（一）边塞风光篇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21.《归雁入胡天，长河落日处》—王维《使至塞上》中的风物之美赏析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......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（二）征戍之苦篇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26.《沙场征战哭，归期哪可期？》—高适《燕歌行》中的复杂情感赏析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......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624" y="4913207"/>
            <a:ext cx="2676376" cy="194479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0"/>
          <p:cNvSpPr/>
          <p:nvPr>
            <p:custDataLst>
              <p:tags r:id="rId2"/>
            </p:custDataLst>
          </p:nvPr>
        </p:nvSpPr>
        <p:spPr>
          <a:xfrm>
            <a:off x="0" y="596900"/>
            <a:ext cx="12192098" cy="13779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8"/>
              </a:ext>
            </a:extLst>
          </a:blip>
          <a:stretch>
            <a:fillRect/>
          </a:stretch>
        </p:blipFill>
        <p:spPr>
          <a:xfrm>
            <a:off x="8451263" y="755015"/>
            <a:ext cx="3435985" cy="108077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9605" y="904882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13" name="图片 12" descr="D:\meihua_service_cache\jpg/208395c79df9ad4b55ce69dcae23197d.jpg208395c79df9ad4b55ce69dcae23197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23738" b="23738"/>
          <a:stretch>
            <a:fillRect/>
          </a:stretch>
        </p:blipFill>
        <p:spPr>
          <a:xfrm>
            <a:off x="168915" y="2487295"/>
            <a:ext cx="4591598" cy="3617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240">
                <a:moveTo>
                  <a:pt x="0" y="0"/>
                </a:moveTo>
                <a:lnTo>
                  <a:pt x="7920" y="0"/>
                </a:lnTo>
                <a:lnTo>
                  <a:pt x="79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2365" y="2486660"/>
            <a:ext cx="7052310" cy="3684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关于对待学习古诗词的态度，思考角度有：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古诗词是中国优秀传统文化的载体；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学习古诗词是弘扬优秀传统文化，坚定文化自信的需要；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学习古诗词，传承优秀传统文化，是我们的职责；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5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57155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《古典诗歌鉴赏集》编写示例</a:t>
            </a: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457200" y="1030605"/>
            <a:ext cx="11593830" cy="49930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《中国古代边塞诗鉴赏集》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第三编 唐代边塞诗—格调高亢·美不胜收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（三）杀敌报国、建功立业篇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31.《征战虽云苦，男儿气冲天》—王昌龄《从军行》中的慷慨气概赏析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......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（四）私妇之怨篇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35.《哪只黄莺儿，一怨长千年？》—金昌绪《春怨》抒情技巧之妙赏析</a:t>
            </a: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......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624" y="4913207"/>
            <a:ext cx="2676376" cy="194479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0"/>
          <p:cNvSpPr/>
          <p:nvPr>
            <p:custDataLst>
              <p:tags r:id="rId2"/>
            </p:custDataLst>
          </p:nvPr>
        </p:nvSpPr>
        <p:spPr>
          <a:xfrm>
            <a:off x="0" y="596900"/>
            <a:ext cx="12192098" cy="13779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8"/>
              </a:ext>
            </a:extLst>
          </a:blip>
          <a:stretch>
            <a:fillRect/>
          </a:stretch>
        </p:blipFill>
        <p:spPr>
          <a:xfrm>
            <a:off x="8451263" y="755015"/>
            <a:ext cx="3435985" cy="108077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9605" y="904882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13" name="图片 12" descr="D:\meihua_service_cache\jpg/208395c79df9ad4b55ce69dcae23197d.jpg208395c79df9ad4b55ce69dcae23197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23738" b="23738"/>
          <a:stretch>
            <a:fillRect/>
          </a:stretch>
        </p:blipFill>
        <p:spPr>
          <a:xfrm>
            <a:off x="168915" y="2487295"/>
            <a:ext cx="4591598" cy="3617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240">
                <a:moveTo>
                  <a:pt x="0" y="0"/>
                </a:moveTo>
                <a:lnTo>
                  <a:pt x="7920" y="0"/>
                </a:lnTo>
                <a:lnTo>
                  <a:pt x="79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2365" y="2486660"/>
            <a:ext cx="7052310" cy="3684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于古诗词对当今社会生活和文化的“渗透”，可结合《中国诗词大会》《中国好诗词》等电视栏目备受观众喜爱，古诗词在当今一些流行文化形式（如电影、电视剧、网络文学、博文、短视频等）中的体现等进行分析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0"/>
          <p:cNvSpPr/>
          <p:nvPr>
            <p:custDataLst>
              <p:tags r:id="rId2"/>
            </p:custDataLst>
          </p:nvPr>
        </p:nvSpPr>
        <p:spPr>
          <a:xfrm>
            <a:off x="0" y="596900"/>
            <a:ext cx="12192098" cy="13779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8"/>
              </a:ext>
            </a:extLst>
          </a:blip>
          <a:stretch>
            <a:fillRect/>
          </a:stretch>
        </p:blipFill>
        <p:spPr>
          <a:xfrm>
            <a:off x="8451263" y="755015"/>
            <a:ext cx="3435985" cy="108077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9605" y="904882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思路点拨</a:t>
            </a:r>
          </a:p>
        </p:txBody>
      </p:sp>
      <p:pic>
        <p:nvPicPr>
          <p:cNvPr id="13" name="图片 12" descr="D:\meihua_service_cache\jpg/208395c79df9ad4b55ce69dcae23197d.jpg208395c79df9ad4b55ce69dcae23197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23738" b="23738"/>
          <a:stretch>
            <a:fillRect/>
          </a:stretch>
        </p:blipFill>
        <p:spPr>
          <a:xfrm>
            <a:off x="168915" y="2487295"/>
            <a:ext cx="4591598" cy="3617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240">
                <a:moveTo>
                  <a:pt x="0" y="0"/>
                </a:moveTo>
                <a:lnTo>
                  <a:pt x="7920" y="0"/>
                </a:lnTo>
                <a:lnTo>
                  <a:pt x="79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B7870-610D-436D-A052-19F05B2A81AF}" type="datetime1">
              <a:rPr lang="zh-CN" altLang="en-US"/>
              <a:t>2021-3-6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2365" y="2486660"/>
            <a:ext cx="7052310" cy="3684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关于古诗词对语文素养的提升，思考角度有：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①丰富我们的传统文化知识；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②感受古人的喜怒哀乐，丰富我们的情感体验，陶冶情操；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③中国古典诗词美好、高雅的文字和意趣，可以帮助我们客服焦虑，让我们的心灵更纯净、坦然；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④让诗意滋养我们的心灵，让我们的精神更具高贵的气质。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0fca747e3ea6e292926b"/>
  <p:tag name="KSO_WM_CHIP_XID" val="5f700fca747e3ea6e292926c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e74477f8ef594dd7b59eb9947d37cdb4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5bd02d45a5c945d0bc5f9768956796b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722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4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043bafd8d448469aa39d124e0fa06edc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42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80f75d8f7ad41fcbc3dd894c380559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1cd5e34ee6a4434d971ad2241848b82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425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5},&quot;minSize&quot;:{&quot;size1&quot;:37.5},&quot;normalSize&quot;:{&quot;size1&quot;:37.5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5},&quot;minSize&quot;:{&quot;size1&quot;:37.5},&quot;normalSize&quot;:{&quot;size1&quot;:37.5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edf51e748d49ab837117472e87540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c5d94d1b2d194661a7c0e1ab9aed58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7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5},&quot;minSize&quot;:{&quot;size1&quot;:37.5},&quot;normalSize&quot;:{&quot;size1&quot;:37.5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5},&quot;minSize&quot;:{&quot;size1&quot;:37.5},&quot;normalSize&quot;:{&quot;size1&quot;:37.5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ab54f0341d2fac3cfce989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a437010b62d44816bad6476e00523df5&quot;,&quot;fill_align&quot;:&quot;lt&quot;,&quot;chip_types&quot;:[&quot;text&quot;,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]"/>
  <p:tag name="KSO_WM_CHIP_GROUPID" val="5fab54f0341d2fac3cfce98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e998712faa657a53d"/>
  <p:tag name="KSO_WM_SLIDE_BACKGROUND" val="[&quot;leftRight&quot;]"/>
  <p:tag name="KSO_WM_SLIDE_BACKGROUND_TYPE" val="leftRight"/>
  <p:tag name="KSO_WM_SLIDE_BK_DARK_LIGHT" val="2"/>
  <p:tag name="KSO_WM_SLIDE_ID" val="diagram20216156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11T10:57:35&quot;,&quot;maxSize&quot;:{&quot;size1&quot;:33.799999999999997},&quot;minSize&quot;:{&quot;size1&quot;:33.799999999999997},&quot;normalSize&quot;:{&quot;size1&quot;:33.79999999999999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11T10:57:35&quot;,&quot;margin&quot;:{&quot;bottom&quot;:1.7109999656677246,&quot;left&quot;:1.6929999589920044,&quot;right&quot;:1.7200000286102295,&quot;top&quot;:1.6929999589920044},&quot;type&quot;:0},{&quot;id&quot;:&quot;2020-12-11T10:57:35&quot;,&quot;margin&quot;:{&quot;bottom&quot;:1.6940000057220459,&quot;left&quot;:1.7089999914169312,&quot;right&quot;:1.7209999561309814,&quot;top&quot;:1.6940000057220459},&quot;type&quot;:0}],&quot;type&quot;:0}"/>
  <p:tag name="KSO_WM_SLIDE_POSITION" val="0*0"/>
  <p:tag name="KSO_WM_SLIDE_RATIO" val="1.777778"/>
  <p:tag name="KSO_WM_SLIDE_SIZE" val="887*540"/>
  <p:tag name="KSO_WM_SLIDE_SUBTYPE" val="pureTxt"/>
  <p:tag name="KSO_WM_SLIDE_SUPPORT_FEATURE_TYPE" val="0"/>
  <p:tag name="KSO_WM_SLIDE_TYPE" val="text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COLOR_TYPE" val="1"/>
  <p:tag name="KSO_WM_TEMPLATE_INDEX" val="20216156"/>
  <p:tag name="KSO_WM_TEMPLATE_MASTER_TYPE" val="0"/>
  <p:tag name="KSO_WM_TEMPLATE_SUBCATEGORY" val="2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615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0c9a8ca98ea48e89137b69080d5698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COMPATIBLE" val="0"/>
  <p:tag name="KSO_WM_UNIT_DEC_AREA_ID" val="5bd02d45a5c945d0bc5f9768956796b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722_1*d*1"/>
  <p:tag name="KSO_WM_UNIT_INDEX" val="1"/>
  <p:tag name="KSO_WM_UNIT_LAYERLEVEL" val="1"/>
  <p:tag name="KSO_WM_UNIT_PICTURE_CLIP_FLAG" val="0"/>
  <p:tag name="KSO_WM_UNIT_PLACING_PICTURE" val="c0c9a8ca98ea48e89137b69080d56988"/>
  <p:tag name="KSO_WM_UNIT_SM_LIMIT_TYPE" val="0"/>
  <p:tag name="KSO_WM_UNIT_TYPE" val="d"/>
  <p:tag name="KSO_WM_UNIT_VALUE" val="1227*139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b54f0341d2fac3cfce989"/>
  <p:tag name="KSO_WM_CHIP_XID" val="5facaf2e998712faa657a53d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BLOCK" val="0"/>
  <p:tag name="KSO_WM_UNIT_COMPATIBLE" val="0"/>
  <p:tag name="KSO_WM_UNIT_DEC_AREA_ID" val="cbe10b26c669448380ef2555bb6140b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6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2d552f51ea45eea827682365179c39"/>
  <p:tag name="KSO_WM_BEAUTIFY_FLAG" val="#wm#"/>
  <p:tag name="KSO_WM_CHIP_FILLAREA_FILL_RULE" val="{&quot;fill_align&quot;:&quot;lt&quot;,&quot;fill_mode&quot;:&quot;adaptive&quot;,&quot;sacle_strategy&quot;:&quot;smart&quot;}"/>
  <p:tag name="KSO_WM_CHIP_GROUPID" val="5fb3a290bfe68cd3a08997ef"/>
  <p:tag name="KSO_WM_CHIP_XID" val="5fb3a290bfe68cd3a08997f0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COMPATIBLE" val="0"/>
  <p:tag name="KSO_WM_UNIT_DEC_AREA_ID" val="70476394a8054a7c812f281101be3ba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ab54f0341d2fac3cfce989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a437010b62d44816bad6476e00523df5&quot;,&quot;fill_align&quot;:&quot;lt&quot;,&quot;chip_types&quot;:[&quot;text&quot;,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]"/>
  <p:tag name="KSO_WM_CHIP_GROUPID" val="5fab54f0341d2fac3cfce98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e998712faa657a53d"/>
  <p:tag name="KSO_WM_SLIDE_BACKGROUND" val="[&quot;leftRight&quot;]"/>
  <p:tag name="KSO_WM_SLIDE_BACKGROUND_TYPE" val="leftRight"/>
  <p:tag name="KSO_WM_SLIDE_BK_DARK_LIGHT" val="2"/>
  <p:tag name="KSO_WM_SLIDE_ID" val="diagram20216156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11T10:57:35&quot;,&quot;maxSize&quot;:{&quot;size1&quot;:33.799999999999997},&quot;minSize&quot;:{&quot;size1&quot;:33.799999999999997},&quot;normalSize&quot;:{&quot;size1&quot;:33.79999999999999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11T10:57:35&quot;,&quot;margin&quot;:{&quot;bottom&quot;:1.7109999656677246,&quot;left&quot;:1.6929999589920044,&quot;right&quot;:1.7200000286102295,&quot;top&quot;:1.6929999589920044},&quot;type&quot;:0},{&quot;id&quot;:&quot;2020-12-11T10:57:35&quot;,&quot;margin&quot;:{&quot;bottom&quot;:1.6940000057220459,&quot;left&quot;:1.7089999914169312,&quot;right&quot;:1.7209999561309814,&quot;top&quot;:1.6940000057220459},&quot;type&quot;:0}],&quot;type&quot;:0}"/>
  <p:tag name="KSO_WM_SLIDE_POSITION" val="0*0"/>
  <p:tag name="KSO_WM_SLIDE_RATIO" val="1.777778"/>
  <p:tag name="KSO_WM_SLIDE_SIZE" val="887*540"/>
  <p:tag name="KSO_WM_SLIDE_SUBTYPE" val="pureTxt"/>
  <p:tag name="KSO_WM_SLIDE_SUPPORT_FEATURE_TYPE" val="0"/>
  <p:tag name="KSO_WM_SLIDE_TYPE" val="text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COLOR_TYPE" val="1"/>
  <p:tag name="KSO_WM_TEMPLATE_INDEX" val="20216156"/>
  <p:tag name="KSO_WM_TEMPLATE_MASTER_TYPE" val="0"/>
  <p:tag name="KSO_WM_TEMPLATE_SUBCATEGORY" val="2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615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b54f0341d2fac3cfce989"/>
  <p:tag name="KSO_WM_CHIP_XID" val="5facaf2e998712faa657a53d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BLOCK" val="0"/>
  <p:tag name="KSO_WM_UNIT_COMPATIBLE" val="0"/>
  <p:tag name="KSO_WM_UNIT_DEC_AREA_ID" val="cbe10b26c669448380ef2555bb6140b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6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42d552f51ea45eea827682365179c39"/>
  <p:tag name="KSO_WM_BEAUTIFY_FLAG" val="#wm#"/>
  <p:tag name="KSO_WM_CHIP_FILLAREA_FILL_RULE" val="{&quot;fill_align&quot;:&quot;lt&quot;,&quot;fill_mode&quot;:&quot;adaptive&quot;,&quot;sacle_strategy&quot;:&quot;smart&quot;}"/>
  <p:tag name="KSO_WM_CHIP_GROUPID" val="5fb3a290bfe68cd3a08997ef"/>
  <p:tag name="KSO_WM_CHIP_XID" val="5fb3a290bfe68cd3a08997f0"/>
  <p:tag name="KSO_WM_TAG_VERSION" val="1.0"/>
  <p:tag name="KSO_WM_TEMPLATE_ASSEMBLE_GROUPID" val="5fd2e01a6ba173179970b3bf"/>
  <p:tag name="KSO_WM_TEMPLATE_ASSEMBLE_XID" val="5fd2e01a6ba173179970b3bf"/>
  <p:tag name="KSO_WM_TEMPLATE_CATEGORY" val="diagram"/>
  <p:tag name="KSO_WM_TEMPLATE_INDEX" val="20216156"/>
  <p:tag name="KSO_WM_UNIT_COMPATIBLE" val="0"/>
  <p:tag name="KSO_WM_UNIT_DEC_AREA_ID" val="70476394a8054a7c812f281101be3ba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801_1"/>
  <p:tag name="KSO_WM_SLIDE_INDEX" val="1"/>
  <p:tag name="KSO_WM_SLIDE_ITEM_CNT" val="0"/>
  <p:tag name="KSO_WM_SLIDE_LAYOUT" val="a_d"/>
  <p:tag name="KSO_WM_SLIDE_LAYOUT_CNT" val="1_1"/>
  <p:tag name="KSO_WM_SLIDE_LAYOUT_INFO" val="{&quot;id&quot;:&quot;2020-12-09T22:06:02&quot;,&quot;maxSize&quot;:{&quot;size1&quot;:28.899999999999999},&quot;minSize&quot;:{&quot;size1&quot;:22.199999999999999},&quot;normalSize&quot;:{&quot;size1&quot;:22.199999999999999},&quot;subLayout&quot;:[{&quot;id&quot;:&quot;2020-12-09T22:06:02&quot;,&quot;margin&quot;:{&quot;bottom&quot;:0.42300000786781311,&quot;left&quot;:1.6929999589920044,&quot;right&quot;:5.9270000457763672,&quot;top&quot;:1.6929999589920044},&quot;type&quot;:0},{&quot;id&quot;:&quot;2020-12-09T22:06:02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icTxt"/>
  <p:tag name="KSO_WM_SLIDE_SUPPORT_FEATURE_TYPE" val="1"/>
  <p:tag name="KSO_WM_SLIDE_TYPE" val="text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COLOR_TYPE" val="1"/>
  <p:tag name="KSO_WM_TEMPLATE_INDEX" val="20212801"/>
  <p:tag name="KSO_WM_TEMPLATE_MASTER_TYPE" val="0"/>
  <p:tag name="KSO_WM_TEMPLATE_SUBCATEGORY" val="2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801_1**"/>
  <p:tag name="KSO_WM_UNIT_LAYERLEVEL" val="1"/>
  <p:tag name="KSO_WM_UNIT_SM_LIMIT_TYPE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4376ceadfeb4f44bf048c2a8cf37e07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84148d092404121ad7bac8a1edf2d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bd9921cc3dc4fb1ba65fc3314d13b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09f99e364ea4aa1b7875beb4b658556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801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4034_1"/>
  <p:tag name="KSO_WM_SLIDE_INDEX" val="1"/>
  <p:tag name="KSO_WM_SLIDE_ITEM_CNT" val="0"/>
  <p:tag name="KSO_WM_SLIDE_LAYOUT" val="f"/>
  <p:tag name="KSO_WM_SLIDE_LAYOUT_CNT" val="1"/>
  <p:tag name="KSO_WM_SLIDE_POSITION" val="35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34"/>
  <p:tag name="KSO_WM_TEMPLATE_MASTER_TYPE" val="0"/>
  <p:tag name="KSO_WM_TEMPLATE_SUBCATEGORY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ABLE_BEAUTIFY" val="smartTable{e5d24cc2-d135-4103-87db-1b3fc27ba707}"/>
  <p:tag name="KSO_WM_UNIT_TYPE" val="β"/>
  <p:tag name="TABLE_COLORIDX" val="j"/>
  <p:tag name="TABLE_ENDDRAG_ORIGIN_RECT" val="899*326"/>
  <p:tag name="TABLE_ENDDRAG_RECT" val="33*137*899*326"/>
  <p:tag name="TABLE_SKINIDX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801_1"/>
  <p:tag name="KSO_WM_SLIDE_INDEX" val="1"/>
  <p:tag name="KSO_WM_SLIDE_ITEM_CNT" val="0"/>
  <p:tag name="KSO_WM_SLIDE_LAYOUT" val="a_d"/>
  <p:tag name="KSO_WM_SLIDE_LAYOUT_CNT" val="1_1"/>
  <p:tag name="KSO_WM_SLIDE_LAYOUT_INFO" val="{&quot;id&quot;:&quot;2020-12-09T22:06:02&quot;,&quot;maxSize&quot;:{&quot;size1&quot;:28.899999999999999},&quot;minSize&quot;:{&quot;size1&quot;:22.199999999999999},&quot;normalSize&quot;:{&quot;size1&quot;:22.199999999999999},&quot;subLayout&quot;:[{&quot;id&quot;:&quot;2020-12-09T22:06:02&quot;,&quot;margin&quot;:{&quot;bottom&quot;:0.42300000786781311,&quot;left&quot;:1.6929999589920044,&quot;right&quot;:5.9270000457763672,&quot;top&quot;:1.6929999589920044},&quot;type&quot;:0},{&quot;id&quot;:&quot;2020-12-09T22:06:02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icTxt"/>
  <p:tag name="KSO_WM_SLIDE_SUPPORT_FEATURE_TYPE" val="1"/>
  <p:tag name="KSO_WM_SLIDE_TYPE" val="text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COLOR_TYPE" val="1"/>
  <p:tag name="KSO_WM_TEMPLATE_INDEX" val="20212801"/>
  <p:tag name="KSO_WM_TEMPLATE_MASTER_TYPE" val="0"/>
  <p:tag name="KSO_WM_TEMPLATE_SUBCATEGORY" val="2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801_1**"/>
  <p:tag name="KSO_WM_UNIT_LAYERLEVEL" val="1"/>
  <p:tag name="KSO_WM_UNIT_SM_LIMIT_TYPE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4376ceadfeb4f44bf048c2a8cf37e07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84148d092404121ad7bac8a1edf2d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bd9921cc3dc4fb1ba65fc3314d13b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09f99e364ea4aa1b7875beb4b658556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801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ABLE_BEAUTIFY" val="smartTable{e5d24cc2-d135-4103-87db-1b3fc27ba707}"/>
  <p:tag name="KSO_WM_UNIT_TYPE" val="β"/>
  <p:tag name="TABLE_COLORIDX" val="j"/>
  <p:tag name="TABLE_ENDDRAG_ORIGIN_RECT" val="899*326"/>
  <p:tag name="TABLE_ENDDRAG_RECT" val="33*137*899*326"/>
  <p:tag name="TABLE_SKINIDX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7"/>
  <p:tag name="KSO_WM_UNIT_INDEX" val="7"/>
  <p:tag name="KSO_WM_UNIT_LAYERLEVEL" val="1"/>
  <p:tag name="KSO_WM_UNIT_TYPE" val="i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801_1"/>
  <p:tag name="KSO_WM_SLIDE_INDEX" val="1"/>
  <p:tag name="KSO_WM_SLIDE_ITEM_CNT" val="0"/>
  <p:tag name="KSO_WM_SLIDE_LAYOUT" val="a_d"/>
  <p:tag name="KSO_WM_SLIDE_LAYOUT_CNT" val="1_1"/>
  <p:tag name="KSO_WM_SLIDE_LAYOUT_INFO" val="{&quot;id&quot;:&quot;2020-12-09T22:06:02&quot;,&quot;maxSize&quot;:{&quot;size1&quot;:28.899999999999999},&quot;minSize&quot;:{&quot;size1&quot;:22.199999999999999},&quot;normalSize&quot;:{&quot;size1&quot;:22.199999999999999},&quot;subLayout&quot;:[{&quot;id&quot;:&quot;2020-12-09T22:06:02&quot;,&quot;margin&quot;:{&quot;bottom&quot;:0.42300000786781311,&quot;left&quot;:1.6929999589920044,&quot;right&quot;:5.9270000457763672,&quot;top&quot;:1.6929999589920044},&quot;type&quot;:0},{&quot;id&quot;:&quot;2020-12-09T22:06:02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icTxt"/>
  <p:tag name="KSO_WM_SLIDE_SUPPORT_FEATURE_TYPE" val="1"/>
  <p:tag name="KSO_WM_SLIDE_TYPE" val="text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COLOR_TYPE" val="1"/>
  <p:tag name="KSO_WM_TEMPLATE_INDEX" val="20212801"/>
  <p:tag name="KSO_WM_TEMPLATE_MASTER_TYPE" val="0"/>
  <p:tag name="KSO_WM_TEMPLATE_SUBCATEGORY" val="2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801_1**"/>
  <p:tag name="KSO_WM_UNIT_LAYERLEVEL" val="1"/>
  <p:tag name="KSO_WM_UNIT_SM_LIMIT_TYPE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4376ceadfeb4f44bf048c2a8cf37e07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84148d092404121ad7bac8a1edf2d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MPATIBLE" val="0"/>
  <p:tag name="KSO_WM_UNIT_DEC_AREA_ID" val="cbd9921cc3dc4fb1ba65fc3314d13b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09f99e364ea4aa1b7875beb4b658556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801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ABLE_BEAUTIFY" val="smartTable{e5d24cc2-d135-4103-87db-1b3fc27ba707}"/>
  <p:tag name="KSO_WM_UNIT_TYPE" val="β"/>
  <p:tag name="TABLE_COLORIDX" val="j"/>
  <p:tag name="TABLE_ENDDRAG_ORIGIN_RECT" val="899*326"/>
  <p:tag name="TABLE_ENDDRAG_RECT" val="33*137*899*326"/>
  <p:tag name="TABLE_SKINIDX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ca1fa9d42129dd8932"/>
  <p:tag name="KSO_WM_TEMPLATE_ASSEMBLE_XID" val="5fd0d9ca1fa9d42129dd8932"/>
  <p:tag name="KSO_WM_TEMPLATE_CATEGORY" val="diagram"/>
  <p:tag name="KSO_WM_TEMPLATE_INDEX" val="20212801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01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1061130a4144b7ab47d5e1e4d3a8a7f&quot;,&quot;fill_align&quot;:&quot;cm&quot;,&quot;chip_types&quot;:[&quot;text&quot;,&quot;header&quot;]},{&quot;text_align&quot;:&quot;lm&quot;,&quot;text_direction&quot;:&quot;horizontal&quot;,&quot;support_big_font&quot;:false,&quot;fill_id&quot;:&quot;6e5ba7b2801a498e8ac3da91ce1506e1&quot;,&quot;fill_align&quot;:&quot;cm&quot;,&quot;chip_types&quot;:[&quot;picture&quot;]}]]"/>
  <p:tag name="KSO_WM_CHIP_GROUPID" val="5f700fca747e3ea6e292926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fca747e3ea6e292926c"/>
  <p:tag name="KSO_WM_SLIDE_BACKGROUND" val="[&quot;general&quot;]"/>
  <p:tag name="KSO_WM_SLIDE_BACKGROUND_TYPE" val="general"/>
  <p:tag name="KSO_WM_SLIDE_BK_DARK_LIGHT" val="2"/>
  <p:tag name="KSO_WM_SLIDE_ID" val="diagram2021172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7T20:04:30&quot;,&quot;maxSize&quot;:{&quot;size1&quot;:47.399999999999999},&quot;minSize&quot;:{&quot;size1&quot;:31.199999999999999},&quot;normalSize&quot;:{&quot;size1&quot;:42.649999999999991},&quot;subLayout&quot;:[{&quot;id&quot;:&quot;2020-09-27T20:04:30&quot;,&quot;margin&quot;:{&quot;bottom&quot;:3.3870000839233398,&quot;left&quot;:1.6929999589920044,&quot;right&quot;:1.6670000553131104,&quot;top&quot;:3.3870000839233398},&quot;type&quot;:0},{&quot;id&quot;:&quot;2020-09-27T20:04:30&quot;,&quot;margin&quot;:{&quot;bottom&quot;:3.3870000839233398,&quot;left&quot;:0.026000002399086952,&quot;right&quot;:3.809999942779541,&quot;top&quot;:3.3870000839233398},&quot;type&quot;:0}],&quot;type&quot;:0}"/>
  <p:tag name="KSO_WM_SLIDE_POSITION" val="48*11"/>
  <p:tag name="KSO_WM_SLIDE_RATIO" val="1.777778"/>
  <p:tag name="KSO_WM_SLIDE_SIZE" val="899*516"/>
  <p:tag name="KSO_WM_SLIDE_SUBTYPE" val="picTxt"/>
  <p:tag name="KSO_WM_SLIDE_SUPPORT_FEATURE_TYPE" val="0"/>
  <p:tag name="KSO_WM_SLIDE_TYPE" val="text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COLOR_TYPE" val="1"/>
  <p:tag name="KSO_WM_TEMPLATE_INDEX" val="20211722"/>
  <p:tag name="KSO_WM_TEMPLATE_MASTER_TYPE" val="0"/>
  <p:tag name="KSO_WM_TEMPLATE_SUBCATEGORY" val="2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0fca747e3ea6e292926b"/>
  <p:tag name="KSO_WM_CHIP_XID" val="5f700fca747e3ea6e292926c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e74477f8ef594dd7b59eb9947d37cdb4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5bd02d45a5c945d0bc5f9768956796b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722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4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edf51e748d49ab837117472e87540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c5d94d1b2d194661a7c0e1ab9aed58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7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0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4034_1"/>
  <p:tag name="KSO_WM_SLIDE_INDEX" val="1"/>
  <p:tag name="KSO_WM_SLIDE_ITEM_CNT" val="0"/>
  <p:tag name="KSO_WM_SLIDE_LAYOUT" val="f"/>
  <p:tag name="KSO_WM_SLIDE_LAYOUT_CNT" val="1"/>
  <p:tag name="KSO_WM_SLIDE_POSITION" val="35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34"/>
  <p:tag name="KSO_WM_TEMPLATE_MASTER_TYPE" val="0"/>
  <p:tag name="KSO_WM_TEMPLATE_SUBCATEGORY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7"/>
  <p:tag name="KSO_WM_UNIT_INDEX" val="7"/>
  <p:tag name="KSO_WM_UNIT_LAYERLEVEL" val="1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0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2"/>
  <p:tag name="KSO_WM_UNIT_INDEX" val="2"/>
  <p:tag name="KSO_WM_UNIT_LAYERLEVEL" val="1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3"/>
  <p:tag name="KSO_WM_UNIT_INDEX" val="3"/>
  <p:tag name="KSO_WM_UNIT_LAYERLEVEL" val="1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4"/>
  <p:tag name="KSO_WM_UNIT_INDEX" val="4"/>
  <p:tag name="KSO_WM_UNIT_LAYERLEVEL" val="1"/>
  <p:tag name="KSO_WM_UNIT_TYPE" val="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5"/>
  <p:tag name="KSO_WM_UNIT_INDEX" val="5"/>
  <p:tag name="KSO_WM_UNIT_LAYERLEVEL" val="1"/>
  <p:tag name="KSO_WM_UNIT_TYPE" val="i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6"/>
  <p:tag name="KSO_WM_UNIT_INDEX" val="6"/>
  <p:tag name="KSO_WM_UNIT_LAYERLEVEL" val="1"/>
  <p:tag name="KSO_WM_UNIT_TYPE" val="i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7"/>
  <p:tag name="KSO_WM_UNIT_INDEX" val="7"/>
  <p:tag name="KSO_WM_UNIT_LAYERLEVEL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_i"/>
  <p:tag name="KSO_WM_SLIDE_LAYOUT_CNT" val="1_1_1"/>
  <p:tag name="KSO_WM_SLIDE_POSITION" val="0*-1"/>
  <p:tag name="KSO_WM_SLIDE_SIZE" val="960*3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7"/>
  <p:tag name="KSO_WM_TEMPLATE_MASTER_TYPE" val="0"/>
  <p:tag name="KSO_WM_TEMPLATE_SUBCATEGORY" val="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67_1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_i"/>
  <p:tag name="KSO_WM_SLIDE_LAYOUT_CNT" val="1_1_1"/>
  <p:tag name="KSO_WM_SLIDE_POSITION" val="0*-1"/>
  <p:tag name="KSO_WM_SLIDE_SIZE" val="960*3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7"/>
  <p:tag name="KSO_WM_TEMPLATE_MASTER_TYPE" val="0"/>
  <p:tag name="KSO_WM_TEMPLATE_SUBCATEGORY" val="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67_1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_i"/>
  <p:tag name="KSO_WM_SLIDE_LAYOUT_CNT" val="1_1_1"/>
  <p:tag name="KSO_WM_SLIDE_POSITION" val="0*-1"/>
  <p:tag name="KSO_WM_SLIDE_SIZE" val="960*3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7"/>
  <p:tag name="KSO_WM_TEMPLATE_MASTER_TYPE" val="0"/>
  <p:tag name="KSO_WM_TEMPLATE_SUBCATEGORY" val="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67_1*i*1"/>
  <p:tag name="KSO_WM_UNIT_INDEX" val="1"/>
  <p:tag name="KSO_WM_UNIT_LAYERLEVEL" val="1"/>
  <p:tag name="KSO_WM_UNIT_SUBTYPE" val="h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_i"/>
  <p:tag name="KSO_WM_SLIDE_LAYOUT_CNT" val="1_1_1"/>
  <p:tag name="KSO_WM_SLIDE_POSITION" val="0*-1"/>
  <p:tag name="KSO_WM_SLIDE_SIZE" val="960*3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7"/>
  <p:tag name="KSO_WM_TEMPLATE_MASTER_TYPE" val="0"/>
  <p:tag name="KSO_WM_TEMPLATE_SUBCATEGORY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2"/>
  <p:tag name="KSO_WM_UNIT_INDEX" val="2"/>
  <p:tag name="KSO_WM_UNIT_LAYERLEVEL" val="1"/>
  <p:tag name="KSO_WM_UNIT_TYPE" val="i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67_1*i*1"/>
  <p:tag name="KSO_WM_UNIT_INDEX" val="1"/>
  <p:tag name="KSO_WM_UNIT_LAYERLEVEL" val="1"/>
  <p:tag name="KSO_WM_UNIT_SUBTYPE" val="h"/>
  <p:tag name="KSO_WM_UNIT_TYPE" val="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_i"/>
  <p:tag name="KSO_WM_SLIDE_LAYOUT_CNT" val="1_1_1"/>
  <p:tag name="KSO_WM_SLIDE_POSITION" val="0*-1"/>
  <p:tag name="KSO_WM_SLIDE_SIZE" val="960*3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7"/>
  <p:tag name="KSO_WM_TEMPLATE_MASTER_TYPE" val="0"/>
  <p:tag name="KSO_WM_TEMPLATE_SUBCATEGORY" val="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67_1*i*1"/>
  <p:tag name="KSO_WM_UNIT_INDEX" val="1"/>
  <p:tag name="KSO_WM_UNIT_LAYERLEVEL" val="1"/>
  <p:tag name="KSO_WM_UNIT_SUBTYPE" val="h"/>
  <p:tag name="KSO_WM_UNIT_TYPE" val="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570_1"/>
  <p:tag name="KSO_WM_SLIDE_INDEX" val="1"/>
  <p:tag name="KSO_WM_SLIDE_ITEM_CNT" val="0"/>
  <p:tag name="KSO_WM_SLIDE_LAYOUT" val="f"/>
  <p:tag name="KSO_WM_SLIDE_LAYOUT_CN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1:04&quot;,&quot;maxSize&quot;:{&quot;size1&quot;:42.200000000000003},&quot;minSize&quot;:{&quot;size1&quot;:31.199999999999999},&quot;normalSize&quot;:{&quot;size1&quot;:34.755370370370372},&quot;subLayout&quot;:[{&quot;id&quot;:&quot;2020-12-09T18:41:04&quot;,&quot;margin&quot;:{&quot;bottom&quot;:0.026000002399086952,&quot;left&quot;:3.4570000171661377,&quot;right&quot;:3.3159999847412109,&quot;top&quot;:2.1170001029968262},&quot;type&quot;:0},{&quot;id&quot;:&quot;2020-12-09T18:41:04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ureTxt"/>
  <p:tag name="KSO_WM_SLIDE_SUPPORT_FEATURE_TYPE" val="0"/>
  <p:tag name="KSO_WM_SLIDE_TYPE" val="text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COLOR_TYPE" val="1"/>
  <p:tag name="KSO_WM_TEMPLATE_INDEX" val="20213570"/>
  <p:tag name="KSO_WM_TEMPLATE_MASTER_TYPE" val="0"/>
  <p:tag name="KSO_WM_TEMPLATE_SUBCATEGORY" val="2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efd969281ee359a788b1dd7"/>
  <p:tag name="KSO_WM_CHIP_XID" val="5efd969281ee359a788b1dd8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FILL_FORE_SCHEMECOLOR_INDEX" val="5"/>
  <p:tag name="KSO_WM_UNIT_FILL_FORE_SCHEMECOLOR_INDEX_BRIGHTNESS" val="0"/>
  <p:tag name="KSO_WM_UNIT_FILL_TYPE" val="1"/>
  <p:tag name="KSO_WM_UNIT_ID" val="diagram20213570_1**"/>
  <p:tag name="KSO_WM_UNIT_VALUE" val="37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efd969281ee359a788b1dd7"/>
  <p:tag name="KSO_WM_CHIP_XID" val="5efd969281ee359a788b1dd8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FILL_FORE_SCHEMECOLOR_INDEX" val="9"/>
  <p:tag name="KSO_WM_UNIT_FILL_FORE_SCHEMECOLOR_INDEX_BRIGHTNESS" val="0"/>
  <p:tag name="KSO_WM_UNIT_FILL_TYPE" val="1"/>
  <p:tag name="KSO_WM_UNIT_ID" val="diagram20213570_1**"/>
  <p:tag name="KSO_WM_UNIT_VALUE" val="37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70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BLOCK" val="0"/>
  <p:tag name="KSO_WM_UNIT_COMPATIBLE" val="0"/>
  <p:tag name="KSO_WM_UNIT_DEC_AREA_ID" val="84d6303eaea64d3181d29d547ff25ed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26f835e5cd1649c08fcc6f477eca0e1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3570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3"/>
  <p:tag name="KSO_WM_UNIT_INDEX" val="3"/>
  <p:tag name="KSO_WM_UNIT_LAYERLEVEL" val="1"/>
  <p:tag name="KSO_WM_UNIT_TYPE" val="i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BLOCK" val="0"/>
  <p:tag name="KSO_WM_UNIT_COMPATIBLE" val="0"/>
  <p:tag name="KSO_WM_UNIT_DEC_AREA_ID" val="ad84158bc93b4288b12a0f138b11f04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b4814e971f4b1bb11fcdcb16bddd5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70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b0c539991b545b7ac05141d5a5ea4a6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BLOCK" val="0"/>
  <p:tag name="KSO_WM_UNIT_COMPATIBLE" val="0"/>
  <p:tag name="KSO_WM_UNIT_DEC_AREA_ID" val="26f835e5cd1649c08fcc6f477eca0e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15763bc107045ff88c2a3793584647b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9bf1fa9d42129dd21fc"/>
  <p:tag name="KSO_WM_TEMPLATE_ASSEMBLE_XID" val="5fd0a9bf1fa9d42129dd21fc"/>
  <p:tag name="KSO_WM_TEMPLATE_CATEGORY" val="diagram"/>
  <p:tag name="KSO_WM_TEMPLATE_INDEX" val="20213570"/>
  <p:tag name="KSO_WM_UNIT_BLOCK" val="0"/>
  <p:tag name="KSO_WM_UNIT_COMPATIBLE" val="0"/>
  <p:tag name="KSO_WM_UNIT_DEC_AREA_ID" val="56b4814e971f4b1bb11fcdcb16bddd5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70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1061130a4144b7ab47d5e1e4d3a8a7f&quot;,&quot;fill_align&quot;:&quot;cm&quot;,&quot;chip_types&quot;:[&quot;text&quot;,&quot;header&quot;]},{&quot;text_align&quot;:&quot;lm&quot;,&quot;text_direction&quot;:&quot;horizontal&quot;,&quot;support_big_font&quot;:false,&quot;fill_id&quot;:&quot;6e5ba7b2801a498e8ac3da91ce1506e1&quot;,&quot;fill_align&quot;:&quot;cm&quot;,&quot;chip_types&quot;:[&quot;picture&quot;]}]]"/>
  <p:tag name="KSO_WM_CHIP_GROUPID" val="5f700fca747e3ea6e292926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fca747e3ea6e292926c"/>
  <p:tag name="KSO_WM_SLIDE_BACKGROUND" val="[&quot;general&quot;]"/>
  <p:tag name="KSO_WM_SLIDE_BACKGROUND_TYPE" val="general"/>
  <p:tag name="KSO_WM_SLIDE_BK_DARK_LIGHT" val="2"/>
  <p:tag name="KSO_WM_SLIDE_ID" val="diagram2021172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7T20:04:30&quot;,&quot;maxSize&quot;:{&quot;size1&quot;:47.399999999999999},&quot;minSize&quot;:{&quot;size1&quot;:31.199999999999999},&quot;normalSize&quot;:{&quot;size1&quot;:42.649999999999991},&quot;subLayout&quot;:[{&quot;id&quot;:&quot;2020-09-27T20:04:30&quot;,&quot;margin&quot;:{&quot;bottom&quot;:3.3870000839233398,&quot;left&quot;:1.6929999589920044,&quot;right&quot;:1.6670000553131104,&quot;top&quot;:3.3870000839233398},&quot;type&quot;:0},{&quot;id&quot;:&quot;2020-09-27T20:04:30&quot;,&quot;margin&quot;:{&quot;bottom&quot;:3.3870000839233398,&quot;left&quot;:0.026000002399086952,&quot;right&quot;:3.809999942779541,&quot;top&quot;:3.3870000839233398},&quot;type&quot;:0}],&quot;type&quot;:0}"/>
  <p:tag name="KSO_WM_SLIDE_POSITION" val="48*11"/>
  <p:tag name="KSO_WM_SLIDE_RATIO" val="1.777778"/>
  <p:tag name="KSO_WM_SLIDE_SIZE" val="899*516"/>
  <p:tag name="KSO_WM_SLIDE_SUBTYPE" val="picTxt"/>
  <p:tag name="KSO_WM_SLIDE_SUPPORT_FEATURE_TYPE" val="0"/>
  <p:tag name="KSO_WM_SLIDE_TYPE" val="text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COLOR_TYPE" val="1"/>
  <p:tag name="KSO_WM_TEMPLATE_INDEX" val="20211722"/>
  <p:tag name="KSO_WM_TEMPLATE_MASTER_TYPE" val="0"/>
  <p:tag name="KSO_WM_TEMPLATE_SUBCATEGORY" val="2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0fca747e3ea6e292926b"/>
  <p:tag name="KSO_WM_CHIP_XID" val="5f700fca747e3ea6e292926c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e74477f8ef594dd7b59eb9947d37cdb4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5bd02d45a5c945d0bc5f9768956796b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722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4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edf51e748d49ab837117472e87540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c5d94d1b2d194661a7c0e1ab9aed58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7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0-12-09T17:52:18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0-12-09T17:52:18&quot;,&quot;maxSize&quot;:{&quot;size1&quot;:15.4},&quot;minSize&quot;:{&quot;size1&quot;:15.4},&quot;normalSize&quot;:{&quot;size1&quot;:15.4},&quot;subLayout&quot;:[{&quot;id&quot;:&quot;2020-12-09T17:52:18&quot;,&quot;type&quot;:0},{&quot;id&quot;:&quot;2020-12-09T17:52:18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0-12-09T17:52:18&quot;,&quot;margin&quot;:{&quot;bottom&quot;:0.42300000786781311,&quot;left&quot;:3.3870000839233398,&quot;right&quot;:3.3870000839233398,&quot;top&quot;:0.42300000786781311},&quot;type&quot;:0},{&quot;id&quot;:&quot;2020-12-09T17:52:18&quot;,&quot;type&quot;:0}],&quot;type&quot;:0}],&quot;type&quot;:0},{&quot;id&quot;:&quot;2020-12-09T17:52:18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5fd09e2a1fa9d42129dcaec7"/>
  <p:tag name="KSO_WM_TEMPLATE_ASSEMBLE_XID" val="5fd09e2a1fa9d42129dcaec7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9e2a1fa9d42129dcaec7"/>
  <p:tag name="KSO_WM_TEMPLATE_ASSEMBLE_XID" val="5fd09e2a1fa9d42129dcaec7"/>
  <p:tag name="KSO_WM_TEMPLATE_CATEGORY" val="diagram"/>
  <p:tag name="KSO_WM_TEMPLATE_INDEX" val="2020731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1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0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c918e873ff441ec8ac2dc60ce16f65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2a1fa9d42129dcaec7"/>
  <p:tag name="KSO_WM_TEMPLATE_ASSEMBLE_XID" val="5fd09e2a1fa9d42129dcaec7"/>
  <p:tag name="KSO_WM_TEMPLATE_CATEGORY" val="diagram"/>
  <p:tag name="KSO_WM_TEMPLATE_INDEX" val="20207315"/>
  <p:tag name="KSO_WM_UNIT_BLOCK" val="0"/>
  <p:tag name="KSO_WM_UNIT_COMPATIBLE" val="0"/>
  <p:tag name="KSO_WM_UNIT_DEC_AREA_ID" val="b006fa1e3cf949e0bd6ec39894d9d7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0-12-09T17:52:18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0-12-09T17:52:18&quot;,&quot;maxSize&quot;:{&quot;size1&quot;:15.400021408672588},&quot;minSize&quot;:{&quot;size1&quot;:15.400021408672588},&quot;normalSize&quot;:{&quot;size1&quot;:15.400021408672588},&quot;subLayout&quot;:[{&quot;id&quot;:&quot;2020-12-09T17:52:18&quot;,&quot;type&quot;:0},{&quot;id&quot;:&quot;2020-12-09T17:52:18&quot;,&quot;maxSize&quot;:{&quot;size1&quot;:81.600025305765953},&quot;minSize&quot;:{&quot;size1&quot;:81.600025305765953},&quot;normalSize&quot;:{&quot;size1&quot;:81.600025305765953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0-12-09T17:52:18&quot;,&quot;margin&quot;:{&quot;bottom&quot;:0.42300000786781311,&quot;left&quot;:3.3870000839233398,&quot;right&quot;:3.3870000839233398,&quot;top&quot;:0.42300000786781311},&quot;type&quot;:0},{&quot;id&quot;:&quot;2020-12-09T17:52:18&quot;,&quot;type&quot;:0}],&quot;type&quot;:0}],&quot;type&quot;:0},{&quot;id&quot;:&quot;2020-12-09T17:52:18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5fd09e2a1fa9d42129dcaec7"/>
  <p:tag name="KSO_WM_TEMPLATE_ASSEMBLE_XID" val="5fd09e2a1fa9d42129dcaec7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4"/>
  <p:tag name="KSO_WM_UNIT_INDEX" val="4"/>
  <p:tag name="KSO_WM_UNIT_LAYERLEVEL" val="1"/>
  <p:tag name="KSO_WM_UNIT_TYPE" val="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9e2a1fa9d42129dcaec7"/>
  <p:tag name="KSO_WM_TEMPLATE_ASSEMBLE_XID" val="5fd09e2a1fa9d42129dcaec7"/>
  <p:tag name="KSO_WM_TEMPLATE_CATEGORY" val="diagram"/>
  <p:tag name="KSO_WM_TEMPLATE_INDEX" val="2020731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1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0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39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5"/>
  <p:tag name="KSO_WM_UNIT_INDEX" val="5"/>
  <p:tag name="KSO_WM_UNIT_LAYERLEVEL" val="1"/>
  <p:tag name="KSO_WM_UNIT_TYPE" val="i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1061130a4144b7ab47d5e1e4d3a8a7f&quot;,&quot;fill_align&quot;:&quot;cm&quot;,&quot;chip_types&quot;:[&quot;text&quot;,&quot;header&quot;]},{&quot;text_align&quot;:&quot;lm&quot;,&quot;text_direction&quot;:&quot;horizontal&quot;,&quot;support_big_font&quot;:false,&quot;fill_id&quot;:&quot;6e5ba7b2801a498e8ac3da91ce1506e1&quot;,&quot;fill_align&quot;:&quot;cm&quot;,&quot;chip_types&quot;:[&quot;picture&quot;]}]]"/>
  <p:tag name="KSO_WM_CHIP_GROUPID" val="5f700fca747e3ea6e292926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fca747e3ea6e292926c"/>
  <p:tag name="KSO_WM_SLIDE_BACKGROUND" val="[&quot;general&quot;]"/>
  <p:tag name="KSO_WM_SLIDE_BACKGROUND_TYPE" val="general"/>
  <p:tag name="KSO_WM_SLIDE_BK_DARK_LIGHT" val="2"/>
  <p:tag name="KSO_WM_SLIDE_ID" val="diagram2021172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7T20:04:30&quot;,&quot;maxSize&quot;:{&quot;size1&quot;:47.399999999999999},&quot;minSize&quot;:{&quot;size1&quot;:31.199999999999999},&quot;normalSize&quot;:{&quot;size1&quot;:42.649999999999991},&quot;subLayout&quot;:[{&quot;id&quot;:&quot;2020-09-27T20:04:30&quot;,&quot;margin&quot;:{&quot;bottom&quot;:3.3870000839233398,&quot;left&quot;:1.6929999589920044,&quot;right&quot;:1.6670000553131104,&quot;top&quot;:3.3870000839233398},&quot;type&quot;:0},{&quot;id&quot;:&quot;2020-09-27T20:04:30&quot;,&quot;margin&quot;:{&quot;bottom&quot;:3.3870000839233398,&quot;left&quot;:0.026000002399086952,&quot;right&quot;:3.809999942779541,&quot;top&quot;:3.3870000839233398},&quot;type&quot;:0}],&quot;type&quot;:0}"/>
  <p:tag name="KSO_WM_SLIDE_POSITION" val="48*11"/>
  <p:tag name="KSO_WM_SLIDE_RATIO" val="1.777778"/>
  <p:tag name="KSO_WM_SLIDE_SIZE" val="899*516"/>
  <p:tag name="KSO_WM_SLIDE_SUBTYPE" val="picTxt"/>
  <p:tag name="KSO_WM_SLIDE_SUPPORT_FEATURE_TYPE" val="0"/>
  <p:tag name="KSO_WM_SLIDE_TYPE" val="text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COLOR_TYPE" val="1"/>
  <p:tag name="KSO_WM_TEMPLATE_INDEX" val="20211722"/>
  <p:tag name="KSO_WM_TEMPLATE_MASTER_TYPE" val="0"/>
  <p:tag name="KSO_WM_TEMPLATE_SUBCATEGORY" val="2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0fca747e3ea6e292926b"/>
  <p:tag name="KSO_WM_CHIP_XID" val="5f700fca747e3ea6e292926c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e74477f8ef594dd7b59eb9947d37cdb4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5bd02d45a5c945d0bc5f9768956796b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722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4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edf51e748d49ab837117472e87540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c5d94d1b2d194661a7c0e1ab9aed58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7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6"/>
  <p:tag name="KSO_WM_UNIT_INDEX" val="6"/>
  <p:tag name="KSO_WM_UNIT_LAYERLEVEL" val="1"/>
  <p:tag name="KSO_WM_UNIT_TYPE" val="i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34"/>
  <p:tag name="KSO_WM_UNIT_COMPATIBLE" val="0"/>
  <p:tag name="KSO_WM_UNIT_DIAGRAM_ISNUMVISUAL" val="0"/>
  <p:tag name="KSO_WM_UNIT_DIAGRAM_ISREFERUNIT" val="0"/>
  <p:tag name="KSO_WM_UNIT_HIGHLIGHT" val="0"/>
  <p:tag name="KSO_WM_UNIT_ID" val="diagram20204034_1*i*7"/>
  <p:tag name="KSO_WM_UNIT_INDEX" val="7"/>
  <p:tag name="KSO_WM_UNIT_LAYERLEVEL" val="1"/>
  <p:tag name="KSO_WM_UNIT_TYPE" val="i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3:40:58&quot;,&quot;maxSize&quot;:{&quot;size1&quot;:29},&quot;minSize&quot;:{&quot;size1&quot;:29},&quot;normalSize&quot;:{&quot;size1&quot;:29},&quot;subLayout&quot;:[{&quot;direction&quot;:1,&quot;id&quot;:&quot;2020-12-09T23:40:58&quot;,&quot;maxSize&quot;:{&quot;size1&quot;:62.600000000000001},&quot;minSize&quot;:{&quot;size1&quot;:62.600000000000001},&quot;normalSize&quot;:{&quot;size1&quot;:62.600000000000001},&quot;subLayout&quot;:[{&quot;id&quot;:&quot;2020-12-09T23:40:58&quot;,&quot;margin&quot;:{&quot;bottom&quot;:0.42300000786781311,&quot;left&quot;:1.6929999589920044,&quot;right&quot;:0.026000002399086952,&quot;top&quot;:2.1170001029968262},&quot;type&quot;:0},{&quot;id&quot;:&quot;2020-12-09T23:40:58&quot;,&quot;margin&quot;:{&quot;bottom&quot;:0.42300000786781311,&quot;left&quot;:2.2930002212524414,&quot;right&quot;:0.84700000286102295,&quot;top&quot;:2.1170001029968262},&quot;type&quot;:0}],&quot;type&quot;:0},{&quot;direction&quot;:1,&quot;id&quot;:&quot;2020-12-09T23:40:58&quot;,&quot;maxSize&quot;:{&quot;size1&quot;:48.700000000000003},&quot;minSize&quot;:{&quot;size1&quot;:48.700000000000003},&quot;normalSize&quot;:{&quot;size1&quot;:48.700000000000003},&quot;subLayout&quot;:[{&quot;id&quot;:&quot;2020-12-09T23:40:58&quot;,&quot;margin&quot;:{&quot;bottom&quot;:1.6670000553131104,&quot;left&quot;:1.6929999589920044,&quot;right&quot;:0.81999999284744263,&quot;top&quot;:0.83800005912780762},&quot;type&quot;:0},{&quot;id&quot;:&quot;2020-12-09T23:40:58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9089b1462d74639b0400149bfd4ee36&quot;,&quot;fill_align&quot;:&quot;cm&quot;,&quot;text_align&quot;:&quot;cm&quot;,&quot;text_direction&quot;:&quot;horizontal&quot;,&quot;chip_types&quot;:[&quot;picture&quot;]},{&quot;fill_id&quot;:&quot;dbcbd2b6a8ed48368bb426bf1cc45816&quot;,&quot;fill_align&quot;:&quot;cm&quot;,&quot;text_align&quot;:&quot;cm&quot;,&quot;text_direction&quot;:&quot;horizontal&quot;,&quot;chip_types&quot;:[&quot;text&quot;,&quot;header&quot;]}]]"/>
  <p:tag name="KSO_WM_CHIP_GROUPID" val="5eb27342b578bff8f7541e2b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64430660c33b3b8e6a621"/>
  <p:tag name="KSO_WM_SLIDE_BACKGROUND" val="[&quot;general&quot;]"/>
  <p:tag name="KSO_WM_SLIDE_BACKGROUND_TYPE" val="general"/>
  <p:tag name="KSO_WM_SLIDE_BK_DARK_LIGHT" val="2"/>
  <p:tag name="KSO_WM_SLIDE_ID" val="diagram2021108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3T10:37:29&quot;,&quot;maxSize&quot;:{&quot;size1&quot;:11.1},&quot;minSize&quot;:{&quot;size1&quot;:11.1},&quot;normalSize&quot;:{&quot;size1&quot;:11.1},&quot;subLayout&quot;:[{&quot;id&quot;:&quot;2020-09-23T10:37:29&quot;,&quot;type&quot;:0},{&quot;id&quot;:&quot;2020-09-23T10:37:29&quot;,&quot;margin&quot;:{&quot;bottom&quot;:3.809999942779541,&quot;left&quot;:2.1170001029968262,&quot;right&quot;:2.1170001029968262,&quot;top&quot;:10.159999847412109},&quot;type&quot;:0}],&quot;type&quot;:0}"/>
  <p:tag name="KSO_WM_SLIDE_POSITION" val="0*23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COLOR_TYPE" val="1"/>
  <p:tag name="KSO_WM_TEMPLATE_INDEX" val="20211085"/>
  <p:tag name="KSO_WM_TEMPLATE_MASTER_TYPE" val="0"/>
  <p:tag name="KSO_WM_TEMPLATE_SUBCATEGORY" val="2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61b4a9b19bc4427b92f09a4cbee821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COMPATIBLE" val="1"/>
  <p:tag name="KSO_WM_UNIT_DEC_AREA_ID" val="d3595514ade542e7b758ae90a77ec817"/>
  <p:tag name="KSO_WM_UNIT_DECORATE_INFO" val=""/>
  <p:tag name="KSO_WM_UNIT_DIAGRAM_ISNUMVISUAL" val="0"/>
  <p:tag name="KSO_WM_UNIT_DIAGRAM_ISREFERUNIT" val="0"/>
  <p:tag name="KSO_WM_UNIT_HIGHLIGHT" val="0"/>
  <p:tag name="KSO_WM_UNIT_ID" val="diagram20211085_1*d*1"/>
  <p:tag name="KSO_WM_UNIT_INDEX" val="1"/>
  <p:tag name="KSO_WM_UNIT_LAYERLEVEL" val="1"/>
  <p:tag name="KSO_WM_UNIT_PLACING_PICTURE" val="f61b4a9b19bc4427b92f09a4cbee8215"/>
  <p:tag name="KSO_WM_UNIT_SM_LIMIT_TYPE" val=""/>
  <p:tag name="KSO_WM_UNIT_TYPE" val="d"/>
  <p:tag name="KSO_WM_UNIT_VALUE" val="1734*338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b27342b578bff8f7541e2b"/>
  <p:tag name="KSO_WM_CHIP_XID" val="5ea64430660c33b3b8e6a621"/>
  <p:tag name="KSO_WM_TAG_VERSION" val="1.0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ADJUSTLAYOUT_ID" val="5"/>
  <p:tag name="KSO_WM_UNIT_BLOCK" val="0"/>
  <p:tag name="KSO_WM_UNIT_COLOR_SCHEME_PARENT_PAGE" val="0_1"/>
  <p:tag name="KSO_WM_UNIT_COLOR_SCHEME_SHAPE_ID" val="5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"/>
  <p:tag name="KSO_WM_UNIT_FILL_TYPE" val="1"/>
  <p:tag name="KSO_WM_UNIT_FOIL_COLOR" val="1"/>
  <p:tag name="KSO_WM_UNIT_HIGHLIGHT" val="0"/>
  <p:tag name="KSO_WM_UNIT_ID" val="diagram20211085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6dcbbb72e564224b5842e73b63040f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e92eaee48abcfef37f"/>
  <p:tag name="KSO_WM_TEMPLATE_ASSEMBLE_XID" val="5f6ab4e92eaee48abcfef37f"/>
  <p:tag name="KSO_WM_TEMPLATE_CATEGORY" val="diagram"/>
  <p:tag name="KSO_WM_TEMPLATE_INDEX" val="20211085"/>
  <p:tag name="KSO_WM_UNIT_BLOCK" val="0"/>
  <p:tag name="KSO_WM_UNIT_COMPATIBLE" val="0"/>
  <p:tag name="KSO_WM_UNIT_DEC_AREA_ID" val="21e0c364671f468b8c70ef68ca44ae3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features&quot;:[&quot;collage&quot;,&quot;carousel&quot;],&quot;support_big_font&quot;:false,&quot;fill_id&quot;:&quot;dbd48f1022174d91a904003a42a44ec0&quot;,&quot;fill_align&quot;:&quot;c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6d37605f4ba842028aff7707b4ec7ce0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e8e478fb0c58a9422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5821_1"/>
  <p:tag name="KSO_WM_SLIDE_INDEX" val="1"/>
  <p:tag name="KSO_WM_SLIDE_ITEM_CNT" val="0"/>
  <p:tag name="KSO_WM_SLIDE_LAYOUT" val="a_d_f"/>
  <p:tag name="KSO_WM_SLIDE_LAYOUT_CNT" val="1_1_1"/>
  <p:tag name="KSO_WM_SLIDE_LAYOUT_INFO" val="{&quot;id&quot;:&quot;2020-12-10T00:11:37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10T00:11:37&quot;,&quot;margin&quot;:{&quot;bottom&quot;:0.3970000147819519,&quot;left&quot;:1.2699999809265137,&quot;right&quot;:1.2699999809265137,&quot;top&quot;:0.42300000786781311},&quot;type&quot;:0},{&quot;direction&quot;:1,&quot;id&quot;:&quot;2020-12-10T00:11:37&quot;,&quot;maxSize&quot;:{&quot;size1&quot;:66.199979652444995},&quot;minSize&quot;:{&quot;size1&quot;:38.799979652444982},&quot;normalSize&quot;:{&quot;size1&quot;:44.787479652444986},&quot;subLayout&quot;:[{&quot;id&quot;:&quot;2020-12-10T00:11:37&quot;,&quot;margin&quot;:{&quot;bottom&quot;:1.6929999589920044,&quot;left&quot;:1.6929999589920044,&quot;right&quot;:0.026000002399086952,&quot;top&quot;:1.7200000286102295},&quot;type&quot;:0},{&quot;id&quot;:&quot;2020-12-10T00:11:37&quot;,&quot;margin&quot;:{&quot;bottom&quot;:1.6929999589920044,&quot;left&quot;:1.2430000305175781,&quot;right&quot;:1.6929999589920044,&quot;top&quot;:1.6929999589920044},&quot;type&quot;:0}],&quot;type&quot;:0}],&quot;type&quot;:0}"/>
  <p:tag name="KSO_WM_SLIDE_POSITION" val="0*0"/>
  <p:tag name="KSO_WM_SLIDE_RATIO" val="1.777778"/>
  <p:tag name="KSO_WM_SLIDE_SIZE" val="960*539"/>
  <p:tag name="KSO_WM_SLIDE_SUBTYPE" val="picTxt"/>
  <p:tag name="KSO_WM_SLIDE_SUPPORT_FEATURE_TYPE" val="3"/>
  <p:tag name="KSO_WM_SLIDE_TYPE" val="text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COLOR_TYPE" val="1"/>
  <p:tag name="KSO_WM_TEMPLATE_INDEX" val="2021582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f320d1c9c36e2348c3efb01"/>
  <p:tag name="KSO_WM_CHIP_XID" val="5f320d1c9c36e2348c3efb02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2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ab1e6b3b8f34fc689e8db3bf1b98b28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ce50ab7415314c5ba695bb385243fa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9fc50cb4ef546f5b51be9d363fe38b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03617a01bcf742f9aaaa127be3a080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2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6e8e478fb0c58a942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fc81cb14038b43bcb7ca0b9f10fe60f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21_1*i*2"/>
  <p:tag name="KSO_WM_UNIT_INDEX" val="2"/>
  <p:tag name="KSO_WM_UNIT_LAYERLEVEL" val="1"/>
  <p:tag name="KSO_WM_UNIT_SM_LIMIT_TYPE" val="2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features&quot;:[&quot;collage&quot;,&quot;carousel&quot;],&quot;support_big_font&quot;:false,&quot;fill_id&quot;:&quot;dbd48f1022174d91a904003a42a44ec0&quot;,&quot;fill_align&quot;:&quot;c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6d37605f4ba842028aff7707b4ec7ce0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e8e478fb0c58a9422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5821_1"/>
  <p:tag name="KSO_WM_SLIDE_INDEX" val="1"/>
  <p:tag name="KSO_WM_SLIDE_ITEM_CNT" val="0"/>
  <p:tag name="KSO_WM_SLIDE_LAYOUT" val="a_d_f"/>
  <p:tag name="KSO_WM_SLIDE_LAYOUT_CNT" val="1_1_1"/>
  <p:tag name="KSO_WM_SLIDE_LAYOUT_INFO" val="{&quot;id&quot;:&quot;2020-12-10T00:11:37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10T00:11:37&quot;,&quot;margin&quot;:{&quot;bottom&quot;:0.3970000147819519,&quot;left&quot;:1.2699999809265137,&quot;right&quot;:1.2699999809265137,&quot;top&quot;:0.42300000786781311},&quot;type&quot;:0},{&quot;direction&quot;:1,&quot;id&quot;:&quot;2020-12-10T00:11:37&quot;,&quot;maxSize&quot;:{&quot;size1&quot;:66.199979652444995},&quot;minSize&quot;:{&quot;size1&quot;:38.799979652444982},&quot;normalSize&quot;:{&quot;size1&quot;:44.787479652444986},&quot;subLayout&quot;:[{&quot;id&quot;:&quot;2020-12-10T00:11:37&quot;,&quot;margin&quot;:{&quot;bottom&quot;:1.6929999589920044,&quot;left&quot;:1.6929999589920044,&quot;right&quot;:0.026000002399086952,&quot;top&quot;:1.7200000286102295},&quot;type&quot;:0},{&quot;id&quot;:&quot;2020-12-10T00:11:37&quot;,&quot;margin&quot;:{&quot;bottom&quot;:1.6929999589920044,&quot;left&quot;:1.2430000305175781,&quot;right&quot;:1.6929999589920044,&quot;top&quot;:1.6929999589920044},&quot;type&quot;:0}],&quot;type&quot;:0}],&quot;type&quot;:0}"/>
  <p:tag name="KSO_WM_SLIDE_POSITION" val="0*0"/>
  <p:tag name="KSO_WM_SLIDE_RATIO" val="1.777778"/>
  <p:tag name="KSO_WM_SLIDE_SIZE" val="960*539"/>
  <p:tag name="KSO_WM_SLIDE_SUBTYPE" val="picTxt"/>
  <p:tag name="KSO_WM_SLIDE_SUPPORT_FEATURE_TYPE" val="3"/>
  <p:tag name="KSO_WM_SLIDE_TYPE" val="text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COLOR_TYPE" val="1"/>
  <p:tag name="KSO_WM_TEMPLATE_INDEX" val="2021582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2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ab1e6b3b8f34fc689e8db3bf1b98b28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ce50ab7415314c5ba695bb385243fa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9fc50cb4ef546f5b51be9d363fe38b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03617a01bcf742f9aaaa127be3a080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2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6e8e478fb0c58a942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fc81cb14038b43bcb7ca0b9f10fe60f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21_1*i*2"/>
  <p:tag name="KSO_WM_UNIT_INDEX" val="2"/>
  <p:tag name="KSO_WM_UNIT_LAYERLEVEL" val="1"/>
  <p:tag name="KSO_WM_UNIT_SM_LIMIT_TYPE" val="2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features&quot;:[&quot;collage&quot;,&quot;carousel&quot;],&quot;support_big_font&quot;:false,&quot;fill_id&quot;:&quot;dbd48f1022174d91a904003a42a44ec0&quot;,&quot;fill_align&quot;:&quot;c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6d37605f4ba842028aff7707b4ec7ce0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e8e478fb0c58a9422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5821_1"/>
  <p:tag name="KSO_WM_SLIDE_INDEX" val="1"/>
  <p:tag name="KSO_WM_SLIDE_ITEM_CNT" val="0"/>
  <p:tag name="KSO_WM_SLIDE_LAYOUT" val="a_d_f"/>
  <p:tag name="KSO_WM_SLIDE_LAYOUT_CNT" val="1_1_1"/>
  <p:tag name="KSO_WM_SLIDE_LAYOUT_INFO" val="{&quot;id&quot;:&quot;2020-12-10T00:11:37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10T00:11:37&quot;,&quot;margin&quot;:{&quot;bottom&quot;:0.3970000147819519,&quot;left&quot;:1.2699999809265137,&quot;right&quot;:1.2699999809265137,&quot;top&quot;:0.42300000786781311},&quot;type&quot;:0},{&quot;direction&quot;:1,&quot;id&quot;:&quot;2020-12-10T00:11:37&quot;,&quot;maxSize&quot;:{&quot;size1&quot;:66.199979652444995},&quot;minSize&quot;:{&quot;size1&quot;:38.799979652444982},&quot;normalSize&quot;:{&quot;size1&quot;:44.787479652444986},&quot;subLayout&quot;:[{&quot;id&quot;:&quot;2020-12-10T00:11:37&quot;,&quot;margin&quot;:{&quot;bottom&quot;:1.6929999589920044,&quot;left&quot;:1.6929999589920044,&quot;right&quot;:0.026000002399086952,&quot;top&quot;:1.7200000286102295},&quot;type&quot;:0},{&quot;id&quot;:&quot;2020-12-10T00:11:37&quot;,&quot;margin&quot;:{&quot;bottom&quot;:1.6929999589920044,&quot;left&quot;:1.2430000305175781,&quot;right&quot;:1.6929999589920044,&quot;top&quot;:1.6929999589920044},&quot;type&quot;:0}],&quot;type&quot;:0}],&quot;type&quot;:0}"/>
  <p:tag name="KSO_WM_SLIDE_POSITION" val="0*0"/>
  <p:tag name="KSO_WM_SLIDE_RATIO" val="1.777778"/>
  <p:tag name="KSO_WM_SLIDE_SIZE" val="960*539"/>
  <p:tag name="KSO_WM_SLIDE_SUBTYPE" val="picTxt"/>
  <p:tag name="KSO_WM_SLIDE_SUPPORT_FEATURE_TYPE" val="3"/>
  <p:tag name="KSO_WM_SLIDE_TYPE" val="text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COLOR_TYPE" val="1"/>
  <p:tag name="KSO_WM_TEMPLATE_INDEX" val="2021582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2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ab1e6b3b8f34fc689e8db3bf1b98b28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ce50ab7415314c5ba695bb385243fa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9fc50cb4ef546f5b51be9d363fe38b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03617a01bcf742f9aaaa127be3a080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2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6e8e478fb0c58a9422"/>
  <p:tag name="KSO_WM_TAG_VERSION" val="1.0"/>
  <p:tag name="KSO_WM_TEMPLATE_ASSEMBLE_GROUPID" val="5fd0f7381fa9d42129ddca14"/>
  <p:tag name="KSO_WM_TEMPLATE_ASSEMBLE_XID" val="5fd0f7381fa9d42129ddca14"/>
  <p:tag name="KSO_WM_TEMPLATE_CATEGORY" val="diagram"/>
  <p:tag name="KSO_WM_TEMPLATE_INDEX" val="20215821"/>
  <p:tag name="KSO_WM_UNIT_BLOCK" val="0"/>
  <p:tag name="KSO_WM_UNIT_COMPATIBLE" val="0"/>
  <p:tag name="KSO_WM_UNIT_DEC_AREA_ID" val="fc81cb14038b43bcb7ca0b9f10fe60f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21_1*i*2"/>
  <p:tag name="KSO_WM_UNIT_INDEX" val="2"/>
  <p:tag name="KSO_WM_UNIT_LAYERLEVEL" val="1"/>
  <p:tag name="KSO_WM_UNIT_SM_LIMIT_TYPE" val="2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b4bdabd9447412fa248e886e1c0e2a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COMPATIBLE" val="1"/>
  <p:tag name="KSO_WM_UNIT_DEC_AREA_ID" val="f92cb99e7c7f4416a37edf10f51d2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83_1*d*1"/>
  <p:tag name="KSO_WM_UNIT_INDEX" val="1"/>
  <p:tag name="KSO_WM_UNIT_LAYERLEVEL" val="1"/>
  <p:tag name="KSO_WM_UNIT_PLACING_PICTURE" val="4b4bdabd9447412fa248e886e1c0e2a1"/>
  <p:tag name="KSO_WM_UNIT_PLACING_PICTURE_COLLAGE_VIEWPORT" val="{&quot;height&quot;:5697,&quot;width&quot;:7230.8623273773455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100*139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3:40:58&quot;,&quot;maxSize&quot;:{&quot;size1&quot;:29},&quot;minSize&quot;:{&quot;size1&quot;:29},&quot;normalSize&quot;:{&quot;size1&quot;:29},&quot;subLayout&quot;:[{&quot;direction&quot;:1,&quot;id&quot;:&quot;2020-12-09T23:40:58&quot;,&quot;maxSize&quot;:{&quot;size1&quot;:62.600000000000001},&quot;minSize&quot;:{&quot;size1&quot;:62.600000000000001},&quot;normalSize&quot;:{&quot;size1&quot;:62.600000000000001},&quot;subLayout&quot;:[{&quot;id&quot;:&quot;2020-12-09T23:40:58&quot;,&quot;margin&quot;:{&quot;bottom&quot;:0.42300000786781311,&quot;left&quot;:1.6929999589920044,&quot;right&quot;:0.026000002399086952,&quot;top&quot;:2.1170001029968262},&quot;type&quot;:0},{&quot;id&quot;:&quot;2020-12-09T23:40:58&quot;,&quot;margin&quot;:{&quot;bottom&quot;:0.42300000786781311,&quot;left&quot;:2.2930002212524414,&quot;right&quot;:0.84700000286102295,&quot;top&quot;:2.1170001029968262},&quot;type&quot;:0}],&quot;type&quot;:0},{&quot;direction&quot;:1,&quot;id&quot;:&quot;2020-12-09T23:40:58&quot;,&quot;maxSize&quot;:{&quot;size1&quot;:48.700000000000003},&quot;minSize&quot;:{&quot;size1&quot;:48.700000000000003},&quot;normalSize&quot;:{&quot;size1&quot;:48.700000000000003},&quot;subLayout&quot;:[{&quot;id&quot;:&quot;2020-12-09T23:40:58&quot;,&quot;margin&quot;:{&quot;bottom&quot;:1.6670000553131104,&quot;left&quot;:1.6929999589920044,&quot;right&quot;:0.81999999284744263,&quot;top&quot;:0.83800005912780762},&quot;type&quot;:0},{&quot;id&quot;:&quot;2020-12-09T23:40:58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  <p:tag name="KSO_WM_UNIT_PLACING_PICTURE_USER_VIEWPORT" val="{&quot;height&quot;:3563.8960629921257,&quot;width&quot;:3913.957480314960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f320d1c9c36e2348c3efb01"/>
  <p:tag name="KSO_WM_CHIP_XID" val="5f320d1c9c36e2348c3efb02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b4bdabd9447412fa248e886e1c0e2a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COMPATIBLE" val="1"/>
  <p:tag name="KSO_WM_UNIT_DEC_AREA_ID" val="f92cb99e7c7f4416a37edf10f51d2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83_1*d*1"/>
  <p:tag name="KSO_WM_UNIT_INDEX" val="1"/>
  <p:tag name="KSO_WM_UNIT_LAYERLEVEL" val="1"/>
  <p:tag name="KSO_WM_UNIT_PLACING_PICTURE" val="4b4bdabd9447412fa248e886e1c0e2a1"/>
  <p:tag name="KSO_WM_UNIT_PLACING_PICTURE_COLLAGE_VIEWPORT" val="{&quot;height&quot;:5697,&quot;width&quot;:7230.8623273773455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100*139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3:40:58&quot;,&quot;maxSize&quot;:{&quot;size1&quot;:29},&quot;minSize&quot;:{&quot;size1&quot;:29},&quot;normalSize&quot;:{&quot;size1&quot;:29},&quot;subLayout&quot;:[{&quot;direction&quot;:1,&quot;id&quot;:&quot;2020-12-09T23:40:58&quot;,&quot;maxSize&quot;:{&quot;size1&quot;:62.600000000000001},&quot;minSize&quot;:{&quot;size1&quot;:62.600000000000001},&quot;normalSize&quot;:{&quot;size1&quot;:62.600000000000001},&quot;subLayout&quot;:[{&quot;id&quot;:&quot;2020-12-09T23:40:58&quot;,&quot;margin&quot;:{&quot;bottom&quot;:0.42300000786781311,&quot;left&quot;:1.6929999589920044,&quot;right&quot;:0.026000002399086952,&quot;top&quot;:2.1170001029968262},&quot;type&quot;:0},{&quot;id&quot;:&quot;2020-12-09T23:40:58&quot;,&quot;margin&quot;:{&quot;bottom&quot;:0.42300000786781311,&quot;left&quot;:2.2930002212524414,&quot;right&quot;:0.84700000286102295,&quot;top&quot;:2.1170001029968262},&quot;type&quot;:0}],&quot;type&quot;:0},{&quot;direction&quot;:1,&quot;id&quot;:&quot;2020-12-09T23:40:58&quot;,&quot;maxSize&quot;:{&quot;size1&quot;:48.700000000000003},&quot;minSize&quot;:{&quot;size1&quot;:48.700000000000003},&quot;normalSize&quot;:{&quot;size1&quot;:48.700000000000003},&quot;subLayout&quot;:[{&quot;id&quot;:&quot;2020-12-09T23:40:58&quot;,&quot;margin&quot;:{&quot;bottom&quot;:1.6670000553131104,&quot;left&quot;:1.6929999589920044,&quot;right&quot;:0.81999999284744263,&quot;top&quot;:0.83800005912780762},&quot;type&quot;:0},{&quot;id&quot;:&quot;2020-12-09T23:40:58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GROUPID" val="5f320d1c9c36e2348c3efb01"/>
  <p:tag name="KSO_WM_CHIP_XID" val="5f320d1c9c36e2348c3efb02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b4bdabd9447412fa248e886e1c0e2a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COMPATIBLE" val="1"/>
  <p:tag name="KSO_WM_UNIT_DEC_AREA_ID" val="f92cb99e7c7f4416a37edf10f51d2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83_1*d*1"/>
  <p:tag name="KSO_WM_UNIT_INDEX" val="1"/>
  <p:tag name="KSO_WM_UNIT_LAYERLEVEL" val="1"/>
  <p:tag name="KSO_WM_UNIT_PLACING_PICTURE" val="4b4bdabd9447412fa248e886e1c0e2a1"/>
  <p:tag name="KSO_WM_UNIT_PLACING_PICTURE_COLLAGE_VIEWPORT" val="{&quot;height&quot;:5697,&quot;width&quot;:7230.8623273773455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100*139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30:09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30:09&quot;,&quot;margin&quot;:{&quot;bottom&quot;:0.3970000147819519,&quot;left&quot;:1.2699999809265137,&quot;right&quot;:1.2699999809265137,&quot;top&quot;:0.42300000786781311},&quot;type&quot;:0},{&quot;direction&quot;:1,&quot;id&quot;:&quot;2020-12-09T19:30:09&quot;,&quot;maxSize&quot;:{&quot;size1&quot;:63.152739679788162},&quot;minSize&quot;:{&quot;size1&quot;:46.952739679788159},&quot;normalSize&quot;:{&quot;size1&quot;:48.252739679788156},&quot;subLayout&quot;:[{&quot;id&quot;:&quot;2020-12-09T19:30:09&quot;,&quot;margin&quot;:{&quot;bottom&quot;:1.6929999589920044,&quot;left&quot;:2.1170001029968262,&quot;right&quot;:1.6929999589920044,&quot;top&quot;:1.7200000286102295},&quot;type&quot;:0},{&quot;id&quot;:&quot;2020-12-09T19:30:09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82b856fe620479585b4e3ff0e3f5c1b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c87f0279d20940d3941cbcbaa1aff1c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8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73086b7db9f4bdaa72312723764aae9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5e7ae3c92ebf4f48a7ddf5f59cc68f1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0c996402ebd49fda4822d1055a7f5c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5e7ae3c92ebf4f48a7ddf5f59cc68f1b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0eac0429b4a22950ac4224dff6b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b20e668a7daa41f28f6048b974b3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236ece53d444752b467fd58f588e1a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5e7ae3c92ebf4f48a7ddf5f59cc68f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18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30:09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30:09&quot;,&quot;margin&quot;:{&quot;bottom&quot;:0.3970000147819519,&quot;left&quot;:1.2699999809265137,&quot;right&quot;:1.2699999809265137,&quot;top&quot;:0.42300000786781311},&quot;type&quot;:0},{&quot;direction&quot;:1,&quot;id&quot;:&quot;2020-12-09T19:30:09&quot;,&quot;maxSize&quot;:{&quot;size1&quot;:63.152739679788162},&quot;minSize&quot;:{&quot;size1&quot;:46.952739679788159},&quot;normalSize&quot;:{&quot;size1&quot;:48.252739679788156},&quot;subLayout&quot;:[{&quot;id&quot;:&quot;2020-12-09T19:30:09&quot;,&quot;margin&quot;:{&quot;bottom&quot;:1.6929999589920044,&quot;left&quot;:2.1170001029968262,&quot;right&quot;:1.6929999589920044,&quot;top&quot;:1.7200000286102295},&quot;type&quot;:0},{&quot;id&quot;:&quot;2020-12-09T19:30:09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0eac0429b4a22950ac4224dff6b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b20e668a7daa41f28f6048b974b3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30:09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30:09&quot;,&quot;margin&quot;:{&quot;bottom&quot;:0.3970000147819519,&quot;left&quot;:1.2699999809265137,&quot;right&quot;:1.2699999809265137,&quot;top&quot;:0.42300000786781311},&quot;type&quot;:0},{&quot;direction&quot;:1,&quot;id&quot;:&quot;2020-12-09T19:30:09&quot;,&quot;maxSize&quot;:{&quot;size1&quot;:63.152739679788162},&quot;minSize&quot;:{&quot;size1&quot;:46.952739679788159},&quot;normalSize&quot;:{&quot;size1&quot;:48.252739679788156},&quot;subLayout&quot;:[{&quot;id&quot;:&quot;2020-12-09T19:30:09&quot;,&quot;margin&quot;:{&quot;bottom&quot;:1.6929999589920044,&quot;left&quot;:2.1170001029968262,&quot;right&quot;:1.6929999589920044,&quot;top&quot;:1.7200000286102295},&quot;type&quot;:0},{&quot;id&quot;:&quot;2020-12-09T19:30:09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0eac0429b4a22950ac4224dff6b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b20e668a7daa41f28f6048b974b3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30:09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30:09&quot;,&quot;margin&quot;:{&quot;bottom&quot;:0.3970000147819519,&quot;left&quot;:1.2699999809265137,&quot;right&quot;:1.2699999809265137,&quot;top&quot;:0.42300000786781311},&quot;type&quot;:0},{&quot;direction&quot;:1,&quot;id&quot;:&quot;2020-12-09T19:30:09&quot;,&quot;maxSize&quot;:{&quot;size1&quot;:63.152739679788162},&quot;minSize&quot;:{&quot;size1&quot;:46.952739679788159},&quot;normalSize&quot;:{&quot;size1&quot;:48.252739679788156},&quot;subLayout&quot;:[{&quot;id&quot;:&quot;2020-12-09T19:30:09&quot;,&quot;margin&quot;:{&quot;bottom&quot;:1.6929999589920044,&quot;left&quot;:2.1170001029968262,&quot;right&quot;:1.6929999589920044,&quot;top&quot;:1.7200000286102295},&quot;type&quot;:0},{&quot;id&quot;:&quot;2020-12-09T19:30:09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82b856fe620479585b4e3ff0e3f5c1b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c87f0279d20940d3941cbcbaa1aff1c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8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73086b7db9f4bdaa72312723764aae9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5e7ae3c92ebf4f48a7ddf5f59cc68f1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0c996402ebd49fda4822d1055a7f5c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5e7ae3c92ebf4f48a7ddf5f59cc68f1b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0eac0429b4a22950ac4224dff6b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b20e668a7daa41f28f6048b974b3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236ece53d444752b467fd58f588e1a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5e7ae3c92ebf4f48a7ddf5f59cc68f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18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30:09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30:09&quot;,&quot;margin&quot;:{&quot;bottom&quot;:0.3970000147819519,&quot;left&quot;:1.2699999809265137,&quot;right&quot;:1.2699999809265137,&quot;top&quot;:0.42300000786781311},&quot;type&quot;:0},{&quot;direction&quot;:1,&quot;id&quot;:&quot;2020-12-09T19:30:09&quot;,&quot;maxSize&quot;:{&quot;size1&quot;:63.152739679788162},&quot;minSize&quot;:{&quot;size1&quot;:46.952739679788159},&quot;normalSize&quot;:{&quot;size1&quot;:48.252739679788156},&quot;subLayout&quot;:[{&quot;id&quot;:&quot;2020-12-09T19:30:09&quot;,&quot;margin&quot;:{&quot;bottom&quot;:1.6929999589920044,&quot;left&quot;:2.1170001029968262,&quot;right&quot;:1.6929999589920044,&quot;top&quot;:1.7200000286102295},&quot;type&quot;:0},{&quot;id&quot;:&quot;2020-12-09T19:30:09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  <p:tag name="KSO_WM_UNIT_PLACING_PICTURE_USER_VIEWPORT" val="{&quot;height&quot;:3602.636220472441,&quot;width&quot;:3901.7417322834644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82b856fe620479585b4e3ff0e3f5c1b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c87f0279d20940d3941cbcbaa1aff1c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8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73086b7db9f4bdaa72312723764aae9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5e7ae3c92ebf4f48a7ddf5f59cc68f1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60c996402ebd49fda4822d1055a7f5c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5e7ae3c92ebf4f48a7ddf5f59cc68f1b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0eac0429b4a22950ac4224dff6b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b20e668a7daa41f28f6048b974b3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236ece53d444752b467fd58f588e1a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5401fa9d42129dd3882"/>
  <p:tag name="KSO_WM_TEMPLATE_ASSEMBLE_XID" val="5fd0b5401fa9d42129dd3882"/>
  <p:tag name="KSO_WM_TEMPLATE_CATEGORY" val="diagram"/>
  <p:tag name="KSO_WM_TEMPLATE_INDEX" val="20211181"/>
  <p:tag name="KSO_WM_UNIT_BLOCK" val="0"/>
  <p:tag name="KSO_WM_UNIT_COMPATIBLE" val="0"/>
  <p:tag name="KSO_WM_UNIT_DEC_AREA_ID" val="5e7ae3c92ebf4f48a7ddf5f59cc68f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18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507_1"/>
  <p:tag name="KSO_WM_SLIDE_INDEX" val="1"/>
  <p:tag name="KSO_WM_SLIDE_ITEM_CNT" val="0"/>
  <p:tag name="KSO_WM_SLIDE_LAYOUT" val="a_f"/>
  <p:tag name="KSO_WM_SLIDE_LAYOUT_CNT" val="1_1"/>
  <p:tag name="KSO_WM_SLIDE_LAYOUT_INFO" val="{&quot;id&quot;:&quot;2020-12-09T22:05:47&quot;,&quot;maxSize&quot;:{&quot;size1&quot;:28.899999999999999},&quot;minSize&quot;:{&quot;size1&quot;:22.199999999999999},&quot;normalSize&quot;:{&quot;size1&quot;:27.533148148148147},&quot;subLayout&quot;:[{&quot;id&quot;:&quot;2020-12-09T22:05:47&quot;,&quot;margin&quot;:{&quot;bottom&quot;:0.42300000786781311,&quot;left&quot;:1.6929999589920044,&quot;right&quot;:5.9270000457763672,&quot;top&quot;:1.6929999589920044},&quot;type&quot;:0},{&quot;id&quot;:&quot;2020-12-09T22:05:47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ureTxt"/>
  <p:tag name="KSO_WM_SLIDE_SUPPORT_FEATURE_TYPE" val="0"/>
  <p:tag name="KSO_WM_SLIDE_TYPE" val="text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COLOR_TYPE" val="1"/>
  <p:tag name="KSO_WM_TEMPLATE_INDEX" val="20212507"/>
  <p:tag name="KSO_WM_TEMPLATE_MASTER_TYPE" val="0"/>
  <p:tag name="KSO_WM_TEMPLATE_SUBCATEGORY" val="2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507_1**"/>
  <p:tag name="KSO_WM_UNIT_LAYERLEVEL" val="1"/>
  <p:tag name="KSO_WM_UNIT_SM_LIMIT_TYPE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32b6fb78028446f8d90b7eab93f947b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6276f797ae1f46448573c50e58e09c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50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243c535a7c9b4c50b52037d295db2d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dc69f121cba748dd912cd77cd495f76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507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cd1a4e211c6467894686d9ace86757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dc69f121cba748dd912cd77cd495f7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50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507_1"/>
  <p:tag name="KSO_WM_SLIDE_INDEX" val="1"/>
  <p:tag name="KSO_WM_SLIDE_ITEM_CNT" val="0"/>
  <p:tag name="KSO_WM_SLIDE_LAYOUT" val="a_f"/>
  <p:tag name="KSO_WM_SLIDE_LAYOUT_CNT" val="1_1"/>
  <p:tag name="KSO_WM_SLIDE_LAYOUT_INFO" val="{&quot;id&quot;:&quot;2020-12-09T22:05:47&quot;,&quot;maxSize&quot;:{&quot;size1&quot;:28.899999999999999},&quot;minSize&quot;:{&quot;size1&quot;:22.199999999999999},&quot;normalSize&quot;:{&quot;size1&quot;:27.533148148148147},&quot;subLayout&quot;:[{&quot;id&quot;:&quot;2020-12-09T22:05:47&quot;,&quot;margin&quot;:{&quot;bottom&quot;:0.42300000786781311,&quot;left&quot;:1.6929999589920044,&quot;right&quot;:5.9270000457763672,&quot;top&quot;:1.6929999589920044},&quot;type&quot;:0},{&quot;id&quot;:&quot;2020-12-09T22:05:47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ureTxt"/>
  <p:tag name="KSO_WM_SLIDE_SUPPORT_FEATURE_TYPE" val="0"/>
  <p:tag name="KSO_WM_SLIDE_TYPE" val="text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COLOR_TYPE" val="1"/>
  <p:tag name="KSO_WM_TEMPLATE_INDEX" val="20212507"/>
  <p:tag name="KSO_WM_TEMPLATE_MASTER_TYPE" val="0"/>
  <p:tag name="KSO_WM_TEMPLATE_SUBCATEGORY" val="2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507_1**"/>
  <p:tag name="KSO_WM_UNIT_LAYERLEVEL" val="1"/>
  <p:tag name="KSO_WM_UNIT_SM_LIMIT_TYPE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32b6fb78028446f8d90b7eab93f947b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6276f797ae1f46448573c50e58e09c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50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243c535a7c9b4c50b52037d295db2d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dc69f121cba748dd912cd77cd495f76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507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cd1a4e211c6467894686d9ace86757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dc69f121cba748dd912cd77cd495f7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50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5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2507_1"/>
  <p:tag name="KSO_WM_SLIDE_INDEX" val="1"/>
  <p:tag name="KSO_WM_SLIDE_ITEM_CNT" val="0"/>
  <p:tag name="KSO_WM_SLIDE_LAYOUT" val="a_f"/>
  <p:tag name="KSO_WM_SLIDE_LAYOUT_CNT" val="1_1"/>
  <p:tag name="KSO_WM_SLIDE_LAYOUT_INFO" val="{&quot;id&quot;:&quot;2020-12-09T22:05:47&quot;,&quot;maxSize&quot;:{&quot;size1&quot;:28.899999999999999},&quot;minSize&quot;:{&quot;size1&quot;:22.199999999999999},&quot;normalSize&quot;:{&quot;size1&quot;:27.533148148148147},&quot;subLayout&quot;:[{&quot;id&quot;:&quot;2020-12-09T22:05:47&quot;,&quot;margin&quot;:{&quot;bottom&quot;:0.42300000786781311,&quot;left&quot;:1.6929999589920044,&quot;right&quot;:5.9270000457763672,&quot;top&quot;:1.6929999589920044},&quot;type&quot;:0},{&quot;id&quot;:&quot;2020-12-09T22:05:47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ureTxt"/>
  <p:tag name="KSO_WM_SLIDE_SUPPORT_FEATURE_TYPE" val="0"/>
  <p:tag name="KSO_WM_SLIDE_TYPE" val="text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COLOR_TYPE" val="1"/>
  <p:tag name="KSO_WM_TEMPLATE_INDEX" val="20212507"/>
  <p:tag name="KSO_WM_TEMPLATE_MASTER_TYPE" val="0"/>
  <p:tag name="KSO_WM_TEMPLATE_SUBCATEGORY" val="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2507_1**"/>
  <p:tag name="KSO_WM_UNIT_LAYERLEVEL" val="1"/>
  <p:tag name="KSO_WM_UNIT_SM_LIMIT_TYPE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32b6fb78028446f8d90b7eab93f947b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6276f797ae1f46448573c50e58e09c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50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243c535a7c9b4c50b52037d295db2d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dc69f121cba748dd912cd77cd495f76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507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cd1a4e211c6467894686d9ace86757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MPATIBLE" val="0"/>
  <p:tag name="KSO_WM_UNIT_DEC_AREA_ID" val="dc69f121cba748dd912cd77cd495f7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50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5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0d9bb1fa9d42129dd892e"/>
  <p:tag name="KSO_WM_TEMPLATE_ASSEMBLE_XID" val="5fd0d9bb1fa9d42129dd892e"/>
  <p:tag name="KSO_WM_TEMPLATE_CATEGORY" val="diagram"/>
  <p:tag name="KSO_WM_TEMPLATE_INDEX" val="20212507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07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1061130a4144b7ab47d5e1e4d3a8a7f&quot;,&quot;fill_align&quot;:&quot;cm&quot;,&quot;chip_types&quot;:[&quot;text&quot;,&quot;header&quot;]},{&quot;text_align&quot;:&quot;lm&quot;,&quot;text_direction&quot;:&quot;horizontal&quot;,&quot;support_big_font&quot;:false,&quot;fill_id&quot;:&quot;6e5ba7b2801a498e8ac3da91ce1506e1&quot;,&quot;fill_align&quot;:&quot;cm&quot;,&quot;chip_types&quot;:[&quot;picture&quot;]}]]"/>
  <p:tag name="KSO_WM_CHIP_GROUPID" val="5f700fca747e3ea6e292926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fca747e3ea6e292926c"/>
  <p:tag name="KSO_WM_SLIDE_BACKGROUND" val="[&quot;general&quot;]"/>
  <p:tag name="KSO_WM_SLIDE_BACKGROUND_TYPE" val="general"/>
  <p:tag name="KSO_WM_SLIDE_BK_DARK_LIGHT" val="2"/>
  <p:tag name="KSO_WM_SLIDE_ID" val="diagram2021172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7T20:04:30&quot;,&quot;maxSize&quot;:{&quot;size1&quot;:47.399999999999999},&quot;minSize&quot;:{&quot;size1&quot;:31.199999999999999},&quot;normalSize&quot;:{&quot;size1&quot;:42.649999999999991},&quot;subLayout&quot;:[{&quot;id&quot;:&quot;2020-09-27T20:04:30&quot;,&quot;margin&quot;:{&quot;bottom&quot;:3.3870000839233398,&quot;left&quot;:1.6929999589920044,&quot;right&quot;:1.6670000553131104,&quot;top&quot;:3.3870000839233398},&quot;type&quot;:0},{&quot;id&quot;:&quot;2020-09-27T20:04:30&quot;,&quot;margin&quot;:{&quot;bottom&quot;:3.3870000839233398,&quot;left&quot;:0.026000002399086952,&quot;right&quot;:3.809999942779541,&quot;top&quot;:3.3870000839233398},&quot;type&quot;:0}],&quot;type&quot;:0}"/>
  <p:tag name="KSO_WM_SLIDE_POSITION" val="48*11"/>
  <p:tag name="KSO_WM_SLIDE_RATIO" val="1.777778"/>
  <p:tag name="KSO_WM_SLIDE_SIZE" val="899*516"/>
  <p:tag name="KSO_WM_SLIDE_SUBTYPE" val="picTxt"/>
  <p:tag name="KSO_WM_SLIDE_SUPPORT_FEATURE_TYPE" val="0"/>
  <p:tag name="KSO_WM_SLIDE_TYPE" val="text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COLOR_TYPE" val="1"/>
  <p:tag name="KSO_WM_TEMPLATE_INDEX" val="20211722"/>
  <p:tag name="KSO_WM_TEMPLATE_MASTER_TYPE" val="0"/>
  <p:tag name="KSO_WM_TEMPLATE_SUBCATEGORY" val="2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a-3-2"/>
  <p:tag name="KSO_WM_UNIT_TYPE" val="a"/>
  <p:tag name="KSO_WM_UNIT_VALUE" val="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21061130a4144b7ab47d5e1e4d3a8a7f&quot;,&quot;fill_align&quot;:&quot;cm&quot;,&quot;chip_types&quot;:[&quot;text&quot;,&quot;header&quot;]},{&quot;text_align&quot;:&quot;lm&quot;,&quot;text_direction&quot;:&quot;horizontal&quot;,&quot;support_big_font&quot;:false,&quot;fill_id&quot;:&quot;6e5ba7b2801a498e8ac3da91ce1506e1&quot;,&quot;fill_align&quot;:&quot;cm&quot;,&quot;chip_types&quot;:[&quot;picture&quot;]}]]"/>
  <p:tag name="KSO_WM_CHIP_GROUPID" val="5f700fca747e3ea6e292926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fca747e3ea6e292926c"/>
  <p:tag name="KSO_WM_SLIDE_BACKGROUND" val="[&quot;general&quot;]"/>
  <p:tag name="KSO_WM_SLIDE_BACKGROUND_TYPE" val="general"/>
  <p:tag name="KSO_WM_SLIDE_BK_DARK_LIGHT" val="2"/>
  <p:tag name="KSO_WM_SLIDE_ID" val="diagram2021172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7T20:04:30&quot;,&quot;maxSize&quot;:{&quot;size1&quot;:47.399999999999999},&quot;minSize&quot;:{&quot;size1&quot;:31.199999999999999},&quot;normalSize&quot;:{&quot;size1&quot;:42.649999999999991},&quot;subLayout&quot;:[{&quot;id&quot;:&quot;2020-09-27T20:04:30&quot;,&quot;margin&quot;:{&quot;bottom&quot;:3.3870000839233398,&quot;left&quot;:1.6929999589920044,&quot;right&quot;:1.6670000553131104,&quot;top&quot;:3.3870000839233398},&quot;type&quot;:0},{&quot;id&quot;:&quot;2020-09-27T20:04:30&quot;,&quot;margin&quot;:{&quot;bottom&quot;:3.3870000839233398,&quot;left&quot;:0.026000002399086952,&quot;right&quot;:3.809999942779541,&quot;top&quot;:3.3870000839233398},&quot;type&quot;:0}],&quot;type&quot;:0}"/>
  <p:tag name="KSO_WM_SLIDE_POSITION" val="48*11"/>
  <p:tag name="KSO_WM_SLIDE_RATIO" val="1.777778"/>
  <p:tag name="KSO_WM_SLIDE_SIZE" val="899*516"/>
  <p:tag name="KSO_WM_SLIDE_SUBTYPE" val="picTxt"/>
  <p:tag name="KSO_WM_SLIDE_SUPPORT_FEATURE_TYPE" val="0"/>
  <p:tag name="KSO_WM_SLIDE_TYPE" val="text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COLOR_TYPE" val="1"/>
  <p:tag name="KSO_WM_TEMPLATE_INDEX" val="20211722"/>
  <p:tag name="KSO_WM_TEMPLATE_MASTER_TYPE" val="0"/>
  <p:tag name="KSO_WM_TEMPLATE_SUBCATEGORY" val="2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0fca747e3ea6e292926b"/>
  <p:tag name="KSO_WM_CHIP_XID" val="5f700fca747e3ea6e292926c"/>
  <p:tag name="KSO_WM_TAG_VERSION" val="1.0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e74477f8ef594dd7b59eb9947d37cdb4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5bd02d45a5c945d0bc5f9768956796b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722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4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edf51e748d49ab837117472e87540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07fcd0ff15d9a40ebb5d3"/>
  <p:tag name="KSO_WM_TEMPLATE_ASSEMBLE_XID" val="5f707fcd0ff15d9a40ebb5d3"/>
  <p:tag name="KSO_WM_TEMPLATE_CATEGORY" val="diagram"/>
  <p:tag name="KSO_WM_TEMPLATE_INDEX" val="20211722"/>
  <p:tag name="KSO_WM_UNIT_BLOCK" val="0"/>
  <p:tag name="KSO_WM_UNIT_COMPATIBLE" val="0"/>
  <p:tag name="KSO_WM_UNIT_DEC_AREA_ID" val="c5d94d1b2d194661a7c0e1ab9aed58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7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576dc001ee534062abfa84077d565965&quot;,&quot;fill_align&quot;:&quot;cm&quot;,&quot;chip_types&quot;:[&quot;picture&quot;]},{&quot;text_align&quot;:&quot;lm&quot;,&quot;text_direction&quot;:&quot;horizontal&quot;,&quot;support_big_font&quot;:true,&quot;fill_id&quot;:&quot;9cfa3c7c874e4cdb955fe51b0c9a9e86&quot;,&quot;fill_align&quot;:&quot;cm&quot;,&quot;chip_types&quot;:[&quot;text&quot;]}]]"/>
  <p:tag name="KSO_WM_CHIP_GROUPID" val="5f22a7a4dda340fd2c9b58e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242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9T15:05:16&quot;,&quot;maxSize&quot;:{&quot;size1&quot;:47.600000000000001},&quot;minSize&quot;:{&quot;size1&quot;:47.600000000000001},&quot;normalSize&quot;:{&quot;size1&quot;:47.600000000000001},&quot;subLayout&quot;:[{&quot;id&quot;:&quot;2020-09-29T15:05:16&quot;,&quot;margin&quot;:{&quot;bottom&quot;:6.7729997634887695,&quot;left&quot;:4.2329998016357422,&quot;right&quot;:1.2699999809265137,&quot;top&quot;:6.7729997634887695},&quot;type&quot;:0},{&quot;id&quot;:&quot;2020-09-29T15:05:16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COLOR_TYPE" val="1"/>
  <p:tag name="KSO_WM_TEMPLATE_INDEX" val="20212425"/>
  <p:tag name="KSO_WM_TEMPLATE_MASTER_TYPE" val="0"/>
  <p:tag name="KSO_WM_TEMPLATE_SUBCATEGORY" val="2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2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5917</Words>
  <Application>Microsoft Office PowerPoint</Application>
  <PresentationFormat>自定义</PresentationFormat>
  <Paragraphs>278</Paragraphs>
  <Slides>70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2021-02-03T09:05:08Z</cp:lastPrinted>
  <dcterms:created xsi:type="dcterms:W3CDTF">2021-02-03T09:05:08Z</dcterms:created>
  <dcterms:modified xsi:type="dcterms:W3CDTF">2021-03-06T05:05:58Z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