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670" r:id="rId3"/>
    <p:sldId id="639" r:id="rId4"/>
    <p:sldId id="673" r:id="rId5"/>
    <p:sldId id="640" r:id="rId6"/>
    <p:sldId id="598" r:id="rId7"/>
    <p:sldId id="632" r:id="rId8"/>
    <p:sldId id="633" r:id="rId9"/>
    <p:sldId id="631" r:id="rId10"/>
    <p:sldId id="638" r:id="rId11"/>
    <p:sldId id="637" r:id="rId12"/>
    <p:sldId id="674" r:id="rId13"/>
    <p:sldId id="675" r:id="rId14"/>
    <p:sldId id="635" r:id="rId15"/>
    <p:sldId id="677" r:id="rId16"/>
    <p:sldId id="678" r:id="rId17"/>
    <p:sldId id="676" r:id="rId18"/>
    <p:sldId id="697" r:id="rId19"/>
    <p:sldId id="628" r:id="rId20"/>
    <p:sldId id="680" r:id="rId21"/>
    <p:sldId id="629" r:id="rId22"/>
    <p:sldId id="681" r:id="rId23"/>
    <p:sldId id="683" r:id="rId24"/>
    <p:sldId id="684" r:id="rId25"/>
    <p:sldId id="682" r:id="rId26"/>
    <p:sldId id="630" r:id="rId27"/>
    <p:sldId id="685" r:id="rId28"/>
    <p:sldId id="686" r:id="rId29"/>
    <p:sldId id="687" r:id="rId30"/>
    <p:sldId id="688" r:id="rId31"/>
    <p:sldId id="689" r:id="rId32"/>
    <p:sldId id="690" r:id="rId33"/>
    <p:sldId id="691" r:id="rId34"/>
    <p:sldId id="692" r:id="rId35"/>
    <p:sldId id="700" r:id="rId36"/>
    <p:sldId id="698" r:id="rId37"/>
    <p:sldId id="699" r:id="rId38"/>
    <p:sldId id="696" r:id="rId39"/>
    <p:sldId id="695" r:id="rId40"/>
  </p:sldIdLst>
  <p:sldSz cx="12192000" cy="6858000"/>
  <p:notesSz cx="7104063" cy="10234613"/>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73" autoAdjust="0"/>
    <p:restoredTop sz="95329"/>
  </p:normalViewPr>
  <p:slideViewPr>
    <p:cSldViewPr snapToGrid="0">
      <p:cViewPr varScale="1">
        <p:scale>
          <a:sx n="73" d="100"/>
          <a:sy n="73" d="100"/>
        </p:scale>
        <p:origin x="-90" y="-33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66" d="100"/>
          <a:sy n="66" d="100"/>
        </p:scale>
        <p:origin x="0" y="0"/>
      </p:cViewPr>
      <p:guideLst/>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tags" Target="tags/tag365.xml" /><Relationship Id="rId42" Type="http://schemas.openxmlformats.org/officeDocument/2006/relationships/presProps" Target="presProps.xml" /><Relationship Id="rId43" Type="http://schemas.openxmlformats.org/officeDocument/2006/relationships/viewProps" Target="viewProps.xml" /><Relationship Id="rId44" Type="http://schemas.openxmlformats.org/officeDocument/2006/relationships/theme" Target="theme/theme1.xml" /><Relationship Id="rId45"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69.xml" /><Relationship Id="rId2" Type="http://schemas.openxmlformats.org/officeDocument/2006/relationships/tags" Target="../tags/tag70.xml"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2020/10/26</a:t>
            </a:fld>
            <a:endParaRPr kumimoji="1"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2020/10/26</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2020/10/26</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2020/10/26</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2020/10/26</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2020/10/26</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82F288E0-7875-42C4-84C8-98DBBD3BF4D2}" type="datetimeFigureOut">
              <a:rPr lang="zh-CN" altLang="en-US" smtClean="0"/>
              <a:t>2020/10/26</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2020/10/26</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82F288E0-7875-42C4-84C8-98DBBD3BF4D2}" type="datetimeFigureOut">
              <a:rPr lang="zh-CN" altLang="en-US" smtClean="0"/>
              <a:t>2020/10/26</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2020/10/26</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2020/10/26</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ags" Target="../tags/tag62.xml" /><Relationship Id="rId12" Type="http://schemas.openxmlformats.org/officeDocument/2006/relationships/tags" Target="../tags/tag63.xml" /><Relationship Id="rId13" Type="http://schemas.openxmlformats.org/officeDocument/2006/relationships/tags" Target="../tags/tag64.xml" /><Relationship Id="rId14" Type="http://schemas.openxmlformats.org/officeDocument/2006/relationships/tags" Target="../tags/tag65.xml" /><Relationship Id="rId15" Type="http://schemas.openxmlformats.org/officeDocument/2006/relationships/tags" Target="../tags/tag66.xml" /><Relationship Id="rId16" Type="http://schemas.openxmlformats.org/officeDocument/2006/relationships/tags" Target="../tags/tag67.xml" /><Relationship Id="rId17" Type="http://schemas.openxmlformats.org/officeDocument/2006/relationships/image" Target="../media/image1.png" /><Relationship Id="rId18" Type="http://schemas.openxmlformats.org/officeDocument/2006/relationships/tags" Target="../tags/tag68.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1"/>
          </p:custDataLst>
        </p:nvPr>
      </p:nvGrpSpPr>
      <p:grpSpPr>
        <a:xfrm>
          <a:off x="0" y="0"/>
          <a: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2020/10/26</a:t>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descr="课件学科网logo"/>
          <p:cNvPicPr>
            <a:picLocks noChangeAspect="1"/>
          </p:cNvPicPr>
          <p:nvPr userDrawn="1">
            <p:custDataLst>
              <p:tags r:id="rId18"/>
            </p:custDataLst>
          </p:nvPr>
        </p:nvPicPr>
        <p:blipFill>
          <a:blip r:embed="rId17"/>
          <a:stretch>
            <a:fillRect/>
          </a:stretch>
        </p:blipFill>
        <p:spPr>
          <a:xfrm>
            <a:off x="10422890" y="0"/>
            <a:ext cx="1769110" cy="7200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image" Target="../media/image2.png" /><Relationship Id="rId8" Type="http://schemas.openxmlformats.org/officeDocument/2006/relationships/tags" Target="../tags/tag81.xml" /><Relationship Id="rId9" Type="http://schemas.openxmlformats.org/officeDocument/2006/relationships/tags" Target="../tags/tag8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hyperlink" Target="https://baike.baidu.com/item/%E6%9D%8E%E4%BC%9F%E6%A3%AE/10836939" TargetMode="External" /><Relationship Id="rId11" Type="http://schemas.openxmlformats.org/officeDocument/2006/relationships/hyperlink" Target="https://baike.baidu.com/item/%E6%9F%94%E7%9F%B3/951615" TargetMode="External" /><Relationship Id="rId12" Type="http://schemas.openxmlformats.org/officeDocument/2006/relationships/hyperlink" Target="https://baike.baidu.com/item/%E8%83%A1%E4%B9%9F%E9%A2%91/951202" TargetMode="External" /><Relationship Id="rId13" Type="http://schemas.openxmlformats.org/officeDocument/2006/relationships/hyperlink" Target="https://baike.baidu.com/item/%E5%86%AF%E9%93%BF/1356515" TargetMode="External" /><Relationship Id="rId14" Type="http://schemas.openxmlformats.org/officeDocument/2006/relationships/image" Target="../media/image3.jpeg" /><Relationship Id="rId15" Type="http://schemas.openxmlformats.org/officeDocument/2006/relationships/tags" Target="../tags/tag163.xml" /><Relationship Id="rId2" Type="http://schemas.openxmlformats.org/officeDocument/2006/relationships/tags" Target="../tags/tag157.xml" /><Relationship Id="rId3" Type="http://schemas.openxmlformats.org/officeDocument/2006/relationships/tags" Target="../tags/tag158.xml" /><Relationship Id="rId4" Type="http://schemas.openxmlformats.org/officeDocument/2006/relationships/tags" Target="../tags/tag159.xml" /><Relationship Id="rId5" Type="http://schemas.openxmlformats.org/officeDocument/2006/relationships/tags" Target="../tags/tag160.xml" /><Relationship Id="rId6" Type="http://schemas.openxmlformats.org/officeDocument/2006/relationships/tags" Target="../tags/tag161.xml" /><Relationship Id="rId7" Type="http://schemas.openxmlformats.org/officeDocument/2006/relationships/tags" Target="../tags/tag162.xml" /><Relationship Id="rId8" Type="http://schemas.openxmlformats.org/officeDocument/2006/relationships/hyperlink" Target="https://baike.baidu.com/item/%E4%B8%AD%E5%9B%BD%E5%B7%A6%E7%BF%BC%E4%BD%9C%E5%AE%B6%E8%81%94%E7%9B%9F/1704029" TargetMode="External" /><Relationship Id="rId9" Type="http://schemas.openxmlformats.org/officeDocument/2006/relationships/hyperlink" Target="https://baike.baidu.com/item/%E6%AE%B7%E5%A4%AB/761527" TargetMode="Ex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4.xml" /><Relationship Id="rId3" Type="http://schemas.openxmlformats.org/officeDocument/2006/relationships/tags" Target="../tags/tag165.xml" /><Relationship Id="rId4" Type="http://schemas.openxmlformats.org/officeDocument/2006/relationships/tags" Target="../tags/tag166.xml" /><Relationship Id="rId5" Type="http://schemas.openxmlformats.org/officeDocument/2006/relationships/tags" Target="../tags/tag167.xml" /><Relationship Id="rId6" Type="http://schemas.openxmlformats.org/officeDocument/2006/relationships/tags" Target="../tags/tag168.xml" /><Relationship Id="rId7" Type="http://schemas.openxmlformats.org/officeDocument/2006/relationships/tags" Target="../tags/tag169.xml" /><Relationship Id="rId8" Type="http://schemas.openxmlformats.org/officeDocument/2006/relationships/image" Target="../media/image10.jpeg" /><Relationship Id="rId9" Type="http://schemas.openxmlformats.org/officeDocument/2006/relationships/tags" Target="../tags/tag17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1.xml" /><Relationship Id="rId3" Type="http://schemas.openxmlformats.org/officeDocument/2006/relationships/tags" Target="../tags/tag172.xml" /><Relationship Id="rId4" Type="http://schemas.openxmlformats.org/officeDocument/2006/relationships/tags" Target="../tags/tag173.xml" /><Relationship Id="rId5" Type="http://schemas.openxmlformats.org/officeDocument/2006/relationships/tags" Target="../tags/tag174.xml" /><Relationship Id="rId6" Type="http://schemas.openxmlformats.org/officeDocument/2006/relationships/tags" Target="../tags/tag175.xml" /><Relationship Id="rId7" Type="http://schemas.openxmlformats.org/officeDocument/2006/relationships/tags" Target="../tags/tag176.xml" /><Relationship Id="rId8" Type="http://schemas.openxmlformats.org/officeDocument/2006/relationships/image" Target="../media/image11.jpeg" /><Relationship Id="rId9" Type="http://schemas.openxmlformats.org/officeDocument/2006/relationships/tags" Target="../tags/tag17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8.xml" /><Relationship Id="rId3" Type="http://schemas.openxmlformats.org/officeDocument/2006/relationships/tags" Target="../tags/tag179.xml" /><Relationship Id="rId4" Type="http://schemas.openxmlformats.org/officeDocument/2006/relationships/tags" Target="../tags/tag180.xml" /><Relationship Id="rId5" Type="http://schemas.openxmlformats.org/officeDocument/2006/relationships/tags" Target="../tags/tag181.xml" /><Relationship Id="rId6" Type="http://schemas.openxmlformats.org/officeDocument/2006/relationships/tags" Target="../tags/tag182.xml" /><Relationship Id="rId7" Type="http://schemas.openxmlformats.org/officeDocument/2006/relationships/image" Target="../media/image12.jpeg" /><Relationship Id="rId8" Type="http://schemas.openxmlformats.org/officeDocument/2006/relationships/tags" Target="../tags/tag18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4.xml" /><Relationship Id="rId3" Type="http://schemas.openxmlformats.org/officeDocument/2006/relationships/tags" Target="../tags/tag185.xml" /><Relationship Id="rId4" Type="http://schemas.openxmlformats.org/officeDocument/2006/relationships/tags" Target="../tags/tag186.xml" /><Relationship Id="rId5" Type="http://schemas.openxmlformats.org/officeDocument/2006/relationships/tags" Target="../tags/tag187.xml" /><Relationship Id="rId6" Type="http://schemas.openxmlformats.org/officeDocument/2006/relationships/tags" Target="../tags/tag188.xml" /><Relationship Id="rId7" Type="http://schemas.openxmlformats.org/officeDocument/2006/relationships/image" Target="../media/image12.jpeg" /><Relationship Id="rId8" Type="http://schemas.openxmlformats.org/officeDocument/2006/relationships/tags" Target="../tags/tag18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0.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tags" Target="../tags/tag194.xml" /><Relationship Id="rId7" Type="http://schemas.openxmlformats.org/officeDocument/2006/relationships/image" Target="../media/image12.jpeg" /><Relationship Id="rId8" Type="http://schemas.openxmlformats.org/officeDocument/2006/relationships/tags" Target="../tags/tag19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hyperlink" Target="https://baike.baidu.com/item/%E5%B7%A6%E8%81%94/1432672" TargetMode="External" /><Relationship Id="rId11" Type="http://schemas.openxmlformats.org/officeDocument/2006/relationships/hyperlink" Target="https://baike.baidu.com/item/%E5%AD%A9%E5%84%BF%E5%A1%94/3663252" TargetMode="External" /><Relationship Id="rId12" Type="http://schemas.openxmlformats.org/officeDocument/2006/relationships/hyperlink" Target="https://baike.baidu.com/item/%E5%88%AB%E4%BA%86%EF%BC%8C%E5%93%A5%E5%93%A5/5864838" TargetMode="External" /><Relationship Id="rId13" Type="http://schemas.openxmlformats.org/officeDocument/2006/relationships/hyperlink" Target="https://baike.baidu.com/item/%E8%A1%80%E5%AD%97/5930725" TargetMode="External" /><Relationship Id="rId14" Type="http://schemas.openxmlformats.org/officeDocument/2006/relationships/hyperlink" Target="https://baike.baidu.com/item/%E5%88%97%E5%AE%81%E9%9D%92%E5%B9%B4/3697431" TargetMode="External" /><Relationship Id="rId15" Type="http://schemas.openxmlformats.org/officeDocument/2006/relationships/image" Target="../media/image13.jpeg" /><Relationship Id="rId16" Type="http://schemas.openxmlformats.org/officeDocument/2006/relationships/tags" Target="../tags/tag202.xml" /><Relationship Id="rId2" Type="http://schemas.openxmlformats.org/officeDocument/2006/relationships/tags" Target="../tags/tag196.xml" /><Relationship Id="rId3" Type="http://schemas.openxmlformats.org/officeDocument/2006/relationships/tags" Target="../tags/tag197.xml" /><Relationship Id="rId4" Type="http://schemas.openxmlformats.org/officeDocument/2006/relationships/tags" Target="../tags/tag198.xml" /><Relationship Id="rId5" Type="http://schemas.openxmlformats.org/officeDocument/2006/relationships/tags" Target="../tags/tag199.xml" /><Relationship Id="rId6" Type="http://schemas.openxmlformats.org/officeDocument/2006/relationships/tags" Target="../tags/tag200.xml" /><Relationship Id="rId7" Type="http://schemas.openxmlformats.org/officeDocument/2006/relationships/tags" Target="../tags/tag201.xml" /><Relationship Id="rId8" Type="http://schemas.openxmlformats.org/officeDocument/2006/relationships/hyperlink" Target="https://baike.baidu.com/item/%E7%99%BD%E8%8E%BD/7440113" TargetMode="External" /><Relationship Id="rId9" Type="http://schemas.openxmlformats.org/officeDocument/2006/relationships/hyperlink" Target="https://baike.baidu.com/item/%E8%B1%A1%E5%B1%B1/12019220" TargetMode="Ex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3.xml" /><Relationship Id="rId3" Type="http://schemas.openxmlformats.org/officeDocument/2006/relationships/tags" Target="../tags/tag204.xml" /><Relationship Id="rId4" Type="http://schemas.openxmlformats.org/officeDocument/2006/relationships/tags" Target="../tags/tag205.xml" /><Relationship Id="rId5" Type="http://schemas.openxmlformats.org/officeDocument/2006/relationships/tags" Target="../tags/tag206.xml" /><Relationship Id="rId6" Type="http://schemas.openxmlformats.org/officeDocument/2006/relationships/tags" Target="../tags/tag207.xml" /><Relationship Id="rId7" Type="http://schemas.openxmlformats.org/officeDocument/2006/relationships/image" Target="../media/image13.jpeg" /><Relationship Id="rId8" Type="http://schemas.openxmlformats.org/officeDocument/2006/relationships/tags" Target="../tags/tag20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9.xml"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 Id="rId7" Type="http://schemas.openxmlformats.org/officeDocument/2006/relationships/image" Target="../media/image13.jpeg" /><Relationship Id="rId8" Type="http://schemas.openxmlformats.org/officeDocument/2006/relationships/tags" Target="../tags/tag21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5.xml" /><Relationship Id="rId3" Type="http://schemas.openxmlformats.org/officeDocument/2006/relationships/tags" Target="../tags/tag216.xml" /><Relationship Id="rId4" Type="http://schemas.openxmlformats.org/officeDocument/2006/relationships/tags" Target="../tags/tag217.xml" /><Relationship Id="rId5" Type="http://schemas.openxmlformats.org/officeDocument/2006/relationships/tags" Target="../tags/tag218.xml" /><Relationship Id="rId6" Type="http://schemas.openxmlformats.org/officeDocument/2006/relationships/tags" Target="../tags/tag219.xml" /><Relationship Id="rId7" Type="http://schemas.openxmlformats.org/officeDocument/2006/relationships/image" Target="../media/image13.jpeg" /><Relationship Id="rId8" Type="http://schemas.openxmlformats.org/officeDocument/2006/relationships/tags" Target="../tags/tag22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0.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tags" Target="../tags/tag88.xml" /><Relationship Id="rId8" Type="http://schemas.openxmlformats.org/officeDocument/2006/relationships/image" Target="../media/image3.jpeg" /><Relationship Id="rId9" Type="http://schemas.openxmlformats.org/officeDocument/2006/relationships/tags" Target="../tags/tag8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hyperlink" Target="https://baike.baidu.com/item/%E6%AE%B7%E5%A4%AB" TargetMode="External" /><Relationship Id="rId11" Type="http://schemas.openxmlformats.org/officeDocument/2006/relationships/hyperlink" Target="https://baike.baidu.com/item/%E6%AC%A7%E9%98%B3%E7%AB%8B%E5%AE%89/1845258" TargetMode="External" /><Relationship Id="rId12" Type="http://schemas.openxmlformats.org/officeDocument/2006/relationships/image" Target="../media/image14.jpeg" /><Relationship Id="rId13" Type="http://schemas.openxmlformats.org/officeDocument/2006/relationships/tags" Target="../tags/tag226.xml" /><Relationship Id="rId2" Type="http://schemas.openxmlformats.org/officeDocument/2006/relationships/tags" Target="../tags/tag221.xml"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tags" Target="../tags/tag225.xml" /><Relationship Id="rId7" Type="http://schemas.openxmlformats.org/officeDocument/2006/relationships/hyperlink" Target="https://baike.baidu.com/item/%E5%B7%A6%E8%81%94/1432672" TargetMode="External" /><Relationship Id="rId8" Type="http://schemas.openxmlformats.org/officeDocument/2006/relationships/hyperlink" Target="https://baike.baidu.com/item/%E4%B8%BA%E5%A5%B4%E9%9A%B6%E7%9A%84%E6%AF%8D%E4%BA%B2/32220" TargetMode="External" /><Relationship Id="rId9" Type="http://schemas.openxmlformats.org/officeDocument/2006/relationships/hyperlink" Target="https://baike.baidu.com/item/%E4%BA%8C%E6%9C%88/19501367" TargetMode="Ex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7.xml" /><Relationship Id="rId3" Type="http://schemas.openxmlformats.org/officeDocument/2006/relationships/tags" Target="../tags/tag228.xml" /><Relationship Id="rId4" Type="http://schemas.openxmlformats.org/officeDocument/2006/relationships/tags" Target="../tags/tag229.xml" /><Relationship Id="rId5" Type="http://schemas.openxmlformats.org/officeDocument/2006/relationships/tags" Target="../tags/tag230.xml" /><Relationship Id="rId6" Type="http://schemas.openxmlformats.org/officeDocument/2006/relationships/tags" Target="../tags/tag231.xml" /><Relationship Id="rId7" Type="http://schemas.openxmlformats.org/officeDocument/2006/relationships/image" Target="../media/image14.jpeg" /><Relationship Id="rId8" Type="http://schemas.openxmlformats.org/officeDocument/2006/relationships/tags" Target="../tags/tag23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3.xml" /><Relationship Id="rId3" Type="http://schemas.openxmlformats.org/officeDocument/2006/relationships/tags" Target="../tags/tag234.xml" /><Relationship Id="rId4" Type="http://schemas.openxmlformats.org/officeDocument/2006/relationships/tags" Target="../tags/tag235.xml" /><Relationship Id="rId5" Type="http://schemas.openxmlformats.org/officeDocument/2006/relationships/tags" Target="../tags/tag236.xml" /><Relationship Id="rId6" Type="http://schemas.openxmlformats.org/officeDocument/2006/relationships/tags" Target="../tags/tag237.xml" /><Relationship Id="rId7" Type="http://schemas.openxmlformats.org/officeDocument/2006/relationships/image" Target="../media/image15.jpeg" /><Relationship Id="rId8" Type="http://schemas.openxmlformats.org/officeDocument/2006/relationships/tags" Target="../tags/tag23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9.xml" /><Relationship Id="rId3" Type="http://schemas.openxmlformats.org/officeDocument/2006/relationships/tags" Target="../tags/tag240.xml" /><Relationship Id="rId4" Type="http://schemas.openxmlformats.org/officeDocument/2006/relationships/tags" Target="../tags/tag241.xml" /><Relationship Id="rId5" Type="http://schemas.openxmlformats.org/officeDocument/2006/relationships/tags" Target="../tags/tag242.xml" /><Relationship Id="rId6" Type="http://schemas.openxmlformats.org/officeDocument/2006/relationships/tags" Target="../tags/tag243.xml" /><Relationship Id="rId7" Type="http://schemas.openxmlformats.org/officeDocument/2006/relationships/image" Target="../media/image15.jpeg" /><Relationship Id="rId8" Type="http://schemas.openxmlformats.org/officeDocument/2006/relationships/tags" Target="../tags/tag24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5.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tags" Target="../tags/tag249.xml" /><Relationship Id="rId7" Type="http://schemas.openxmlformats.org/officeDocument/2006/relationships/image" Target="../media/image15.jpeg" /><Relationship Id="rId8" Type="http://schemas.openxmlformats.org/officeDocument/2006/relationships/tags" Target="../tags/tag25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1.xml" /><Relationship Id="rId3" Type="http://schemas.openxmlformats.org/officeDocument/2006/relationships/tags" Target="../tags/tag252.xml" /><Relationship Id="rId4" Type="http://schemas.openxmlformats.org/officeDocument/2006/relationships/tags" Target="../tags/tag253.xml" /><Relationship Id="rId5" Type="http://schemas.openxmlformats.org/officeDocument/2006/relationships/tags" Target="../tags/tag254.xml" /><Relationship Id="rId6" Type="http://schemas.openxmlformats.org/officeDocument/2006/relationships/tags" Target="../tags/tag255.xml" /><Relationship Id="rId7" Type="http://schemas.openxmlformats.org/officeDocument/2006/relationships/image" Target="../media/image16.jpeg" /><Relationship Id="rId8" Type="http://schemas.openxmlformats.org/officeDocument/2006/relationships/tags" Target="../tags/tag256.xml" /><Relationship Id="rId9" Type="http://schemas.openxmlformats.org/officeDocument/2006/relationships/tags" Target="../tags/tag25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65.xml" /><Relationship Id="rId2" Type="http://schemas.openxmlformats.org/officeDocument/2006/relationships/tags" Target="../tags/tag258.xml" /><Relationship Id="rId3" Type="http://schemas.openxmlformats.org/officeDocument/2006/relationships/tags" Target="../tags/tag259.xml" /><Relationship Id="rId4" Type="http://schemas.openxmlformats.org/officeDocument/2006/relationships/tags" Target="../tags/tag260.xml" /><Relationship Id="rId5" Type="http://schemas.openxmlformats.org/officeDocument/2006/relationships/tags" Target="../tags/tag261.xml" /><Relationship Id="rId6" Type="http://schemas.openxmlformats.org/officeDocument/2006/relationships/tags" Target="../tags/tag262.xml" /><Relationship Id="rId7" Type="http://schemas.openxmlformats.org/officeDocument/2006/relationships/image" Target="../media/image16.jpeg" /><Relationship Id="rId8" Type="http://schemas.openxmlformats.org/officeDocument/2006/relationships/tags" Target="../tags/tag263.xml" /><Relationship Id="rId9" Type="http://schemas.openxmlformats.org/officeDocument/2006/relationships/tags" Target="../tags/tag26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73.xml" /><Relationship Id="rId2" Type="http://schemas.openxmlformats.org/officeDocument/2006/relationships/tags" Target="../tags/tag266.xml" /><Relationship Id="rId3" Type="http://schemas.openxmlformats.org/officeDocument/2006/relationships/tags" Target="../tags/tag267.xml" /><Relationship Id="rId4" Type="http://schemas.openxmlformats.org/officeDocument/2006/relationships/tags" Target="../tags/tag268.xml" /><Relationship Id="rId5" Type="http://schemas.openxmlformats.org/officeDocument/2006/relationships/tags" Target="../tags/tag269.xml" /><Relationship Id="rId6" Type="http://schemas.openxmlformats.org/officeDocument/2006/relationships/tags" Target="../tags/tag270.xml" /><Relationship Id="rId7" Type="http://schemas.openxmlformats.org/officeDocument/2006/relationships/image" Target="../media/image16.jpeg" /><Relationship Id="rId8" Type="http://schemas.openxmlformats.org/officeDocument/2006/relationships/tags" Target="../tags/tag271.xml" /><Relationship Id="rId9" Type="http://schemas.openxmlformats.org/officeDocument/2006/relationships/tags" Target="../tags/tag27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81.xml" /><Relationship Id="rId2" Type="http://schemas.openxmlformats.org/officeDocument/2006/relationships/tags" Target="../tags/tag274.xml" /><Relationship Id="rId3" Type="http://schemas.openxmlformats.org/officeDocument/2006/relationships/tags" Target="../tags/tag275.xml" /><Relationship Id="rId4" Type="http://schemas.openxmlformats.org/officeDocument/2006/relationships/tags" Target="../tags/tag276.xml" /><Relationship Id="rId5" Type="http://schemas.openxmlformats.org/officeDocument/2006/relationships/tags" Target="../tags/tag277.xml" /><Relationship Id="rId6" Type="http://schemas.openxmlformats.org/officeDocument/2006/relationships/tags" Target="../tags/tag278.xml" /><Relationship Id="rId7" Type="http://schemas.openxmlformats.org/officeDocument/2006/relationships/image" Target="../media/image16.jpeg" /><Relationship Id="rId8" Type="http://schemas.openxmlformats.org/officeDocument/2006/relationships/tags" Target="../tags/tag279.xml" /><Relationship Id="rId9" Type="http://schemas.openxmlformats.org/officeDocument/2006/relationships/tags" Target="../tags/tag280.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89.xml" /><Relationship Id="rId2" Type="http://schemas.openxmlformats.org/officeDocument/2006/relationships/tags" Target="../tags/tag282.xml" /><Relationship Id="rId3" Type="http://schemas.openxmlformats.org/officeDocument/2006/relationships/tags" Target="../tags/tag283.xml" /><Relationship Id="rId4" Type="http://schemas.openxmlformats.org/officeDocument/2006/relationships/tags" Target="../tags/tag284.xml" /><Relationship Id="rId5" Type="http://schemas.openxmlformats.org/officeDocument/2006/relationships/tags" Target="../tags/tag285.xml" /><Relationship Id="rId6" Type="http://schemas.openxmlformats.org/officeDocument/2006/relationships/tags" Target="../tags/tag286.xml" /><Relationship Id="rId7" Type="http://schemas.openxmlformats.org/officeDocument/2006/relationships/image" Target="../media/image16.jpeg" /><Relationship Id="rId8" Type="http://schemas.openxmlformats.org/officeDocument/2006/relationships/tags" Target="../tags/tag287.xml" /><Relationship Id="rId9" Type="http://schemas.openxmlformats.org/officeDocument/2006/relationships/tags" Target="../tags/tag28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8.xml" /><Relationship Id="rId2" Type="http://schemas.openxmlformats.org/officeDocument/2006/relationships/tags" Target="../tags/tag9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tags" Target="../tags/tag95.xml" /><Relationship Id="rId7" Type="http://schemas.openxmlformats.org/officeDocument/2006/relationships/tags" Target="../tags/tag96.xml" /><Relationship Id="rId8" Type="http://schemas.openxmlformats.org/officeDocument/2006/relationships/tags" Target="../tags/tag97.xml" /><Relationship Id="rId9" Type="http://schemas.openxmlformats.org/officeDocument/2006/relationships/image" Target="../media/image4.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97.xml" /><Relationship Id="rId2" Type="http://schemas.openxmlformats.org/officeDocument/2006/relationships/tags" Target="../tags/tag290.xml" /><Relationship Id="rId3" Type="http://schemas.openxmlformats.org/officeDocument/2006/relationships/tags" Target="../tags/tag291.xml" /><Relationship Id="rId4" Type="http://schemas.openxmlformats.org/officeDocument/2006/relationships/tags" Target="../tags/tag292.xml" /><Relationship Id="rId5" Type="http://schemas.openxmlformats.org/officeDocument/2006/relationships/tags" Target="../tags/tag293.xml" /><Relationship Id="rId6" Type="http://schemas.openxmlformats.org/officeDocument/2006/relationships/tags" Target="../tags/tag294.xml" /><Relationship Id="rId7" Type="http://schemas.openxmlformats.org/officeDocument/2006/relationships/image" Target="../media/image16.jpeg" /><Relationship Id="rId8" Type="http://schemas.openxmlformats.org/officeDocument/2006/relationships/tags" Target="../tags/tag295.xml" /><Relationship Id="rId9" Type="http://schemas.openxmlformats.org/officeDocument/2006/relationships/tags" Target="../tags/tag296.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05.xml" /><Relationship Id="rId2" Type="http://schemas.openxmlformats.org/officeDocument/2006/relationships/tags" Target="../tags/tag298.xml" /><Relationship Id="rId3" Type="http://schemas.openxmlformats.org/officeDocument/2006/relationships/tags" Target="../tags/tag299.xml" /><Relationship Id="rId4" Type="http://schemas.openxmlformats.org/officeDocument/2006/relationships/tags" Target="../tags/tag300.xml" /><Relationship Id="rId5" Type="http://schemas.openxmlformats.org/officeDocument/2006/relationships/tags" Target="../tags/tag301.xml" /><Relationship Id="rId6" Type="http://schemas.openxmlformats.org/officeDocument/2006/relationships/tags" Target="../tags/tag302.xml" /><Relationship Id="rId7" Type="http://schemas.openxmlformats.org/officeDocument/2006/relationships/image" Target="../media/image16.jpeg" /><Relationship Id="rId8" Type="http://schemas.openxmlformats.org/officeDocument/2006/relationships/tags" Target="../tags/tag303.xml" /><Relationship Id="rId9" Type="http://schemas.openxmlformats.org/officeDocument/2006/relationships/tags" Target="../tags/tag30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13.xml" /><Relationship Id="rId2" Type="http://schemas.openxmlformats.org/officeDocument/2006/relationships/tags" Target="../tags/tag306.xml" /><Relationship Id="rId3" Type="http://schemas.openxmlformats.org/officeDocument/2006/relationships/tags" Target="../tags/tag307.xml" /><Relationship Id="rId4" Type="http://schemas.openxmlformats.org/officeDocument/2006/relationships/tags" Target="../tags/tag308.xml" /><Relationship Id="rId5" Type="http://schemas.openxmlformats.org/officeDocument/2006/relationships/tags" Target="../tags/tag309.xml" /><Relationship Id="rId6" Type="http://schemas.openxmlformats.org/officeDocument/2006/relationships/tags" Target="../tags/tag310.xml" /><Relationship Id="rId7" Type="http://schemas.openxmlformats.org/officeDocument/2006/relationships/image" Target="../media/image16.jpeg" /><Relationship Id="rId8" Type="http://schemas.openxmlformats.org/officeDocument/2006/relationships/tags" Target="../tags/tag311.xml" /><Relationship Id="rId9" Type="http://schemas.openxmlformats.org/officeDocument/2006/relationships/tags" Target="../tags/tag31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21.xml" /><Relationship Id="rId2" Type="http://schemas.openxmlformats.org/officeDocument/2006/relationships/tags" Target="../tags/tag314.xml" /><Relationship Id="rId3" Type="http://schemas.openxmlformats.org/officeDocument/2006/relationships/tags" Target="../tags/tag315.xml" /><Relationship Id="rId4" Type="http://schemas.openxmlformats.org/officeDocument/2006/relationships/tags" Target="../tags/tag316.xml" /><Relationship Id="rId5" Type="http://schemas.openxmlformats.org/officeDocument/2006/relationships/tags" Target="../tags/tag317.xml" /><Relationship Id="rId6" Type="http://schemas.openxmlformats.org/officeDocument/2006/relationships/tags" Target="../tags/tag318.xml" /><Relationship Id="rId7" Type="http://schemas.openxmlformats.org/officeDocument/2006/relationships/image" Target="../media/image16.jpeg" /><Relationship Id="rId8" Type="http://schemas.openxmlformats.org/officeDocument/2006/relationships/tags" Target="../tags/tag319.xml" /><Relationship Id="rId9" Type="http://schemas.openxmlformats.org/officeDocument/2006/relationships/tags" Target="../tags/tag320.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29.xml" /><Relationship Id="rId2" Type="http://schemas.openxmlformats.org/officeDocument/2006/relationships/tags" Target="../tags/tag322.xml" /><Relationship Id="rId3" Type="http://schemas.openxmlformats.org/officeDocument/2006/relationships/tags" Target="../tags/tag323.xml" /><Relationship Id="rId4" Type="http://schemas.openxmlformats.org/officeDocument/2006/relationships/tags" Target="../tags/tag324.xml" /><Relationship Id="rId5" Type="http://schemas.openxmlformats.org/officeDocument/2006/relationships/tags" Target="../tags/tag325.xml" /><Relationship Id="rId6" Type="http://schemas.openxmlformats.org/officeDocument/2006/relationships/tags" Target="../tags/tag326.xml" /><Relationship Id="rId7" Type="http://schemas.openxmlformats.org/officeDocument/2006/relationships/image" Target="../media/image16.jpeg" /><Relationship Id="rId8" Type="http://schemas.openxmlformats.org/officeDocument/2006/relationships/tags" Target="../tags/tag327.xml" /><Relationship Id="rId9" Type="http://schemas.openxmlformats.org/officeDocument/2006/relationships/tags" Target="../tags/tag328.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37.xml" /><Relationship Id="rId2" Type="http://schemas.openxmlformats.org/officeDocument/2006/relationships/tags" Target="../tags/tag330.xml" /><Relationship Id="rId3" Type="http://schemas.openxmlformats.org/officeDocument/2006/relationships/tags" Target="../tags/tag331.xml" /><Relationship Id="rId4" Type="http://schemas.openxmlformats.org/officeDocument/2006/relationships/tags" Target="../tags/tag332.xml" /><Relationship Id="rId5" Type="http://schemas.openxmlformats.org/officeDocument/2006/relationships/tags" Target="../tags/tag333.xml" /><Relationship Id="rId6" Type="http://schemas.openxmlformats.org/officeDocument/2006/relationships/tags" Target="../tags/tag334.xml" /><Relationship Id="rId7" Type="http://schemas.openxmlformats.org/officeDocument/2006/relationships/tags" Target="../tags/tag335.xml" /><Relationship Id="rId8" Type="http://schemas.openxmlformats.org/officeDocument/2006/relationships/tags" Target="../tags/tag336.xml" /><Relationship Id="rId9" Type="http://schemas.openxmlformats.org/officeDocument/2006/relationships/image" Target="../media/image4.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45.xml" /><Relationship Id="rId2" Type="http://schemas.openxmlformats.org/officeDocument/2006/relationships/tags" Target="../tags/tag338.xml" /><Relationship Id="rId3" Type="http://schemas.openxmlformats.org/officeDocument/2006/relationships/tags" Target="../tags/tag339.xml" /><Relationship Id="rId4" Type="http://schemas.openxmlformats.org/officeDocument/2006/relationships/tags" Target="../tags/tag340.xml" /><Relationship Id="rId5" Type="http://schemas.openxmlformats.org/officeDocument/2006/relationships/tags" Target="../tags/tag341.xml" /><Relationship Id="rId6" Type="http://schemas.openxmlformats.org/officeDocument/2006/relationships/tags" Target="../tags/tag342.xml" /><Relationship Id="rId7" Type="http://schemas.openxmlformats.org/officeDocument/2006/relationships/tags" Target="../tags/tag343.xml" /><Relationship Id="rId8" Type="http://schemas.openxmlformats.org/officeDocument/2006/relationships/tags" Target="../tags/tag344.xml" /><Relationship Id="rId9" Type="http://schemas.openxmlformats.org/officeDocument/2006/relationships/image" Target="../media/image4.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53.xml" /><Relationship Id="rId11" Type="http://schemas.openxmlformats.org/officeDocument/2006/relationships/tags" Target="../tags/tag354.xml" /><Relationship Id="rId2" Type="http://schemas.openxmlformats.org/officeDocument/2006/relationships/tags" Target="../tags/tag346.xml" /><Relationship Id="rId3" Type="http://schemas.openxmlformats.org/officeDocument/2006/relationships/tags" Target="../tags/tag347.xml" /><Relationship Id="rId4" Type="http://schemas.openxmlformats.org/officeDocument/2006/relationships/tags" Target="../tags/tag348.xml" /><Relationship Id="rId5" Type="http://schemas.openxmlformats.org/officeDocument/2006/relationships/tags" Target="../tags/tag349.xml" /><Relationship Id="rId6" Type="http://schemas.openxmlformats.org/officeDocument/2006/relationships/tags" Target="../tags/tag350.xml" /><Relationship Id="rId7" Type="http://schemas.openxmlformats.org/officeDocument/2006/relationships/image" Target="../media/image4.png" /><Relationship Id="rId8" Type="http://schemas.openxmlformats.org/officeDocument/2006/relationships/tags" Target="../tags/tag351.xml" /><Relationship Id="rId9" Type="http://schemas.openxmlformats.org/officeDocument/2006/relationships/tags" Target="../tags/tag35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62.xml" /><Relationship Id="rId11" Type="http://schemas.openxmlformats.org/officeDocument/2006/relationships/tags" Target="../tags/tag363.xml" /><Relationship Id="rId12" Type="http://schemas.openxmlformats.org/officeDocument/2006/relationships/image" Target="../media/image17.png" /><Relationship Id="rId13" Type="http://schemas.openxmlformats.org/officeDocument/2006/relationships/tags" Target="../tags/tag364.xml" /><Relationship Id="rId2" Type="http://schemas.openxmlformats.org/officeDocument/2006/relationships/tags" Target="../tags/tag355.xml" /><Relationship Id="rId3" Type="http://schemas.openxmlformats.org/officeDocument/2006/relationships/tags" Target="../tags/tag356.xml" /><Relationship Id="rId4" Type="http://schemas.openxmlformats.org/officeDocument/2006/relationships/tags" Target="../tags/tag357.xml" /><Relationship Id="rId5" Type="http://schemas.openxmlformats.org/officeDocument/2006/relationships/tags" Target="../tags/tag358.xml" /><Relationship Id="rId6" Type="http://schemas.openxmlformats.org/officeDocument/2006/relationships/tags" Target="../tags/tag359.xml" /><Relationship Id="rId7" Type="http://schemas.openxmlformats.org/officeDocument/2006/relationships/image" Target="../media/image4.png" /><Relationship Id="rId8" Type="http://schemas.openxmlformats.org/officeDocument/2006/relationships/tags" Target="../tags/tag360.xml" /><Relationship Id="rId9" Type="http://schemas.openxmlformats.org/officeDocument/2006/relationships/tags" Target="../tags/tag36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07.xml" /><Relationship Id="rId11" Type="http://schemas.openxmlformats.org/officeDocument/2006/relationships/tags" Target="../tags/tag108.xml" /><Relationship Id="rId12" Type="http://schemas.openxmlformats.org/officeDocument/2006/relationships/tags" Target="../tags/tag109.xml" /><Relationship Id="rId13" Type="http://schemas.openxmlformats.org/officeDocument/2006/relationships/tags" Target="../tags/tag110.xml" /><Relationship Id="rId14" Type="http://schemas.openxmlformats.org/officeDocument/2006/relationships/tags" Target="../tags/tag111.xml" /><Relationship Id="rId15" Type="http://schemas.openxmlformats.org/officeDocument/2006/relationships/tags" Target="../tags/tag112.xml" /><Relationship Id="rId16" Type="http://schemas.openxmlformats.org/officeDocument/2006/relationships/tags" Target="../tags/tag113.xml" /><Relationship Id="rId17" Type="http://schemas.openxmlformats.org/officeDocument/2006/relationships/tags" Target="../tags/tag114.xml" /><Relationship Id="rId18" Type="http://schemas.openxmlformats.org/officeDocument/2006/relationships/tags" Target="../tags/tag115.xml" /><Relationship Id="rId19" Type="http://schemas.openxmlformats.org/officeDocument/2006/relationships/tags" Target="../tags/tag116.xml" /><Relationship Id="rId2" Type="http://schemas.openxmlformats.org/officeDocument/2006/relationships/tags" Target="../tags/tag99.xml" /><Relationship Id="rId20" Type="http://schemas.openxmlformats.org/officeDocument/2006/relationships/tags" Target="../tags/tag117.xml" /><Relationship Id="rId21" Type="http://schemas.openxmlformats.org/officeDocument/2006/relationships/tags" Target="../tags/tag118.xml" /><Relationship Id="rId22" Type="http://schemas.openxmlformats.org/officeDocument/2006/relationships/tags" Target="../tags/tag119.xml" /><Relationship Id="rId23" Type="http://schemas.openxmlformats.org/officeDocument/2006/relationships/tags" Target="../tags/tag120.xml" /><Relationship Id="rId24" Type="http://schemas.openxmlformats.org/officeDocument/2006/relationships/image" Target="../media/image4.png" /><Relationship Id="rId25" Type="http://schemas.openxmlformats.org/officeDocument/2006/relationships/tags" Target="../tags/tag121.xml" /><Relationship Id="rId3" Type="http://schemas.openxmlformats.org/officeDocument/2006/relationships/tags" Target="../tags/tag100.xml" /><Relationship Id="rId4" Type="http://schemas.openxmlformats.org/officeDocument/2006/relationships/tags" Target="../tags/tag101.xml" /><Relationship Id="rId5" Type="http://schemas.openxmlformats.org/officeDocument/2006/relationships/tags" Target="../tags/tag102.xml" /><Relationship Id="rId6" Type="http://schemas.openxmlformats.org/officeDocument/2006/relationships/tags" Target="../tags/tag103.xml" /><Relationship Id="rId7" Type="http://schemas.openxmlformats.org/officeDocument/2006/relationships/tags" Target="../tags/tag104.xml" /><Relationship Id="rId8" Type="http://schemas.openxmlformats.org/officeDocument/2006/relationships/tags" Target="../tags/tag105.xml" /><Relationship Id="rId9" Type="http://schemas.openxmlformats.org/officeDocument/2006/relationships/tags" Target="../tags/tag10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2.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tags" Target="../tags/tag125.xml" /><Relationship Id="rId6" Type="http://schemas.openxmlformats.org/officeDocument/2006/relationships/tags" Target="../tags/tag126.xml" /><Relationship Id="rId7" Type="http://schemas.openxmlformats.org/officeDocument/2006/relationships/image" Target="../media/image5.jpeg" /><Relationship Id="rId8" Type="http://schemas.openxmlformats.org/officeDocument/2006/relationships/tags" Target="../tags/tag127.xml" /><Relationship Id="rId9" Type="http://schemas.openxmlformats.org/officeDocument/2006/relationships/tags" Target="../tags/tag12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9.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tags" Target="../tags/tag133.xml" /><Relationship Id="rId7" Type="http://schemas.openxmlformats.org/officeDocument/2006/relationships/tags" Target="../tags/tag134.xml" /><Relationship Id="rId8" Type="http://schemas.openxmlformats.org/officeDocument/2006/relationships/image" Target="../media/image6.jpeg" /><Relationship Id="rId9" Type="http://schemas.openxmlformats.org/officeDocument/2006/relationships/tags" Target="../tags/tag13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43.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tags" Target="../tags/tag140.xml" /><Relationship Id="rId7" Type="http://schemas.openxmlformats.org/officeDocument/2006/relationships/tags" Target="../tags/tag141.xml" /><Relationship Id="rId8" Type="http://schemas.openxmlformats.org/officeDocument/2006/relationships/tags" Target="../tags/tag142.xml" /><Relationship Id="rId9" Type="http://schemas.openxmlformats.org/officeDocument/2006/relationships/image" Target="../media/image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4.xml"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tags" Target="../tags/tag147.xml" /><Relationship Id="rId6" Type="http://schemas.openxmlformats.org/officeDocument/2006/relationships/tags" Target="../tags/tag148.xml" /><Relationship Id="rId7" Type="http://schemas.openxmlformats.org/officeDocument/2006/relationships/image" Target="../media/image8.jpeg" /><Relationship Id="rId8" Type="http://schemas.openxmlformats.org/officeDocument/2006/relationships/tags" Target="../tags/tag14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0.xml" /><Relationship Id="rId3" Type="http://schemas.openxmlformats.org/officeDocument/2006/relationships/tags" Target="../tags/tag151.xml" /><Relationship Id="rId4" Type="http://schemas.openxmlformats.org/officeDocument/2006/relationships/tags" Target="../tags/tag152.xml" /><Relationship Id="rId5" Type="http://schemas.openxmlformats.org/officeDocument/2006/relationships/tags" Target="../tags/tag153.xml" /><Relationship Id="rId6" Type="http://schemas.openxmlformats.org/officeDocument/2006/relationships/tags" Target="../tags/tag154.xml" /><Relationship Id="rId7" Type="http://schemas.openxmlformats.org/officeDocument/2006/relationships/tags" Target="../tags/tag155.xml" /><Relationship Id="rId8" Type="http://schemas.openxmlformats.org/officeDocument/2006/relationships/image" Target="../media/image9.jpeg" /><Relationship Id="rId9" Type="http://schemas.openxmlformats.org/officeDocument/2006/relationships/tags" Target="../tags/tag15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pic>
        <p:nvPicPr>
          <p:cNvPr id="1026" name="Picture 2" descr="C:\Users\Administrator\Desktop\30adcbef76094b362755c63ea1cc7cd98c109d1a.png"/>
          <p:cNvPicPr>
            <a:picLocks noChangeAspect="1" noChangeArrowheads="1"/>
          </p:cNvPicPr>
          <p:nvPr>
            <p:custDataLst>
              <p:tags r:id="rId8"/>
            </p:custDataLst>
          </p:nvPr>
        </p:nvPicPr>
        <p:blipFill>
          <a:blip r:embed="rId7"/>
          <a:stretch>
            <a:fillRect/>
          </a:stretch>
        </p:blipFill>
        <p:spPr bwMode="auto">
          <a:xfrm>
            <a:off x="0" y="0"/>
            <a:ext cx="12192000" cy="6858000"/>
          </a:xfrm>
          <a:prstGeom prst="rect">
            <a:avLst/>
          </a:prstGeom>
          <a:noFill/>
        </p:spPr>
      </p:pic>
      <p:sp>
        <p:nvSpPr>
          <p:cNvPr id="9" name="TextBox 8"/>
          <p:cNvSpPr txBox="1"/>
          <p:nvPr>
            <p:custDataLst>
              <p:tags r:id="rId9"/>
            </p:custDataLst>
          </p:nvPr>
        </p:nvSpPr>
        <p:spPr>
          <a:xfrm>
            <a:off x="3575713" y="354841"/>
            <a:ext cx="6823881" cy="1938992"/>
          </a:xfrm>
          <a:prstGeom prst="rect">
            <a:avLst/>
          </a:prstGeom>
          <a:noFill/>
        </p:spPr>
        <p:txBody>
          <a:bodyPr wrap="square" rtlCol="0">
            <a:spAutoFit/>
          </a:bodyPr>
          <a:lstStyle/>
          <a:p>
            <a:r>
              <a:rPr lang="zh-CN" altLang="en-US" sz="6000" smtClean="0">
                <a:solidFill>
                  <a:srgbClr val="FFFF00"/>
                </a:solidFill>
                <a:latin typeface="华文琥珀" pitchFamily="2" charset="-122"/>
                <a:ea typeface="华文琥珀" pitchFamily="2" charset="-122"/>
              </a:rPr>
              <a:t>为了忘却的纪念               </a:t>
            </a:r>
            <a:endParaRPr lang="en-US" altLang="zh-CN" sz="6000" smtClean="0">
              <a:solidFill>
                <a:srgbClr val="FFFF00"/>
              </a:solidFill>
              <a:latin typeface="华文琥珀" panose="02010800040101010101" pitchFamily="2" charset="-122"/>
              <a:ea typeface="华文琥珀" panose="02010800040101010101" pitchFamily="2" charset="-122"/>
            </a:endParaRPr>
          </a:p>
          <a:p>
            <a:r>
              <a:rPr lang="en-US" altLang="zh-CN" sz="6000" smtClean="0">
                <a:solidFill>
                  <a:srgbClr val="FFFF00"/>
                </a:solidFill>
                <a:latin typeface="华文琥珀" pitchFamily="2" charset="-122"/>
                <a:ea typeface="华文琥珀" pitchFamily="2" charset="-122"/>
              </a:rPr>
              <a:t>            </a:t>
            </a:r>
            <a:r>
              <a:rPr lang="zh-CN" altLang="en-US" sz="6000" smtClean="0">
                <a:solidFill>
                  <a:srgbClr val="FFFF00"/>
                </a:solidFill>
                <a:latin typeface="华文琥珀" pitchFamily="2" charset="-122"/>
                <a:ea typeface="华文琥珀" pitchFamily="2" charset="-122"/>
              </a:rPr>
              <a:t>鲁迅</a:t>
            </a:r>
            <a:endParaRPr lang="zh-CN" altLang="en-US" sz="6000">
              <a:solidFill>
                <a:srgbClr val="FFFF00"/>
              </a:solidFill>
              <a:latin typeface="华文琥珀" panose="02010800040101010101" pitchFamily="2" charset="-122"/>
              <a:ea typeface="华文琥珀" panose="02010800040101010101" pitchFamily="2"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037230" y="39578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资料链接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757683" y="1037231"/>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7" name="矩形 6"/>
          <p:cNvSpPr/>
          <p:nvPr>
            <p:custDataLst>
              <p:tags r:id="rId7"/>
            </p:custDataLst>
          </p:nvPr>
        </p:nvSpPr>
        <p:spPr>
          <a:xfrm>
            <a:off x="3384645" y="1568693"/>
            <a:ext cx="8475259" cy="3416320"/>
          </a:xfrm>
          <a:prstGeom prst="rect">
            <a:avLst/>
          </a:prstGeom>
        </p:spPr>
        <p:txBody>
          <a:bodyPr wrap="square">
            <a:spAutoFit/>
          </a:bodyPr>
          <a:lstStyle/>
          <a:p>
            <a:r>
              <a:rPr lang="en-US" altLang="zh-CN" b="1" smtClean="0">
                <a:latin typeface="楷体" pitchFamily="49" charset="-122"/>
                <a:ea typeface="楷体" pitchFamily="49" charset="-122"/>
              </a:rPr>
              <a:t>                        </a:t>
            </a:r>
            <a:r>
              <a:rPr lang="en-US" altLang="zh-CN" sz="2400" b="1" smtClean="0">
                <a:solidFill>
                  <a:srgbClr val="FF0000"/>
                </a:solidFill>
                <a:latin typeface="楷体" pitchFamily="49" charset="-122"/>
                <a:ea typeface="楷体" pitchFamily="49" charset="-122"/>
              </a:rPr>
              <a:t> </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左联五烈士</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左联五烈士</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同于</a:t>
            </a:r>
            <a:r>
              <a:rPr lang="en-US" altLang="zh-CN" sz="2400" smtClean="0">
                <a:latin typeface="楷体" pitchFamily="49" charset="-122"/>
                <a:ea typeface="楷体" pitchFamily="49" charset="-122"/>
              </a:rPr>
              <a:t>1930</a:t>
            </a:r>
            <a:r>
              <a:rPr lang="zh-CN" altLang="zh-CN" sz="2400" smtClean="0">
                <a:latin typeface="楷体" pitchFamily="49" charset="-122"/>
                <a:ea typeface="楷体" pitchFamily="49" charset="-122"/>
              </a:rPr>
              <a:t>年加入</a:t>
            </a:r>
            <a:r>
              <a:rPr lang="en-US" altLang="zh-CN" sz="2400" smtClean="0">
                <a:latin typeface="楷体" pitchFamily="49" charset="-122"/>
                <a:ea typeface="楷体" pitchFamily="49" charset="-122"/>
                <a:hlinkClick r:id="rId8"/>
              </a:rPr>
              <a:t>中国左翼作家联盟</a:t>
            </a:r>
            <a:r>
              <a:rPr lang="zh-CN" altLang="zh-CN" sz="2400" smtClean="0">
                <a:latin typeface="楷体" pitchFamily="49" charset="-122"/>
                <a:ea typeface="楷体" pitchFamily="49" charset="-122"/>
              </a:rPr>
              <a:t>，除</a:t>
            </a:r>
            <a:r>
              <a:rPr lang="en-US" altLang="zh-CN" sz="2400" smtClean="0">
                <a:latin typeface="楷体" pitchFamily="49" charset="-122"/>
                <a:ea typeface="楷体" pitchFamily="49" charset="-122"/>
                <a:hlinkClick r:id="rId9"/>
              </a:rPr>
              <a:t>殷夫</a:t>
            </a:r>
            <a:r>
              <a:rPr lang="zh-CN" altLang="zh-CN" sz="2400" smtClean="0">
                <a:latin typeface="楷体" pitchFamily="49" charset="-122"/>
                <a:ea typeface="楷体" pitchFamily="49" charset="-122"/>
              </a:rPr>
              <a:t>外，其余四人均为共产党员，</a:t>
            </a:r>
            <a:r>
              <a:rPr lang="en-US" altLang="zh-CN" sz="2400" smtClean="0">
                <a:latin typeface="楷体" pitchFamily="49" charset="-122"/>
                <a:ea typeface="楷体" pitchFamily="49" charset="-122"/>
                <a:hlinkClick r:id="rId10"/>
              </a:rPr>
              <a:t>李伟森</a:t>
            </a:r>
            <a:r>
              <a:rPr lang="zh-CN" altLang="zh-CN" sz="2400" smtClean="0">
                <a:latin typeface="楷体" pitchFamily="49" charset="-122"/>
                <a:ea typeface="楷体" pitchFamily="49" charset="-122"/>
              </a:rPr>
              <a:t>还担任共青团中央宣传部长。</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“左联”五烈士被害</a:t>
            </a:r>
            <a:r>
              <a:rPr lang="en-US" altLang="zh-CN" sz="2400" smtClean="0">
                <a:latin typeface="楷体" pitchFamily="49" charset="-122"/>
                <a:ea typeface="楷体" pitchFamily="49" charset="-122"/>
              </a:rPr>
              <a:t>:1931</a:t>
            </a:r>
            <a:r>
              <a:rPr lang="zh-CN" altLang="zh-CN" sz="2400" smtClean="0">
                <a:latin typeface="楷体" pitchFamily="49" charset="-122"/>
                <a:ea typeface="楷体" pitchFamily="49" charset="-122"/>
              </a:rPr>
              <a:t>年</a:t>
            </a:r>
            <a:r>
              <a:rPr lang="en-US" altLang="zh-CN" sz="2400" smtClean="0">
                <a:latin typeface="楷体" pitchFamily="49" charset="-122"/>
                <a:ea typeface="楷体" pitchFamily="49" charset="-122"/>
              </a:rPr>
              <a:t>2</a:t>
            </a:r>
            <a:r>
              <a:rPr lang="zh-CN" altLang="zh-CN" sz="2400" smtClean="0">
                <a:latin typeface="楷体" pitchFamily="49" charset="-122"/>
                <a:ea typeface="楷体" pitchFamily="49" charset="-122"/>
              </a:rPr>
              <a:t>月</a:t>
            </a:r>
            <a:r>
              <a:rPr lang="en-US" altLang="zh-CN" sz="2400" smtClean="0">
                <a:latin typeface="楷体" pitchFamily="49" charset="-122"/>
                <a:ea typeface="楷体" pitchFamily="49" charset="-122"/>
              </a:rPr>
              <a:t>7</a:t>
            </a:r>
            <a:r>
              <a:rPr lang="zh-CN" altLang="zh-CN" sz="2400" smtClean="0">
                <a:latin typeface="楷体" pitchFamily="49" charset="-122"/>
                <a:ea typeface="楷体" pitchFamily="49" charset="-122"/>
              </a:rPr>
              <a:t>日，</a:t>
            </a:r>
            <a:r>
              <a:rPr lang="en-US" altLang="zh-CN" sz="2400" smtClean="0">
                <a:latin typeface="楷体" pitchFamily="49" charset="-122"/>
                <a:ea typeface="楷体" pitchFamily="49" charset="-122"/>
                <a:hlinkClick r:id="rId11"/>
              </a:rPr>
              <a:t>柔石</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hlinkClick r:id="rId12"/>
              </a:rPr>
              <a:t>胡也频</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hlinkClick r:id="rId9"/>
              </a:rPr>
              <a:t>殷夫</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hlinkClick r:id="rId10"/>
              </a:rPr>
              <a:t>李伟森</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hlinkClick r:id="rId13"/>
              </a:rPr>
              <a:t>冯铿</a:t>
            </a:r>
            <a:r>
              <a:rPr lang="zh-CN" altLang="zh-CN" sz="2400" smtClean="0">
                <a:latin typeface="楷体" pitchFamily="49" charset="-122"/>
                <a:ea typeface="楷体" pitchFamily="49" charset="-122"/>
              </a:rPr>
              <a:t>等五位左翼革命作家被国民党反动派同时杀害于上海龙华。</a:t>
            </a:r>
          </a:p>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a:p>
            <a:endParaRPr lang="zh-CN" altLang="zh-CN" sz="2400">
              <a:solidFill>
                <a:srgbClr val="FF0000"/>
              </a:solidFill>
            </a:endParaRPr>
          </a:p>
        </p:txBody>
      </p:sp>
      <p:pic>
        <p:nvPicPr>
          <p:cNvPr id="11" name="Picture 2" descr="C:\Users\Administrator\Desktop\b2de9c82d158ccbf6c81485dd190ab3eb13533faeb09.jpg"/>
          <p:cNvPicPr>
            <a:picLocks noChangeAspect="1" noChangeArrowheads="1"/>
          </p:cNvPicPr>
          <p:nvPr>
            <p:custDataLst>
              <p:tags r:id="rId15"/>
            </p:custDataLst>
          </p:nvPr>
        </p:nvPicPr>
        <p:blipFill>
          <a:blip r:embed="rId14"/>
          <a:stretch>
            <a:fillRect/>
          </a:stretch>
        </p:blipFill>
        <p:spPr bwMode="auto">
          <a:xfrm>
            <a:off x="0" y="-1"/>
            <a:ext cx="3343701" cy="6858001"/>
          </a:xfrm>
          <a:prstGeom prst="rect">
            <a:avLst/>
          </a:prstGeom>
          <a:noFill/>
        </p:spPr>
      </p:pic>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037230" y="39578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资料链接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757683" y="1037231"/>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7" name="矩形 6"/>
          <p:cNvSpPr/>
          <p:nvPr>
            <p:custDataLst>
              <p:tags r:id="rId7"/>
            </p:custDataLst>
          </p:nvPr>
        </p:nvSpPr>
        <p:spPr>
          <a:xfrm>
            <a:off x="4107976" y="1309386"/>
            <a:ext cx="7765576" cy="4524315"/>
          </a:xfrm>
          <a:prstGeom prst="rect">
            <a:avLst/>
          </a:prstGeom>
        </p:spPr>
        <p:txBody>
          <a:bodyPr wrap="square">
            <a:spAutoFit/>
          </a:bodyPr>
          <a:lstStyle/>
          <a:p>
            <a:r>
              <a:rPr lang="en-US" altLang="zh-CN" b="1" smtClean="0"/>
              <a:t>                                           </a:t>
            </a:r>
            <a:r>
              <a:rPr lang="zh-CN" altLang="zh-CN" sz="2400" b="1" smtClean="0">
                <a:latin typeface="楷体" pitchFamily="49" charset="-122"/>
                <a:ea typeface="楷体" pitchFamily="49" charset="-122"/>
              </a:rPr>
              <a:t>宁死不屈的方孝孺</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方孝孺</a:t>
            </a:r>
            <a:r>
              <a:rPr lang="en-US" altLang="zh-CN" sz="2400" smtClean="0">
                <a:latin typeface="楷体" pitchFamily="49" charset="-122"/>
                <a:ea typeface="楷体" pitchFamily="49" charset="-122"/>
              </a:rPr>
              <a:t>(1357-1402),</a:t>
            </a:r>
            <a:r>
              <a:rPr lang="zh-CN" altLang="zh-CN" sz="2400" smtClean="0">
                <a:latin typeface="楷体" pitchFamily="49" charset="-122"/>
                <a:ea typeface="楷体" pitchFamily="49" charset="-122"/>
              </a:rPr>
              <a:t>字希直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一字希古</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浙江宁海人。明朝学者、文学家、思想家。自幼聪明好学</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长大后拜大儒宋濂为师</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为同辈人所推崇</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常以宣明仁义治天下之道、达到时世太平为己任。燕王朱棣誓师“靖难”</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挥军南下京师。惠帝亦派兵北伐</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当时讨伐燕王的诏书檄文就出自方孝孺之手。建文四年</a:t>
            </a:r>
            <a:r>
              <a:rPr lang="en-US" altLang="zh-CN" sz="2400" smtClean="0">
                <a:latin typeface="楷体" pitchFamily="49" charset="-122"/>
                <a:ea typeface="楷体" pitchFamily="49" charset="-122"/>
              </a:rPr>
              <a:t>(1402)5</a:t>
            </a:r>
            <a:r>
              <a:rPr lang="zh-CN" altLang="zh-CN" sz="2400" smtClean="0">
                <a:latin typeface="楷体" pitchFamily="49" charset="-122"/>
                <a:ea typeface="楷体" pitchFamily="49" charset="-122"/>
              </a:rPr>
              <a:t>月</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燕王攻进南京</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文武百官多见风转舵</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投降朱棣。方孝孺拒不投降</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结果被捕下狱。朱棣命他为自己草拟即位诏书</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方孝孺把笔掷到地上</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边哭边骂道</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“死就死了吧</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诏书我绝不能起草。”终被朱棣下令车裂于市。</a:t>
            </a:r>
            <a:r>
              <a:rPr lang="en-US" altLang="zh-CN" sz="2400" smtClean="0">
                <a:latin typeface="楷体" pitchFamily="49" charset="-122"/>
                <a:ea typeface="楷体" pitchFamily="49" charset="-122"/>
              </a:rPr>
              <a:t>1402</a:t>
            </a:r>
            <a:r>
              <a:rPr lang="zh-CN" altLang="zh-CN" sz="2400" smtClean="0">
                <a:latin typeface="楷体" pitchFamily="49" charset="-122"/>
                <a:ea typeface="楷体" pitchFamily="49" charset="-122"/>
              </a:rPr>
              <a:t>年</a:t>
            </a:r>
            <a:r>
              <a:rPr lang="en-US" altLang="zh-CN" sz="2400" smtClean="0">
                <a:latin typeface="楷体" pitchFamily="49" charset="-122"/>
                <a:ea typeface="楷体" pitchFamily="49" charset="-122"/>
              </a:rPr>
              <a:t>7</a:t>
            </a:r>
            <a:r>
              <a:rPr lang="zh-CN" altLang="zh-CN" sz="2400" smtClean="0">
                <a:latin typeface="楷体" pitchFamily="49" charset="-122"/>
                <a:ea typeface="楷体" pitchFamily="49" charset="-122"/>
              </a:rPr>
              <a:t>月</a:t>
            </a:r>
            <a:r>
              <a:rPr lang="en-US" altLang="zh-CN" sz="2400" smtClean="0">
                <a:latin typeface="楷体" pitchFamily="49" charset="-122"/>
                <a:ea typeface="楷体" pitchFamily="49" charset="-122"/>
              </a:rPr>
              <a:t>25</a:t>
            </a:r>
            <a:r>
              <a:rPr lang="zh-CN" altLang="zh-CN" sz="2400" smtClean="0">
                <a:latin typeface="楷体" pitchFamily="49" charset="-122"/>
                <a:ea typeface="楷体" pitchFamily="49" charset="-122"/>
              </a:rPr>
              <a:t>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方孝孺慷慨赴死。</a:t>
            </a:r>
          </a:p>
          <a:p>
            <a:endParaRPr lang="zh-CN" altLang="zh-CN" sz="2400">
              <a:solidFill>
                <a:srgbClr val="FF0000"/>
              </a:solidFill>
            </a:endParaRPr>
          </a:p>
        </p:txBody>
      </p:sp>
      <p:pic>
        <p:nvPicPr>
          <p:cNvPr id="58370" name="Picture 2" descr="C:\Users\Administrator\Desktop\838ba61ea8d3fd1f1876dc6d3f4e251f95ca5f6d.jpg"/>
          <p:cNvPicPr>
            <a:picLocks noChangeAspect="1" noChangeArrowheads="1"/>
          </p:cNvPicPr>
          <p:nvPr>
            <p:custDataLst>
              <p:tags r:id="rId9"/>
            </p:custDataLst>
          </p:nvPr>
        </p:nvPicPr>
        <p:blipFill>
          <a:blip r:embed="rId8"/>
          <a:stretch>
            <a:fillRect/>
          </a:stretch>
        </p:blipFill>
        <p:spPr bwMode="auto">
          <a:xfrm>
            <a:off x="1" y="1630054"/>
            <a:ext cx="4012442" cy="4293074"/>
          </a:xfrm>
          <a:prstGeom prst="rect">
            <a:avLst/>
          </a:prstGeom>
          <a:ln>
            <a:noFill/>
          </a:ln>
          <a:effectLst>
            <a:softEdge rad="112500"/>
          </a:effectLst>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037230" y="39578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资料链接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757683" y="1037231"/>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7" name="矩形 6"/>
          <p:cNvSpPr/>
          <p:nvPr>
            <p:custDataLst>
              <p:tags r:id="rId7"/>
            </p:custDataLst>
          </p:nvPr>
        </p:nvSpPr>
        <p:spPr>
          <a:xfrm>
            <a:off x="4121624" y="968192"/>
            <a:ext cx="7765576" cy="5262979"/>
          </a:xfrm>
          <a:prstGeom prst="rect">
            <a:avLst/>
          </a:prstGeom>
        </p:spPr>
        <p:txBody>
          <a:bodyPr wrap="square">
            <a:spAutoFit/>
          </a:bodyPr>
          <a:lstStyle/>
          <a:p>
            <a:r>
              <a:rPr lang="en-US" altLang="zh-CN" b="1" smtClean="0"/>
              <a:t>                                           </a:t>
            </a:r>
            <a:r>
              <a:rPr lang="zh-CN" altLang="zh-CN" sz="2400" b="1" smtClean="0">
                <a:latin typeface="楷体" pitchFamily="49" charset="-122"/>
                <a:ea typeface="楷体" pitchFamily="49" charset="-122"/>
              </a:rPr>
              <a:t>向秀和他的《思旧赋》</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向秀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约</a:t>
            </a:r>
            <a:r>
              <a:rPr lang="en-US" altLang="zh-CN" sz="2400" smtClean="0">
                <a:latin typeface="楷体" pitchFamily="49" charset="-122"/>
                <a:ea typeface="楷体" pitchFamily="49" charset="-122"/>
              </a:rPr>
              <a:t>227-272),</a:t>
            </a:r>
            <a:r>
              <a:rPr lang="zh-CN" altLang="zh-CN" sz="2400" smtClean="0">
                <a:latin typeface="楷体" pitchFamily="49" charset="-122"/>
                <a:ea typeface="楷体" pitchFamily="49" charset="-122"/>
              </a:rPr>
              <a:t>字子期</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魏晋时期文学家</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“竹林七贤”之一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与嵇康、吕安等人相善</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隐居不仕。嵇康、吕安被司马氏害死后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向秀受司马昭接见任散骑侍郎、散骑常侍等职。</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《思旧赋》这篇赋体文是向秀为怀念嵇康和吕安所作</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分为“序言”和“正文”两部分。当时的朝政把持在司马氏手中</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朝野一旦出现反对的声音</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必定会遭到打击报复。为避祸</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向秀写《思旧赋》正文极简短</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仅</a:t>
            </a:r>
            <a:r>
              <a:rPr lang="en-US" altLang="zh-CN" sz="2400" smtClean="0">
                <a:latin typeface="楷体" pitchFamily="49" charset="-122"/>
                <a:ea typeface="楷体" pitchFamily="49" charset="-122"/>
              </a:rPr>
              <a:t>156</a:t>
            </a:r>
            <a:r>
              <a:rPr lang="zh-CN" altLang="zh-CN" sz="2400" smtClean="0">
                <a:latin typeface="楷体" pitchFamily="49" charset="-122"/>
                <a:ea typeface="楷体" pitchFamily="49" charset="-122"/>
              </a:rPr>
              <a:t>字</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只字未提好友因何而死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而只是以“李斯东门黄犬”的典故来隐喻好友是死于黑暗的政治。向秀以含蓄的笔法</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表述对友人的深情厚谊</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曲折地表达自己哀伤激愤之情</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同时也十分隐晦地表达了对当时政治黑暗的控诉。</a:t>
            </a:r>
          </a:p>
          <a:p>
            <a:endParaRPr lang="zh-CN" altLang="zh-CN" sz="2400">
              <a:solidFill>
                <a:srgbClr val="FF0000"/>
              </a:solidFill>
            </a:endParaRPr>
          </a:p>
        </p:txBody>
      </p:sp>
      <p:pic>
        <p:nvPicPr>
          <p:cNvPr id="59394" name="Picture 2" descr="C:\Users\Administrator\Desktop\7e3e6709c93d70cf4e97dfe7f2dcd100bba12bee.jpg"/>
          <p:cNvPicPr>
            <a:picLocks noChangeAspect="1" noChangeArrowheads="1"/>
          </p:cNvPicPr>
          <p:nvPr>
            <p:custDataLst>
              <p:tags r:id="rId9"/>
            </p:custDataLst>
          </p:nvPr>
        </p:nvPicPr>
        <p:blipFill>
          <a:blip r:embed="rId8"/>
          <a:stretch>
            <a:fillRect/>
          </a:stretch>
        </p:blipFill>
        <p:spPr bwMode="auto">
          <a:xfrm>
            <a:off x="0" y="1637732"/>
            <a:ext cx="4135271" cy="4285396"/>
          </a:xfrm>
          <a:prstGeom prst="rect">
            <a:avLst/>
          </a:prstGeom>
          <a:ln>
            <a:noFill/>
          </a:ln>
          <a:effectLst>
            <a:softEdge rad="112500"/>
          </a:effectLst>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23331" y="518614"/>
            <a:ext cx="298886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整体感知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4284617" y="1197971"/>
            <a:ext cx="7111263" cy="4154984"/>
          </a:xfrm>
          <a:prstGeom prst="rect">
            <a:avLst/>
          </a:prstGeom>
        </p:spPr>
        <p:txBody>
          <a:bodyPr wrap="square">
            <a:spAutoFit/>
          </a:bodyPr>
          <a:lstStyle/>
          <a:p>
            <a:r>
              <a:rPr lang="en-US" altLang="zh-CN" sz="2400" b="1" smtClean="0">
                <a:solidFill>
                  <a:srgbClr val="0070C0"/>
                </a:solidFill>
                <a:latin typeface="楷体" pitchFamily="49" charset="-122"/>
                <a:ea typeface="楷体" pitchFamily="49" charset="-122"/>
                <a:cs typeface="宋体" pitchFamily="2" charset="-122"/>
              </a:rPr>
              <a:t>    </a:t>
            </a:r>
            <a:r>
              <a:rPr lang="zh-CN" altLang="zh-CN" sz="2400" b="1" smtClean="0">
                <a:latin typeface="楷体" pitchFamily="49" charset="-122"/>
                <a:ea typeface="楷体" pitchFamily="49" charset="-122"/>
              </a:rPr>
              <a:t>读课文，概括五部分的主要内容。并概括写作特色。</a:t>
            </a:r>
            <a:endParaRPr lang="zh-CN" altLang="zh-CN" sz="2400" smtClean="0">
              <a:latin typeface="楷体" pitchFamily="49" charset="-122"/>
              <a:ea typeface="楷体" pitchFamily="49" charset="-122"/>
            </a:endParaRPr>
          </a:p>
          <a:p>
            <a:r>
              <a:rPr lang="zh-CN" altLang="zh-CN" sz="2400" smtClean="0">
                <a:latin typeface="楷体" pitchFamily="49" charset="-122"/>
                <a:ea typeface="楷体" pitchFamily="49" charset="-122"/>
              </a:rPr>
              <a:t>第一部分：写与白莽的交往，交代写作的目的。</a:t>
            </a:r>
          </a:p>
          <a:p>
            <a:r>
              <a:rPr lang="zh-CN" altLang="zh-CN" sz="2400" smtClean="0">
                <a:latin typeface="楷体" pitchFamily="49" charset="-122"/>
                <a:ea typeface="楷体" pitchFamily="49" charset="-122"/>
              </a:rPr>
              <a:t>第二部分：写与柔石的交往。略写冯铿。</a:t>
            </a:r>
          </a:p>
          <a:p>
            <a:r>
              <a:rPr lang="zh-CN" altLang="zh-CN" sz="2400" smtClean="0">
                <a:latin typeface="楷体" pitchFamily="49" charset="-122"/>
                <a:ea typeface="楷体" pitchFamily="49" charset="-122"/>
              </a:rPr>
              <a:t>第三部分：白莽柔石被捕</a:t>
            </a:r>
          </a:p>
          <a:p>
            <a:r>
              <a:rPr lang="zh-CN" altLang="zh-CN" sz="2400" smtClean="0">
                <a:latin typeface="楷体" pitchFamily="49" charset="-122"/>
                <a:ea typeface="楷体" pitchFamily="49" charset="-122"/>
              </a:rPr>
              <a:t>第四部分：狱中的情况和遇难，我的境遇和心情</a:t>
            </a:r>
          </a:p>
          <a:p>
            <a:r>
              <a:rPr lang="zh-CN" altLang="zh-CN" sz="2400" smtClean="0">
                <a:latin typeface="楷体" pitchFamily="49" charset="-122"/>
                <a:ea typeface="楷体" pitchFamily="49" charset="-122"/>
              </a:rPr>
              <a:t>第五部分：抒发悲愤之情，表达坚定的信念。</a:t>
            </a:r>
          </a:p>
          <a:p>
            <a:r>
              <a:rPr lang="en-US" altLang="zh-CN" sz="2400" b="1" smtClean="0">
                <a:latin typeface="楷体" pitchFamily="49" charset="-122"/>
                <a:ea typeface="楷体" pitchFamily="49" charset="-122"/>
              </a:rPr>
              <a:t>    </a:t>
            </a: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写作特色</a:t>
            </a:r>
            <a:r>
              <a:rPr lang="en-US" altLang="zh-CN" sz="2400" b="1" smtClean="0">
                <a:latin typeface="楷体" pitchFamily="49" charset="-122"/>
                <a:ea typeface="楷体" pitchFamily="49" charset="-122"/>
              </a:rPr>
              <a:t>:</a:t>
            </a:r>
            <a:r>
              <a:rPr lang="zh-CN" altLang="zh-CN" sz="2400" smtClean="0">
                <a:latin typeface="楷体" pitchFamily="49" charset="-122"/>
                <a:ea typeface="楷体" pitchFamily="49" charset="-122"/>
              </a:rPr>
              <a:t>以柔石白莽为主，详略得当、重点突出。记叙、议论、抒情</a:t>
            </a:r>
            <a:r>
              <a:rPr lang="zh-CN" altLang="en-US" sz="2400" smtClean="0">
                <a:latin typeface="楷体" pitchFamily="49" charset="-122"/>
                <a:ea typeface="楷体" pitchFamily="49" charset="-122"/>
              </a:rPr>
              <a:t>相</a:t>
            </a:r>
            <a:r>
              <a:rPr lang="zh-CN" altLang="zh-CN" sz="2400" smtClean="0">
                <a:latin typeface="楷体" pitchFamily="49" charset="-122"/>
                <a:ea typeface="楷体" pitchFamily="49" charset="-122"/>
              </a:rPr>
              <a:t>结合。</a:t>
            </a:r>
          </a:p>
          <a:p>
            <a:endParaRPr lang="zh-CN" altLang="en-US" sz="2400"/>
          </a:p>
        </p:txBody>
      </p:sp>
      <p:pic>
        <p:nvPicPr>
          <p:cNvPr id="1026" name="Picture 2" descr="C:\Users\Administrator\Desktop\d788d43f8794a4c2837601210ef41bd5ad6e3967.jpg"/>
          <p:cNvPicPr>
            <a:picLocks noGrp="1" noChangeAspect="1" noChangeArrowheads="1"/>
          </p:cNvPicPr>
          <p:nvPr>
            <p:ph idx="1"/>
            <p:custDataLst>
              <p:tags r:id="rId8"/>
            </p:custDataLst>
          </p:nvPr>
        </p:nvPicPr>
        <p:blipFill>
          <a:blip r:embed="rId7"/>
          <a:stretch>
            <a:fillRect/>
          </a:stretch>
        </p:blipFill>
        <p:spPr bwMode="auto">
          <a:xfrm>
            <a:off x="0" y="1761066"/>
            <a:ext cx="3951111" cy="4289778"/>
          </a:xfrm>
          <a:prstGeom prst="rect">
            <a:avLst/>
          </a:prstGeom>
          <a:ln>
            <a:noFill/>
          </a:ln>
          <a:effectLst>
            <a:softEdge rad="112500"/>
          </a:effectLst>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23331" y="518614"/>
            <a:ext cx="298886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整体感知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4284617" y="1197971"/>
            <a:ext cx="7111263" cy="3785652"/>
          </a:xfrm>
          <a:prstGeom prst="rect">
            <a:avLst/>
          </a:prstGeom>
        </p:spPr>
        <p:txBody>
          <a:bodyPr wrap="square">
            <a:spAutoFit/>
          </a:bodyPr>
          <a:lstStyle/>
          <a:p>
            <a:r>
              <a:rPr lang="en-US" altLang="zh-CN" sz="2400" b="1" smtClean="0">
                <a:solidFill>
                  <a:srgbClr val="0070C0"/>
                </a:solidFill>
                <a:latin typeface="楷体" pitchFamily="49" charset="-122"/>
                <a:ea typeface="楷体" pitchFamily="49" charset="-122"/>
                <a:cs typeface="宋体" pitchFamily="2" charset="-122"/>
              </a:rPr>
              <a:t>   </a:t>
            </a:r>
            <a:r>
              <a:rPr lang="zh-CN" altLang="zh-CN" sz="2400" b="1" smtClean="0">
                <a:latin typeface="楷体" pitchFamily="49" charset="-122"/>
                <a:ea typeface="楷体" pitchFamily="49" charset="-122"/>
              </a:rPr>
              <a:t>材料是片段式的</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作者如何巧妙的组织在一起的。</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把他和五位青年作家的交往作为线索</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把本来散乱孤立的材料组织在一个整体中。</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第一部分写与白莽的</a:t>
            </a:r>
            <a:r>
              <a:rPr lang="zh-CN" altLang="en-US" sz="2400" smtClean="0">
                <a:latin typeface="楷体" pitchFamily="49" charset="-122"/>
                <a:ea typeface="楷体" pitchFamily="49" charset="-122"/>
              </a:rPr>
              <a:t>交</a:t>
            </a:r>
            <a:r>
              <a:rPr lang="zh-CN" altLang="zh-CN" sz="2400" smtClean="0">
                <a:latin typeface="楷体" pitchFamily="49" charset="-122"/>
                <a:ea typeface="楷体" pitchFamily="49" charset="-122"/>
              </a:rPr>
              <a:t>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引出柔石</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第二部分写柔石</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引出冯铿</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第三部分写托柔石送书给白莽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转入第四部分他们一同被捕受害</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再补写李伟森胡也频。</a:t>
            </a:r>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整篇文章环环相扣</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紧密无隙。线索明晰</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重点突出。</a:t>
            </a:r>
          </a:p>
          <a:p>
            <a:endParaRPr lang="zh-CN" altLang="en-US" sz="2400"/>
          </a:p>
        </p:txBody>
      </p:sp>
      <p:pic>
        <p:nvPicPr>
          <p:cNvPr id="1026" name="Picture 2" descr="C:\Users\Administrator\Desktop\d788d43f8794a4c2837601210ef41bd5ad6e3967.jpg"/>
          <p:cNvPicPr>
            <a:picLocks noGrp="1" noChangeAspect="1" noChangeArrowheads="1"/>
          </p:cNvPicPr>
          <p:nvPr>
            <p:ph idx="1"/>
            <p:custDataLst>
              <p:tags r:id="rId8"/>
            </p:custDataLst>
          </p:nvPr>
        </p:nvPicPr>
        <p:blipFill>
          <a:blip r:embed="rId7"/>
          <a:stretch>
            <a:fillRect/>
          </a:stretch>
        </p:blipFill>
        <p:spPr bwMode="auto">
          <a:xfrm>
            <a:off x="0" y="1761066"/>
            <a:ext cx="3951111" cy="4289778"/>
          </a:xfrm>
          <a:prstGeom prst="rect">
            <a:avLst/>
          </a:prstGeom>
          <a:ln>
            <a:noFill/>
          </a:ln>
          <a:effectLst>
            <a:softEdge rad="112500"/>
          </a:effectLst>
        </p:spPr>
      </p:pic>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23331" y="518614"/>
            <a:ext cx="298886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整体感知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4176890" y="1344728"/>
            <a:ext cx="7552266" cy="3477875"/>
          </a:xfrm>
          <a:prstGeom prst="rect">
            <a:avLst/>
          </a:prstGeom>
        </p:spPr>
        <p:txBody>
          <a:bodyPr wrap="square">
            <a:spAutoFit/>
          </a:bodyPr>
          <a:lstStyle/>
          <a:p>
            <a:r>
              <a:rPr lang="en-US" altLang="zh-CN" sz="2000" b="1" smtClean="0">
                <a:latin typeface="楷体" pitchFamily="49" charset="-122"/>
                <a:ea typeface="楷体" pitchFamily="49" charset="-122"/>
              </a:rPr>
              <a:t>   </a:t>
            </a:r>
            <a:r>
              <a:rPr lang="zh-CN" altLang="en-US" sz="2000" b="1" smtClean="0">
                <a:latin typeface="楷体" pitchFamily="49" charset="-122"/>
                <a:ea typeface="楷体" pitchFamily="49" charset="-122"/>
              </a:rPr>
              <a:t>“</a:t>
            </a:r>
            <a:r>
              <a:rPr lang="zh-CN" altLang="zh-CN" sz="2000" b="1" smtClean="0">
                <a:latin typeface="楷体" pitchFamily="49" charset="-122"/>
                <a:ea typeface="楷体" pitchFamily="49" charset="-122"/>
              </a:rPr>
              <a:t>忘却</a:t>
            </a:r>
            <a:r>
              <a:rPr lang="zh-CN" altLang="en-US" sz="2000" b="1" smtClean="0">
                <a:latin typeface="楷体" pitchFamily="49" charset="-122"/>
                <a:ea typeface="楷体" pitchFamily="49" charset="-122"/>
              </a:rPr>
              <a:t>”</a:t>
            </a:r>
            <a:r>
              <a:rPr lang="zh-CN" altLang="zh-CN" sz="2000" b="1" smtClean="0">
                <a:latin typeface="楷体" pitchFamily="49" charset="-122"/>
                <a:ea typeface="楷体" pitchFamily="49" charset="-122"/>
              </a:rPr>
              <a:t>何以又记述往事，怎样理解“忘却”和“记念”之间的关系</a:t>
            </a:r>
            <a:r>
              <a:rPr lang="en-US" altLang="zh-CN" sz="2000" b="1" smtClean="0">
                <a:latin typeface="楷体" pitchFamily="49" charset="-122"/>
                <a:ea typeface="楷体" pitchFamily="49" charset="-122"/>
              </a:rPr>
              <a:t>?</a:t>
            </a:r>
            <a:endParaRPr lang="zh-CN" altLang="zh-CN" sz="2000" smtClean="0">
              <a:latin typeface="楷体" pitchFamily="49" charset="-122"/>
              <a:ea typeface="楷体" pitchFamily="49" charset="-122"/>
            </a:endParaRPr>
          </a:p>
          <a:p>
            <a:endParaRPr lang="en-US" altLang="zh-CN" sz="2000" smtClean="0">
              <a:latin typeface="楷体" pitchFamily="49" charset="-122"/>
              <a:ea typeface="楷体" pitchFamily="49" charset="-122"/>
            </a:endParaRPr>
          </a:p>
          <a:p>
            <a:r>
              <a:rPr lang="zh-CN" altLang="zh-CN" sz="2000" smtClean="0">
                <a:latin typeface="楷体" pitchFamily="49" charset="-122"/>
                <a:ea typeface="楷体" pitchFamily="49" charset="-122"/>
              </a:rPr>
              <a:t>①“忘却”是“记念”的目的</a:t>
            </a:r>
            <a:r>
              <a:rPr lang="zh-CN" altLang="en-US" sz="2000" smtClean="0">
                <a:latin typeface="楷体" pitchFamily="49" charset="-122"/>
                <a:ea typeface="楷体" pitchFamily="49" charset="-122"/>
              </a:rPr>
              <a:t>。</a:t>
            </a:r>
            <a:r>
              <a:rPr lang="zh-CN" altLang="zh-CN" sz="2000" smtClean="0">
                <a:latin typeface="楷体" pitchFamily="49" charset="-122"/>
                <a:ea typeface="楷体" pitchFamily="49" charset="-122"/>
              </a:rPr>
              <a:t>写文章怀念、痛悼五位革命青年</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 为了“忘却”减轻甚或摆脱精神的重压和情感的折磨</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化悲痛为力量。</a:t>
            </a:r>
            <a:endParaRPr lang="en-US" altLang="zh-CN" sz="2000" smtClean="0">
              <a:latin typeface="楷体" pitchFamily="49" charset="-122"/>
              <a:ea typeface="楷体" pitchFamily="49" charset="-122"/>
            </a:endParaRPr>
          </a:p>
          <a:p>
            <a:r>
              <a:rPr lang="zh-CN" altLang="zh-CN" sz="2000" smtClean="0">
                <a:latin typeface="楷体" pitchFamily="49" charset="-122"/>
                <a:ea typeface="楷体" pitchFamily="49" charset="-122"/>
              </a:rPr>
              <a:t>②“忘却”是为了更好地“记念”</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“夜正长</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路也正长”</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长时间的悲痛对驱散漫漫长夜无益</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不如摆脱精神和情感的包袱</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轻装“赶路”</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投入战斗</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完成烈士未竟的事业</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这样才是对死难者最好的“记念”</a:t>
            </a:r>
            <a:r>
              <a:rPr lang="zh-CN" altLang="zh-CN" sz="2000" b="1" smtClean="0">
                <a:latin typeface="楷体" pitchFamily="49" charset="-122"/>
                <a:ea typeface="楷体" pitchFamily="49" charset="-122"/>
              </a:rPr>
              <a:t>。</a:t>
            </a:r>
            <a:endParaRPr lang="zh-CN" altLang="zh-CN" sz="2000" smtClean="0">
              <a:latin typeface="楷体" pitchFamily="49" charset="-122"/>
              <a:ea typeface="楷体" pitchFamily="49" charset="-122"/>
            </a:endParaRPr>
          </a:p>
          <a:p>
            <a:r>
              <a:rPr lang="en-US" altLang="zh-CN" sz="2000" b="1" smtClean="0">
                <a:solidFill>
                  <a:srgbClr val="0070C0"/>
                </a:solidFill>
                <a:latin typeface="楷体" pitchFamily="49" charset="-122"/>
                <a:ea typeface="楷体" pitchFamily="49" charset="-122"/>
                <a:cs typeface="宋体" pitchFamily="2" charset="-122"/>
              </a:rPr>
              <a:t>  </a:t>
            </a:r>
            <a:endParaRPr lang="zh-CN" altLang="en-US" sz="2000">
              <a:latin typeface="楷体" pitchFamily="49" charset="-122"/>
              <a:ea typeface="楷体" pitchFamily="49" charset="-122"/>
            </a:endParaRPr>
          </a:p>
        </p:txBody>
      </p:sp>
      <p:pic>
        <p:nvPicPr>
          <p:cNvPr id="1026" name="Picture 2" descr="C:\Users\Administrator\Desktop\d788d43f8794a4c2837601210ef41bd5ad6e3967.jpg"/>
          <p:cNvPicPr>
            <a:picLocks noGrp="1" noChangeAspect="1" noChangeArrowheads="1"/>
          </p:cNvPicPr>
          <p:nvPr>
            <p:ph idx="1"/>
            <p:custDataLst>
              <p:tags r:id="rId8"/>
            </p:custDataLst>
          </p:nvPr>
        </p:nvPicPr>
        <p:blipFill>
          <a:blip r:embed="rId7"/>
          <a:stretch>
            <a:fillRect/>
          </a:stretch>
        </p:blipFill>
        <p:spPr bwMode="auto">
          <a:xfrm>
            <a:off x="0" y="1761066"/>
            <a:ext cx="3951111" cy="4289778"/>
          </a:xfrm>
          <a:prstGeom prst="rect">
            <a:avLst/>
          </a:prstGeom>
          <a:ln>
            <a:noFill/>
          </a:ln>
          <a:effectLst>
            <a:softEdge rad="112500"/>
          </a:effectLst>
        </p:spPr>
      </p:pic>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23331" y="518614"/>
            <a:ext cx="2988860"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鉴赏人物形象</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4284617" y="1197971"/>
            <a:ext cx="7111263"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7" name="矩形 6"/>
          <p:cNvSpPr/>
          <p:nvPr>
            <p:custDataLst>
              <p:tags r:id="rId7"/>
            </p:custDataLst>
          </p:nvPr>
        </p:nvSpPr>
        <p:spPr>
          <a:xfrm>
            <a:off x="4219304" y="1475324"/>
            <a:ext cx="7053942" cy="4154984"/>
          </a:xfrm>
          <a:prstGeom prst="rect">
            <a:avLst/>
          </a:prstGeom>
        </p:spPr>
        <p:txBody>
          <a:bodyPr wrap="square">
            <a:spAutoFit/>
          </a:bodyPr>
          <a:lstStyle/>
          <a:p>
            <a:r>
              <a:rPr lang="en-US" altLang="zh-CN" smtClean="0">
                <a:latin typeface="楷体" pitchFamily="49" charset="-122"/>
                <a:ea typeface="楷体" pitchFamily="49" charset="-122"/>
              </a:rPr>
              <a:t>     </a:t>
            </a:r>
            <a:r>
              <a:rPr lang="zh-CN" altLang="zh-CN" sz="2400" smtClean="0">
                <a:latin typeface="楷体" pitchFamily="49" charset="-122"/>
                <a:ea typeface="楷体" pitchFamily="49" charset="-122"/>
              </a:rPr>
              <a:t>殷夫（</a:t>
            </a:r>
            <a:r>
              <a:rPr lang="en-US" altLang="zh-CN" sz="2400" smtClean="0">
                <a:latin typeface="楷体" pitchFamily="49" charset="-122"/>
                <a:ea typeface="楷体" pitchFamily="49" charset="-122"/>
              </a:rPr>
              <a:t>1910</a:t>
            </a:r>
            <a:r>
              <a:rPr lang="zh-CN" altLang="zh-CN" sz="2400" smtClean="0">
                <a:latin typeface="楷体" pitchFamily="49" charset="-122"/>
                <a:ea typeface="楷体" pitchFamily="49" charset="-122"/>
              </a:rPr>
              <a:t>年</a:t>
            </a:r>
            <a:r>
              <a:rPr lang="en-US" altLang="zh-CN" sz="2400" smtClean="0">
                <a:latin typeface="楷体" pitchFamily="49" charset="-122"/>
                <a:ea typeface="楷体" pitchFamily="49" charset="-122"/>
              </a:rPr>
              <a:t>6</a:t>
            </a:r>
            <a:r>
              <a:rPr lang="zh-CN" altLang="zh-CN" sz="2400" smtClean="0">
                <a:latin typeface="楷体" pitchFamily="49" charset="-122"/>
                <a:ea typeface="楷体" pitchFamily="49" charset="-122"/>
              </a:rPr>
              <a:t>月</a:t>
            </a:r>
            <a:r>
              <a:rPr lang="en-US" altLang="zh-CN" sz="2400" smtClean="0">
                <a:latin typeface="楷体" pitchFamily="49" charset="-122"/>
                <a:ea typeface="楷体" pitchFamily="49" charset="-122"/>
              </a:rPr>
              <a:t>11</a:t>
            </a:r>
            <a:r>
              <a:rPr lang="zh-CN" altLang="zh-CN" sz="2400" smtClean="0">
                <a:latin typeface="楷体" pitchFamily="49" charset="-122"/>
                <a:ea typeface="楷体" pitchFamily="49" charset="-122"/>
              </a:rPr>
              <a:t>日</a:t>
            </a:r>
            <a:r>
              <a:rPr lang="en-US" altLang="zh-CN" sz="2400" smtClean="0">
                <a:latin typeface="楷体" pitchFamily="49" charset="-122"/>
                <a:ea typeface="楷体" pitchFamily="49" charset="-122"/>
              </a:rPr>
              <a:t>-1931</a:t>
            </a:r>
            <a:r>
              <a:rPr lang="zh-CN" altLang="zh-CN" sz="2400" smtClean="0">
                <a:latin typeface="楷体" pitchFamily="49" charset="-122"/>
                <a:ea typeface="楷体" pitchFamily="49" charset="-122"/>
              </a:rPr>
              <a:t>年</a:t>
            </a:r>
            <a:r>
              <a:rPr lang="en-US" altLang="zh-CN" sz="2400" smtClean="0">
                <a:latin typeface="楷体" pitchFamily="49" charset="-122"/>
                <a:ea typeface="楷体" pitchFamily="49" charset="-122"/>
              </a:rPr>
              <a:t>2</a:t>
            </a:r>
            <a:r>
              <a:rPr lang="zh-CN" altLang="zh-CN" sz="2400" smtClean="0">
                <a:latin typeface="楷体" pitchFamily="49" charset="-122"/>
                <a:ea typeface="楷体" pitchFamily="49" charset="-122"/>
              </a:rPr>
              <a:t>月</a:t>
            </a:r>
            <a:r>
              <a:rPr lang="en-US" altLang="zh-CN" sz="2400" smtClean="0">
                <a:latin typeface="楷体" pitchFamily="49" charset="-122"/>
                <a:ea typeface="楷体" pitchFamily="49" charset="-122"/>
              </a:rPr>
              <a:t>7</a:t>
            </a:r>
            <a:r>
              <a:rPr lang="zh-CN" altLang="zh-CN" sz="2400" smtClean="0">
                <a:latin typeface="楷体" pitchFamily="49" charset="-122"/>
                <a:ea typeface="楷体" pitchFamily="49" charset="-122"/>
              </a:rPr>
              <a:t>日），男，原名徐白，谱名孝杰，小名徐柏庭，学名徐祖华，又名</a:t>
            </a:r>
            <a:r>
              <a:rPr lang="en-US" altLang="zh-CN" sz="2400" smtClean="0">
                <a:latin typeface="楷体" pitchFamily="49" charset="-122"/>
                <a:ea typeface="楷体" pitchFamily="49" charset="-122"/>
                <a:hlinkClick r:id="rId8"/>
              </a:rPr>
              <a:t>白莽</a:t>
            </a:r>
            <a:r>
              <a:rPr lang="zh-CN" altLang="zh-CN" sz="2400" smtClean="0">
                <a:latin typeface="楷体" pitchFamily="49" charset="-122"/>
                <a:ea typeface="楷体" pitchFamily="49" charset="-122"/>
              </a:rPr>
              <a:t>，浙江</a:t>
            </a:r>
            <a:r>
              <a:rPr lang="en-US" altLang="zh-CN" sz="2400" smtClean="0">
                <a:latin typeface="楷体" pitchFamily="49" charset="-122"/>
                <a:ea typeface="楷体" pitchFamily="49" charset="-122"/>
                <a:hlinkClick r:id="rId9"/>
              </a:rPr>
              <a:t>象山</a:t>
            </a:r>
            <a:r>
              <a:rPr lang="zh-CN" altLang="zh-CN" sz="2400" smtClean="0">
                <a:latin typeface="楷体" pitchFamily="49" charset="-122"/>
                <a:ea typeface="楷体" pitchFamily="49" charset="-122"/>
              </a:rPr>
              <a:t>人。读书时先后用过徐白、徐文雄（字之白）等学名，笔名有徐殷夫、白莽、文雄白、任夫、殷孚、沙菲、沙洛、洛夫、</a:t>
            </a:r>
            <a:r>
              <a:rPr lang="en-US" altLang="zh-CN" sz="2400" smtClean="0">
                <a:latin typeface="楷体" pitchFamily="49" charset="-122"/>
                <a:ea typeface="楷体" pitchFamily="49" charset="-122"/>
              </a:rPr>
              <a:t>Lven</a:t>
            </a:r>
            <a:r>
              <a:rPr lang="zh-CN" altLang="zh-CN" sz="2400" smtClean="0">
                <a:latin typeface="楷体" pitchFamily="49" charset="-122"/>
                <a:ea typeface="楷体" pitchFamily="49" charset="-122"/>
              </a:rPr>
              <a:t>等，中国共产党员，中国无产阶级的优秀诗人，</a:t>
            </a:r>
            <a:r>
              <a:rPr lang="en-US" altLang="zh-CN" sz="2400" smtClean="0">
                <a:latin typeface="楷体" pitchFamily="49" charset="-122"/>
                <a:ea typeface="楷体" pitchFamily="49" charset="-122"/>
                <a:hlinkClick r:id="rId10"/>
              </a:rPr>
              <a:t>左联</a:t>
            </a:r>
            <a:r>
              <a:rPr lang="zh-CN" altLang="zh-CN" sz="2400" smtClean="0">
                <a:latin typeface="楷体" pitchFamily="49" charset="-122"/>
                <a:ea typeface="楷体" pitchFamily="49" charset="-122"/>
              </a:rPr>
              <a:t>五烈士之一。</a:t>
            </a:r>
          </a:p>
          <a:p>
            <a:r>
              <a:rPr lang="zh-CN" altLang="zh-CN" sz="2400" smtClean="0">
                <a:latin typeface="楷体" pitchFamily="49" charset="-122"/>
                <a:ea typeface="楷体" pitchFamily="49" charset="-122"/>
              </a:rPr>
              <a:t>殷夫主要作品有《</a:t>
            </a:r>
            <a:r>
              <a:rPr lang="en-US" altLang="zh-CN" sz="2400" smtClean="0">
                <a:latin typeface="楷体" pitchFamily="49" charset="-122"/>
                <a:ea typeface="楷体" pitchFamily="49" charset="-122"/>
                <a:hlinkClick r:id="rId11"/>
              </a:rPr>
              <a:t>孩儿塔</a:t>
            </a:r>
            <a:r>
              <a:rPr lang="zh-CN" altLang="zh-CN" sz="2400" smtClean="0">
                <a:latin typeface="楷体" pitchFamily="49" charset="-122"/>
                <a:ea typeface="楷体" pitchFamily="49" charset="-122"/>
              </a:rPr>
              <a:t>》《殷夫选集》《殷夫集》《</a:t>
            </a:r>
            <a:r>
              <a:rPr lang="en-US" altLang="zh-CN" sz="2400" smtClean="0">
                <a:latin typeface="楷体" pitchFamily="49" charset="-122"/>
                <a:ea typeface="楷体" pitchFamily="49" charset="-122"/>
                <a:hlinkClick r:id="rId12"/>
              </a:rPr>
              <a:t>别了，哥哥</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hlinkClick r:id="rId13"/>
              </a:rPr>
              <a:t>血字</a:t>
            </a:r>
            <a:r>
              <a:rPr lang="zh-CN" altLang="zh-CN" sz="2400" smtClean="0">
                <a:latin typeface="楷体" pitchFamily="49" charset="-122"/>
                <a:ea typeface="楷体" pitchFamily="49" charset="-122"/>
              </a:rPr>
              <a:t>》《伏尔加的黑浪》《一百零七个》，同时，他还在《</a:t>
            </a:r>
            <a:r>
              <a:rPr lang="en-US" altLang="zh-CN" sz="2400" smtClean="0">
                <a:latin typeface="楷体" pitchFamily="49" charset="-122"/>
                <a:ea typeface="楷体" pitchFamily="49" charset="-122"/>
                <a:hlinkClick r:id="rId14"/>
              </a:rPr>
              <a:t>列宁青年</a:t>
            </a:r>
            <a:r>
              <a:rPr lang="zh-CN" altLang="zh-CN" sz="2400" smtClean="0">
                <a:latin typeface="楷体" pitchFamily="49" charset="-122"/>
                <a:ea typeface="楷体" pitchFamily="49" charset="-122"/>
              </a:rPr>
              <a:t>》杂志上发表了许多政论性文章。</a:t>
            </a:r>
            <a:r>
              <a:rPr lang="en-US" altLang="zh-CN" sz="2400" baseline="30000" smtClean="0">
                <a:latin typeface="楷体" pitchFamily="49" charset="-122"/>
                <a:ea typeface="楷体" pitchFamily="49" charset="-122"/>
              </a:rPr>
              <a:t> </a:t>
            </a:r>
            <a:endParaRPr lang="zh-CN" altLang="en-US" sz="2400">
              <a:latin typeface="楷体" pitchFamily="49" charset="-122"/>
              <a:ea typeface="楷体" pitchFamily="49" charset="-122"/>
            </a:endParaRPr>
          </a:p>
        </p:txBody>
      </p:sp>
      <p:pic>
        <p:nvPicPr>
          <p:cNvPr id="8" name="Picture 3" descr="C:\Users\Administrator\Desktop\0dd7912397dda144e0524047b4b7d0a20df486ef.jpg"/>
          <p:cNvPicPr>
            <a:picLocks noChangeAspect="1" noChangeArrowheads="1"/>
          </p:cNvPicPr>
          <p:nvPr>
            <p:custDataLst>
              <p:tags r:id="rId16"/>
            </p:custDataLst>
          </p:nvPr>
        </p:nvPicPr>
        <p:blipFill>
          <a:blip r:embed="rId15"/>
          <a:stretch>
            <a:fillRect/>
          </a:stretch>
        </p:blipFill>
        <p:spPr bwMode="auto">
          <a:xfrm>
            <a:off x="476829" y="1685067"/>
            <a:ext cx="3480179" cy="446689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20973" y="292837"/>
            <a:ext cx="2647665"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鉴赏人物形象</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4529034" y="1118949"/>
            <a:ext cx="6832979" cy="452431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r>
              <a:rPr lang="en-US" altLang="zh-CN" sz="2400" b="1" smtClean="0">
                <a:solidFill>
                  <a:srgbClr val="0070C0"/>
                </a:solidFill>
                <a:latin typeface="楷体" pitchFamily="49" charset="-122"/>
                <a:ea typeface="楷体" pitchFamily="49" charset="-122"/>
              </a:rPr>
              <a:t>  </a:t>
            </a:r>
            <a:r>
              <a:rPr lang="zh-CN" altLang="zh-CN" sz="2400" smtClean="0"/>
              <a:t>读第一部分，根据鲁迅的记述，主要写与白葬的几次交往。</a:t>
            </a:r>
          </a:p>
          <a:p>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由杂志上的一篇文章</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引出与白莽的三次交往。</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①白莽送书。“二十多岁的青年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面貌很端正</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颜色是黑黑的”</a:t>
            </a:r>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②白莽送译稿。“谈得比第一回多一些”。前两次主要笔墨用在对两次见面之间的看稿与通信的记叙中。</a:t>
            </a:r>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③白莽出狱。大热天</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他“却穿着一件厚棉袍</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汗流满面</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彼此都不禁失笑”</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a:t>
            </a:r>
          </a:p>
          <a:p>
            <a:endParaRPr lang="zh-CN" altLang="en-US" sz="2400"/>
          </a:p>
        </p:txBody>
      </p:sp>
      <p:pic>
        <p:nvPicPr>
          <p:cNvPr id="8" name="Picture 3" descr="C:\Users\Administrator\Desktop\0dd7912397dda144e0524047b4b7d0a20df486ef.jpg"/>
          <p:cNvPicPr>
            <a:picLocks noGrp="1" noChangeAspect="1" noChangeArrowheads="1"/>
          </p:cNvPicPr>
          <p:nvPr>
            <p:ph idx="1"/>
            <p:custDataLst>
              <p:tags r:id="rId8"/>
            </p:custDataLst>
          </p:nvPr>
        </p:nvPicPr>
        <p:blipFill>
          <a:blip r:embed="rId7"/>
          <a:stretch>
            <a:fillRect/>
          </a:stretch>
        </p:blipFill>
        <p:spPr bwMode="auto">
          <a:xfrm>
            <a:off x="536517" y="1599847"/>
            <a:ext cx="3126431" cy="435133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54839" y="292836"/>
            <a:ext cx="2647665"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鉴赏人物形象</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4370991" y="1491481"/>
            <a:ext cx="6832979" cy="452431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r>
              <a:rPr lang="zh-CN" altLang="zh-CN" sz="2400" b="1" smtClean="0">
                <a:latin typeface="楷体" pitchFamily="49" charset="-122"/>
                <a:ea typeface="楷体" pitchFamily="49" charset="-122"/>
              </a:rPr>
              <a:t>白莽是一个怎样的人？ 请结合文本简要分析。</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①纯朴、率真、乐观。第一次会面后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给鲁迅写信说“好像受了一种威压似的”</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经过鲁迅回信解释</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他便不存芥蒂</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接受赠书</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并送译诗给鲁迅</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说明他敏感、率真</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第三次见面的衣着及见面就告诉鲁迅自己“是一个革命者”</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说明他的纯朴、乐观。</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②爱憎鲜明。他故意将“国民诗人”译为“民众诗人”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因为他憎恨国民党反动派</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因而连“国民”两字也觉得讨厌</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不愿意用来称呼自己喜爱的诗人</a:t>
            </a:r>
            <a:r>
              <a:rPr lang="zh-CN" altLang="zh-CN" sz="2400" smtClean="0"/>
              <a:t>。</a:t>
            </a:r>
          </a:p>
          <a:p>
            <a:endParaRPr lang="zh-CN" altLang="en-US" sz="2400"/>
          </a:p>
        </p:txBody>
      </p:sp>
      <p:pic>
        <p:nvPicPr>
          <p:cNvPr id="9" name="Picture 3" descr="C:\Users\Administrator\Desktop\0dd7912397dda144e0524047b4b7d0a20df486ef.jpg"/>
          <p:cNvPicPr>
            <a:picLocks noChangeAspect="1" noChangeArrowheads="1"/>
          </p:cNvPicPr>
          <p:nvPr>
            <p:custDataLst>
              <p:tags r:id="rId8"/>
            </p:custDataLst>
          </p:nvPr>
        </p:nvPicPr>
        <p:blipFill>
          <a:blip r:embed="rId7"/>
          <a:stretch>
            <a:fillRect/>
          </a:stretch>
        </p:blipFill>
        <p:spPr bwMode="auto">
          <a:xfrm>
            <a:off x="476829" y="1685067"/>
            <a:ext cx="3480179" cy="446689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675817" y="304125"/>
            <a:ext cx="2647665"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鉴赏人物形象</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4461301" y="1525349"/>
            <a:ext cx="6832979" cy="3046988"/>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r>
              <a:rPr lang="en-US" altLang="zh-CN" sz="2400" b="1" smtClean="0">
                <a:solidFill>
                  <a:srgbClr val="0070C0"/>
                </a:solidFill>
                <a:latin typeface="楷体" pitchFamily="49" charset="-122"/>
                <a:ea typeface="楷体" pitchFamily="49" charset="-122"/>
              </a:rPr>
              <a:t> </a:t>
            </a:r>
            <a:r>
              <a:rPr lang="zh-CN" altLang="zh-CN" sz="2400" b="1" smtClean="0">
                <a:latin typeface="楷体" pitchFamily="49" charset="-122"/>
                <a:ea typeface="楷体" pitchFamily="49" charset="-122"/>
              </a:rPr>
              <a:t>为什么写白莽遇难时作者引用了彼得斐的诗</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引白莽自己翻译的诗来纪念白莽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这是最好的一种纪念。白莽热爱彼得斐的诗</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翻译彼得斐的诗</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而且用自己的革命实践</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用自已的生命和鲜血表明他忠于这崇高的信念。鲁迅先生用这种方式表扬白莽为自由而战、为自由献身的精神。</a:t>
            </a:r>
          </a:p>
          <a:p>
            <a:endParaRPr lang="zh-CN" altLang="en-US" sz="2400"/>
          </a:p>
        </p:txBody>
      </p:sp>
      <p:pic>
        <p:nvPicPr>
          <p:cNvPr id="8" name="Picture 3" descr="C:\Users\Administrator\Desktop\0dd7912397dda144e0524047b4b7d0a20df486ef.jpg"/>
          <p:cNvPicPr>
            <a:picLocks noGrp="1" noChangeAspect="1" noChangeArrowheads="1"/>
          </p:cNvPicPr>
          <p:nvPr>
            <p:ph idx="1"/>
            <p:custDataLst>
              <p:tags r:id="rId8"/>
            </p:custDataLst>
          </p:nvPr>
        </p:nvPicPr>
        <p:blipFill>
          <a:blip r:embed="rId7"/>
          <a:stretch>
            <a:fillRect/>
          </a:stretch>
        </p:blipFill>
        <p:spPr bwMode="auto">
          <a:xfrm>
            <a:off x="849058" y="1773374"/>
            <a:ext cx="3126431" cy="435133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4339989" y="0"/>
            <a:ext cx="2251880"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导       入</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7"/>
            </p:custDataLst>
          </p:nvPr>
        </p:nvSpPr>
        <p:spPr>
          <a:xfrm>
            <a:off x="4576548" y="1132471"/>
            <a:ext cx="7064991" cy="830997"/>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400">
              <a:latin typeface="楷体" pitchFamily="49" charset="-122"/>
              <a:ea typeface="楷体" pitchFamily="49" charset="-122"/>
            </a:endParaRPr>
          </a:p>
        </p:txBody>
      </p:sp>
      <p:pic>
        <p:nvPicPr>
          <p:cNvPr id="2050" name="Picture 2" descr="C:\Users\Administrator\Desktop\b2de9c82d158ccbf6c81485dd190ab3eb13533faeb09.jpg"/>
          <p:cNvPicPr>
            <a:picLocks noChangeAspect="1" noChangeArrowheads="1"/>
          </p:cNvPicPr>
          <p:nvPr>
            <p:custDataLst>
              <p:tags r:id="rId9"/>
            </p:custDataLst>
          </p:nvPr>
        </p:nvPicPr>
        <p:blipFill>
          <a:blip r:embed="rId8"/>
          <a:stretch>
            <a:fillRect/>
          </a:stretch>
        </p:blipFill>
        <p:spPr bwMode="auto">
          <a:xfrm>
            <a:off x="0" y="0"/>
            <a:ext cx="4258101" cy="6858001"/>
          </a:xfrm>
          <a:prstGeom prst="rect">
            <a:avLst/>
          </a:prstGeom>
          <a:noFill/>
        </p:spPr>
      </p:pic>
      <p:sp>
        <p:nvSpPr>
          <p:cNvPr id="44033" name="Rectangle 1"/>
          <p:cNvSpPr>
            <a:spLocks noChangeArrowheads="1"/>
          </p:cNvSpPr>
          <p:nvPr>
            <p:custDataLst>
              <p:tags r:id="rId10"/>
            </p:custDataLst>
          </p:nvPr>
        </p:nvSpPr>
        <p:spPr bwMode="auto">
          <a:xfrm>
            <a:off x="4626591" y="1518903"/>
            <a:ext cx="6851175" cy="397031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609600" algn="l" defTabSz="914400" rtl="0" eaLnBrk="1" fontAlgn="base" latinLnBrk="0" hangingPunct="1">
              <a:lnSpc>
                <a:spcPct val="100000"/>
              </a:lnSpc>
              <a:spcBef>
                <a:spcPct val="0"/>
              </a:spcBef>
              <a:spcAft>
                <a:spcPct val="0"/>
              </a:spcAft>
              <a:buClrTx/>
              <a:buSzTx/>
              <a:buFontTx/>
              <a:buNone/>
            </a:pPr>
            <a:r>
              <a:rPr kumimoji="0" lang="zh-CN" sz="280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我们印象中的鲁迅先生是 “横眉冷对千夫指”，目光凌厉，高冷逼人</a:t>
            </a:r>
            <a:r>
              <a:rPr kumimoji="0" lang="en-US" altLang="zh-CN" sz="280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其实鲁迅先生是 “俯首甘为孺子牛”，和蔼温暖，心有阳光。我们印象中鲁迅先生的文字像一把匕首毫不留情地插入敌人的心脏，其实鲁迅先生的文字像阳光如雨露似春风鼓舞了每一位向上向善的中国人。一篇</a:t>
            </a:r>
            <a:r>
              <a:rPr kumimoji="0" lang="en-US" altLang="zh-CN" sz="280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为了忘却的纪念</a:t>
            </a:r>
            <a:r>
              <a:rPr kumimoji="0" lang="en-US" altLang="zh-CN" sz="280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让我们感受到了鲁迅先生真挚的情怀。</a:t>
            </a:r>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anose="02010600030101010101" pitchFamily="2"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09684" y="518614"/>
            <a:ext cx="2647665"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鉴赏人物形象</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4562901" y="1265704"/>
            <a:ext cx="6832979" cy="4154984"/>
          </a:xfrm>
          <a:prstGeom prst="rect">
            <a:avLst/>
          </a:prstGeom>
        </p:spPr>
        <p:txBody>
          <a:bodyPr wrap="square">
            <a:spAutoFit/>
          </a:bodyPr>
          <a:lstStyle/>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柔石（</a:t>
            </a:r>
            <a:r>
              <a:rPr lang="en-US" altLang="zh-CN" sz="2400" smtClean="0">
                <a:latin typeface="楷体" pitchFamily="49" charset="-122"/>
                <a:ea typeface="楷体" pitchFamily="49" charset="-122"/>
              </a:rPr>
              <a:t>1902</a:t>
            </a:r>
            <a:r>
              <a:rPr lang="zh-CN" altLang="zh-CN" sz="2400" smtClean="0">
                <a:latin typeface="楷体" pitchFamily="49" charset="-122"/>
                <a:ea typeface="楷体" pitchFamily="49" charset="-122"/>
              </a:rPr>
              <a:t>年</a:t>
            </a:r>
            <a:r>
              <a:rPr lang="en-US" altLang="zh-CN" sz="2400" smtClean="0">
                <a:latin typeface="楷体" pitchFamily="49" charset="-122"/>
                <a:ea typeface="楷体" pitchFamily="49" charset="-122"/>
              </a:rPr>
              <a:t>9</a:t>
            </a:r>
            <a:r>
              <a:rPr lang="zh-CN" altLang="zh-CN" sz="2400" smtClean="0">
                <a:latin typeface="楷体" pitchFamily="49" charset="-122"/>
                <a:ea typeface="楷体" pitchFamily="49" charset="-122"/>
              </a:rPr>
              <a:t>月</a:t>
            </a:r>
            <a:r>
              <a:rPr lang="en-US" altLang="zh-CN" sz="2400" smtClean="0">
                <a:latin typeface="楷体" pitchFamily="49" charset="-122"/>
                <a:ea typeface="楷体" pitchFamily="49" charset="-122"/>
              </a:rPr>
              <a:t>28</a:t>
            </a:r>
            <a:r>
              <a:rPr lang="zh-CN" altLang="zh-CN" sz="2400" smtClean="0">
                <a:latin typeface="楷体" pitchFamily="49" charset="-122"/>
                <a:ea typeface="楷体" pitchFamily="49" charset="-122"/>
              </a:rPr>
              <a:t>日－</a:t>
            </a:r>
            <a:r>
              <a:rPr lang="en-US" altLang="zh-CN" sz="2400" smtClean="0">
                <a:latin typeface="楷体" pitchFamily="49" charset="-122"/>
                <a:ea typeface="楷体" pitchFamily="49" charset="-122"/>
              </a:rPr>
              <a:t>1931</a:t>
            </a:r>
            <a:r>
              <a:rPr lang="zh-CN" altLang="zh-CN" sz="2400" smtClean="0">
                <a:latin typeface="楷体" pitchFamily="49" charset="-122"/>
                <a:ea typeface="楷体" pitchFamily="49" charset="-122"/>
              </a:rPr>
              <a:t>年</a:t>
            </a:r>
            <a:r>
              <a:rPr lang="en-US" altLang="zh-CN" sz="2400" smtClean="0">
                <a:latin typeface="楷体" pitchFamily="49" charset="-122"/>
                <a:ea typeface="楷体" pitchFamily="49" charset="-122"/>
              </a:rPr>
              <a:t>2</a:t>
            </a:r>
            <a:r>
              <a:rPr lang="zh-CN" altLang="zh-CN" sz="2400" smtClean="0">
                <a:latin typeface="楷体" pitchFamily="49" charset="-122"/>
                <a:ea typeface="楷体" pitchFamily="49" charset="-122"/>
              </a:rPr>
              <a:t>月</a:t>
            </a:r>
            <a:r>
              <a:rPr lang="en-US" altLang="zh-CN" sz="2400" smtClean="0">
                <a:latin typeface="楷体" pitchFamily="49" charset="-122"/>
                <a:ea typeface="楷体" pitchFamily="49" charset="-122"/>
              </a:rPr>
              <a:t>7</a:t>
            </a:r>
            <a:r>
              <a:rPr lang="zh-CN" altLang="zh-CN" sz="2400" smtClean="0">
                <a:latin typeface="楷体" pitchFamily="49" charset="-122"/>
                <a:ea typeface="楷体" pitchFamily="49" charset="-122"/>
              </a:rPr>
              <a:t>日），男，本名赵平复，民国时期著名作家、翻译家、革命家，中国共产党员，</a:t>
            </a:r>
            <a:r>
              <a:rPr lang="en-US" altLang="zh-CN" sz="2400" smtClean="0">
                <a:latin typeface="楷体" pitchFamily="49" charset="-122"/>
                <a:ea typeface="楷体" pitchFamily="49" charset="-122"/>
                <a:hlinkClick r:id="rId7"/>
              </a:rPr>
              <a:t>左联</a:t>
            </a:r>
            <a:r>
              <a:rPr lang="zh-CN" altLang="zh-CN" sz="2400" smtClean="0">
                <a:latin typeface="楷体" pitchFamily="49" charset="-122"/>
                <a:ea typeface="楷体" pitchFamily="49" charset="-122"/>
              </a:rPr>
              <a:t>五烈士之一。</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柔石先生一生积极从事新文化运动，唤醒民众忧国忧民的革命意识，代表作品有短篇小说集《疯人》、《希望》、《</a:t>
            </a:r>
            <a:r>
              <a:rPr lang="en-US" altLang="zh-CN" sz="2400" smtClean="0">
                <a:latin typeface="楷体" pitchFamily="49" charset="-122"/>
                <a:ea typeface="楷体" pitchFamily="49" charset="-122"/>
                <a:hlinkClick r:id="rId8"/>
              </a:rPr>
              <a:t>为奴隶的母亲</a:t>
            </a:r>
            <a:r>
              <a:rPr lang="zh-CN" altLang="zh-CN" sz="2400" smtClean="0">
                <a:latin typeface="楷体" pitchFamily="49" charset="-122"/>
                <a:ea typeface="楷体" pitchFamily="49" charset="-122"/>
              </a:rPr>
              <a:t>》，中篇小说《</a:t>
            </a:r>
            <a:r>
              <a:rPr lang="en-US" altLang="zh-CN" sz="2400" smtClean="0">
                <a:latin typeface="楷体" pitchFamily="49" charset="-122"/>
                <a:ea typeface="楷体" pitchFamily="49" charset="-122"/>
                <a:hlinkClick r:id="rId9"/>
              </a:rPr>
              <a:t>二月</a:t>
            </a:r>
            <a:r>
              <a:rPr lang="zh-CN" altLang="zh-CN" sz="2400" smtClean="0">
                <a:latin typeface="楷体" pitchFamily="49" charset="-122"/>
                <a:ea typeface="楷体" pitchFamily="49" charset="-122"/>
              </a:rPr>
              <a:t>》、《三姊妹》等。主办《朝花》、《语丝》等进步期刊杂志。民国二十年（</a:t>
            </a:r>
            <a:r>
              <a:rPr lang="en-US" altLang="zh-CN" sz="2400" smtClean="0">
                <a:latin typeface="楷体" pitchFamily="49" charset="-122"/>
                <a:ea typeface="楷体" pitchFamily="49" charset="-122"/>
              </a:rPr>
              <a:t>1931</a:t>
            </a:r>
            <a:r>
              <a:rPr lang="zh-CN" altLang="zh-CN" sz="2400" smtClean="0">
                <a:latin typeface="楷体" pitchFamily="49" charset="-122"/>
                <a:ea typeface="楷体" pitchFamily="49" charset="-122"/>
              </a:rPr>
              <a:t>年）因叛徒出卖，遭国民党军警逮捕后与</a:t>
            </a:r>
            <a:r>
              <a:rPr lang="en-US" altLang="zh-CN" sz="2400" smtClean="0">
                <a:latin typeface="楷体" pitchFamily="49" charset="-122"/>
                <a:ea typeface="楷体" pitchFamily="49" charset="-122"/>
                <a:hlinkClick r:id="rId10"/>
              </a:rPr>
              <a:t>殷夫</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hlinkClick r:id="rId11"/>
              </a:rPr>
              <a:t>欧阳立安</a:t>
            </a:r>
            <a:r>
              <a:rPr lang="zh-CN" altLang="zh-CN" sz="2400" smtClean="0">
                <a:latin typeface="楷体" pitchFamily="49" charset="-122"/>
                <a:ea typeface="楷体" pitchFamily="49" charset="-122"/>
              </a:rPr>
              <a:t>等二十三位同志被秘密杀害。</a:t>
            </a:r>
          </a:p>
          <a:p>
            <a:r>
              <a:rPr lang="en-US" altLang="zh-CN" sz="2400" b="1" smtClean="0">
                <a:solidFill>
                  <a:srgbClr val="0070C0"/>
                </a:solidFill>
                <a:latin typeface="楷体" pitchFamily="49" charset="-122"/>
                <a:ea typeface="楷体" pitchFamily="49" charset="-122"/>
              </a:rPr>
              <a:t> </a:t>
            </a:r>
            <a:endParaRPr lang="zh-CN" altLang="en-US" sz="2400">
              <a:latin typeface="楷体" pitchFamily="49" charset="-122"/>
              <a:ea typeface="楷体" pitchFamily="49" charset="-122"/>
            </a:endParaRPr>
          </a:p>
        </p:txBody>
      </p:sp>
      <p:pic>
        <p:nvPicPr>
          <p:cNvPr id="7" name="Picture 2" descr="C:\Users\Administrator\Desktop\9825bc315c6034a889b94d10ce134954082376cc.jpg"/>
          <p:cNvPicPr>
            <a:picLocks noGrp="1" noChangeAspect="1" noChangeArrowheads="1"/>
          </p:cNvPicPr>
          <p:nvPr>
            <p:ph idx="1"/>
            <p:custDataLst>
              <p:tags r:id="rId13"/>
            </p:custDataLst>
          </p:nvPr>
        </p:nvPicPr>
        <p:blipFill>
          <a:blip r:embed="rId12"/>
          <a:stretch>
            <a:fillRect/>
          </a:stretch>
        </p:blipFill>
        <p:spPr bwMode="auto">
          <a:xfrm>
            <a:off x="566772" y="2041811"/>
            <a:ext cx="3330053" cy="390568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675817" y="304125"/>
            <a:ext cx="2647665"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鉴赏人物形象</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4348412" y="1073793"/>
            <a:ext cx="6832979" cy="4524315"/>
          </a:xfrm>
          <a:prstGeom prst="rect">
            <a:avLst/>
          </a:prstGeom>
        </p:spPr>
        <p:txBody>
          <a:bodyPr wrap="square">
            <a:spAutoFit/>
          </a:bodyPr>
          <a:lstStyle/>
          <a:p>
            <a:r>
              <a:rPr lang="en-US" altLang="zh-CN" sz="2400" smtClean="0">
                <a:solidFill>
                  <a:srgbClr val="0070C0"/>
                </a:solidFill>
                <a:latin typeface="楷体" pitchFamily="49" charset="-122"/>
                <a:ea typeface="楷体" pitchFamily="49" charset="-122"/>
                <a:cs typeface="宋体" pitchFamily="2" charset="-122"/>
              </a:rPr>
              <a:t>  </a:t>
            </a:r>
            <a:r>
              <a:rPr lang="en-US" altLang="zh-CN" sz="2400" smtClean="0">
                <a:solidFill>
                  <a:srgbClr val="0070C0"/>
                </a:solidFill>
                <a:latin typeface="楷体" pitchFamily="49" charset="-122"/>
                <a:ea typeface="楷体" pitchFamily="49" charset="-122"/>
              </a:rPr>
              <a:t> </a:t>
            </a:r>
            <a:r>
              <a:rPr lang="zh-CN" altLang="zh-CN" sz="2400" smtClean="0">
                <a:latin typeface="楷体" pitchFamily="49" charset="-122"/>
                <a:ea typeface="楷体" pitchFamily="49" charset="-122"/>
              </a:rPr>
              <a:t>怎样理解柔石的“迂”</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为什么在纪念文章里说他“迂”</a:t>
            </a:r>
            <a:r>
              <a:rPr lang="en-US" altLang="zh-CN" sz="2400"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solidFill>
                  <a:srgbClr val="0070C0"/>
                </a:solidFill>
                <a:latin typeface="楷体" pitchFamily="49" charset="-122"/>
                <a:ea typeface="楷体" pitchFamily="49" charset="-122"/>
              </a:rPr>
              <a:t>答题思路</a:t>
            </a:r>
          </a:p>
          <a:p>
            <a:r>
              <a:rPr lang="en-US" altLang="zh-CN" sz="2400" smtClean="0">
                <a:solidFill>
                  <a:srgbClr val="0070C0"/>
                </a:solidFill>
                <a:latin typeface="楷体" pitchFamily="49" charset="-122"/>
                <a:ea typeface="楷体" pitchFamily="49" charset="-122"/>
              </a:rPr>
              <a:t>    </a:t>
            </a:r>
            <a:r>
              <a:rPr lang="zh-CN" altLang="zh-CN" sz="2400" smtClean="0">
                <a:solidFill>
                  <a:srgbClr val="0070C0"/>
                </a:solidFill>
                <a:latin typeface="楷体" pitchFamily="49" charset="-122"/>
                <a:ea typeface="楷体" pitchFamily="49" charset="-122"/>
              </a:rPr>
              <a:t>本题考查对人物形象的分析和对作者写作意图的探究。第一问</a:t>
            </a:r>
            <a:r>
              <a:rPr lang="en-US" altLang="zh-CN"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结合文中作者对柔石言行的回忆展开分析</a:t>
            </a:r>
            <a:r>
              <a:rPr lang="en-US" altLang="zh-CN"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第二问</a:t>
            </a:r>
            <a:r>
              <a:rPr lang="en-US" altLang="zh-CN"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可从具有这样性格特点的柔石被反动政府残杀这一结果入手</a:t>
            </a:r>
            <a:r>
              <a:rPr lang="en-US" altLang="zh-CN" sz="2400" smtClean="0">
                <a:solidFill>
                  <a:srgbClr val="0070C0"/>
                </a:solidFill>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探究作者的意图</a:t>
            </a:r>
          </a:p>
          <a:p>
            <a:r>
              <a:rPr lang="en-US" altLang="zh-CN" sz="2400" smtClean="0">
                <a:latin typeface="楷体" pitchFamily="49" charset="-122"/>
                <a:ea typeface="楷体" pitchFamily="49" charset="-122"/>
              </a:rPr>
              <a:t>   </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“迂”本义指“迂腐”</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有一定贬义色彩。然而</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作者写柔石的“迂”既与本义有一致地方</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更有较大差别。</a:t>
            </a:r>
          </a:p>
          <a:p>
            <a:endParaRPr lang="zh-CN" altLang="en-US" sz="2400"/>
          </a:p>
        </p:txBody>
      </p:sp>
      <p:pic>
        <p:nvPicPr>
          <p:cNvPr id="7" name="Picture 2" descr="C:\Users\Administrator\Desktop\9825bc315c6034a889b94d10ce134954082376cc.jpg"/>
          <p:cNvPicPr>
            <a:picLocks noGrp="1" noChangeAspect="1" noChangeArrowheads="1"/>
          </p:cNvPicPr>
          <p:nvPr>
            <p:ph idx="1"/>
            <p:custDataLst>
              <p:tags r:id="rId8"/>
            </p:custDataLst>
          </p:nvPr>
        </p:nvPicPr>
        <p:blipFill>
          <a:blip r:embed="rId7"/>
          <a:stretch>
            <a:fillRect/>
          </a:stretch>
        </p:blipFill>
        <p:spPr bwMode="auto">
          <a:xfrm>
            <a:off x="566772" y="2041811"/>
            <a:ext cx="3330053" cy="390568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675817" y="304125"/>
            <a:ext cx="2647665"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鉴赏人物形象</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4109157" y="903112"/>
            <a:ext cx="7326488" cy="4832092"/>
          </a:xfrm>
          <a:prstGeom prst="rect">
            <a:avLst/>
          </a:prstGeom>
        </p:spPr>
        <p:txBody>
          <a:bodyPr wrap="square">
            <a:spAutoFit/>
          </a:bodyPr>
          <a:lstStyle/>
          <a:p>
            <a:r>
              <a:rPr lang="en-US" altLang="zh-CN" sz="2400" smtClean="0">
                <a:solidFill>
                  <a:srgbClr val="0070C0"/>
                </a:solidFill>
                <a:latin typeface="楷体" pitchFamily="49" charset="-122"/>
                <a:ea typeface="楷体" pitchFamily="49" charset="-122"/>
                <a:cs typeface="宋体" pitchFamily="2" charset="-122"/>
              </a:rPr>
              <a:t>  </a:t>
            </a:r>
            <a:r>
              <a:rPr lang="en-US" altLang="zh-CN" sz="2400" smtClean="0">
                <a:solidFill>
                  <a:srgbClr val="0070C0"/>
                </a:solidFill>
                <a:latin typeface="楷体" pitchFamily="49" charset="-122"/>
                <a:ea typeface="楷体" pitchFamily="49" charset="-122"/>
              </a:rPr>
              <a:t> </a:t>
            </a: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怎样理解柔石的“迂”</a:t>
            </a:r>
            <a:r>
              <a:rPr lang="en-US" altLang="zh-CN" sz="2400" b="1" smtClean="0">
                <a:latin typeface="楷体" pitchFamily="49" charset="-122"/>
                <a:ea typeface="楷体" pitchFamily="49" charset="-122"/>
              </a:rPr>
              <a:t>?</a:t>
            </a:r>
          </a:p>
          <a:p>
            <a:r>
              <a:rPr lang="en-US" altLang="zh-CN" sz="2000" b="1" smtClean="0">
                <a:solidFill>
                  <a:srgbClr val="FF0000"/>
                </a:solidFill>
                <a:latin typeface="楷体" pitchFamily="49" charset="-122"/>
                <a:ea typeface="楷体" pitchFamily="49" charset="-122"/>
              </a:rPr>
              <a:t>    </a:t>
            </a:r>
            <a:r>
              <a:rPr lang="zh-CN" altLang="zh-CN" sz="2000" b="1" smtClean="0">
                <a:solidFill>
                  <a:srgbClr val="FF0000"/>
                </a:solidFill>
                <a:latin typeface="楷体" pitchFamily="49" charset="-122"/>
                <a:ea typeface="楷体" pitchFamily="49" charset="-122"/>
              </a:rPr>
              <a:t>柔石的“迂”</a:t>
            </a:r>
            <a:r>
              <a:rPr lang="en-US" altLang="zh-CN" sz="2000" b="1" smtClean="0">
                <a:solidFill>
                  <a:srgbClr val="FF0000"/>
                </a:solidFill>
                <a:latin typeface="楷体" pitchFamily="49" charset="-122"/>
                <a:ea typeface="楷体" pitchFamily="49" charset="-122"/>
              </a:rPr>
              <a:t>,</a:t>
            </a:r>
            <a:r>
              <a:rPr lang="zh-CN" altLang="zh-CN" sz="2000" b="1" smtClean="0">
                <a:solidFill>
                  <a:srgbClr val="FF0000"/>
                </a:solidFill>
                <a:latin typeface="楷体" pitchFamily="49" charset="-122"/>
                <a:ea typeface="楷体" pitchFamily="49" charset="-122"/>
              </a:rPr>
              <a:t>主要体现在以下几方面</a:t>
            </a:r>
            <a:r>
              <a:rPr lang="en-US" altLang="zh-CN" sz="2000" b="1" smtClean="0">
                <a:solidFill>
                  <a:srgbClr val="FF0000"/>
                </a:solidFill>
                <a:latin typeface="楷体" pitchFamily="49" charset="-122"/>
                <a:ea typeface="楷体" pitchFamily="49" charset="-122"/>
              </a:rPr>
              <a:t>:</a:t>
            </a:r>
            <a:endParaRPr lang="zh-CN"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一是“硬气”。自己认准的路</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明知吃亏也要走到底。革命文学的道路上</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柔石的“硬气”表现为知难而进的奋斗精神</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没有钱借钱也要做印本</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一旦决定改变作品的内容和形式</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他就不惜放弃熟悉的一套</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不怕从头学起</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不知困难为何物。</a:t>
            </a:r>
          </a:p>
          <a:p>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二是善良、单纯。对社会的黑暗、人心的险恶</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还缺乏清醒而深刻的认识。他很单纯</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“相信人们是好的”</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对鲁迅“人心惟危”的一些说法</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他“惊疑地圆睁了近视的眼睛</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抗议道</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‘会这样的么</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在跟鲁迅一起走路的时候</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“简直是扶我”</a:t>
            </a:r>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a:t>
            </a:r>
          </a:p>
          <a:p>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三是跟女性一同走路</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过分拘谨。与女性一同走路</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就是敢了</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还要拉开距离。思想性格有拘泥保守的一面。</a:t>
            </a:r>
          </a:p>
          <a:p>
            <a:endParaRPr lang="zh-CN"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endParaRPr lang="zh-CN" altLang="en-US" sz="2000"/>
          </a:p>
        </p:txBody>
      </p:sp>
      <p:pic>
        <p:nvPicPr>
          <p:cNvPr id="7" name="Picture 2" descr="C:\Users\Administrator\Desktop\dbb44aed2e738bd4f27b4667ae8b87d6277ff90a.jpg"/>
          <p:cNvPicPr>
            <a:picLocks noChangeAspect="1" noChangeArrowheads="1"/>
          </p:cNvPicPr>
          <p:nvPr>
            <p:custDataLst>
              <p:tags r:id="rId8"/>
            </p:custDataLst>
          </p:nvPr>
        </p:nvPicPr>
        <p:blipFill>
          <a:blip r:embed="rId7"/>
          <a:stretch>
            <a:fillRect/>
          </a:stretch>
        </p:blipFill>
        <p:spPr bwMode="auto">
          <a:xfrm>
            <a:off x="322827" y="1621890"/>
            <a:ext cx="3639571" cy="4680676"/>
          </a:xfrm>
          <a:prstGeom prst="rect">
            <a:avLst/>
          </a:prstGeom>
          <a:ln>
            <a:noFill/>
          </a:ln>
          <a:effectLst>
            <a:softEdge rad="112500"/>
          </a:effectLst>
        </p:spPr>
      </p:pic>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675817" y="304125"/>
            <a:ext cx="2647665"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鉴赏人物形象</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4109157" y="1275645"/>
            <a:ext cx="7326488" cy="3600986"/>
          </a:xfrm>
          <a:prstGeom prst="rect">
            <a:avLst/>
          </a:prstGeom>
        </p:spPr>
        <p:txBody>
          <a:bodyPr wrap="square">
            <a:spAutoFit/>
          </a:bodyPr>
          <a:lstStyle/>
          <a:p>
            <a:r>
              <a:rPr lang="en-US" altLang="zh-CN" sz="2400" smtClean="0">
                <a:solidFill>
                  <a:srgbClr val="0070C0"/>
                </a:solidFill>
                <a:latin typeface="楷体" pitchFamily="49" charset="-122"/>
                <a:ea typeface="楷体" pitchFamily="49" charset="-122"/>
                <a:cs typeface="宋体" pitchFamily="2" charset="-122"/>
              </a:rPr>
              <a:t>  </a:t>
            </a:r>
            <a:r>
              <a:rPr lang="en-US" altLang="zh-CN" sz="2400" smtClean="0">
                <a:solidFill>
                  <a:srgbClr val="0070C0"/>
                </a:solidFill>
                <a:latin typeface="楷体" pitchFamily="49" charset="-122"/>
                <a:ea typeface="楷体" pitchFamily="49" charset="-122"/>
              </a:rPr>
              <a:t> </a:t>
            </a:r>
          </a:p>
          <a:p>
            <a:r>
              <a:rPr lang="en-US" altLang="zh-CN" sz="2400" b="1" smtClean="0">
                <a:latin typeface="楷体" pitchFamily="49" charset="-122"/>
                <a:ea typeface="楷体" pitchFamily="49" charset="-122"/>
              </a:rPr>
              <a:t>   </a:t>
            </a:r>
            <a:r>
              <a:rPr lang="zh-CN" altLang="zh-CN" sz="2000" b="1" smtClean="0"/>
              <a:t>记述柔石时忽想起方孝孺，有何用意？</a:t>
            </a:r>
            <a:endParaRPr lang="zh-CN" altLang="zh-CN" sz="2000" smtClean="0"/>
          </a:p>
          <a:p>
            <a:r>
              <a:rPr lang="en-US" altLang="zh-CN" sz="2000" smtClean="0"/>
              <a:t>       </a:t>
            </a:r>
          </a:p>
          <a:p>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方孝孺那威武不屈、舍生取义的刚烈精神</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几百年来一直为后人敬仰和赞颂</a:t>
            </a:r>
            <a:r>
              <a:rPr lang="zh-CN" altLang="en-US" sz="2000" smtClean="0">
                <a:latin typeface="楷体" pitchFamily="49" charset="-122"/>
                <a:ea typeface="楷体" pitchFamily="49" charset="-122"/>
              </a:rPr>
              <a:t>。</a:t>
            </a:r>
            <a:endParaRPr lang="en-US"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r>
              <a:rPr lang="en-US" altLang="zh-CN" sz="2000" smtClean="0">
                <a:latin typeface="Calibri"/>
                <a:ea typeface="楷体" pitchFamily="49" charset="-122"/>
              </a:rPr>
              <a:t>①</a:t>
            </a:r>
            <a:r>
              <a:rPr lang="zh-CN" altLang="zh-CN" sz="2000" smtClean="0">
                <a:latin typeface="楷体" pitchFamily="49" charset="-122"/>
                <a:ea typeface="楷体" pitchFamily="49" charset="-122"/>
              </a:rPr>
              <a:t>鲁迅用来与柔石的精神作比，交代了柔石“迂”和威武不屈、舍生取义的刚烈“硬气”的性格特点。</a:t>
            </a:r>
            <a:endParaRPr lang="en-US"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r>
              <a:rPr lang="en-US" altLang="zh-CN" sz="2000" smtClean="0">
                <a:ea typeface="楷体" pitchFamily="49" charset="-122"/>
              </a:rPr>
              <a:t>②</a:t>
            </a:r>
            <a:r>
              <a:rPr lang="zh-CN" altLang="zh-CN" sz="2000" smtClean="0">
                <a:latin typeface="楷体" pitchFamily="49" charset="-122"/>
                <a:ea typeface="楷体" pitchFamily="49" charset="-122"/>
              </a:rPr>
              <a:t>揭露国民党政府如朱棣一样</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滥杀无辜。来暗示国民党反动派杀害青年的罪行。</a:t>
            </a:r>
          </a:p>
          <a:p>
            <a:endParaRPr lang="zh-CN"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endParaRPr lang="zh-CN" altLang="en-US" sz="2000"/>
          </a:p>
        </p:txBody>
      </p:sp>
      <p:pic>
        <p:nvPicPr>
          <p:cNvPr id="7" name="Picture 2" descr="C:\Users\Administrator\Desktop\dbb44aed2e738bd4f27b4667ae8b87d6277ff90a.jpg"/>
          <p:cNvPicPr>
            <a:picLocks noChangeAspect="1" noChangeArrowheads="1"/>
          </p:cNvPicPr>
          <p:nvPr>
            <p:custDataLst>
              <p:tags r:id="rId8"/>
            </p:custDataLst>
          </p:nvPr>
        </p:nvPicPr>
        <p:blipFill>
          <a:blip r:embed="rId7"/>
          <a:stretch>
            <a:fillRect/>
          </a:stretch>
        </p:blipFill>
        <p:spPr bwMode="auto">
          <a:xfrm>
            <a:off x="388140" y="1517388"/>
            <a:ext cx="3639571" cy="4680676"/>
          </a:xfrm>
          <a:prstGeom prst="rect">
            <a:avLst/>
          </a:prstGeom>
          <a:ln>
            <a:noFill/>
          </a:ln>
          <a:effectLst>
            <a:softEdge rad="112500"/>
          </a:effectLst>
        </p:spPr>
      </p:pic>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675817" y="304125"/>
            <a:ext cx="2647665"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鉴赏人物形象</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4143023" y="1738490"/>
            <a:ext cx="6902902" cy="2616101"/>
          </a:xfrm>
          <a:prstGeom prst="rect">
            <a:avLst/>
          </a:prstGeom>
        </p:spPr>
        <p:txBody>
          <a:bodyPr wrap="square">
            <a:spAutoFit/>
          </a:bodyPr>
          <a:lstStyle/>
          <a:p>
            <a:r>
              <a:rPr lang="en-US" altLang="zh-CN" sz="2400" smtClean="0">
                <a:latin typeface="楷体" pitchFamily="49" charset="-122"/>
                <a:ea typeface="楷体" pitchFamily="49" charset="-122"/>
              </a:rPr>
              <a:t>    </a:t>
            </a:r>
            <a:r>
              <a:rPr lang="zh-CN" altLang="zh-CN" sz="2400" b="1" smtClean="0">
                <a:latin typeface="楷体" pitchFamily="49" charset="-122"/>
                <a:ea typeface="楷体" pitchFamily="49" charset="-122"/>
              </a:rPr>
              <a:t>为什么在纪念文章里说他“迂”</a:t>
            </a:r>
            <a:r>
              <a:rPr lang="en-US" altLang="zh-CN" sz="2400" b="1" smtClean="0">
                <a:latin typeface="楷体" pitchFamily="49" charset="-122"/>
                <a:ea typeface="楷体" pitchFamily="49" charset="-122"/>
              </a:rPr>
              <a:t>?</a:t>
            </a:r>
          </a:p>
          <a:p>
            <a:endParaRPr lang="en-US"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鲁迅写柔石的“迂”</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一面饱含着浓浓的喜爱之情</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写出了柔石的可爱</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一面又毫不留情地指向反动政府残害这样单纯、质朴、善良、忠厚的青年</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这样的政府该是多么黑暗、残暴的政府啊</a:t>
            </a:r>
            <a:r>
              <a:rPr lang="en-US" altLang="zh-CN" sz="2000" smtClean="0">
                <a:latin typeface="楷体" pitchFamily="49" charset="-122"/>
                <a:ea typeface="楷体" pitchFamily="49" charset="-122"/>
              </a:rPr>
              <a:t>!</a:t>
            </a:r>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endParaRPr lang="zh-CN" altLang="en-US" sz="2000"/>
          </a:p>
        </p:txBody>
      </p:sp>
      <p:pic>
        <p:nvPicPr>
          <p:cNvPr id="9" name="Picture 2" descr="C:\Users\Administrator\Desktop\dbb44aed2e738bd4f27b4667ae8b87d6277ff90a.jpg"/>
          <p:cNvPicPr>
            <a:picLocks noGrp="1" noChangeAspect="1" noChangeArrowheads="1"/>
          </p:cNvPicPr>
          <p:nvPr>
            <p:ph idx="1"/>
            <p:custDataLst>
              <p:tags r:id="rId8"/>
            </p:custDataLst>
          </p:nvPr>
        </p:nvPicPr>
        <p:blipFill>
          <a:blip r:embed="rId7"/>
          <a:stretch>
            <a:fillRect/>
          </a:stretch>
        </p:blipFill>
        <p:spPr bwMode="auto">
          <a:xfrm>
            <a:off x="666579" y="1655808"/>
            <a:ext cx="3073378" cy="4351338"/>
          </a:xfrm>
          <a:prstGeom prst="rect">
            <a:avLst/>
          </a:prstGeom>
          <a:ln>
            <a:noFill/>
          </a:ln>
          <a:effectLst>
            <a:softEdge rad="112500"/>
          </a:effectLst>
        </p:spPr>
      </p:pic>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09684" y="518614"/>
            <a:ext cx="2647665"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体会情感</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itchFamily="2" charset="-122"/>
                <a:cs typeface="宋体" pitchFamily="2" charset="-122"/>
              </a:rPr>
              <a:t>    </a:t>
            </a:r>
            <a:endParaRPr lang="zh-CN" altLang="en-US" sz="2800" smtClean="0">
              <a:latin typeface="Arial" pitchFamily="34" charset="0"/>
              <a:ea typeface="宋体" pitchFamily="2" charset="-122"/>
              <a:cs typeface="宋体" panose="02010600030101010101" pitchFamily="2" charset="-122"/>
            </a:endParaRPr>
          </a:p>
        </p:txBody>
      </p:sp>
      <p:pic>
        <p:nvPicPr>
          <p:cNvPr id="7" name="Picture 4" descr="C:\Users\Administrator\Desktop\4a36acaf2edda3cc7cd928f1bba12e01213fb90e3483.jpg"/>
          <p:cNvPicPr>
            <a:picLocks noChangeAspect="1" noChangeArrowheads="1"/>
          </p:cNvPicPr>
          <p:nvPr>
            <p:custDataLst>
              <p:tags r:id="rId8"/>
            </p:custDataLst>
          </p:nvPr>
        </p:nvPicPr>
        <p:blipFill>
          <a:blip r:embed="rId7"/>
          <a:stretch>
            <a:fillRect/>
          </a:stretch>
        </p:blipFill>
        <p:spPr bwMode="auto">
          <a:xfrm>
            <a:off x="474976" y="1900577"/>
            <a:ext cx="2735523" cy="4171950"/>
          </a:xfrm>
          <a:prstGeom prst="rect">
            <a:avLst/>
          </a:prstGeom>
          <a:ln>
            <a:noFill/>
          </a:ln>
          <a:effectLst>
            <a:softEdge rad="112500"/>
          </a:effectLst>
        </p:spPr>
      </p:pic>
      <p:sp>
        <p:nvSpPr>
          <p:cNvPr id="13313" name="Rectangle 1"/>
          <p:cNvSpPr>
            <a:spLocks noChangeArrowheads="1"/>
          </p:cNvSpPr>
          <p:nvPr>
            <p:custDataLst>
              <p:tags r:id="rId9"/>
            </p:custDataLst>
          </p:nvPr>
        </p:nvSpPr>
        <p:spPr bwMode="auto">
          <a:xfrm>
            <a:off x="4143022" y="1580571"/>
            <a:ext cx="5735624" cy="230832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800" b="1" i="0" u="none" strike="noStrike" cap="none" normalizeH="0" baseline="0" smtClean="0">
                <a:ln>
                  <a:noFill/>
                </a:ln>
                <a:solidFill>
                  <a:srgbClr val="0070C0"/>
                </a:solidFill>
                <a:effectLst/>
                <a:latin typeface="Times New Roman" pitchFamily="18" charset="0"/>
                <a:ea typeface="宋体" pitchFamily="2" charset="-122"/>
                <a:cs typeface="Arial" panose="020b0604020202020204" pitchFamily="34" charset="0"/>
              </a:rPr>
              <a:t>     </a:t>
            </a:r>
            <a:r>
              <a:rPr kumimoji="0" lang="zh-CN" sz="4800" b="1" i="0" u="none" strike="noStrike" cap="none" normalizeH="0" baseline="0" smtClean="0">
                <a:ln>
                  <a:noFill/>
                </a:ln>
                <a:solidFill>
                  <a:srgbClr val="0070C0"/>
                </a:solidFill>
                <a:effectLst/>
                <a:latin typeface="楷体" pitchFamily="49" charset="-122"/>
                <a:ea typeface="楷体" pitchFamily="49" charset="-122"/>
                <a:cs typeface="Arial" panose="020b0604020202020204" pitchFamily="34" charset="0"/>
              </a:rPr>
              <a:t>读课文，找出议论、抒情句，并体会作者的情感。</a:t>
            </a:r>
            <a:endParaRPr kumimoji="0" lang="zh-CN" sz="4800" b="0" i="0" u="none" strike="noStrike" cap="none" normalizeH="0" baseline="0" smtClean="0">
              <a:ln>
                <a:noFill/>
              </a:ln>
              <a:solidFill>
                <a:schemeClr val="tx1"/>
              </a:solidFill>
              <a:effectLst/>
              <a:latin typeface="楷体" pitchFamily="49" charset="-122"/>
              <a:ea typeface="楷体" pitchFamily="49" charset="-122"/>
              <a:cs typeface="宋体" panose="02010600030101010101" pitchFamily="2"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09684" y="518614"/>
            <a:ext cx="2647665"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体会情感</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itchFamily="2" charset="-122"/>
                <a:cs typeface="宋体" pitchFamily="2" charset="-122"/>
              </a:rPr>
              <a:t>    </a:t>
            </a:r>
            <a:endParaRPr lang="zh-CN" altLang="en-US" sz="2800" smtClean="0">
              <a:latin typeface="Arial" panose="020b0604020202020204" pitchFamily="34" charset="0"/>
              <a:ea typeface="宋体" pitchFamily="2" charset="-122"/>
              <a:cs typeface="宋体" pitchFamily="2" charset="-122"/>
            </a:endParaRPr>
          </a:p>
        </p:txBody>
      </p:sp>
      <p:pic>
        <p:nvPicPr>
          <p:cNvPr id="7" name="Picture 4" descr="C:\Users\Administrator\Desktop\4a36acaf2edda3cc7cd928f1bba12e01213fb90e3483.jpg"/>
          <p:cNvPicPr>
            <a:picLocks noChangeAspect="1" noChangeArrowheads="1"/>
          </p:cNvPicPr>
          <p:nvPr>
            <p:custDataLst>
              <p:tags r:id="rId8"/>
            </p:custDataLst>
          </p:nvPr>
        </p:nvPicPr>
        <p:blipFill>
          <a:blip r:embed="rId7"/>
          <a:stretch>
            <a:fillRect/>
          </a:stretch>
        </p:blipFill>
        <p:spPr bwMode="auto">
          <a:xfrm>
            <a:off x="474976" y="1900577"/>
            <a:ext cx="2735523" cy="4171950"/>
          </a:xfrm>
          <a:prstGeom prst="rect">
            <a:avLst/>
          </a:prstGeom>
          <a:ln>
            <a:noFill/>
          </a:ln>
          <a:effectLst>
            <a:softEdge rad="112500"/>
          </a:effectLst>
        </p:spPr>
      </p:pic>
      <p:sp>
        <p:nvSpPr>
          <p:cNvPr id="13313" name="Rectangle 1"/>
          <p:cNvSpPr>
            <a:spLocks noChangeArrowheads="1"/>
          </p:cNvSpPr>
          <p:nvPr>
            <p:custDataLst>
              <p:tags r:id="rId9"/>
            </p:custDataLst>
          </p:nvPr>
        </p:nvSpPr>
        <p:spPr bwMode="auto">
          <a:xfrm>
            <a:off x="4143022" y="2319234"/>
            <a:ext cx="5735624" cy="83099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800" b="1" i="0" u="none" strike="noStrike" cap="none" normalizeH="0" baseline="0" smtClean="0">
                <a:ln>
                  <a:noFill/>
                </a:ln>
                <a:solidFill>
                  <a:srgbClr val="0070C0"/>
                </a:solidFill>
                <a:effectLst/>
                <a:latin typeface="Times New Roman" pitchFamily="18" charset="0"/>
                <a:ea typeface="宋体" pitchFamily="2" charset="-122"/>
                <a:cs typeface="Arial" panose="020b0604020202020204" pitchFamily="34" charset="0"/>
              </a:rPr>
              <a:t>     </a:t>
            </a:r>
            <a:endParaRPr kumimoji="0" lang="zh-CN" sz="48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41985" name="Rectangle 1"/>
          <p:cNvSpPr>
            <a:spLocks noChangeArrowheads="1"/>
          </p:cNvSpPr>
          <p:nvPr>
            <p:custDataLst>
              <p:tags r:id="rId10"/>
            </p:custDataLst>
          </p:nvPr>
        </p:nvSpPr>
        <p:spPr bwMode="auto">
          <a:xfrm>
            <a:off x="3476977" y="1346707"/>
            <a:ext cx="7823200" cy="304698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8100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1</a:t>
            </a:r>
            <a:r>
              <a:rPr kumimoji="0" lang="zh-CN" altLang="en-US" sz="2400" b="1"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a:t>
            </a:r>
            <a:r>
              <a:rPr kumimoji="0" lang="zh-CN" altLang="zh-CN" sz="2400" b="1"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a:t>
            </a:r>
            <a:r>
              <a:rPr kumimoji="0" lang="zh-CN" sz="2400" b="1"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并非为了别的</a:t>
            </a:r>
            <a:r>
              <a:rPr kumimoji="0" lang="en-US" altLang="zh-CN" sz="2400" b="1"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a:t>
            </a:r>
            <a:r>
              <a:rPr kumimoji="0" lang="zh-CN" altLang="en-US" sz="2400" b="1"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只因为两年以来</a:t>
            </a:r>
            <a:r>
              <a:rPr kumimoji="0" lang="en-US" altLang="zh-CN" sz="2400" b="1"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a:t>
            </a:r>
            <a:r>
              <a:rPr kumimoji="0" lang="zh-CN" altLang="en-US" sz="2400" b="1"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悲愤总时时来袭击我的心</a:t>
            </a:r>
            <a:r>
              <a:rPr kumimoji="0" lang="en-US" altLang="zh-CN" sz="2400" b="1"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a:t>
            </a:r>
            <a:r>
              <a:rPr kumimoji="0" lang="zh-CN" altLang="en-US" sz="2400" b="1"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至今没有停止</a:t>
            </a:r>
            <a:r>
              <a:rPr kumimoji="0" lang="en-US" altLang="zh-CN" sz="2400" b="1"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a:t>
            </a:r>
            <a:r>
              <a:rPr kumimoji="0" lang="zh-CN" altLang="en-US" sz="2400" b="1"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我很想借此算是竦身一摇</a:t>
            </a:r>
            <a:r>
              <a:rPr kumimoji="0" lang="en-US" altLang="zh-CN" sz="2400" b="1"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a:t>
            </a:r>
            <a:r>
              <a:rPr kumimoji="0" lang="zh-CN" altLang="en-US" sz="2400" b="1"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将悲哀摆脱</a:t>
            </a:r>
            <a:r>
              <a:rPr kumimoji="0" lang="en-US" altLang="zh-CN" sz="2400" b="1"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a:t>
            </a:r>
            <a:r>
              <a:rPr kumimoji="0" lang="zh-CN" altLang="en-US" sz="2400" b="1"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给自己轻松一下</a:t>
            </a:r>
            <a:r>
              <a:rPr kumimoji="0" lang="en-US" altLang="zh-CN" sz="2400" b="1"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a:t>
            </a:r>
            <a:r>
              <a:rPr kumimoji="0" lang="zh-CN" altLang="en-US" sz="2400" b="1"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照直说</a:t>
            </a:r>
            <a:r>
              <a:rPr kumimoji="0" lang="en-US" altLang="zh-CN" sz="2400" b="1"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a:t>
            </a:r>
            <a:r>
              <a:rPr kumimoji="0" lang="zh-CN" altLang="en-US" sz="2400" b="1"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就是我倒要将他们忘却了。”表达作者怎样的情感？</a:t>
            </a: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anose="02010600030101010101" pitchFamily="2" charset="-122"/>
            </a:endParaRPr>
          </a:p>
          <a:p>
            <a:pPr marL="0" marR="0" lvl="0" indent="38100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“悲愤”</a:t>
            </a:r>
            <a:r>
              <a:rPr kumimoji="0" lang="en-US" altLang="zh-CN" sz="2400" b="0"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a:t>
            </a:r>
            <a:r>
              <a:rPr kumimoji="0" lang="zh-CN" altLang="en-US" sz="2400" b="0"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悲哀和愤怒。鲁迅悲哀的是自己失掉了很好的朋友</a:t>
            </a:r>
            <a:r>
              <a:rPr kumimoji="0" lang="en-US" altLang="zh-CN" sz="2400" b="0"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a:t>
            </a:r>
            <a:r>
              <a:rPr kumimoji="0" lang="zh-CN" altLang="en-US" sz="2400" b="0"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中国失掉了很好的青年</a:t>
            </a:r>
            <a:r>
              <a:rPr kumimoji="0" lang="en-US" altLang="zh-CN" sz="2400" b="0"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a:t>
            </a:r>
            <a:r>
              <a:rPr kumimoji="0" lang="zh-CN" altLang="en-US" sz="2400" b="0"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愤怒的是国民党反动派对革命青年的血腥屠杀。“忘却”</a:t>
            </a:r>
            <a:r>
              <a:rPr kumimoji="0" lang="en-US" altLang="zh-CN" sz="2400" b="0"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a:t>
            </a:r>
            <a:r>
              <a:rPr kumimoji="0" lang="zh-CN" altLang="en-US" sz="2400" b="0"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是暂时摆脱悲哀</a:t>
            </a:r>
            <a:r>
              <a:rPr kumimoji="0" lang="en-US" altLang="zh-CN" sz="2400" b="0"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a:t>
            </a:r>
            <a:r>
              <a:rPr kumimoji="0" lang="zh-CN" altLang="en-US" sz="2400" b="0" i="0" u="none" strike="noStrike" cap="none" normalizeH="0" baseline="0" smtClean="0">
                <a:ln>
                  <a:noFill/>
                </a:ln>
                <a:solidFill>
                  <a:srgbClr val="333333"/>
                </a:solidFill>
                <a:effectLst/>
                <a:latin typeface="楷体" pitchFamily="49" charset="-122"/>
                <a:ea typeface="楷体" pitchFamily="49" charset="-122"/>
                <a:cs typeface="Arial" panose="020b0604020202020204" pitchFamily="34" charset="0"/>
              </a:rPr>
              <a:t>化悲痛为力量。</a:t>
            </a: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09684" y="518614"/>
            <a:ext cx="2647665"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体会情感</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itchFamily="2" charset="-122"/>
                <a:cs typeface="宋体" pitchFamily="2" charset="-122"/>
              </a:rPr>
              <a:t>    </a:t>
            </a:r>
            <a:endParaRPr lang="zh-CN" altLang="en-US" sz="2800" smtClean="0">
              <a:latin typeface="Arial" panose="020b0604020202020204" pitchFamily="34" charset="0"/>
              <a:ea typeface="宋体" pitchFamily="2" charset="-122"/>
              <a:cs typeface="宋体" pitchFamily="2" charset="-122"/>
            </a:endParaRPr>
          </a:p>
        </p:txBody>
      </p:sp>
      <p:pic>
        <p:nvPicPr>
          <p:cNvPr id="7" name="Picture 4" descr="C:\Users\Administrator\Desktop\4a36acaf2edda3cc7cd928f1bba12e01213fb90e3483.jpg"/>
          <p:cNvPicPr>
            <a:picLocks noChangeAspect="1" noChangeArrowheads="1"/>
          </p:cNvPicPr>
          <p:nvPr>
            <p:custDataLst>
              <p:tags r:id="rId8"/>
            </p:custDataLst>
          </p:nvPr>
        </p:nvPicPr>
        <p:blipFill>
          <a:blip r:embed="rId7"/>
          <a:stretch>
            <a:fillRect/>
          </a:stretch>
        </p:blipFill>
        <p:spPr bwMode="auto">
          <a:xfrm>
            <a:off x="474976" y="1900577"/>
            <a:ext cx="2735523" cy="4171950"/>
          </a:xfrm>
          <a:prstGeom prst="rect">
            <a:avLst/>
          </a:prstGeom>
          <a:ln>
            <a:noFill/>
          </a:ln>
          <a:effectLst>
            <a:softEdge rad="112500"/>
          </a:effectLst>
        </p:spPr>
      </p:pic>
      <p:sp>
        <p:nvSpPr>
          <p:cNvPr id="13313" name="Rectangle 1"/>
          <p:cNvSpPr>
            <a:spLocks noChangeArrowheads="1"/>
          </p:cNvSpPr>
          <p:nvPr>
            <p:custDataLst>
              <p:tags r:id="rId9"/>
            </p:custDataLst>
          </p:nvPr>
        </p:nvSpPr>
        <p:spPr bwMode="auto">
          <a:xfrm>
            <a:off x="4143022" y="2319234"/>
            <a:ext cx="5735624" cy="83099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800" b="1" i="0" u="none" strike="noStrike" cap="none" normalizeH="0" baseline="0" smtClean="0">
                <a:ln>
                  <a:noFill/>
                </a:ln>
                <a:solidFill>
                  <a:srgbClr val="0070C0"/>
                </a:solidFill>
                <a:effectLst/>
                <a:latin typeface="Times New Roman" pitchFamily="18" charset="0"/>
                <a:ea typeface="宋体" pitchFamily="2" charset="-122"/>
                <a:cs typeface="Arial" panose="020b0604020202020204" pitchFamily="34" charset="0"/>
              </a:rPr>
              <a:t>     </a:t>
            </a:r>
            <a:endParaRPr kumimoji="0" lang="zh-CN" sz="48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41985" name="Rectangle 1"/>
          <p:cNvSpPr>
            <a:spLocks noChangeArrowheads="1"/>
          </p:cNvSpPr>
          <p:nvPr>
            <p:custDataLst>
              <p:tags r:id="rId10"/>
            </p:custDataLst>
          </p:nvPr>
        </p:nvSpPr>
        <p:spPr bwMode="auto">
          <a:xfrm>
            <a:off x="3476977" y="1210399"/>
            <a:ext cx="7823200" cy="415498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solidFill>
                  <a:srgbClr val="333333"/>
                </a:solidFill>
                <a:latin typeface="楷体" pitchFamily="49" charset="-122"/>
                <a:ea typeface="楷体" pitchFamily="49" charset="-122"/>
                <a:cs typeface="Arial" panose="020b0604020202020204" pitchFamily="34" charset="0"/>
              </a:rPr>
              <a:t>    </a:t>
            </a:r>
            <a:r>
              <a:rPr lang="en-US" altLang="zh-CN" sz="2400" b="1" smtClean="0">
                <a:latin typeface="楷体" pitchFamily="49" charset="-122"/>
                <a:ea typeface="楷体" pitchFamily="49" charset="-122"/>
              </a:rPr>
              <a:t>2</a:t>
            </a:r>
            <a:r>
              <a:rPr lang="zh-CN" altLang="zh-CN" sz="2400" b="1" smtClean="0">
                <a:latin typeface="楷体" pitchFamily="49" charset="-122"/>
                <a:ea typeface="楷体" pitchFamily="49" charset="-122"/>
              </a:rPr>
              <a:t>、“惯于长夜过春时</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挈妇将雏鬓有丝。梦里依稀慈母泪</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城头变幻大王旗。忍看朋辈成新鬼</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怒向刀丛觅小诗。吟罢低眉无写处</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月光如水照缁衣”</a:t>
            </a:r>
            <a:r>
              <a:rPr lang="zh-CN" altLang="en-US" sz="2400" b="1" smtClean="0">
                <a:latin typeface="楷体" pitchFamily="49" charset="-122"/>
                <a:ea typeface="楷体" pitchFamily="49" charset="-122"/>
              </a:rPr>
              <a:t>概括每联的内容</a:t>
            </a:r>
            <a:r>
              <a:rPr lang="zh-CN"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一、二句写作者全家的艰难处境</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概写了作者长期辗转的战斗生涯。三、四句写人民的深重苦难</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概括了人民群众所遭受的苦难生活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又揭示了造成这种苦难的根本原因。五、六句写作者积郁在胸的万丈怒火</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表达了对死难者的深切哀思。七、八句写作者的愤慨之情</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揭示现实的黑暗。</a:t>
            </a:r>
          </a:p>
          <a:p>
            <a:pPr marL="0" marR="0" lvl="0" indent="381000" algn="l" defTabSz="914400" rtl="0" eaLnBrk="1" fontAlgn="base" latinLnBrk="0" hangingPunct="1">
              <a:lnSpc>
                <a:spcPct val="100000"/>
              </a:lnSpc>
              <a:spcBef>
                <a:spcPct val="0"/>
              </a:spcBef>
              <a:spcAft>
                <a:spcPct val="0"/>
              </a:spcAft>
              <a:buClrTx/>
              <a:buSzTx/>
              <a:buFontTx/>
              <a:buNone/>
            </a:pP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09684" y="518614"/>
            <a:ext cx="2647665"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体会情感</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itchFamily="2" charset="-122"/>
                <a:cs typeface="宋体" pitchFamily="2" charset="-122"/>
              </a:rPr>
              <a:t>    </a:t>
            </a:r>
            <a:endParaRPr lang="zh-CN" altLang="en-US" sz="2800" smtClean="0">
              <a:latin typeface="Arial" panose="020b0604020202020204" pitchFamily="34" charset="0"/>
              <a:ea typeface="宋体" pitchFamily="2" charset="-122"/>
              <a:cs typeface="宋体" pitchFamily="2" charset="-122"/>
            </a:endParaRPr>
          </a:p>
        </p:txBody>
      </p:sp>
      <p:pic>
        <p:nvPicPr>
          <p:cNvPr id="7" name="Picture 4" descr="C:\Users\Administrator\Desktop\4a36acaf2edda3cc7cd928f1bba12e01213fb90e3483.jpg"/>
          <p:cNvPicPr>
            <a:picLocks noChangeAspect="1" noChangeArrowheads="1"/>
          </p:cNvPicPr>
          <p:nvPr>
            <p:custDataLst>
              <p:tags r:id="rId8"/>
            </p:custDataLst>
          </p:nvPr>
        </p:nvPicPr>
        <p:blipFill>
          <a:blip r:embed="rId7"/>
          <a:stretch>
            <a:fillRect/>
          </a:stretch>
        </p:blipFill>
        <p:spPr bwMode="auto">
          <a:xfrm>
            <a:off x="474976" y="1900577"/>
            <a:ext cx="2735523" cy="4171950"/>
          </a:xfrm>
          <a:prstGeom prst="rect">
            <a:avLst/>
          </a:prstGeom>
          <a:ln>
            <a:noFill/>
          </a:ln>
          <a:effectLst>
            <a:softEdge rad="112500"/>
          </a:effectLst>
        </p:spPr>
      </p:pic>
      <p:sp>
        <p:nvSpPr>
          <p:cNvPr id="13313" name="Rectangle 1"/>
          <p:cNvSpPr>
            <a:spLocks noChangeArrowheads="1"/>
          </p:cNvSpPr>
          <p:nvPr>
            <p:custDataLst>
              <p:tags r:id="rId9"/>
            </p:custDataLst>
          </p:nvPr>
        </p:nvSpPr>
        <p:spPr bwMode="auto">
          <a:xfrm>
            <a:off x="4143022" y="2319234"/>
            <a:ext cx="5735624" cy="83099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800" b="1" i="0" u="none" strike="noStrike" cap="none" normalizeH="0" baseline="0" smtClean="0">
                <a:ln>
                  <a:noFill/>
                </a:ln>
                <a:solidFill>
                  <a:srgbClr val="0070C0"/>
                </a:solidFill>
                <a:effectLst/>
                <a:latin typeface="Times New Roman" pitchFamily="18" charset="0"/>
                <a:ea typeface="宋体" pitchFamily="2" charset="-122"/>
                <a:cs typeface="Arial" panose="020b0604020202020204" pitchFamily="34" charset="0"/>
              </a:rPr>
              <a:t>     </a:t>
            </a:r>
            <a:endParaRPr kumimoji="0" lang="zh-CN" sz="48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41985" name="Rectangle 1"/>
          <p:cNvSpPr>
            <a:spLocks noChangeArrowheads="1"/>
          </p:cNvSpPr>
          <p:nvPr>
            <p:custDataLst>
              <p:tags r:id="rId10"/>
            </p:custDataLst>
          </p:nvPr>
        </p:nvSpPr>
        <p:spPr bwMode="auto">
          <a:xfrm>
            <a:off x="3476976" y="1396135"/>
            <a:ext cx="8252179" cy="403187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solidFill>
                  <a:srgbClr val="333333"/>
                </a:solidFill>
                <a:latin typeface="楷体" pitchFamily="49" charset="-122"/>
                <a:ea typeface="楷体" pitchFamily="49" charset="-122"/>
                <a:cs typeface="Arial" panose="020b0604020202020204" pitchFamily="34" charset="0"/>
              </a:rPr>
              <a:t>    </a:t>
            </a:r>
            <a:r>
              <a:rPr lang="en-US" altLang="zh-CN" sz="2400" b="1" smtClean="0">
                <a:latin typeface="楷体" pitchFamily="49" charset="-122"/>
                <a:ea typeface="楷体" pitchFamily="49" charset="-122"/>
              </a:rPr>
              <a:t>3</a:t>
            </a:r>
            <a:r>
              <a:rPr lang="zh-CN" altLang="zh-CN" sz="2400" b="1" smtClean="0">
                <a:latin typeface="楷体" pitchFamily="49" charset="-122"/>
                <a:ea typeface="楷体" pitchFamily="49" charset="-122"/>
              </a:rPr>
              <a:t>、文中“惯于长夜过春时”一诗中的许多内容在课文中多处地方有所表述</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试举出有关语句加以印证理解。</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000" smtClean="0">
                <a:latin typeface="楷体" pitchFamily="49" charset="-122"/>
                <a:ea typeface="楷体" pitchFamily="49" charset="-122"/>
              </a:rPr>
              <a:t>首联“惯于长夜过春时</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挈妇将雏鬓有丝”中“挈妇将雏指文中“这一夜</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我烧掉了朋友们的旧信札</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就和女人抱着孩子走在一个客栈里”</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写“我”保存实力的“逃走”。颔联“梦里依稀慈母泪</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城头变幻大王旗”中“慈母泪”指文中“不几天</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即听得外面纷紛传我被捕</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或是被杀了”“连母亲在北京也急得生病了”</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写母子情。颈联“忍看朋辈成新鬼</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怒向刀丛觅小诗”中的“朋辈成新鬼”指文中“柔石和其他二十三人</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已于二月七日夜或八日晨</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在龙华警备司令部被枪冕了”</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写烈士遭难。尾联“吟罢低眉无写处</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月光如水照缁衣”中的“无写处”指文中“在中国</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那时是确无写处的</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禁锢得比罐头还严密写黑暗统治。</a:t>
            </a:r>
          </a:p>
          <a:p>
            <a:pPr marL="0" marR="0" lvl="0" indent="381000" algn="l" defTabSz="914400" rtl="0" eaLnBrk="1" fontAlgn="base" latinLnBrk="0" hangingPunct="1">
              <a:lnSpc>
                <a:spcPct val="100000"/>
              </a:lnSpc>
              <a:spcBef>
                <a:spcPct val="0"/>
              </a:spcBef>
              <a:spcAft>
                <a:spcPct val="0"/>
              </a:spcAft>
              <a:buClrTx/>
              <a:buSzTx/>
              <a:buFontTx/>
              <a:buNone/>
            </a:pP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09684" y="518614"/>
            <a:ext cx="2647665"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体会情感</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itchFamily="2" charset="-122"/>
                <a:cs typeface="宋体" pitchFamily="2" charset="-122"/>
              </a:rPr>
              <a:t>    </a:t>
            </a:r>
            <a:endParaRPr lang="zh-CN" altLang="en-US" sz="2800" smtClean="0">
              <a:latin typeface="Arial" panose="020b0604020202020204" pitchFamily="34" charset="0"/>
              <a:ea typeface="宋体" pitchFamily="2" charset="-122"/>
              <a:cs typeface="宋体" pitchFamily="2" charset="-122"/>
            </a:endParaRPr>
          </a:p>
        </p:txBody>
      </p:sp>
      <p:pic>
        <p:nvPicPr>
          <p:cNvPr id="7" name="Picture 4" descr="C:\Users\Administrator\Desktop\4a36acaf2edda3cc7cd928f1bba12e01213fb90e3483.jpg"/>
          <p:cNvPicPr>
            <a:picLocks noChangeAspect="1" noChangeArrowheads="1"/>
          </p:cNvPicPr>
          <p:nvPr>
            <p:custDataLst>
              <p:tags r:id="rId8"/>
            </p:custDataLst>
          </p:nvPr>
        </p:nvPicPr>
        <p:blipFill>
          <a:blip r:embed="rId7"/>
          <a:stretch>
            <a:fillRect/>
          </a:stretch>
        </p:blipFill>
        <p:spPr bwMode="auto">
          <a:xfrm>
            <a:off x="474976" y="1900577"/>
            <a:ext cx="2735523" cy="4171950"/>
          </a:xfrm>
          <a:prstGeom prst="rect">
            <a:avLst/>
          </a:prstGeom>
          <a:ln>
            <a:noFill/>
          </a:ln>
          <a:effectLst>
            <a:softEdge rad="112500"/>
          </a:effectLst>
        </p:spPr>
      </p:pic>
      <p:sp>
        <p:nvSpPr>
          <p:cNvPr id="13313" name="Rectangle 1"/>
          <p:cNvSpPr>
            <a:spLocks noChangeArrowheads="1"/>
          </p:cNvSpPr>
          <p:nvPr>
            <p:custDataLst>
              <p:tags r:id="rId9"/>
            </p:custDataLst>
          </p:nvPr>
        </p:nvSpPr>
        <p:spPr bwMode="auto">
          <a:xfrm>
            <a:off x="4143022" y="2319234"/>
            <a:ext cx="5735624" cy="83099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800" b="1" i="0" u="none" strike="noStrike" cap="none" normalizeH="0" baseline="0" smtClean="0">
                <a:ln>
                  <a:noFill/>
                </a:ln>
                <a:solidFill>
                  <a:srgbClr val="0070C0"/>
                </a:solidFill>
                <a:effectLst/>
                <a:latin typeface="Times New Roman" pitchFamily="18" charset="0"/>
                <a:ea typeface="宋体" pitchFamily="2" charset="-122"/>
                <a:cs typeface="Arial" panose="020b0604020202020204" pitchFamily="34" charset="0"/>
              </a:rPr>
              <a:t>     </a:t>
            </a:r>
            <a:endParaRPr kumimoji="0" lang="zh-CN" sz="48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41985" name="Rectangle 1"/>
          <p:cNvSpPr>
            <a:spLocks noChangeArrowheads="1"/>
          </p:cNvSpPr>
          <p:nvPr>
            <p:custDataLst>
              <p:tags r:id="rId10"/>
            </p:custDataLst>
          </p:nvPr>
        </p:nvSpPr>
        <p:spPr bwMode="auto">
          <a:xfrm>
            <a:off x="3476976" y="2073244"/>
            <a:ext cx="8252179" cy="267765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solidFill>
                  <a:srgbClr val="333333"/>
                </a:solidFill>
                <a:latin typeface="楷体" pitchFamily="49" charset="-122"/>
                <a:ea typeface="楷体" pitchFamily="49" charset="-122"/>
                <a:cs typeface="Arial" panose="020b0604020202020204" pitchFamily="34" charset="0"/>
              </a:rPr>
              <a:t>    </a:t>
            </a:r>
            <a:r>
              <a:rPr lang="en-US" altLang="zh-CN" sz="2400" b="1" smtClean="0">
                <a:latin typeface="楷体" pitchFamily="49" charset="-122"/>
                <a:ea typeface="楷体" pitchFamily="49" charset="-122"/>
              </a:rPr>
              <a:t>4</a:t>
            </a:r>
            <a:r>
              <a:rPr lang="zh-CN" altLang="zh-CN" sz="2400" b="1" smtClean="0">
                <a:latin typeface="楷体" pitchFamily="49" charset="-122"/>
                <a:ea typeface="楷体" pitchFamily="49" charset="-122"/>
              </a:rPr>
              <a:t>、得知柔石等被害的消息，作者仅用“原来如此</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”表达怎样的情感</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“原来如此”短短四个字</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表达出作者对国民党反动派卑劣凶残地杀害革命青年的无比愤慨。句中的惊叹号表现出作者强烈的愤怒与震惊</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省略号则包含了难以尽述的愤恨以及对死者的无尽的痛惜与怀念。</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161684" y="1899252"/>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032345" y="293511"/>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素养目标</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7"/>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1025" name="Rectangle 1"/>
          <p:cNvSpPr>
            <a:spLocks noChangeArrowheads="1"/>
          </p:cNvSpPr>
          <p:nvPr>
            <p:custDataLst>
              <p:tags r:id="rId8"/>
            </p:custDataLst>
          </p:nvPr>
        </p:nvSpPr>
        <p:spPr bwMode="auto">
          <a:xfrm>
            <a:off x="4102583" y="1554456"/>
            <a:ext cx="7260609" cy="267765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1.</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了解文中涉及的典故</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整体把握文本内容</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pPr>
            <a:r>
              <a:rPr lang="en-US" altLang="zh-CN" sz="2800" smtClean="0">
                <a:latin typeface="楷体" pitchFamily="49" charset="-122"/>
                <a:ea typeface="楷体" pitchFamily="49" charset="-122"/>
                <a:cs typeface="Times New Roman" pitchFamily="18" charset="0"/>
              </a:rPr>
              <a:t>  </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理解文章主旨。</a:t>
            </a:r>
            <a:endPar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2.</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分析忘却”与“记念”的关系</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体会作者悲</a:t>
            </a:r>
            <a:endPar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lang="en-US" altLang="zh-CN" sz="2800" smtClean="0">
                <a:latin typeface="楷体" pitchFamily="49" charset="-122"/>
                <a:ea typeface="楷体" pitchFamily="49" charset="-122"/>
                <a:cs typeface="Times New Roman" pitchFamily="18" charset="0"/>
              </a:rPr>
              <a:t>  </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愤交加的感情。</a:t>
            </a:r>
            <a:endPar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3.</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感受柔石、白莽的形象</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分析文章反映的主  </a:t>
            </a:r>
            <a:endPar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lang="en-US" altLang="zh-CN" sz="2800" smtClean="0">
                <a:latin typeface="楷体" pitchFamily="49" charset="-122"/>
                <a:ea typeface="楷体" pitchFamily="49" charset="-122"/>
                <a:cs typeface="Times New Roman" pitchFamily="18" charset="0"/>
              </a:rPr>
              <a:t>  </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要人物的性格特征。</a:t>
            </a:r>
            <a:endPar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1" name="Picture 2"/>
          <p:cNvPicPr>
            <a:picLocks noChangeAspect="1" noChangeArrowheads="1"/>
          </p:cNvPicPr>
          <p:nvPr>
            <p:custDataLst>
              <p:tags r:id="rId10"/>
            </p:custDataLst>
          </p:nvPr>
        </p:nvPicPr>
        <p:blipFill>
          <a:blip r:embed="rId9"/>
          <a:stretch>
            <a:fillRect/>
          </a:stretch>
        </p:blipFill>
        <p:spPr bwMode="auto">
          <a:xfrm>
            <a:off x="0" y="1105989"/>
            <a:ext cx="3331029" cy="5752011"/>
          </a:xfrm>
          <a:prstGeom prst="rect">
            <a:avLst/>
          </a:prstGeom>
          <a:noFill/>
          <a:ln w="9525">
            <a:noFill/>
            <a:miter lim="800000"/>
          </a:ln>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09684" y="518614"/>
            <a:ext cx="2647665"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体会情感</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itchFamily="2" charset="-122"/>
                <a:cs typeface="宋体" pitchFamily="2" charset="-122"/>
              </a:rPr>
              <a:t>    </a:t>
            </a:r>
            <a:endParaRPr lang="zh-CN" altLang="en-US" sz="2800" smtClean="0">
              <a:latin typeface="Arial" panose="020b0604020202020204" pitchFamily="34" charset="0"/>
              <a:ea typeface="宋体" pitchFamily="2" charset="-122"/>
              <a:cs typeface="宋体" pitchFamily="2" charset="-122"/>
            </a:endParaRPr>
          </a:p>
        </p:txBody>
      </p:sp>
      <p:pic>
        <p:nvPicPr>
          <p:cNvPr id="7" name="Picture 4" descr="C:\Users\Administrator\Desktop\4a36acaf2edda3cc7cd928f1bba12e01213fb90e3483.jpg"/>
          <p:cNvPicPr>
            <a:picLocks noChangeAspect="1" noChangeArrowheads="1"/>
          </p:cNvPicPr>
          <p:nvPr>
            <p:custDataLst>
              <p:tags r:id="rId8"/>
            </p:custDataLst>
          </p:nvPr>
        </p:nvPicPr>
        <p:blipFill>
          <a:blip r:embed="rId7"/>
          <a:stretch>
            <a:fillRect/>
          </a:stretch>
        </p:blipFill>
        <p:spPr bwMode="auto">
          <a:xfrm>
            <a:off x="474976" y="1900577"/>
            <a:ext cx="2735523" cy="4171950"/>
          </a:xfrm>
          <a:prstGeom prst="rect">
            <a:avLst/>
          </a:prstGeom>
          <a:ln>
            <a:noFill/>
          </a:ln>
          <a:effectLst>
            <a:softEdge rad="112500"/>
          </a:effectLst>
        </p:spPr>
      </p:pic>
      <p:sp>
        <p:nvSpPr>
          <p:cNvPr id="13313" name="Rectangle 1"/>
          <p:cNvSpPr>
            <a:spLocks noChangeArrowheads="1"/>
          </p:cNvSpPr>
          <p:nvPr>
            <p:custDataLst>
              <p:tags r:id="rId9"/>
            </p:custDataLst>
          </p:nvPr>
        </p:nvSpPr>
        <p:spPr bwMode="auto">
          <a:xfrm>
            <a:off x="4143022" y="2319234"/>
            <a:ext cx="5735624" cy="83099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800" b="1" i="0" u="none" strike="noStrike" cap="none" normalizeH="0" baseline="0" smtClean="0">
                <a:ln>
                  <a:noFill/>
                </a:ln>
                <a:solidFill>
                  <a:srgbClr val="0070C0"/>
                </a:solidFill>
                <a:effectLst/>
                <a:latin typeface="Times New Roman" pitchFamily="18" charset="0"/>
                <a:ea typeface="宋体" pitchFamily="2" charset="-122"/>
                <a:cs typeface="Arial" panose="020b0604020202020204" pitchFamily="34" charset="0"/>
              </a:rPr>
              <a:t>     </a:t>
            </a:r>
            <a:endParaRPr kumimoji="0" lang="zh-CN" sz="48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41985" name="Rectangle 1"/>
          <p:cNvSpPr>
            <a:spLocks noChangeArrowheads="1"/>
          </p:cNvSpPr>
          <p:nvPr>
            <p:custDataLst>
              <p:tags r:id="rId10"/>
            </p:custDataLst>
          </p:nvPr>
        </p:nvSpPr>
        <p:spPr bwMode="auto">
          <a:xfrm>
            <a:off x="3476976" y="1787822"/>
            <a:ext cx="8252179" cy="193899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怎样理解文中三个典故？（试举其中一例加以分析）</a:t>
            </a:r>
            <a:endParaRPr lang="zh-CN" altLang="zh-CN" sz="2400"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答题思路</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引用三个典故的运用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有着深刻的内蕴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对刻画人物形象</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表达中心题旨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起了极好的作用。</a:t>
            </a: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09684" y="518614"/>
            <a:ext cx="2647665"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体会情感</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itchFamily="2" charset="-122"/>
                <a:cs typeface="宋体" pitchFamily="2" charset="-122"/>
              </a:rPr>
              <a:t>    </a:t>
            </a:r>
            <a:endParaRPr lang="zh-CN" altLang="en-US" sz="2800" smtClean="0">
              <a:latin typeface="Arial" panose="020b0604020202020204" pitchFamily="34" charset="0"/>
              <a:ea typeface="宋体" pitchFamily="2" charset="-122"/>
              <a:cs typeface="宋体" pitchFamily="2" charset="-122"/>
            </a:endParaRPr>
          </a:p>
        </p:txBody>
      </p:sp>
      <p:pic>
        <p:nvPicPr>
          <p:cNvPr id="7" name="Picture 4" descr="C:\Users\Administrator\Desktop\4a36acaf2edda3cc7cd928f1bba12e01213fb90e3483.jpg"/>
          <p:cNvPicPr>
            <a:picLocks noChangeAspect="1" noChangeArrowheads="1"/>
          </p:cNvPicPr>
          <p:nvPr>
            <p:custDataLst>
              <p:tags r:id="rId8"/>
            </p:custDataLst>
          </p:nvPr>
        </p:nvPicPr>
        <p:blipFill>
          <a:blip r:embed="rId7"/>
          <a:stretch>
            <a:fillRect/>
          </a:stretch>
        </p:blipFill>
        <p:spPr bwMode="auto">
          <a:xfrm>
            <a:off x="474976" y="1900577"/>
            <a:ext cx="2735523" cy="4171950"/>
          </a:xfrm>
          <a:prstGeom prst="rect">
            <a:avLst/>
          </a:prstGeom>
          <a:ln>
            <a:noFill/>
          </a:ln>
          <a:effectLst>
            <a:softEdge rad="112500"/>
          </a:effectLst>
        </p:spPr>
      </p:pic>
      <p:sp>
        <p:nvSpPr>
          <p:cNvPr id="13313" name="Rectangle 1"/>
          <p:cNvSpPr>
            <a:spLocks noChangeArrowheads="1"/>
          </p:cNvSpPr>
          <p:nvPr>
            <p:custDataLst>
              <p:tags r:id="rId9"/>
            </p:custDataLst>
          </p:nvPr>
        </p:nvSpPr>
        <p:spPr bwMode="auto">
          <a:xfrm>
            <a:off x="4143022" y="2319234"/>
            <a:ext cx="5735624" cy="83099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800" b="1" i="0" u="none" strike="noStrike" cap="none" normalizeH="0" baseline="0" smtClean="0">
                <a:ln>
                  <a:noFill/>
                </a:ln>
                <a:solidFill>
                  <a:srgbClr val="0070C0"/>
                </a:solidFill>
                <a:effectLst/>
                <a:latin typeface="Times New Roman" pitchFamily="18" charset="0"/>
                <a:ea typeface="宋体" pitchFamily="2" charset="-122"/>
                <a:cs typeface="Arial" panose="020b0604020202020204" pitchFamily="34" charset="0"/>
              </a:rPr>
              <a:t>     </a:t>
            </a:r>
            <a:endParaRPr kumimoji="0" lang="zh-CN" sz="48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41985" name="Rectangle 1"/>
          <p:cNvSpPr>
            <a:spLocks noChangeArrowheads="1"/>
          </p:cNvSpPr>
          <p:nvPr>
            <p:custDataLst>
              <p:tags r:id="rId10"/>
            </p:custDataLst>
          </p:nvPr>
        </p:nvSpPr>
        <p:spPr bwMode="auto">
          <a:xfrm>
            <a:off x="3499554" y="1395071"/>
            <a:ext cx="8252179" cy="378565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latin typeface="楷体" pitchFamily="49" charset="-122"/>
                <a:ea typeface="楷体" pitchFamily="49" charset="-122"/>
              </a:rPr>
              <a:t>    </a:t>
            </a:r>
            <a:r>
              <a:rPr lang="zh-CN" altLang="zh-CN" sz="2400" b="1" smtClean="0">
                <a:latin typeface="楷体" pitchFamily="49" charset="-122"/>
                <a:ea typeface="楷体" pitchFamily="49" charset="-122"/>
              </a:rPr>
              <a:t>引用向子期《思旧赋》</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晋朝向秀作《思旧赋》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纪念因不满司马昭集团统治而被杀害的好友嵇康、吕安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表明对黑暗政治现实的极大不满和对友人的深厚情谊。向秀以含蓄笔法</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只字未提好友死因</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只用简短笔墨曲折表现哀伤愤激之情。</a:t>
            </a:r>
          </a:p>
          <a:p>
            <a:r>
              <a:rPr lang="en-US" altLang="zh-CN" sz="2400" smtClean="0">
                <a:latin typeface="楷体" pitchFamily="49" charset="-122"/>
                <a:ea typeface="楷体" pitchFamily="49" charset="-122"/>
              </a:rPr>
              <a:t>    </a:t>
            </a:r>
            <a:r>
              <a:rPr lang="zh-CN" altLang="zh-CN" sz="2400" smtClean="0">
                <a:solidFill>
                  <a:srgbClr val="00B0F0"/>
                </a:solidFill>
                <a:latin typeface="楷体" pitchFamily="49" charset="-122"/>
                <a:ea typeface="楷体" pitchFamily="49" charset="-122"/>
              </a:rPr>
              <a:t>借典故</a:t>
            </a:r>
            <a:r>
              <a:rPr lang="en-US" altLang="zh-CN" sz="2400" smtClean="0">
                <a:solidFill>
                  <a:srgbClr val="00B0F0"/>
                </a:solidFill>
                <a:latin typeface="楷体" pitchFamily="49" charset="-122"/>
                <a:ea typeface="楷体" pitchFamily="49" charset="-122"/>
              </a:rPr>
              <a:t>,</a:t>
            </a:r>
            <a:r>
              <a:rPr lang="zh-CN" altLang="zh-CN" sz="2400" smtClean="0">
                <a:solidFill>
                  <a:srgbClr val="00B0F0"/>
                </a:solidFill>
                <a:latin typeface="楷体" pitchFamily="49" charset="-122"/>
                <a:ea typeface="楷体" pitchFamily="49" charset="-122"/>
              </a:rPr>
              <a:t>将自己当时的处境和心情与向子期相比</a:t>
            </a:r>
            <a:r>
              <a:rPr lang="en-US" altLang="zh-CN" sz="2400" smtClean="0">
                <a:solidFill>
                  <a:srgbClr val="00B0F0"/>
                </a:solidFill>
                <a:latin typeface="楷体" pitchFamily="49" charset="-122"/>
                <a:ea typeface="楷体" pitchFamily="49" charset="-122"/>
              </a:rPr>
              <a:t>,</a:t>
            </a:r>
            <a:r>
              <a:rPr lang="zh-CN" altLang="zh-CN" sz="2400" smtClean="0">
                <a:solidFill>
                  <a:srgbClr val="00B0F0"/>
                </a:solidFill>
                <a:latin typeface="楷体" pitchFamily="49" charset="-122"/>
                <a:ea typeface="楷体" pitchFamily="49" charset="-122"/>
              </a:rPr>
              <a:t>意在揭露蒋介石的反动统治与司马氏政权—样</a:t>
            </a:r>
            <a:r>
              <a:rPr lang="en-US" altLang="zh-CN" sz="2400" smtClean="0">
                <a:solidFill>
                  <a:srgbClr val="00B0F0"/>
                </a:solidFill>
                <a:latin typeface="楷体" pitchFamily="49" charset="-122"/>
                <a:ea typeface="楷体" pitchFamily="49" charset="-122"/>
              </a:rPr>
              <a:t>,</a:t>
            </a:r>
            <a:r>
              <a:rPr lang="zh-CN" altLang="zh-CN" sz="2400" smtClean="0">
                <a:solidFill>
                  <a:srgbClr val="00B0F0"/>
                </a:solidFill>
                <a:latin typeface="楷体" pitchFamily="49" charset="-122"/>
                <a:ea typeface="楷体" pitchFamily="49" charset="-122"/>
              </a:rPr>
              <a:t>都是极端黑暗腐朽的。没有言论自由</a:t>
            </a:r>
            <a:r>
              <a:rPr lang="en-US" altLang="zh-CN" sz="2400" smtClean="0">
                <a:solidFill>
                  <a:srgbClr val="00B0F0"/>
                </a:solidFill>
                <a:latin typeface="楷体" pitchFamily="49" charset="-122"/>
                <a:ea typeface="楷体" pitchFamily="49" charset="-122"/>
              </a:rPr>
              <a:t>,</a:t>
            </a:r>
            <a:r>
              <a:rPr lang="zh-CN" altLang="zh-CN" sz="2400" smtClean="0">
                <a:solidFill>
                  <a:srgbClr val="00B0F0"/>
                </a:solidFill>
                <a:latin typeface="楷体" pitchFamily="49" charset="-122"/>
                <a:ea typeface="楷体" pitchFamily="49" charset="-122"/>
              </a:rPr>
              <a:t>“禁锢得比罐头还严密”</a:t>
            </a:r>
            <a:r>
              <a:rPr lang="en-US" altLang="zh-CN" sz="2400" smtClean="0">
                <a:solidFill>
                  <a:srgbClr val="00B0F0"/>
                </a:solidFill>
                <a:latin typeface="楷体" pitchFamily="49" charset="-122"/>
                <a:ea typeface="楷体" pitchFamily="49" charset="-122"/>
              </a:rPr>
              <a:t>,</a:t>
            </a:r>
            <a:r>
              <a:rPr lang="zh-CN" altLang="zh-CN" sz="2400" smtClean="0">
                <a:solidFill>
                  <a:srgbClr val="00B0F0"/>
                </a:solidFill>
                <a:latin typeface="楷体" pitchFamily="49" charset="-122"/>
                <a:ea typeface="楷体" pitchFamily="49" charset="-122"/>
              </a:rPr>
              <a:t>稍有不慎</a:t>
            </a:r>
            <a:r>
              <a:rPr lang="en-US" altLang="zh-CN" sz="2400" smtClean="0">
                <a:solidFill>
                  <a:srgbClr val="00B0F0"/>
                </a:solidFill>
                <a:latin typeface="楷体" pitchFamily="49" charset="-122"/>
                <a:ea typeface="楷体" pitchFamily="49" charset="-122"/>
              </a:rPr>
              <a:t>,</a:t>
            </a:r>
            <a:r>
              <a:rPr lang="zh-CN" altLang="zh-CN" sz="2400" smtClean="0">
                <a:solidFill>
                  <a:srgbClr val="00B0F0"/>
                </a:solidFill>
                <a:latin typeface="楷体" pitchFamily="49" charset="-122"/>
                <a:ea typeface="楷体" pitchFamily="49" charset="-122"/>
              </a:rPr>
              <a:t>即招杀身之祸。懂得了“在中国的现在</a:t>
            </a:r>
            <a:r>
              <a:rPr lang="en-US" altLang="zh-CN" sz="2400" smtClean="0">
                <a:solidFill>
                  <a:srgbClr val="00B0F0"/>
                </a:solidFill>
                <a:latin typeface="楷体" pitchFamily="49" charset="-122"/>
                <a:ea typeface="楷体" pitchFamily="49" charset="-122"/>
              </a:rPr>
              <a:t>,</a:t>
            </a:r>
            <a:r>
              <a:rPr lang="zh-CN" altLang="zh-CN" sz="2400" smtClean="0">
                <a:solidFill>
                  <a:srgbClr val="00B0F0"/>
                </a:solidFill>
                <a:latin typeface="楷体" pitchFamily="49" charset="-122"/>
                <a:ea typeface="楷体" pitchFamily="49" charset="-122"/>
              </a:rPr>
              <a:t>还是没有写处”。</a:t>
            </a:r>
          </a:p>
          <a:p>
            <a:endParaRPr lang="zh-CN" altLang="zh-CN" sz="2400" smtClean="0">
              <a:latin typeface="楷体" pitchFamily="49" charset="-122"/>
              <a:ea typeface="楷体" pitchFamily="49" charset="-122"/>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09684" y="518614"/>
            <a:ext cx="2647665"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体会情感</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itchFamily="2" charset="-122"/>
                <a:cs typeface="宋体" pitchFamily="2" charset="-122"/>
              </a:rPr>
              <a:t>    </a:t>
            </a:r>
            <a:endParaRPr lang="zh-CN" altLang="en-US" sz="2800" smtClean="0">
              <a:latin typeface="Arial" panose="020b0604020202020204" pitchFamily="34" charset="0"/>
              <a:ea typeface="宋体" pitchFamily="2" charset="-122"/>
              <a:cs typeface="宋体" pitchFamily="2" charset="-122"/>
            </a:endParaRPr>
          </a:p>
        </p:txBody>
      </p:sp>
      <p:pic>
        <p:nvPicPr>
          <p:cNvPr id="7" name="Picture 4" descr="C:\Users\Administrator\Desktop\4a36acaf2edda3cc7cd928f1bba12e01213fb90e3483.jpg"/>
          <p:cNvPicPr>
            <a:picLocks noChangeAspect="1" noChangeArrowheads="1"/>
          </p:cNvPicPr>
          <p:nvPr>
            <p:custDataLst>
              <p:tags r:id="rId8"/>
            </p:custDataLst>
          </p:nvPr>
        </p:nvPicPr>
        <p:blipFill>
          <a:blip r:embed="rId7"/>
          <a:stretch>
            <a:fillRect/>
          </a:stretch>
        </p:blipFill>
        <p:spPr bwMode="auto">
          <a:xfrm>
            <a:off x="474976" y="1900577"/>
            <a:ext cx="2735523" cy="4171950"/>
          </a:xfrm>
          <a:prstGeom prst="rect">
            <a:avLst/>
          </a:prstGeom>
          <a:ln>
            <a:noFill/>
          </a:ln>
          <a:effectLst>
            <a:softEdge rad="112500"/>
          </a:effectLst>
        </p:spPr>
      </p:pic>
      <p:sp>
        <p:nvSpPr>
          <p:cNvPr id="13313" name="Rectangle 1"/>
          <p:cNvSpPr>
            <a:spLocks noChangeArrowheads="1"/>
          </p:cNvSpPr>
          <p:nvPr>
            <p:custDataLst>
              <p:tags r:id="rId9"/>
            </p:custDataLst>
          </p:nvPr>
        </p:nvSpPr>
        <p:spPr bwMode="auto">
          <a:xfrm>
            <a:off x="4143022" y="2319234"/>
            <a:ext cx="5735624" cy="83099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800" b="1" i="0" u="none" strike="noStrike" cap="none" normalizeH="0" baseline="0" smtClean="0">
                <a:ln>
                  <a:noFill/>
                </a:ln>
                <a:solidFill>
                  <a:srgbClr val="0070C0"/>
                </a:solidFill>
                <a:effectLst/>
                <a:latin typeface="Times New Roman" pitchFamily="18" charset="0"/>
                <a:ea typeface="宋体" pitchFamily="2" charset="-122"/>
                <a:cs typeface="Arial" panose="020b0604020202020204" pitchFamily="34" charset="0"/>
              </a:rPr>
              <a:t>     </a:t>
            </a:r>
            <a:endParaRPr kumimoji="0" lang="zh-CN" sz="48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41985" name="Rectangle 1"/>
          <p:cNvSpPr>
            <a:spLocks noChangeArrowheads="1"/>
          </p:cNvSpPr>
          <p:nvPr>
            <p:custDataLst>
              <p:tags r:id="rId10"/>
            </p:custDataLst>
          </p:nvPr>
        </p:nvSpPr>
        <p:spPr bwMode="auto">
          <a:xfrm>
            <a:off x="3499554" y="1617648"/>
            <a:ext cx="8252179" cy="304698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latin typeface="楷体" pitchFamily="49" charset="-122"/>
                <a:ea typeface="楷体" pitchFamily="49" charset="-122"/>
              </a:rPr>
              <a:t>    </a:t>
            </a:r>
            <a:r>
              <a:rPr lang="zh-CN" altLang="zh-CN" sz="2400" b="1" smtClean="0">
                <a:latin typeface="楷体" pitchFamily="49" charset="-122"/>
                <a:ea typeface="楷体" pitchFamily="49" charset="-122"/>
              </a:rPr>
              <a:t>引用“高僧坐化” 典故</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秦桧以“莫须有”的罪名杀害了岳飞</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柔石被害的案情是“谁也不明白”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秦桧杀了岳飞后还要捉拿与岳飞有关系的道悦</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只因为道悦说了一句真话</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反动派抓了柔石又要捕鲁迅</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因为一个“明明白白”的印书合同。这就暗示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国民党反动派的滥杀无辜与秦桧没有什么两样。</a:t>
            </a:r>
            <a:endParaRPr lang="en-US" altLang="zh-CN" sz="2400" smtClean="0">
              <a:latin typeface="楷体" pitchFamily="49" charset="-122"/>
              <a:ea typeface="楷体" pitchFamily="49" charset="-122"/>
            </a:endParaRPr>
          </a:p>
          <a:p>
            <a:r>
              <a:rPr lang="en-US" altLang="zh-CN" sz="2400" smtClean="0"/>
              <a:t>       </a:t>
            </a:r>
            <a:r>
              <a:rPr lang="zh-CN" altLang="zh-CN" sz="2400" smtClean="0">
                <a:latin typeface="楷体" pitchFamily="49" charset="-122"/>
                <a:ea typeface="楷体" pitchFamily="49" charset="-122"/>
              </a:rPr>
              <a:t>既揭露了国民党反动派滥杀无辜的罪行</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也表达了作者反对“坐以毙”</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主张保存实力、坚持战斗的精神</a:t>
            </a:r>
            <a:r>
              <a:rPr lang="zh-CN" altLang="en-US"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09684" y="518614"/>
            <a:ext cx="2647665"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体会情感</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itchFamily="2" charset="-122"/>
                <a:cs typeface="宋体" pitchFamily="2" charset="-122"/>
              </a:rPr>
              <a:t>    </a:t>
            </a:r>
            <a:endParaRPr lang="zh-CN" altLang="en-US" sz="2800" smtClean="0">
              <a:latin typeface="Arial" panose="020b0604020202020204" pitchFamily="34" charset="0"/>
              <a:ea typeface="宋体" pitchFamily="2" charset="-122"/>
              <a:cs typeface="宋体" pitchFamily="2" charset="-122"/>
            </a:endParaRPr>
          </a:p>
        </p:txBody>
      </p:sp>
      <p:pic>
        <p:nvPicPr>
          <p:cNvPr id="7" name="Picture 4" descr="C:\Users\Administrator\Desktop\4a36acaf2edda3cc7cd928f1bba12e01213fb90e3483.jpg"/>
          <p:cNvPicPr>
            <a:picLocks noChangeAspect="1" noChangeArrowheads="1"/>
          </p:cNvPicPr>
          <p:nvPr>
            <p:custDataLst>
              <p:tags r:id="rId8"/>
            </p:custDataLst>
          </p:nvPr>
        </p:nvPicPr>
        <p:blipFill>
          <a:blip r:embed="rId7"/>
          <a:stretch>
            <a:fillRect/>
          </a:stretch>
        </p:blipFill>
        <p:spPr bwMode="auto">
          <a:xfrm>
            <a:off x="474976" y="1900577"/>
            <a:ext cx="2735523" cy="4171950"/>
          </a:xfrm>
          <a:prstGeom prst="rect">
            <a:avLst/>
          </a:prstGeom>
          <a:ln>
            <a:noFill/>
          </a:ln>
          <a:effectLst>
            <a:softEdge rad="112500"/>
          </a:effectLst>
        </p:spPr>
      </p:pic>
      <p:sp>
        <p:nvSpPr>
          <p:cNvPr id="13313" name="Rectangle 1"/>
          <p:cNvSpPr>
            <a:spLocks noChangeArrowheads="1"/>
          </p:cNvSpPr>
          <p:nvPr>
            <p:custDataLst>
              <p:tags r:id="rId9"/>
            </p:custDataLst>
          </p:nvPr>
        </p:nvSpPr>
        <p:spPr bwMode="auto">
          <a:xfrm>
            <a:off x="4143022" y="2319234"/>
            <a:ext cx="5735624" cy="83099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800" b="1" i="0" u="none" strike="noStrike" cap="none" normalizeH="0" baseline="0" smtClean="0">
                <a:ln>
                  <a:noFill/>
                </a:ln>
                <a:solidFill>
                  <a:srgbClr val="0070C0"/>
                </a:solidFill>
                <a:effectLst/>
                <a:latin typeface="Times New Roman" pitchFamily="18" charset="0"/>
                <a:ea typeface="宋体" pitchFamily="2" charset="-122"/>
                <a:cs typeface="Arial" panose="020b0604020202020204" pitchFamily="34" charset="0"/>
              </a:rPr>
              <a:t>     </a:t>
            </a:r>
            <a:endParaRPr kumimoji="0" lang="zh-CN" sz="48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41985" name="Rectangle 1"/>
          <p:cNvSpPr>
            <a:spLocks noChangeArrowheads="1"/>
          </p:cNvSpPr>
          <p:nvPr>
            <p:custDataLst>
              <p:tags r:id="rId10"/>
            </p:custDataLst>
          </p:nvPr>
        </p:nvSpPr>
        <p:spPr bwMode="auto">
          <a:xfrm>
            <a:off x="3341510" y="1632981"/>
            <a:ext cx="8252179" cy="267765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latin typeface="楷体" pitchFamily="49" charset="-122"/>
                <a:ea typeface="楷体" pitchFamily="49" charset="-122"/>
              </a:rPr>
              <a:t>   </a:t>
            </a:r>
            <a:r>
              <a:rPr lang="zh-CN" altLang="zh-CN" sz="2400" b="1" smtClean="0">
                <a:latin typeface="楷体" pitchFamily="49" charset="-122"/>
                <a:ea typeface="楷体" pitchFamily="49" charset="-122"/>
              </a:rPr>
              <a:t>第五部分连用“前年的今日”“去年的今日”“今年的今日”三句</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采用了什么手法有什作用</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采用排比</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和本文开头“两年以来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悲愤时时袭击我的心</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至今没有停止”相呼应</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把自己的处境和烈土的遭遇对照着写</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深刻地表达了对烈士的怀念和无法抑制的悲愤。</a:t>
            </a:r>
          </a:p>
          <a:p>
            <a:endParaRPr lang="zh-CN" altLang="zh-CN" sz="2400">
              <a:latin typeface="楷体" pitchFamily="49" charset="-122"/>
              <a:ea typeface="楷体" pitchFamily="49" charset="-122"/>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09684" y="518614"/>
            <a:ext cx="2647665"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体会情感</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itchFamily="2" charset="-122"/>
                <a:cs typeface="宋体" pitchFamily="2" charset="-122"/>
              </a:rPr>
              <a:t>    </a:t>
            </a:r>
            <a:endParaRPr lang="zh-CN" altLang="en-US" sz="2800" smtClean="0">
              <a:latin typeface="Arial" panose="020b0604020202020204" pitchFamily="34" charset="0"/>
              <a:ea typeface="宋体" pitchFamily="2" charset="-122"/>
              <a:cs typeface="宋体" pitchFamily="2" charset="-122"/>
            </a:endParaRPr>
          </a:p>
        </p:txBody>
      </p:sp>
      <p:pic>
        <p:nvPicPr>
          <p:cNvPr id="7" name="Picture 4" descr="C:\Users\Administrator\Desktop\4a36acaf2edda3cc7cd928f1bba12e01213fb90e3483.jpg"/>
          <p:cNvPicPr>
            <a:picLocks noChangeAspect="1" noChangeArrowheads="1"/>
          </p:cNvPicPr>
          <p:nvPr>
            <p:custDataLst>
              <p:tags r:id="rId8"/>
            </p:custDataLst>
          </p:nvPr>
        </p:nvPicPr>
        <p:blipFill>
          <a:blip r:embed="rId7"/>
          <a:stretch>
            <a:fillRect/>
          </a:stretch>
        </p:blipFill>
        <p:spPr bwMode="auto">
          <a:xfrm>
            <a:off x="474976" y="1900577"/>
            <a:ext cx="2735523" cy="4171950"/>
          </a:xfrm>
          <a:prstGeom prst="rect">
            <a:avLst/>
          </a:prstGeom>
          <a:ln>
            <a:noFill/>
          </a:ln>
          <a:effectLst>
            <a:softEdge rad="112500"/>
          </a:effectLst>
        </p:spPr>
      </p:pic>
      <p:sp>
        <p:nvSpPr>
          <p:cNvPr id="13313" name="Rectangle 1"/>
          <p:cNvSpPr>
            <a:spLocks noChangeArrowheads="1"/>
          </p:cNvSpPr>
          <p:nvPr>
            <p:custDataLst>
              <p:tags r:id="rId9"/>
            </p:custDataLst>
          </p:nvPr>
        </p:nvSpPr>
        <p:spPr bwMode="auto">
          <a:xfrm>
            <a:off x="4143022" y="2319234"/>
            <a:ext cx="5735624" cy="83099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800" b="1" i="0" u="none" strike="noStrike" cap="none" normalizeH="0" baseline="0" smtClean="0">
                <a:ln>
                  <a:noFill/>
                </a:ln>
                <a:solidFill>
                  <a:srgbClr val="0070C0"/>
                </a:solidFill>
                <a:effectLst/>
                <a:latin typeface="Times New Roman" pitchFamily="18" charset="0"/>
                <a:ea typeface="宋体" pitchFamily="2" charset="-122"/>
                <a:cs typeface="Arial" panose="020b0604020202020204" pitchFamily="34" charset="0"/>
              </a:rPr>
              <a:t>     </a:t>
            </a:r>
            <a:endParaRPr kumimoji="0" lang="zh-CN" sz="48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41985" name="Rectangle 1"/>
          <p:cNvSpPr>
            <a:spLocks noChangeArrowheads="1"/>
          </p:cNvSpPr>
          <p:nvPr>
            <p:custDataLst>
              <p:tags r:id="rId10"/>
            </p:custDataLst>
          </p:nvPr>
        </p:nvSpPr>
        <p:spPr bwMode="auto">
          <a:xfrm>
            <a:off x="3341510" y="1078985"/>
            <a:ext cx="8252179" cy="378565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latin typeface="楷体" pitchFamily="49" charset="-122"/>
                <a:ea typeface="楷体" pitchFamily="49" charset="-122"/>
              </a:rPr>
              <a:t>   </a:t>
            </a:r>
            <a:r>
              <a:rPr lang="zh-CN" altLang="zh-CN" sz="2400" b="1" smtClean="0">
                <a:latin typeface="楷体" pitchFamily="49" charset="-122"/>
                <a:ea typeface="楷体" pitchFamily="49" charset="-122"/>
              </a:rPr>
              <a:t>“夜正长</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路也正长</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我不如忘却</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不说的好罢。但我知道</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即使不是我</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将来总会有记起他们</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再说他们的时候的。”分析这句话含义和表达情感？</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“夜”象征反动统治的黑暗与残酷</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“路”指革命者与反动统治作斗争的征途</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两个“正长”说明革命者必须进行长期的艰苦斗争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“不如忘却”是指要摆脱悲哀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继续战斗</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“总会有记起他们</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再说他们的时候”</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表达了对革命胜利的坚定信心</a:t>
            </a:r>
            <a:r>
              <a:rPr lang="zh-CN" altLang="zh-CN" sz="2400" smtClean="0"/>
              <a:t>。</a:t>
            </a:r>
          </a:p>
          <a:p>
            <a:endParaRPr lang="zh-CN" altLang="zh-CN" sz="2400">
              <a:latin typeface="楷体" pitchFamily="49" charset="-122"/>
              <a:ea typeface="楷体" pitchFamily="49" charset="-122"/>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631307" y="244294"/>
            <a:ext cx="2647665"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写作特色总结</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itchFamily="2" charset="-122"/>
                <a:cs typeface="宋体" pitchFamily="2" charset="-122"/>
              </a:rPr>
              <a:t>    </a:t>
            </a:r>
            <a:endParaRPr lang="zh-CN" altLang="en-US" sz="2800" smtClean="0">
              <a:latin typeface="Arial" panose="020b0604020202020204" pitchFamily="34" charset="0"/>
              <a:ea typeface="宋体" pitchFamily="2" charset="-122"/>
              <a:cs typeface="宋体" pitchFamily="2" charset="-122"/>
            </a:endParaRPr>
          </a:p>
        </p:txBody>
      </p:sp>
      <p:sp>
        <p:nvSpPr>
          <p:cNvPr id="13313" name="Rectangle 1"/>
          <p:cNvSpPr>
            <a:spLocks noChangeArrowheads="1"/>
          </p:cNvSpPr>
          <p:nvPr>
            <p:custDataLst>
              <p:tags r:id="rId7"/>
            </p:custDataLst>
          </p:nvPr>
        </p:nvSpPr>
        <p:spPr bwMode="auto">
          <a:xfrm>
            <a:off x="4143022" y="2319234"/>
            <a:ext cx="5735624" cy="83099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800" b="1" i="0" u="none" strike="noStrike" cap="none" normalizeH="0" baseline="0" smtClean="0">
                <a:ln>
                  <a:noFill/>
                </a:ln>
                <a:solidFill>
                  <a:srgbClr val="0070C0"/>
                </a:solidFill>
                <a:effectLst/>
                <a:latin typeface="Times New Roman" pitchFamily="18" charset="0"/>
                <a:ea typeface="宋体" pitchFamily="2" charset="-122"/>
                <a:cs typeface="Arial" panose="020b0604020202020204" pitchFamily="34" charset="0"/>
              </a:rPr>
              <a:t>     </a:t>
            </a:r>
            <a:endParaRPr kumimoji="0" lang="zh-CN" sz="48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41985" name="Rectangle 1"/>
          <p:cNvSpPr>
            <a:spLocks noChangeArrowheads="1"/>
          </p:cNvSpPr>
          <p:nvPr>
            <p:custDataLst>
              <p:tags r:id="rId8"/>
            </p:custDataLst>
          </p:nvPr>
        </p:nvSpPr>
        <p:spPr bwMode="auto">
          <a:xfrm>
            <a:off x="3472138" y="1165068"/>
            <a:ext cx="8252179" cy="489364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lvl="0"/>
            <a:r>
              <a:rPr lang="zh-CN" altLang="en-US" sz="2400" smtClean="0">
                <a:latin typeface="楷体" pitchFamily="49" charset="-122"/>
                <a:ea typeface="楷体" pitchFamily="49" charset="-122"/>
              </a:rPr>
              <a:t>    ①</a:t>
            </a:r>
            <a:r>
              <a:rPr lang="zh-CN" altLang="zh-CN" sz="2400" smtClean="0">
                <a:latin typeface="楷体" pitchFamily="49" charset="-122"/>
                <a:ea typeface="楷体" pitchFamily="49" charset="-122"/>
              </a:rPr>
              <a:t>记叙与抒情、议论紧密结合。</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写作的重点放在对事实的记述上</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在记述事实时</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融进自己的感情和议论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或用概括的文字</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从思想意义和感情上作画龙点睛的点染。</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②详略得当</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重点突出。</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柔石与他关系最密切</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在文中占的篇幅最大</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白莽次之。至于冯铿等三人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或未见过面</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或虽见面而不熟悉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便略写。对柔石和白莽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又注意抓住最能体现这两位革命青年思想风貌的细节或“小事”来写。</a:t>
            </a:r>
          </a:p>
          <a:p>
            <a:pPr lvl="0"/>
            <a:r>
              <a:rPr lang="zh-CN" altLang="en-US" sz="2400" smtClean="0">
                <a:latin typeface="Calibri"/>
                <a:ea typeface="楷体" pitchFamily="49" charset="-122"/>
              </a:rPr>
              <a:t>       ③旁</a:t>
            </a:r>
            <a:r>
              <a:rPr lang="zh-CN" altLang="zh-CN" sz="2400" smtClean="0">
                <a:latin typeface="楷体" pitchFamily="49" charset="-122"/>
                <a:ea typeface="楷体" pitchFamily="49" charset="-122"/>
              </a:rPr>
              <a:t>征博引</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借古讽今。</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作者借用方孝孺、向秀《思旧赋》、《说岳全传》高僧坐化等典故。借古讽今</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使文章的爱憎情感得到极大的增强。</a:t>
            </a:r>
          </a:p>
          <a:p>
            <a:r>
              <a:rPr lang="en-US" altLang="zh-CN" sz="2400" smtClean="0">
                <a:latin typeface="楷体" pitchFamily="49" charset="-122"/>
                <a:ea typeface="楷体" pitchFamily="49" charset="-122"/>
              </a:rPr>
              <a:t> </a:t>
            </a:r>
            <a:endParaRPr lang="zh-CN" altLang="zh-CN" sz="2400">
              <a:latin typeface="楷体" pitchFamily="49" charset="-122"/>
              <a:ea typeface="楷体" pitchFamily="49" charset="-122"/>
            </a:endParaRPr>
          </a:p>
        </p:txBody>
      </p:sp>
      <p:pic>
        <p:nvPicPr>
          <p:cNvPr id="9" name="Picture 2"/>
          <p:cNvPicPr>
            <a:picLocks noChangeAspect="1" noChangeArrowheads="1"/>
          </p:cNvPicPr>
          <p:nvPr>
            <p:custDataLst>
              <p:tags r:id="rId10"/>
            </p:custDataLst>
          </p:nvPr>
        </p:nvPicPr>
        <p:blipFill>
          <a:blip r:embed="rId9"/>
          <a:stretch>
            <a:fillRect/>
          </a:stretch>
        </p:blipFill>
        <p:spPr bwMode="auto">
          <a:xfrm>
            <a:off x="0" y="1105989"/>
            <a:ext cx="3331029" cy="5752011"/>
          </a:xfrm>
          <a:prstGeom prst="rect">
            <a:avLst/>
          </a:prstGeom>
          <a:noFill/>
          <a:ln w="9525">
            <a:noFill/>
            <a:miter lim="800000"/>
          </a:ln>
        </p:spPr>
      </p:pic>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631307" y="244294"/>
            <a:ext cx="2647665"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主题归纳</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itchFamily="2" charset="-122"/>
                <a:cs typeface="宋体" pitchFamily="2" charset="-122"/>
              </a:rPr>
              <a:t>    </a:t>
            </a:r>
            <a:endParaRPr lang="zh-CN" altLang="en-US" sz="2800" smtClean="0">
              <a:latin typeface="Arial" panose="020b0604020202020204" pitchFamily="34" charset="0"/>
              <a:ea typeface="宋体" pitchFamily="2" charset="-122"/>
              <a:cs typeface="宋体" pitchFamily="2" charset="-122"/>
            </a:endParaRPr>
          </a:p>
        </p:txBody>
      </p:sp>
      <p:sp>
        <p:nvSpPr>
          <p:cNvPr id="13313" name="Rectangle 1"/>
          <p:cNvSpPr>
            <a:spLocks noChangeArrowheads="1"/>
          </p:cNvSpPr>
          <p:nvPr>
            <p:custDataLst>
              <p:tags r:id="rId7"/>
            </p:custDataLst>
          </p:nvPr>
        </p:nvSpPr>
        <p:spPr bwMode="auto">
          <a:xfrm>
            <a:off x="4143022" y="2319234"/>
            <a:ext cx="5735624" cy="83099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800" b="1" i="0" u="none" strike="noStrike" cap="none" normalizeH="0" baseline="0" smtClean="0">
                <a:ln>
                  <a:noFill/>
                </a:ln>
                <a:solidFill>
                  <a:srgbClr val="0070C0"/>
                </a:solidFill>
                <a:effectLst/>
                <a:latin typeface="Times New Roman" pitchFamily="18" charset="0"/>
                <a:ea typeface="宋体" pitchFamily="2" charset="-122"/>
                <a:cs typeface="Arial" panose="020b0604020202020204" pitchFamily="34" charset="0"/>
              </a:rPr>
              <a:t>     </a:t>
            </a:r>
            <a:endParaRPr kumimoji="0" lang="zh-CN" sz="48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41985" name="Rectangle 1"/>
          <p:cNvSpPr>
            <a:spLocks noChangeArrowheads="1"/>
          </p:cNvSpPr>
          <p:nvPr>
            <p:custDataLst>
              <p:tags r:id="rId8"/>
            </p:custDataLst>
          </p:nvPr>
        </p:nvSpPr>
        <p:spPr bwMode="auto">
          <a:xfrm>
            <a:off x="3446012" y="2105034"/>
            <a:ext cx="8252179" cy="230832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en-US" sz="2400" smtClean="0">
                <a:latin typeface="楷体" pitchFamily="49" charset="-122"/>
                <a:ea typeface="楷体" pitchFamily="49" charset="-122"/>
              </a:rPr>
              <a:t>    </a:t>
            </a:r>
            <a:r>
              <a:rPr lang="zh-CN" altLang="zh-CN" sz="2400" smtClean="0">
                <a:latin typeface="楷体" pitchFamily="49" charset="-122"/>
                <a:ea typeface="楷体" pitchFamily="49" charset="-122"/>
              </a:rPr>
              <a:t>通过悼念刘和珍</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深刻揭露段祺瑞执政府杀害爱国青年的滔天罪行</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痛斥走狗文人造谣诬蔑爱国青年的无耻卑劣</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高度赞扬爱国青年临危不惧、团结友爱的高尚品质和殒身不恤的爱国精神</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告诫爱国青年要注意斗争方式</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呼唤民众牢记血债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激励猛士要奋然前行。</a:t>
            </a:r>
          </a:p>
          <a:p>
            <a:pPr lvl="0"/>
            <a:endParaRPr lang="zh-CN" altLang="zh-CN" sz="2400">
              <a:latin typeface="楷体" pitchFamily="49" charset="-122"/>
              <a:ea typeface="楷体" pitchFamily="49" charset="-122"/>
            </a:endParaRPr>
          </a:p>
        </p:txBody>
      </p:sp>
      <p:pic>
        <p:nvPicPr>
          <p:cNvPr id="9" name="Picture 2"/>
          <p:cNvPicPr>
            <a:picLocks noChangeAspect="1" noChangeArrowheads="1"/>
          </p:cNvPicPr>
          <p:nvPr>
            <p:custDataLst>
              <p:tags r:id="rId10"/>
            </p:custDataLst>
          </p:nvPr>
        </p:nvPicPr>
        <p:blipFill>
          <a:blip r:embed="rId9"/>
          <a:stretch>
            <a:fillRect/>
          </a:stretch>
        </p:blipFill>
        <p:spPr bwMode="auto">
          <a:xfrm>
            <a:off x="0" y="1105989"/>
            <a:ext cx="3331029" cy="5752011"/>
          </a:xfrm>
          <a:prstGeom prst="rect">
            <a:avLst/>
          </a:prstGeom>
          <a:noFill/>
          <a:ln w="9525">
            <a:noFill/>
            <a:miter lim="800000"/>
          </a:ln>
        </p:spPr>
      </p:pic>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itchFamily="2" charset="-122"/>
                <a:cs typeface="宋体" pitchFamily="2" charset="-122"/>
              </a:rPr>
              <a:t>   </a:t>
            </a:r>
            <a:endParaRPr lang="zh-CN" altLang="zh-CN" sz="2400" b="1" smtClean="0">
              <a:solidFill>
                <a:srgbClr val="0070C0"/>
              </a:solidFill>
            </a:endParaRPr>
          </a:p>
        </p:txBody>
      </p:sp>
      <p:sp>
        <p:nvSpPr>
          <p:cNvPr id="24577" name="Rectangle 1"/>
          <p:cNvSpPr>
            <a:spLocks noChangeArrowheads="1"/>
          </p:cNvSpPr>
          <p:nvPr>
            <p:custDataLst>
              <p:tags r:id="rId6"/>
            </p:custDataLst>
          </p:nvPr>
        </p:nvSpPr>
        <p:spPr bwMode="auto">
          <a:xfrm>
            <a:off x="3609704" y="2441631"/>
            <a:ext cx="8582296" cy="600164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en-US" altLang="zh-CN" sz="2400" smtClean="0"/>
          </a:p>
          <a:p>
            <a:endParaRPr lang="en-US" altLang="zh-CN" sz="2400" smtClean="0"/>
          </a:p>
          <a:p>
            <a:endParaRPr lang="zh-CN" altLang="zh-CN" sz="2400" smtClean="0"/>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a:p>
            <a:endParaRPr lang="en-US" altLang="zh-CN" sz="2400" b="1"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smtClean="0"/>
              <a:t>    </a:t>
            </a:r>
          </a:p>
          <a:p>
            <a:r>
              <a:rPr lang="en-US" altLang="zh-CN" sz="2400" smtClean="0"/>
              <a:t> </a:t>
            </a:r>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pPr lvl="0"/>
            <a:endParaRPr lang="en-US" altLang="zh-CN" sz="2400" b="1" smtClean="0"/>
          </a:p>
          <a:p>
            <a:pPr lvl="0"/>
            <a:endParaRPr lang="zh-CN" altLang="zh-CN" sz="2400" smtClean="0"/>
          </a:p>
          <a:p>
            <a:endParaRPr kumimoji="0" lang="zh-CN" sz="2400" b="1" i="0" u="none" strike="noStrike" cap="none" normalizeH="0" baseline="0" smtClean="0">
              <a:ln>
                <a:noFill/>
              </a:ln>
              <a:solidFill>
                <a:srgbClr val="0070C0"/>
              </a:solidFill>
              <a:effectLst/>
              <a:latin typeface="楷体" pitchFamily="49" charset="-122"/>
              <a:ea typeface="楷体" pitchFamily="49" charset="-122"/>
              <a:cs typeface="宋体" panose="02010600030101010101" pitchFamily="2" charset="-122"/>
            </a:endParaRPr>
          </a:p>
        </p:txBody>
      </p:sp>
      <p:pic>
        <p:nvPicPr>
          <p:cNvPr id="60418" name="Picture 2"/>
          <p:cNvPicPr>
            <a:picLocks noChangeAspect="1" noChangeArrowheads="1"/>
          </p:cNvPicPr>
          <p:nvPr>
            <p:custDataLst>
              <p:tags r:id="rId8"/>
            </p:custDataLst>
          </p:nvPr>
        </p:nvPicPr>
        <p:blipFill>
          <a:blip r:embed="rId7"/>
          <a:stretch>
            <a:fillRect/>
          </a:stretch>
        </p:blipFill>
        <p:spPr bwMode="auto">
          <a:xfrm>
            <a:off x="0" y="1105989"/>
            <a:ext cx="3331029" cy="5752011"/>
          </a:xfrm>
          <a:prstGeom prst="rect">
            <a:avLst/>
          </a:prstGeom>
          <a:noFill/>
          <a:ln w="9525">
            <a:noFill/>
            <a:miter lim="800000"/>
          </a:ln>
        </p:spPr>
      </p:pic>
      <p:sp>
        <p:nvSpPr>
          <p:cNvPr id="8" name="矩形 7"/>
          <p:cNvSpPr/>
          <p:nvPr>
            <p:custDataLst>
              <p:tags r:id="rId9"/>
            </p:custDataLst>
          </p:nvPr>
        </p:nvSpPr>
        <p:spPr>
          <a:xfrm>
            <a:off x="3474720" y="235131"/>
            <a:ext cx="8386354" cy="461665"/>
          </a:xfrm>
          <a:prstGeom prst="rect">
            <a:avLst/>
          </a:prstGeom>
        </p:spPr>
        <p:txBody>
          <a:bodyPr wrap="square">
            <a:spAutoFit/>
          </a:bodyPr>
          <a:lstStyle/>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p:txBody>
      </p:sp>
      <p:sp>
        <p:nvSpPr>
          <p:cNvPr id="11" name="文本框 13"/>
          <p:cNvSpPr txBox="1"/>
          <p:nvPr>
            <p:custDataLst>
              <p:tags r:id="rId10"/>
            </p:custDataLst>
          </p:nvPr>
        </p:nvSpPr>
        <p:spPr>
          <a:xfrm>
            <a:off x="225555" y="213646"/>
            <a:ext cx="2903658"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素材积累</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145" name="Rectangle 1"/>
          <p:cNvSpPr>
            <a:spLocks noChangeArrowheads="1"/>
          </p:cNvSpPr>
          <p:nvPr>
            <p:custDataLst>
              <p:tags r:id="rId11"/>
            </p:custDataLst>
          </p:nvPr>
        </p:nvSpPr>
        <p:spPr bwMode="auto">
          <a:xfrm>
            <a:off x="3347834" y="618857"/>
            <a:ext cx="8440615" cy="606319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鲁迅“俯首甘为孺子牛”</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柔石本名赵平复。有一天</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鲁迅读了柔石的小说稿《人鬼和他底妻的故事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看见稿上署着“柔石”两字</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凝视了一会儿便向柔石询问。柔石当即解释说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这笔名取自家乡方祠前一道小桥上题刻着的“金桥柔石”四个字。鲁迅会心地笑问</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“《易经》有立地之道</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曰柔与刚’</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《老子》又有‘守柔曰强’之说你知道么</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”鲁迅觉得这小说写得不差</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决定放在他和郁达夫主编的《奔流》上发表。柔石自学校毕业后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在正式的杂志上公开发表作品</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这还是第一次。</a:t>
            </a:r>
          </a:p>
          <a:p>
            <a:r>
              <a:rPr lang="zh-CN" altLang="zh-CN" sz="2400" b="1" smtClean="0">
                <a:solidFill>
                  <a:srgbClr val="0070C0"/>
                </a:solidFill>
                <a:latin typeface="楷体" pitchFamily="49" charset="-122"/>
                <a:ea typeface="楷体" pitchFamily="49" charset="-122"/>
              </a:rPr>
              <a:t>适用角度</a:t>
            </a:r>
            <a:r>
              <a:rPr lang="en-US" altLang="zh-CN" sz="2400" b="1" smtClean="0">
                <a:solidFill>
                  <a:srgbClr val="0070C0"/>
                </a:solidFill>
                <a:latin typeface="楷体" pitchFamily="49" charset="-122"/>
                <a:ea typeface="楷体" pitchFamily="49" charset="-122"/>
              </a:rPr>
              <a:t>:</a:t>
            </a:r>
          </a:p>
          <a:p>
            <a:r>
              <a:rPr lang="zh-CN" altLang="zh-CN" sz="2800" b="1" smtClean="0">
                <a:solidFill>
                  <a:srgbClr val="FF0000"/>
                </a:solidFill>
                <a:latin typeface="楷体" pitchFamily="49" charset="-122"/>
                <a:ea typeface="楷体" pitchFamily="49" charset="-122"/>
              </a:rPr>
              <a:t>“友谊”“师心”“教育”“伯乐”“爱与憎”等</a:t>
            </a:r>
            <a:r>
              <a:rPr lang="zh-CN" altLang="zh-CN" sz="2400" smtClean="0">
                <a:latin typeface="楷体" pitchFamily="49" charset="-122"/>
                <a:ea typeface="楷体" pitchFamily="49" charset="-122"/>
              </a:rPr>
              <a:t>。</a:t>
            </a:r>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r>
              <a:rPr lang="zh-CN" altLang="zh-CN" sz="2400" smtClean="0"/>
              <a:t>选择其中一个角度运用上面材料，写一段话，不少于</a:t>
            </a:r>
            <a:r>
              <a:rPr lang="en-US" altLang="zh-CN" sz="2400" smtClean="0"/>
              <a:t>100</a:t>
            </a:r>
            <a:r>
              <a:rPr lang="zh-CN" altLang="zh-CN" sz="2400" smtClean="0"/>
              <a:t>字。</a:t>
            </a: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145">
                                            <p:txEl>
                                              <p:pRg st="3" end="3"/>
                                            </p:txEl>
                                          </p:spTgt>
                                        </p:tgtEl>
                                        <p:attrNameLst>
                                          <p:attrName>style.visibility</p:attrName>
                                        </p:attrNameLst>
                                      </p:cBhvr>
                                      <p:to>
                                        <p:strVal val="visible"/>
                                      </p:to>
                                    </p:set>
                                    <p:anim calcmode="lin" valueType="num">
                                      <p:cBhvr additive="base">
                                        <p:cTn id="7" dur="500" fill="hold"/>
                                        <p:tgtEl>
                                          <p:spTgt spid="6145">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145">
                                            <p:txEl>
                                              <p:pRg st="5" end="5"/>
                                            </p:txEl>
                                          </p:spTgt>
                                        </p:tgtEl>
                                        <p:attrNameLst>
                                          <p:attrName>style.visibility</p:attrName>
                                        </p:attrNameLst>
                                      </p:cBhvr>
                                      <p:to>
                                        <p:strVal val="visible"/>
                                      </p:to>
                                    </p:set>
                                    <p:anim calcmode="lin" valueType="num">
                                      <p:cBhvr additive="base">
                                        <p:cTn id="13" dur="500" fill="hold"/>
                                        <p:tgtEl>
                                          <p:spTgt spid="6145">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itchFamily="2" charset="-122"/>
                <a:cs typeface="宋体" pitchFamily="2" charset="-122"/>
              </a:rPr>
              <a:t>   </a:t>
            </a:r>
            <a:endParaRPr lang="zh-CN" altLang="zh-CN" sz="2400" b="1" smtClean="0">
              <a:solidFill>
                <a:srgbClr val="0070C0"/>
              </a:solidFill>
            </a:endParaRPr>
          </a:p>
        </p:txBody>
      </p:sp>
      <p:sp>
        <p:nvSpPr>
          <p:cNvPr id="24577" name="Rectangle 1"/>
          <p:cNvSpPr>
            <a:spLocks noChangeArrowheads="1"/>
          </p:cNvSpPr>
          <p:nvPr>
            <p:custDataLst>
              <p:tags r:id="rId6"/>
            </p:custDataLst>
          </p:nvPr>
        </p:nvSpPr>
        <p:spPr bwMode="auto">
          <a:xfrm>
            <a:off x="3609704" y="2441631"/>
            <a:ext cx="8582296" cy="600164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en-US" altLang="zh-CN" sz="2400" smtClean="0"/>
          </a:p>
          <a:p>
            <a:endParaRPr lang="en-US" altLang="zh-CN" sz="2400" smtClean="0"/>
          </a:p>
          <a:p>
            <a:endParaRPr lang="zh-CN" altLang="zh-CN" sz="2400" smtClean="0"/>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a:p>
            <a:endParaRPr lang="en-US" altLang="zh-CN" sz="2400" b="1"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smtClean="0"/>
              <a:t>    </a:t>
            </a:r>
          </a:p>
          <a:p>
            <a:r>
              <a:rPr lang="en-US" altLang="zh-CN" sz="2400" smtClean="0"/>
              <a:t> </a:t>
            </a:r>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pPr lvl="0"/>
            <a:endParaRPr lang="en-US" altLang="zh-CN" sz="2400" b="1" smtClean="0"/>
          </a:p>
          <a:p>
            <a:pPr lvl="0"/>
            <a:endParaRPr lang="zh-CN" altLang="zh-CN" sz="2400" smtClean="0"/>
          </a:p>
          <a:p>
            <a:endParaRPr kumimoji="0" lang="zh-CN" sz="2400" b="1" i="0" u="none" strike="noStrike" cap="none" normalizeH="0" baseline="0" smtClean="0">
              <a:ln>
                <a:noFill/>
              </a:ln>
              <a:solidFill>
                <a:srgbClr val="0070C0"/>
              </a:solidFill>
              <a:effectLst/>
              <a:latin typeface="楷体" pitchFamily="49" charset="-122"/>
              <a:ea typeface="楷体" pitchFamily="49" charset="-122"/>
              <a:cs typeface="宋体" pitchFamily="2" charset="-122"/>
            </a:endParaRPr>
          </a:p>
        </p:txBody>
      </p:sp>
      <p:pic>
        <p:nvPicPr>
          <p:cNvPr id="60418" name="Picture 2"/>
          <p:cNvPicPr>
            <a:picLocks noChangeAspect="1" noChangeArrowheads="1"/>
          </p:cNvPicPr>
          <p:nvPr>
            <p:custDataLst>
              <p:tags r:id="rId8"/>
            </p:custDataLst>
          </p:nvPr>
        </p:nvPicPr>
        <p:blipFill>
          <a:blip r:embed="rId7"/>
          <a:stretch>
            <a:fillRect/>
          </a:stretch>
        </p:blipFill>
        <p:spPr bwMode="auto">
          <a:xfrm>
            <a:off x="0" y="1105989"/>
            <a:ext cx="3331029" cy="5752011"/>
          </a:xfrm>
          <a:prstGeom prst="rect">
            <a:avLst/>
          </a:prstGeom>
          <a:noFill/>
          <a:ln w="9525">
            <a:noFill/>
            <a:miter lim="800000"/>
          </a:ln>
        </p:spPr>
      </p:pic>
      <p:sp>
        <p:nvSpPr>
          <p:cNvPr id="8" name="矩形 7"/>
          <p:cNvSpPr/>
          <p:nvPr>
            <p:custDataLst>
              <p:tags r:id="rId9"/>
            </p:custDataLst>
          </p:nvPr>
        </p:nvSpPr>
        <p:spPr>
          <a:xfrm>
            <a:off x="3474720" y="235131"/>
            <a:ext cx="8386354" cy="461665"/>
          </a:xfrm>
          <a:prstGeom prst="rect">
            <a:avLst/>
          </a:prstGeom>
        </p:spPr>
        <p:txBody>
          <a:bodyPr wrap="square">
            <a:spAutoFit/>
          </a:bodyPr>
          <a:lstStyle/>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p:txBody>
      </p:sp>
      <p:sp>
        <p:nvSpPr>
          <p:cNvPr id="11" name="文本框 13"/>
          <p:cNvSpPr txBox="1"/>
          <p:nvPr>
            <p:custDataLst>
              <p:tags r:id="rId10"/>
            </p:custDataLst>
          </p:nvPr>
        </p:nvSpPr>
        <p:spPr>
          <a:xfrm>
            <a:off x="225555" y="213646"/>
            <a:ext cx="2903658"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素材积累</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145" name="Rectangle 1"/>
          <p:cNvSpPr>
            <a:spLocks noChangeArrowheads="1"/>
          </p:cNvSpPr>
          <p:nvPr>
            <p:custDataLst>
              <p:tags r:id="rId11"/>
            </p:custDataLst>
          </p:nvPr>
        </p:nvSpPr>
        <p:spPr bwMode="auto">
          <a:xfrm>
            <a:off x="3334771" y="468540"/>
            <a:ext cx="8440615" cy="563231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2400" smtClean="0">
                <a:latin typeface="楷体" pitchFamily="49" charset="-122"/>
                <a:ea typeface="楷体" pitchFamily="49" charset="-122"/>
              </a:rPr>
              <a:t>【运用示例】</a:t>
            </a:r>
          </a:p>
          <a:p>
            <a:r>
              <a:rPr lang="en-US" altLang="zh-CN" sz="2400" smtClean="0">
                <a:latin typeface="楷体" pitchFamily="49" charset="-122"/>
                <a:ea typeface="楷体" pitchFamily="49" charset="-122"/>
              </a:rPr>
              <a:t>    </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留着浓黑的胡须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目光明亮</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满头是倔强得一簇簇直竖起来的头发</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仿佛处处在宣扬他与黑暗的现实社会的不调和</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这是鲁迅先生给我们的印象。但是鲁迅先生能憎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更能爱。</a:t>
            </a:r>
            <a:r>
              <a:rPr lang="zh-CN" altLang="zh-CN" sz="2400" smtClean="0">
                <a:solidFill>
                  <a:srgbClr val="FF0000"/>
                </a:solidFill>
                <a:latin typeface="楷体" pitchFamily="49" charset="-122"/>
                <a:ea typeface="楷体" pitchFamily="49" charset="-122"/>
              </a:rPr>
              <a:t>对待青年</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对待在思想战线上并肩作战的人</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鲁迅先生不但平易近人</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而且真情相助。他与“左联”作家柔石的友谊</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就从为柔石审阅书稿和推荐发表开始。鲁迅就书稿上“柔石”的署名</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引用《易经》和《老子》之言</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晓喻柔石做人要懂得“曰柔与刚”“守柔曰强”。</a:t>
            </a:r>
            <a:r>
              <a:rPr lang="zh-CN" altLang="zh-CN" sz="2400" smtClean="0">
                <a:latin typeface="楷体" pitchFamily="49" charset="-122"/>
                <a:ea typeface="楷体" pitchFamily="49" charset="-122"/>
              </a:rPr>
              <a:t>鲁迅让我们看到犀利、冷傲的文人风骨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也看到呵护、教诲青年的师者风度。</a:t>
            </a:r>
          </a:p>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a:p>
            <a:r>
              <a:rPr lang="en-US" altLang="zh-CN" sz="2400" b="1" smtClean="0"/>
              <a:t> </a:t>
            </a:r>
            <a:endParaRPr lang="zh-CN" altLang="zh-CN" sz="2400" smtClean="0"/>
          </a:p>
          <a:p>
            <a:r>
              <a:rPr lang="en-US" altLang="zh-CN" sz="2400" b="1" smtClean="0"/>
              <a:t> </a:t>
            </a:r>
            <a:endParaRPr lang="zh-CN" altLang="zh-CN" sz="2400" smtClean="0"/>
          </a:p>
          <a:p>
            <a:endParaRPr lang="zh-CN" altLang="zh-CN" sz="2400" smtClean="0"/>
          </a:p>
        </p:txBody>
      </p:sp>
      <p:pic>
        <p:nvPicPr>
          <p:cNvPr id="60420" name="New picture" hidden="1"/>
          <p:cNvPicPr/>
          <p:nvPr>
            <p:custDataLst>
              <p:tags r:id="rId13"/>
            </p:custDataLst>
          </p:nvPr>
        </p:nvPicPr>
        <p:blipFill>
          <a:blip r:embed="rId12"/>
          <a:stretch>
            <a:fillRect/>
          </a:stretch>
        </p:blipFill>
        <p:spPr>
          <a:xfrm>
            <a:off x="11455400" y="11823700"/>
            <a:ext cx="330200" cy="2667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 name="流程图: 可选过程 12"/>
          <p:cNvSpPr/>
          <p:nvPr>
            <p:custDataLst>
              <p:tags r:id="rId3"/>
            </p:custDataLst>
          </p:nvPr>
        </p:nvSpPr>
        <p:spPr>
          <a:xfrm>
            <a:off x="4866280" y="1223527"/>
            <a:ext cx="2304256"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4"/>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5"/>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7"/>
            </p:custDataLst>
          </p:nvPr>
        </p:nvSpPr>
        <p:spPr>
          <a:xfrm>
            <a:off x="3552967" y="1432721"/>
            <a:ext cx="6096000" cy="461665"/>
          </a:xfrm>
          <a:prstGeom prst="rect">
            <a:avLst/>
          </a:prstGeom>
        </p:spPr>
        <p:txBody>
          <a:bodyPr>
            <a:spAutoFit/>
          </a:bodyPr>
          <a:lstStyle/>
          <a:p>
            <a:pPr>
              <a:buNone/>
            </a:pPr>
            <a:endParaRPr lang="zh-CN" altLang="zh-CN" sz="2400">
              <a:latin typeface="楷体" pitchFamily="49" charset="-122"/>
              <a:ea typeface="楷体" pitchFamily="49" charset="-122"/>
            </a:endParaRPr>
          </a:p>
        </p:txBody>
      </p:sp>
      <p:sp>
        <p:nvSpPr>
          <p:cNvPr id="8" name="矩形 7"/>
          <p:cNvSpPr/>
          <p:nvPr>
            <p:custDataLst>
              <p:tags r:id="rId8"/>
            </p:custDataLst>
          </p:nvPr>
        </p:nvSpPr>
        <p:spPr>
          <a:xfrm>
            <a:off x="3753395" y="1277036"/>
            <a:ext cx="478971" cy="3046988"/>
          </a:xfrm>
          <a:prstGeom prst="rect">
            <a:avLst/>
          </a:prstGeom>
        </p:spPr>
        <p:txBody>
          <a:bodyPr wrap="square">
            <a:spAutoFit/>
          </a:bodyPr>
          <a:lstStyle/>
          <a:p>
            <a:r>
              <a:rPr lang="zh-CN" altLang="en-US" sz="4800" b="1" smtClean="0"/>
              <a:t>目  </a:t>
            </a:r>
            <a:endParaRPr lang="en-US" altLang="zh-CN" sz="4800" b="1" smtClean="0"/>
          </a:p>
          <a:p>
            <a:r>
              <a:rPr lang="zh-CN" altLang="en-US" sz="4800" b="1" smtClean="0"/>
              <a:t>                   </a:t>
            </a:r>
            <a:endParaRPr lang="en-US" altLang="zh-CN" sz="4800" b="1" smtClean="0"/>
          </a:p>
          <a:p>
            <a:r>
              <a:rPr lang="zh-CN" altLang="en-US" sz="4800" b="1" smtClean="0"/>
              <a:t>录</a:t>
            </a:r>
          </a:p>
        </p:txBody>
      </p:sp>
      <p:sp>
        <p:nvSpPr>
          <p:cNvPr id="11" name="矩形 10"/>
          <p:cNvSpPr/>
          <p:nvPr>
            <p:custDataLst>
              <p:tags r:id="rId9"/>
            </p:custDataLst>
          </p:nvPr>
        </p:nvSpPr>
        <p:spPr>
          <a:xfrm>
            <a:off x="5029201" y="1280160"/>
            <a:ext cx="2024742" cy="589519"/>
          </a:xfrm>
          <a:prstGeom prst="rect">
            <a:avLst/>
          </a:prstGeom>
        </p:spPr>
        <p:txBody>
          <a:bodyPr wrap="square">
            <a:spAutoFit/>
          </a:bodyPr>
          <a:lstStyle/>
          <a:p>
            <a:r>
              <a:rPr lang="zh-CN" altLang="en-US" sz="3200" smtClean="0">
                <a:solidFill>
                  <a:schemeClr val="bg1"/>
                </a:solidFill>
              </a:rPr>
              <a:t>课前预习</a:t>
            </a:r>
            <a:endParaRPr lang="zh-CN" altLang="en-US" sz="3200">
              <a:solidFill>
                <a:schemeClr val="bg1"/>
              </a:solidFill>
            </a:endParaRPr>
          </a:p>
        </p:txBody>
      </p:sp>
      <p:sp>
        <p:nvSpPr>
          <p:cNvPr id="15" name="流程图: 可选过程 14"/>
          <p:cNvSpPr/>
          <p:nvPr>
            <p:custDataLst>
              <p:tags r:id="rId10"/>
            </p:custDataLst>
          </p:nvPr>
        </p:nvSpPr>
        <p:spPr>
          <a:xfrm>
            <a:off x="4874989" y="3570489"/>
            <a:ext cx="2304256"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11"/>
            </p:custDataLst>
          </p:nvPr>
        </p:nvSpPr>
        <p:spPr>
          <a:xfrm>
            <a:off x="5064035" y="3614056"/>
            <a:ext cx="2024742" cy="589519"/>
          </a:xfrm>
          <a:prstGeom prst="rect">
            <a:avLst/>
          </a:prstGeom>
        </p:spPr>
        <p:txBody>
          <a:bodyPr wrap="square">
            <a:spAutoFit/>
          </a:bodyPr>
          <a:lstStyle/>
          <a:p>
            <a:r>
              <a:rPr lang="zh-CN" altLang="en-US" sz="3200" smtClean="0">
                <a:solidFill>
                  <a:schemeClr val="bg1"/>
                </a:solidFill>
              </a:rPr>
              <a:t>品读探究</a:t>
            </a:r>
            <a:endParaRPr lang="zh-CN" altLang="en-US" sz="3200">
              <a:solidFill>
                <a:schemeClr val="bg1"/>
              </a:solidFill>
            </a:endParaRPr>
          </a:p>
        </p:txBody>
      </p:sp>
      <p:sp>
        <p:nvSpPr>
          <p:cNvPr id="17" name="流程图: 可选过程 16"/>
          <p:cNvSpPr/>
          <p:nvPr>
            <p:custDataLst>
              <p:tags r:id="rId12"/>
            </p:custDataLst>
          </p:nvPr>
        </p:nvSpPr>
        <p:spPr>
          <a:xfrm>
            <a:off x="7642096" y="202677"/>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可选过程 17"/>
          <p:cNvSpPr/>
          <p:nvPr>
            <p:custDataLst>
              <p:tags r:id="rId13"/>
            </p:custDataLst>
          </p:nvPr>
        </p:nvSpPr>
        <p:spPr>
          <a:xfrm>
            <a:off x="7655160" y="189615"/>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走进作者</a:t>
            </a:r>
            <a:endParaRPr lang="zh-CN" altLang="en-US" sz="2400" b="1">
              <a:solidFill>
                <a:schemeClr val="bg1"/>
              </a:solidFill>
            </a:endParaRPr>
          </a:p>
        </p:txBody>
      </p:sp>
      <p:sp>
        <p:nvSpPr>
          <p:cNvPr id="19" name="流程图: 可选过程 18"/>
          <p:cNvSpPr/>
          <p:nvPr>
            <p:custDataLst>
              <p:tags r:id="rId14"/>
            </p:custDataLst>
          </p:nvPr>
        </p:nvSpPr>
        <p:spPr>
          <a:xfrm>
            <a:off x="7642096" y="1456711"/>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文体知识</a:t>
            </a:r>
            <a:endParaRPr lang="zh-CN" altLang="en-US" sz="2400" b="1">
              <a:solidFill>
                <a:schemeClr val="bg1"/>
              </a:solidFill>
            </a:endParaRPr>
          </a:p>
        </p:txBody>
      </p:sp>
      <p:sp>
        <p:nvSpPr>
          <p:cNvPr id="20" name="流程图: 可选过程 19"/>
          <p:cNvSpPr/>
          <p:nvPr>
            <p:custDataLst>
              <p:tags r:id="rId15"/>
            </p:custDataLst>
          </p:nvPr>
        </p:nvSpPr>
        <p:spPr>
          <a:xfrm>
            <a:off x="7681285" y="2109853"/>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资料链接</a:t>
            </a:r>
            <a:endParaRPr lang="zh-CN" altLang="en-US" sz="2400" b="1">
              <a:solidFill>
                <a:schemeClr val="bg1"/>
              </a:solidFill>
            </a:endParaRPr>
          </a:p>
        </p:txBody>
      </p:sp>
      <p:sp>
        <p:nvSpPr>
          <p:cNvPr id="21" name="流程图: 可选过程 20"/>
          <p:cNvSpPr/>
          <p:nvPr>
            <p:custDataLst>
              <p:tags r:id="rId16"/>
            </p:custDataLst>
          </p:nvPr>
        </p:nvSpPr>
        <p:spPr>
          <a:xfrm>
            <a:off x="7668222" y="2998128"/>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整体感知</a:t>
            </a:r>
            <a:endParaRPr lang="zh-CN" altLang="en-US" sz="2400" b="1">
              <a:solidFill>
                <a:schemeClr val="bg1"/>
              </a:solidFill>
            </a:endParaRPr>
          </a:p>
        </p:txBody>
      </p:sp>
      <p:sp>
        <p:nvSpPr>
          <p:cNvPr id="22" name="流程图: 可选过程 21"/>
          <p:cNvSpPr/>
          <p:nvPr>
            <p:custDataLst>
              <p:tags r:id="rId17"/>
            </p:custDataLst>
          </p:nvPr>
        </p:nvSpPr>
        <p:spPr>
          <a:xfrm>
            <a:off x="7642097" y="3742710"/>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鉴赏形象</a:t>
            </a:r>
            <a:endParaRPr lang="zh-CN" altLang="en-US" sz="2400" b="1">
              <a:solidFill>
                <a:schemeClr val="bg1"/>
              </a:solidFill>
            </a:endParaRPr>
          </a:p>
        </p:txBody>
      </p:sp>
      <p:sp>
        <p:nvSpPr>
          <p:cNvPr id="23" name="流程图: 可选过程 22"/>
          <p:cNvSpPr/>
          <p:nvPr>
            <p:custDataLst>
              <p:tags r:id="rId18"/>
            </p:custDataLst>
          </p:nvPr>
        </p:nvSpPr>
        <p:spPr>
          <a:xfrm>
            <a:off x="7694347" y="4461169"/>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体会情感</a:t>
            </a:r>
            <a:endParaRPr lang="zh-CN" altLang="en-US" sz="2400" b="1">
              <a:solidFill>
                <a:schemeClr val="bg1"/>
              </a:solidFill>
            </a:endParaRPr>
          </a:p>
        </p:txBody>
      </p:sp>
      <p:sp>
        <p:nvSpPr>
          <p:cNvPr id="24" name="流程图: 可选过程 23"/>
          <p:cNvSpPr/>
          <p:nvPr>
            <p:custDataLst>
              <p:tags r:id="rId19"/>
            </p:custDataLst>
          </p:nvPr>
        </p:nvSpPr>
        <p:spPr>
          <a:xfrm>
            <a:off x="7676932" y="5136082"/>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素材积累</a:t>
            </a:r>
            <a:endParaRPr lang="zh-CN" altLang="en-US" sz="2400" b="1">
              <a:solidFill>
                <a:schemeClr val="bg1"/>
              </a:solidFill>
            </a:endParaRPr>
          </a:p>
        </p:txBody>
      </p:sp>
      <p:sp>
        <p:nvSpPr>
          <p:cNvPr id="25" name="流程图: 可选过程 24"/>
          <p:cNvSpPr/>
          <p:nvPr>
            <p:custDataLst>
              <p:tags r:id="rId20"/>
            </p:custDataLst>
          </p:nvPr>
        </p:nvSpPr>
        <p:spPr>
          <a:xfrm>
            <a:off x="7650806" y="786152"/>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走进作者</a:t>
            </a:r>
            <a:endParaRPr lang="zh-CN" altLang="en-US" sz="2400" b="1">
              <a:solidFill>
                <a:schemeClr val="bg1"/>
              </a:solidFill>
            </a:endParaRPr>
          </a:p>
        </p:txBody>
      </p:sp>
      <p:sp>
        <p:nvSpPr>
          <p:cNvPr id="26" name="流程图: 可选过程 25"/>
          <p:cNvSpPr/>
          <p:nvPr>
            <p:custDataLst>
              <p:tags r:id="rId21"/>
            </p:custDataLst>
          </p:nvPr>
        </p:nvSpPr>
        <p:spPr>
          <a:xfrm>
            <a:off x="7646451" y="768734"/>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写作背景</a:t>
            </a:r>
            <a:endParaRPr lang="zh-CN" altLang="en-US" sz="2400" b="1">
              <a:solidFill>
                <a:schemeClr val="bg1"/>
              </a:solidFill>
            </a:endParaRPr>
          </a:p>
        </p:txBody>
      </p:sp>
      <p:sp>
        <p:nvSpPr>
          <p:cNvPr id="29" name="左大括号 28"/>
          <p:cNvSpPr/>
          <p:nvPr>
            <p:custDataLst>
              <p:tags r:id="rId22"/>
            </p:custDataLst>
          </p:nvPr>
        </p:nvSpPr>
        <p:spPr>
          <a:xfrm>
            <a:off x="7276011" y="274320"/>
            <a:ext cx="156754" cy="21684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左大括号 29"/>
          <p:cNvSpPr/>
          <p:nvPr>
            <p:custDataLst>
              <p:tags r:id="rId23"/>
            </p:custDataLst>
          </p:nvPr>
        </p:nvSpPr>
        <p:spPr>
          <a:xfrm>
            <a:off x="7336971" y="3130731"/>
            <a:ext cx="156754" cy="21684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8" name="Picture 2"/>
          <p:cNvPicPr>
            <a:picLocks noChangeAspect="1" noChangeArrowheads="1"/>
          </p:cNvPicPr>
          <p:nvPr>
            <p:custDataLst>
              <p:tags r:id="rId25"/>
            </p:custDataLst>
          </p:nvPr>
        </p:nvPicPr>
        <p:blipFill>
          <a:blip r:embed="rId24"/>
          <a:stretch>
            <a:fillRect/>
          </a:stretch>
        </p:blipFill>
        <p:spPr bwMode="auto">
          <a:xfrm>
            <a:off x="0" y="564123"/>
            <a:ext cx="3331029" cy="5752011"/>
          </a:xfrm>
          <a:prstGeom prst="rect">
            <a:avLst/>
          </a:prstGeom>
          <a:noFill/>
          <a:ln w="9525">
            <a:noFill/>
            <a:miter lim="800000"/>
          </a:ln>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105469" y="51861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走进作者</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962400" y="341195"/>
            <a:ext cx="7406185" cy="3046988"/>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r>
              <a:rPr lang="zh-CN" altLang="zh-CN" sz="2400" smtClean="0">
                <a:solidFill>
                  <a:srgbClr val="FF0000"/>
                </a:solidFill>
                <a:latin typeface="楷体" pitchFamily="49" charset="-122"/>
                <a:ea typeface="楷体" pitchFamily="49" charset="-122"/>
              </a:rPr>
              <a:t>鲁迅</a:t>
            </a:r>
            <a:r>
              <a:rPr lang="en-US" altLang="zh-CN" sz="2400" smtClean="0">
                <a:latin typeface="楷体" pitchFamily="49" charset="-122"/>
                <a:ea typeface="楷体" pitchFamily="49" charset="-122"/>
              </a:rPr>
              <a:t>(1881-1936),</a:t>
            </a:r>
            <a:r>
              <a:rPr lang="zh-CN" altLang="zh-CN" sz="2400" smtClean="0">
                <a:latin typeface="楷体" pitchFamily="49" charset="-122"/>
                <a:ea typeface="楷体" pitchFamily="49" charset="-122"/>
              </a:rPr>
              <a:t>原名周树人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字豫才</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浙江绍兴人。中国现代文学家思想家、革命家</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新文学运动的奠基人，五四新文化运动的旗手。</a:t>
            </a:r>
            <a:r>
              <a:rPr lang="en-US" altLang="zh-CN" sz="2400" smtClean="0">
                <a:latin typeface="楷体" pitchFamily="49" charset="-122"/>
                <a:ea typeface="楷体" pitchFamily="49" charset="-122"/>
              </a:rPr>
              <a:t>1902</a:t>
            </a:r>
            <a:r>
              <a:rPr lang="zh-CN" altLang="zh-CN" sz="2400" smtClean="0">
                <a:latin typeface="楷体" pitchFamily="49" charset="-122"/>
                <a:ea typeface="楷体" pitchFamily="49" charset="-122"/>
              </a:rPr>
              <a:t>年去日本学医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鲁迅一生追求民主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用手中的笔为武器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与压迫民众的旧思想、旧文化、旧势力斗争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不畏强暴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铁骨铮铮</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同时又十分热心帮助提携年轻人。</a:t>
            </a:r>
            <a:r>
              <a:rPr lang="zh-CN" altLang="zh-CN" sz="2400" smtClean="0">
                <a:solidFill>
                  <a:srgbClr val="FF0000"/>
                </a:solidFill>
                <a:latin typeface="楷体" pitchFamily="49" charset="-122"/>
                <a:ea typeface="楷体" pitchFamily="49" charset="-122"/>
              </a:rPr>
              <a:t>鲁迅在《自嘲》里写道“横眉冷对千夫指，俯首甘为孺子牛”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这也是他一生的真实写照。</a:t>
            </a:r>
            <a:endParaRPr lang="zh-CN" altLang="en-US" sz="2400"/>
          </a:p>
        </p:txBody>
      </p:sp>
      <p:pic>
        <p:nvPicPr>
          <p:cNvPr id="9" name="Picture 2" descr="C:\Users\Administrator\Desktop\u=1962003029,3665156169&amp;fm=26&amp;gp=0.jpg"/>
          <p:cNvPicPr>
            <a:picLocks noGrp="1" noChangeAspect="1" noChangeArrowheads="1"/>
          </p:cNvPicPr>
          <p:nvPr>
            <p:ph idx="1"/>
            <p:custDataLst>
              <p:tags r:id="rId8"/>
            </p:custDataLst>
          </p:nvPr>
        </p:nvPicPr>
        <p:blipFill>
          <a:blip r:embed="rId7"/>
          <a:stretch>
            <a:fillRect/>
          </a:stretch>
        </p:blipFill>
        <p:spPr bwMode="auto">
          <a:xfrm>
            <a:off x="517358" y="1812093"/>
            <a:ext cx="3214286" cy="325928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1" name="矩形 10"/>
          <p:cNvSpPr/>
          <p:nvPr>
            <p:custDataLst>
              <p:tags r:id="rId9"/>
            </p:custDataLst>
          </p:nvPr>
        </p:nvSpPr>
        <p:spPr>
          <a:xfrm>
            <a:off x="3684896" y="3499092"/>
            <a:ext cx="7874758" cy="3046988"/>
          </a:xfrm>
          <a:prstGeom prst="rect">
            <a:avLst/>
          </a:prstGeom>
        </p:spPr>
        <p:txBody>
          <a:bodyPr wrap="square">
            <a:spAutoFit/>
          </a:bodyPr>
          <a:lstStyle/>
          <a:p>
            <a:r>
              <a:rPr lang="en-US" altLang="zh-CN" sz="2400" smtClean="0">
                <a:solidFill>
                  <a:srgbClr val="FF0000"/>
                </a:solidFill>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“鲁迅”是他</a:t>
            </a:r>
            <a:r>
              <a:rPr lang="en-US" altLang="zh-CN" sz="2400" smtClean="0">
                <a:solidFill>
                  <a:srgbClr val="FF0000"/>
                </a:solidFill>
                <a:latin typeface="楷体" pitchFamily="49" charset="-122"/>
                <a:ea typeface="楷体" pitchFamily="49" charset="-122"/>
              </a:rPr>
              <a:t>1918</a:t>
            </a:r>
            <a:r>
              <a:rPr lang="zh-CN" altLang="zh-CN" sz="2400" smtClean="0">
                <a:solidFill>
                  <a:srgbClr val="FF0000"/>
                </a:solidFill>
                <a:latin typeface="楷体" pitchFamily="49" charset="-122"/>
                <a:ea typeface="楷体" pitchFamily="49" charset="-122"/>
              </a:rPr>
              <a:t>年发表中国现代文学史上第一篇白话小说《狂人日记》时所用的笔名。</a:t>
            </a:r>
            <a:r>
              <a:rPr lang="en-US" altLang="zh-CN" sz="2400" smtClean="0">
                <a:latin typeface="楷体" pitchFamily="49" charset="-122"/>
                <a:ea typeface="楷体" pitchFamily="49" charset="-122"/>
              </a:rPr>
              <a:t>1919</a:t>
            </a:r>
            <a:r>
              <a:rPr lang="zh-CN" altLang="zh-CN" sz="2400" smtClean="0">
                <a:latin typeface="楷体" pitchFamily="49" charset="-122"/>
                <a:ea typeface="楷体" pitchFamily="49" charset="-122"/>
              </a:rPr>
              <a:t>年到</a:t>
            </a:r>
            <a:r>
              <a:rPr lang="en-US" altLang="zh-CN" sz="2400" smtClean="0">
                <a:latin typeface="楷体" pitchFamily="49" charset="-122"/>
                <a:ea typeface="楷体" pitchFamily="49" charset="-122"/>
              </a:rPr>
              <a:t>1936</a:t>
            </a:r>
            <a:r>
              <a:rPr lang="zh-CN" altLang="zh-CN" sz="2400" smtClean="0">
                <a:latin typeface="楷体" pitchFamily="49" charset="-122"/>
                <a:ea typeface="楷体" pitchFamily="49" charset="-122"/>
              </a:rPr>
              <a:t>年间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他陆续创作出版了</a:t>
            </a:r>
            <a:r>
              <a:rPr lang="zh-CN" altLang="zh-CN" sz="2400" b="1" smtClean="0">
                <a:latin typeface="楷体" pitchFamily="49" charset="-122"/>
                <a:ea typeface="楷体" pitchFamily="49" charset="-122"/>
              </a:rPr>
              <a:t>小说集</a:t>
            </a:r>
            <a:r>
              <a:rPr lang="zh-CN" altLang="zh-CN" sz="2400" smtClean="0">
                <a:latin typeface="楷体" pitchFamily="49" charset="-122"/>
                <a:ea typeface="楷体" pitchFamily="49" charset="-122"/>
              </a:rPr>
              <a:t>《呐喊》《彷徨》《故事新编》</a:t>
            </a:r>
            <a:r>
              <a:rPr lang="en-US" altLang="zh-CN" sz="2400" smtClean="0">
                <a:latin typeface="楷体" pitchFamily="49" charset="-122"/>
                <a:ea typeface="楷体" pitchFamily="49" charset="-122"/>
              </a:rPr>
              <a:t>,</a:t>
            </a:r>
            <a:r>
              <a:rPr lang="zh-CN" altLang="zh-CN" sz="2400" b="1" smtClean="0">
                <a:latin typeface="楷体" pitchFamily="49" charset="-122"/>
                <a:ea typeface="楷体" pitchFamily="49" charset="-122"/>
              </a:rPr>
              <a:t>散文诗集</a:t>
            </a:r>
            <a:r>
              <a:rPr lang="zh-CN" altLang="zh-CN" sz="2400" smtClean="0">
                <a:latin typeface="楷体" pitchFamily="49" charset="-122"/>
                <a:ea typeface="楷体" pitchFamily="49" charset="-122"/>
              </a:rPr>
              <a:t>《野草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散文集《朝花夕拾</a:t>
            </a:r>
            <a:r>
              <a:rPr lang="en-US" altLang="zh-CN" sz="2400" smtClean="0">
                <a:latin typeface="楷体" pitchFamily="49" charset="-122"/>
                <a:ea typeface="楷体" pitchFamily="49" charset="-122"/>
              </a:rPr>
              <a:t>,</a:t>
            </a:r>
            <a:r>
              <a:rPr lang="zh-CN" altLang="zh-CN" sz="2400" b="1" smtClean="0">
                <a:latin typeface="楷体" pitchFamily="49" charset="-122"/>
                <a:ea typeface="楷体" pitchFamily="49" charset="-122"/>
              </a:rPr>
              <a:t>杂文集</a:t>
            </a:r>
            <a:r>
              <a:rPr lang="zh-CN" altLang="zh-CN" sz="2400" smtClean="0">
                <a:latin typeface="楷体" pitchFamily="49" charset="-122"/>
                <a:ea typeface="楷体" pitchFamily="49" charset="-122"/>
              </a:rPr>
              <a:t>《坟》《热风》《华盖集》《华盖集续编》《二心集》《南腔北调集》等。其中</a:t>
            </a:r>
            <a:r>
              <a:rPr lang="en-US" altLang="zh-CN" sz="2400" smtClean="0">
                <a:latin typeface="楷体" pitchFamily="49" charset="-122"/>
                <a:ea typeface="楷体" pitchFamily="49" charset="-122"/>
              </a:rPr>
              <a:t>,</a:t>
            </a:r>
            <a:r>
              <a:rPr lang="en-US" altLang="zh-CN" sz="2400" b="1" smtClean="0">
                <a:solidFill>
                  <a:srgbClr val="0070C0"/>
                </a:solidFill>
                <a:latin typeface="楷体" pitchFamily="49" charset="-122"/>
                <a:ea typeface="楷体" pitchFamily="49" charset="-122"/>
              </a:rPr>
              <a:t>1921</a:t>
            </a:r>
            <a:r>
              <a:rPr lang="zh-CN" altLang="zh-CN" sz="2400" b="1" smtClean="0">
                <a:solidFill>
                  <a:srgbClr val="0070C0"/>
                </a:solidFill>
                <a:latin typeface="楷体" pitchFamily="49" charset="-122"/>
                <a:ea typeface="楷体" pitchFamily="49" charset="-122"/>
              </a:rPr>
              <a:t>年发表的中篇小说《阿</a:t>
            </a:r>
            <a:r>
              <a:rPr lang="en-US" altLang="zh-CN" sz="2400" b="1" smtClean="0">
                <a:solidFill>
                  <a:srgbClr val="0070C0"/>
                </a:solidFill>
                <a:latin typeface="楷体" pitchFamily="49" charset="-122"/>
                <a:ea typeface="楷体" pitchFamily="49" charset="-122"/>
              </a:rPr>
              <a:t>Q</a:t>
            </a:r>
            <a:r>
              <a:rPr lang="zh-CN" altLang="zh-CN" sz="2400" b="1" smtClean="0">
                <a:solidFill>
                  <a:srgbClr val="0070C0"/>
                </a:solidFill>
                <a:latin typeface="楷体" pitchFamily="49" charset="-122"/>
                <a:ea typeface="楷体" pitchFamily="49" charset="-122"/>
              </a:rPr>
              <a:t>正传》是中国现代文学史上的不朽杰作。</a:t>
            </a:r>
          </a:p>
          <a:p>
            <a:endParaRPr lang="zh-CN" altLang="zh-CN" sz="2400" b="1">
              <a:solidFill>
                <a:srgbClr val="00B0F0"/>
              </a:solidFill>
              <a:latin typeface="楷体" pitchFamily="49" charset="-122"/>
              <a:ea typeface="楷体" pitchFamily="49"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105469" y="51861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鲁迅名言</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1" name="矩形 10"/>
          <p:cNvSpPr/>
          <p:nvPr>
            <p:custDataLst>
              <p:tags r:id="rId7"/>
            </p:custDataLst>
          </p:nvPr>
        </p:nvSpPr>
        <p:spPr>
          <a:xfrm>
            <a:off x="4899546" y="401050"/>
            <a:ext cx="6632812" cy="5262979"/>
          </a:xfrm>
          <a:prstGeom prst="rect">
            <a:avLst/>
          </a:prstGeom>
        </p:spPr>
        <p:txBody>
          <a:bodyPr wrap="square">
            <a:spAutoFit/>
          </a:bodyPr>
          <a:lstStyle/>
          <a:p>
            <a:r>
              <a:rPr lang="en-US" altLang="zh-CN" sz="2400" smtClean="0"/>
              <a:t>1.</a:t>
            </a:r>
            <a:r>
              <a:rPr lang="zh-CN" altLang="zh-CN" sz="2400" smtClean="0"/>
              <a:t>时间对于我来说是很宝贵的</a:t>
            </a:r>
            <a:r>
              <a:rPr lang="en-US" altLang="zh-CN" sz="2400" smtClean="0"/>
              <a:t>,</a:t>
            </a:r>
            <a:r>
              <a:rPr lang="zh-CN" altLang="zh-CN" sz="2400" smtClean="0"/>
              <a:t>用经济学的眼光看是种财富。</a:t>
            </a:r>
          </a:p>
          <a:p>
            <a:r>
              <a:rPr lang="en-US" altLang="zh-CN" sz="2400" smtClean="0"/>
              <a:t>2.</a:t>
            </a:r>
            <a:r>
              <a:rPr lang="zh-CN" altLang="zh-CN" sz="2400" smtClean="0"/>
              <a:t>希望是附丽于存在的</a:t>
            </a:r>
            <a:r>
              <a:rPr lang="en-US" altLang="zh-CN" sz="2400" smtClean="0"/>
              <a:t>,</a:t>
            </a:r>
            <a:r>
              <a:rPr lang="zh-CN" altLang="zh-CN" sz="2400" smtClean="0"/>
              <a:t>有存在</a:t>
            </a:r>
            <a:r>
              <a:rPr lang="en-US" altLang="zh-CN" sz="2400" smtClean="0"/>
              <a:t>,</a:t>
            </a:r>
            <a:r>
              <a:rPr lang="zh-CN" altLang="zh-CN" sz="2400" smtClean="0"/>
              <a:t>便有希望</a:t>
            </a:r>
            <a:r>
              <a:rPr lang="en-US" altLang="zh-CN" sz="2400" smtClean="0"/>
              <a:t>,</a:t>
            </a:r>
            <a:r>
              <a:rPr lang="zh-CN" altLang="zh-CN" sz="2400" smtClean="0"/>
              <a:t>有希望</a:t>
            </a:r>
            <a:r>
              <a:rPr lang="en-US" altLang="zh-CN" sz="2400" smtClean="0"/>
              <a:t>,</a:t>
            </a:r>
            <a:r>
              <a:rPr lang="zh-CN" altLang="zh-CN" sz="2400" smtClean="0"/>
              <a:t>便是光明。</a:t>
            </a:r>
          </a:p>
          <a:p>
            <a:r>
              <a:rPr lang="en-US" altLang="zh-CN" sz="2400" smtClean="0"/>
              <a:t>3.</a:t>
            </a:r>
            <a:r>
              <a:rPr lang="zh-CN" altLang="zh-CN" sz="2400" smtClean="0"/>
              <a:t>友谊是两颗心真诚相待</a:t>
            </a:r>
            <a:r>
              <a:rPr lang="en-US" altLang="zh-CN" sz="2400" smtClean="0"/>
              <a:t>,</a:t>
            </a:r>
            <a:r>
              <a:rPr lang="zh-CN" altLang="zh-CN" sz="2400" smtClean="0"/>
              <a:t>而不是一颗心对另一颗心的敲打。</a:t>
            </a:r>
          </a:p>
          <a:p>
            <a:r>
              <a:rPr lang="en-US" altLang="zh-CN" sz="2400" smtClean="0"/>
              <a:t>4.</a:t>
            </a:r>
            <a:r>
              <a:rPr lang="zh-CN" altLang="zh-CN" sz="2400" smtClean="0"/>
              <a:t>我的确时时解剖别人</a:t>
            </a:r>
            <a:r>
              <a:rPr lang="en-US" altLang="zh-CN" sz="2400" smtClean="0"/>
              <a:t>,</a:t>
            </a:r>
            <a:r>
              <a:rPr lang="zh-CN" altLang="zh-CN" sz="2400" smtClean="0"/>
              <a:t>然而更多的是更无情面地解剖我自己。</a:t>
            </a:r>
          </a:p>
          <a:p>
            <a:r>
              <a:rPr lang="en-US" altLang="zh-CN" sz="2400" smtClean="0"/>
              <a:t>5.</a:t>
            </a:r>
            <a:r>
              <a:rPr lang="zh-CN" altLang="zh-CN" sz="2400" smtClean="0"/>
              <a:t>其实地上本没有路</a:t>
            </a:r>
            <a:r>
              <a:rPr lang="en-US" altLang="zh-CN" sz="2400" smtClean="0"/>
              <a:t>,</a:t>
            </a:r>
            <a:r>
              <a:rPr lang="zh-CN" altLang="zh-CN" sz="2400" smtClean="0"/>
              <a:t>走的人多了</a:t>
            </a:r>
            <a:r>
              <a:rPr lang="en-US" altLang="zh-CN" sz="2400" smtClean="0"/>
              <a:t>,</a:t>
            </a:r>
            <a:r>
              <a:rPr lang="zh-CN" altLang="zh-CN" sz="2400" smtClean="0"/>
              <a:t>也便成了路。</a:t>
            </a:r>
          </a:p>
          <a:p>
            <a:r>
              <a:rPr lang="en-US" altLang="zh-CN" sz="2400" smtClean="0"/>
              <a:t>6.</a:t>
            </a:r>
            <a:r>
              <a:rPr lang="zh-CN" altLang="zh-CN" sz="2400" smtClean="0"/>
              <a:t>不满是向上的车轮</a:t>
            </a:r>
            <a:r>
              <a:rPr lang="en-US" altLang="zh-CN" sz="2400" smtClean="0"/>
              <a:t>,</a:t>
            </a:r>
            <a:r>
              <a:rPr lang="zh-CN" altLang="zh-CN" sz="2400" smtClean="0"/>
              <a:t>能够载着不自满的人类</a:t>
            </a:r>
            <a:r>
              <a:rPr lang="en-US" altLang="zh-CN" sz="2400" smtClean="0"/>
              <a:t>,</a:t>
            </a:r>
            <a:r>
              <a:rPr lang="zh-CN" altLang="zh-CN" sz="2400" smtClean="0"/>
              <a:t>向人道前进。</a:t>
            </a:r>
          </a:p>
          <a:p>
            <a:r>
              <a:rPr lang="en-US" altLang="zh-CN" sz="2400" smtClean="0"/>
              <a:t>7.</a:t>
            </a:r>
            <a:r>
              <a:rPr lang="zh-CN" altLang="zh-CN" sz="2400" smtClean="0"/>
              <a:t>惟有民魂是值得宝贵的</a:t>
            </a:r>
            <a:r>
              <a:rPr lang="en-US" altLang="zh-CN" sz="2400" smtClean="0"/>
              <a:t>,</a:t>
            </a:r>
            <a:r>
              <a:rPr lang="zh-CN" altLang="zh-CN" sz="2400" smtClean="0"/>
              <a:t>惟有他发扬起来</a:t>
            </a:r>
            <a:r>
              <a:rPr lang="en-US" altLang="zh-CN" sz="2400" smtClean="0"/>
              <a:t>,</a:t>
            </a:r>
            <a:r>
              <a:rPr lang="zh-CN" altLang="zh-CN" sz="2400" smtClean="0"/>
              <a:t>中国才有真进步。</a:t>
            </a:r>
          </a:p>
          <a:p>
            <a:endParaRPr lang="zh-CN" altLang="zh-CN" sz="2400" b="1">
              <a:solidFill>
                <a:srgbClr val="00B0F0"/>
              </a:solidFill>
              <a:latin typeface="楷体" pitchFamily="49" charset="-122"/>
              <a:ea typeface="楷体" pitchFamily="49" charset="-122"/>
            </a:endParaRPr>
          </a:p>
        </p:txBody>
      </p:sp>
      <p:pic>
        <p:nvPicPr>
          <p:cNvPr id="13" name="Picture 2" descr="C:\Users\Administrator\Desktop\u=3856817108,2326796226&amp;fm=26&amp;gp=0.jpg"/>
          <p:cNvPicPr>
            <a:picLocks noGrp="1" noChangeAspect="1" noChangeArrowheads="1"/>
          </p:cNvPicPr>
          <p:nvPr>
            <p:ph idx="1"/>
            <p:custDataLst>
              <p:tags r:id="rId9"/>
            </p:custDataLst>
          </p:nvPr>
        </p:nvPicPr>
        <p:blipFill>
          <a:blip r:embed="rId8"/>
          <a:stretch>
            <a:fillRect/>
          </a:stretch>
        </p:blipFill>
        <p:spPr bwMode="auto">
          <a:xfrm>
            <a:off x="539685" y="1689147"/>
            <a:ext cx="3650177" cy="435133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871604"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写作背景</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289109" y="1050878"/>
            <a:ext cx="8352431" cy="5153381"/>
          </a:xfrm>
        </p:spPr>
        <p:txBody>
          <a:bodyPr>
            <a:normAutofit fontScale="92500"/>
          </a:bodyPr>
          <a:lstStyle/>
          <a:p>
            <a:r>
              <a:rPr lang="en-US" altLang="zh-CN" smtClean="0"/>
              <a:t>         </a:t>
            </a:r>
            <a:r>
              <a:rPr lang="zh-CN" altLang="zh-CN" smtClean="0">
                <a:latin typeface="楷体" pitchFamily="49" charset="-122"/>
                <a:ea typeface="楷体" pitchFamily="49" charset="-122"/>
              </a:rPr>
              <a:t>土地革命战争时期</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国民党反动派配合反革命的军事“围剿”</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疯狂地进行反革命的文化“围剿”。他们一方面利用反动文人对抗革命文艺运动</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一方面大肆速捕拘禁秘密杀害革命作家。</a:t>
            </a:r>
            <a:r>
              <a:rPr lang="en-US" altLang="zh-CN" smtClean="0">
                <a:latin typeface="楷体" pitchFamily="49" charset="-122"/>
                <a:ea typeface="楷体" pitchFamily="49" charset="-122"/>
              </a:rPr>
              <a:t>1931</a:t>
            </a:r>
            <a:r>
              <a:rPr lang="zh-CN" altLang="zh-CN" smtClean="0">
                <a:latin typeface="楷体" pitchFamily="49" charset="-122"/>
                <a:ea typeface="楷体" pitchFamily="49" charset="-122"/>
              </a:rPr>
              <a:t>年</a:t>
            </a:r>
            <a:r>
              <a:rPr lang="en-US" altLang="zh-CN" smtClean="0">
                <a:latin typeface="楷体" pitchFamily="49" charset="-122"/>
                <a:ea typeface="楷体" pitchFamily="49" charset="-122"/>
              </a:rPr>
              <a:t>1</a:t>
            </a:r>
            <a:r>
              <a:rPr lang="zh-CN" altLang="zh-CN" smtClean="0">
                <a:latin typeface="楷体" pitchFamily="49" charset="-122"/>
                <a:ea typeface="楷体" pitchFamily="49" charset="-122"/>
              </a:rPr>
              <a:t>月</a:t>
            </a:r>
            <a:r>
              <a:rPr lang="en-US" altLang="zh-CN" smtClean="0">
                <a:latin typeface="楷体" pitchFamily="49" charset="-122"/>
                <a:ea typeface="楷体" pitchFamily="49" charset="-122"/>
              </a:rPr>
              <a:t>17</a:t>
            </a:r>
            <a:r>
              <a:rPr lang="zh-CN" altLang="zh-CN" smtClean="0">
                <a:latin typeface="楷体" pitchFamily="49" charset="-122"/>
                <a:ea typeface="楷体" pitchFamily="49" charset="-122"/>
              </a:rPr>
              <a:t>日</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柔石等五位革命青年作家被捕</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同年月</a:t>
            </a:r>
            <a:r>
              <a:rPr lang="en-US" altLang="zh-CN" smtClean="0">
                <a:latin typeface="楷体" pitchFamily="49" charset="-122"/>
                <a:ea typeface="楷体" pitchFamily="49" charset="-122"/>
              </a:rPr>
              <a:t>7</a:t>
            </a:r>
            <a:r>
              <a:rPr lang="zh-CN" altLang="zh-CN" smtClean="0">
                <a:latin typeface="楷体" pitchFamily="49" charset="-122"/>
                <a:ea typeface="楷体" pitchFamily="49" charset="-122"/>
              </a:rPr>
              <a:t>日</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被秘密杀害于国民觉反动派设在上海龙华的特务机关淞沪警备司令部。噩耗传来</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鲁迅先生作诗表达对死者的哀悼和对刽子手的愤怒</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后又接连撰文控诉反动派的罪行</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并在由他主持编辑的《前哨》“纪念战死者专号”上刊登他参与起草的两篇宣言和他撰写的《柔石小传》《中国无产阶级革命文学和前驱的血》两文</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同时在“左联”机关刊物《北斗》创刊号上选刊了珂勒惠支的木刻作品《牺牲》作为无言的纪念。</a:t>
            </a:r>
            <a:r>
              <a:rPr lang="en-US" altLang="zh-CN" smtClean="0">
                <a:latin typeface="楷体" pitchFamily="49" charset="-122"/>
                <a:ea typeface="楷体" pitchFamily="49" charset="-122"/>
              </a:rPr>
              <a:t>1933</a:t>
            </a:r>
            <a:r>
              <a:rPr lang="zh-CN" altLang="zh-CN" smtClean="0">
                <a:latin typeface="楷体" pitchFamily="49" charset="-122"/>
                <a:ea typeface="楷体" pitchFamily="49" charset="-122"/>
              </a:rPr>
              <a:t>年</a:t>
            </a:r>
            <a:r>
              <a:rPr lang="en-US" altLang="zh-CN" smtClean="0">
                <a:latin typeface="楷体" pitchFamily="49" charset="-122"/>
                <a:ea typeface="楷体" pitchFamily="49" charset="-122"/>
              </a:rPr>
              <a:t>2</a:t>
            </a:r>
            <a:r>
              <a:rPr lang="zh-CN" altLang="zh-CN" smtClean="0">
                <a:latin typeface="楷体" pitchFamily="49" charset="-122"/>
                <a:ea typeface="楷体" pitchFamily="49" charset="-122"/>
              </a:rPr>
              <a:t>月</a:t>
            </a:r>
            <a:r>
              <a:rPr lang="en-US" altLang="zh-CN" smtClean="0">
                <a:latin typeface="楷体" pitchFamily="49" charset="-122"/>
                <a:ea typeface="楷体" pitchFamily="49" charset="-122"/>
              </a:rPr>
              <a:t>7</a:t>
            </a:r>
            <a:r>
              <a:rPr lang="zh-CN" altLang="zh-CN" smtClean="0">
                <a:latin typeface="楷体" pitchFamily="49" charset="-122"/>
                <a:ea typeface="楷体" pitchFamily="49" charset="-122"/>
              </a:rPr>
              <a:t>日</a:t>
            </a:r>
            <a:r>
              <a:rPr lang="en-US" altLang="zh-CN" smtClean="0">
                <a:latin typeface="楷体" pitchFamily="49" charset="-122"/>
                <a:ea typeface="楷体" pitchFamily="49" charset="-122"/>
              </a:rPr>
              <a:t>8</a:t>
            </a:r>
            <a:r>
              <a:rPr lang="zh-CN" altLang="zh-CN" smtClean="0">
                <a:latin typeface="楷体" pitchFamily="49" charset="-122"/>
                <a:ea typeface="楷体" pitchFamily="49" charset="-122"/>
              </a:rPr>
              <a:t>日</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在烈士遇难两周年的日子里</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鲁迅又写了这篇纪念文章。</a:t>
            </a:r>
          </a:p>
          <a:p>
            <a:endParaRPr lang="zh-CN" altLang="en-US"/>
          </a:p>
        </p:txBody>
      </p:sp>
      <p:pic>
        <p:nvPicPr>
          <p:cNvPr id="11" name="Picture 1" descr="C:\Users\Administrator\Desktop\dbb44aed2e738bd48d70543ba18b87d6277ff963.jpg"/>
          <p:cNvPicPr>
            <a:picLocks noChangeAspect="1" noChangeArrowheads="1"/>
          </p:cNvPicPr>
          <p:nvPr>
            <p:custDataLst>
              <p:tags r:id="rId10"/>
            </p:custDataLst>
          </p:nvPr>
        </p:nvPicPr>
        <p:blipFill>
          <a:blip r:embed="rId9"/>
          <a:stretch>
            <a:fillRect/>
          </a:stretch>
        </p:blipFill>
        <p:spPr bwMode="auto">
          <a:xfrm>
            <a:off x="1" y="1083733"/>
            <a:ext cx="3499556" cy="5068711"/>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105469" y="51861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题目解说</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4003343" y="2047164"/>
            <a:ext cx="6832979" cy="2246769"/>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r>
              <a:rPr lang="zh-CN" altLang="zh-CN" sz="2800" smtClean="0">
                <a:latin typeface="楷体" pitchFamily="49" charset="-122"/>
                <a:ea typeface="楷体" pitchFamily="49" charset="-122"/>
              </a:rPr>
              <a:t>“忘却”</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摆脱悲哀</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为了忘却意为摆脱悲哀化悲痛为力量</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“记念”</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记住愤怒</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不忘先烈。二者合起来</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其含意为</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对烈土最好的纪念是化悲痛为力量</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踏着他们的血迹前进</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继续战斗</a:t>
            </a:r>
            <a:r>
              <a:rPr lang="zh-CN" altLang="en-US" sz="2800" smtClean="0">
                <a:latin typeface="楷体" pitchFamily="49" charset="-122"/>
                <a:ea typeface="楷体" pitchFamily="49" charset="-122"/>
              </a:rPr>
              <a:t>。</a:t>
            </a:r>
            <a:endParaRPr lang="zh-CN" altLang="en-US" sz="2800">
              <a:latin typeface="楷体" pitchFamily="49" charset="-122"/>
              <a:ea typeface="楷体" pitchFamily="49" charset="-122"/>
            </a:endParaRPr>
          </a:p>
        </p:txBody>
      </p:sp>
      <p:pic>
        <p:nvPicPr>
          <p:cNvPr id="9" name="Picture 2" descr="C:\Users\Administrator\Desktop\timg (1).jpg"/>
          <p:cNvPicPr>
            <a:picLocks noGrp="1" noChangeAspect="1" noChangeArrowheads="1"/>
          </p:cNvPicPr>
          <p:nvPr>
            <p:ph idx="1"/>
            <p:custDataLst>
              <p:tags r:id="rId8"/>
            </p:custDataLst>
          </p:nvPr>
        </p:nvPicPr>
        <p:blipFill>
          <a:blip r:embed="rId7"/>
          <a:stretch>
            <a:fillRect/>
          </a:stretch>
        </p:blipFill>
        <p:spPr bwMode="auto">
          <a:xfrm>
            <a:off x="685469" y="2483892"/>
            <a:ext cx="2426221" cy="229110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105469" y="51861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资料链接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757683" y="1037231"/>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7" name="矩形 6"/>
          <p:cNvSpPr/>
          <p:nvPr>
            <p:custDataLst>
              <p:tags r:id="rId7"/>
            </p:custDataLst>
          </p:nvPr>
        </p:nvSpPr>
        <p:spPr>
          <a:xfrm>
            <a:off x="4394579" y="1323033"/>
            <a:ext cx="6878472" cy="4154984"/>
          </a:xfrm>
          <a:prstGeom prst="rect">
            <a:avLst/>
          </a:prstGeom>
        </p:spPr>
        <p:txBody>
          <a:bodyPr wrap="square">
            <a:spAutoFit/>
          </a:bodyPr>
          <a:lstStyle/>
          <a:p>
            <a:r>
              <a:rPr lang="en-US" altLang="zh-CN" sz="2400" b="1" smtClean="0"/>
              <a:t>                                  </a:t>
            </a:r>
            <a:r>
              <a:rPr lang="zh-CN" altLang="zh-CN" sz="2400" b="1" smtClean="0"/>
              <a:t>“左 联”</a:t>
            </a:r>
            <a:endParaRPr lang="zh-CN" altLang="zh-CN" sz="2400" smtClean="0"/>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“左联”</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中国左翼作家联盟的简称</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是由中国共产党领导</a:t>
            </a:r>
            <a:r>
              <a:rPr lang="zh-CN" altLang="zh-CN" sz="2400" smtClean="0">
                <a:solidFill>
                  <a:srgbClr val="FF0000"/>
                </a:solidFill>
                <a:latin typeface="楷体" pitchFamily="49" charset="-122"/>
                <a:ea typeface="楷体" pitchFamily="49" charset="-122"/>
              </a:rPr>
              <a:t>以鲁迅为旗手</a:t>
            </a:r>
            <a:r>
              <a:rPr lang="zh-CN" altLang="zh-CN" sz="2400" smtClean="0">
                <a:latin typeface="楷体" pitchFamily="49" charset="-122"/>
                <a:ea typeface="楷体" pitchFamily="49" charset="-122"/>
              </a:rPr>
              <a:t>的无产阶级革命作家的组织</a:t>
            </a:r>
            <a:r>
              <a:rPr lang="en-US" altLang="zh-CN" sz="2400" smtClean="0">
                <a:latin typeface="楷体" pitchFamily="49" charset="-122"/>
                <a:ea typeface="楷体" pitchFamily="49" charset="-122"/>
              </a:rPr>
              <a:t>,1930</a:t>
            </a:r>
            <a:r>
              <a:rPr lang="zh-CN" altLang="zh-CN" sz="2400" smtClean="0">
                <a:latin typeface="楷体" pitchFamily="49" charset="-122"/>
                <a:ea typeface="楷体" pitchFamily="49" charset="-122"/>
              </a:rPr>
              <a:t>年</a:t>
            </a:r>
            <a:r>
              <a:rPr lang="en-US" altLang="zh-CN" sz="2400" smtClean="0">
                <a:latin typeface="楷体" pitchFamily="49" charset="-122"/>
                <a:ea typeface="楷体" pitchFamily="49" charset="-122"/>
              </a:rPr>
              <a:t>3</a:t>
            </a:r>
            <a:r>
              <a:rPr lang="zh-CN" altLang="zh-CN" sz="2400" smtClean="0">
                <a:latin typeface="楷体" pitchFamily="49" charset="-122"/>
                <a:ea typeface="楷体" pitchFamily="49" charset="-122"/>
              </a:rPr>
              <a:t>月成立于上海。“左联”及其成员借助文学阵地粉碎了国民党反动派的反革命文化“围剿”</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在文学创作上以题材的广泛、主题的深刻、情节的生动和丰富、艺术形式的多样化</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在中国现代文学史上写下了光辉的一页。《北斗》是“左联”的主要刊物。</a:t>
            </a:r>
            <a:r>
              <a:rPr lang="en-US" altLang="zh-CN" sz="2400" smtClean="0">
                <a:latin typeface="楷体" pitchFamily="49" charset="-122"/>
                <a:ea typeface="楷体" pitchFamily="49" charset="-122"/>
              </a:rPr>
              <a:t>1936</a:t>
            </a:r>
            <a:r>
              <a:rPr lang="zh-CN" altLang="zh-CN" sz="2400" smtClean="0">
                <a:latin typeface="楷体" pitchFamily="49" charset="-122"/>
                <a:ea typeface="楷体" pitchFamily="49" charset="-122"/>
              </a:rPr>
              <a:t>年初</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为建立文艺界抗日民族统一战线</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“左联”自动解散。</a:t>
            </a:r>
          </a:p>
          <a:p>
            <a:endParaRPr lang="zh-CN" altLang="zh-CN" sz="2400">
              <a:solidFill>
                <a:srgbClr val="FF0000"/>
              </a:solidFill>
            </a:endParaRPr>
          </a:p>
        </p:txBody>
      </p:sp>
      <p:pic>
        <p:nvPicPr>
          <p:cNvPr id="32769" name="Picture 1" descr="C:\Users\Administrator\Desktop\d043ad4bd11373f0e6fad2b8a60f4bfbfaed04cb.jpg"/>
          <p:cNvPicPr>
            <a:picLocks noChangeAspect="1" noChangeArrowheads="1"/>
          </p:cNvPicPr>
          <p:nvPr>
            <p:custDataLst>
              <p:tags r:id="rId9"/>
            </p:custDataLst>
          </p:nvPr>
        </p:nvPicPr>
        <p:blipFill>
          <a:blip r:embed="rId8"/>
          <a:stretch>
            <a:fillRect/>
          </a:stretch>
        </p:blipFill>
        <p:spPr bwMode="auto">
          <a:xfrm>
            <a:off x="-1" y="1733266"/>
            <a:ext cx="4053385" cy="4408227"/>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p="http://schemas.openxmlformats.org/presentationml/2006/main">
  <p:tag name="AS_UNIQUEID" val="360"/>
</p:tagLst>
</file>

<file path=ppt/tags/tag10.xml><?xml version="1.0" encoding="utf-8"?>
<p:tagLst xmlns:p="http://schemas.openxmlformats.org/presentationml/2006/main">
  <p:tag name="AS_UNIQUEID" val="294"/>
</p:tagLst>
</file>

<file path=ppt/tags/tag100.xml><?xml version="1.0" encoding="utf-8"?>
<p:tagLst xmlns:p="http://schemas.openxmlformats.org/presentationml/2006/main">
  <p:tag name="AS_UNIQUEID" val="388"/>
</p:tagLst>
</file>

<file path=ppt/tags/tag101.xml><?xml version="1.0" encoding="utf-8"?>
<p:tagLst xmlns:p="http://schemas.openxmlformats.org/presentationml/2006/main">
  <p:tag name="AS_UNIQUEID" val="48"/>
</p:tagLst>
</file>

<file path=ppt/tags/tag102.xml><?xml version="1.0" encoding="utf-8"?>
<p:tagLst xmlns:p="http://schemas.openxmlformats.org/presentationml/2006/main">
  <p:tag name="AS_UNIQUEID" val="49"/>
</p:tagLst>
</file>

<file path=ppt/tags/tag103.xml><?xml version="1.0" encoding="utf-8"?>
<p:tagLst xmlns:p="http://schemas.openxmlformats.org/presentationml/2006/main">
  <p:tag name="AS_UNIQUEID" val="389"/>
</p:tagLst>
</file>

<file path=ppt/tags/tag104.xml><?xml version="1.0" encoding="utf-8"?>
<p:tagLst xmlns:p="http://schemas.openxmlformats.org/presentationml/2006/main">
  <p:tag name="AS_UNIQUEID" val="390"/>
</p:tagLst>
</file>

<file path=ppt/tags/tag105.xml><?xml version="1.0" encoding="utf-8"?>
<p:tagLst xmlns:p="http://schemas.openxmlformats.org/presentationml/2006/main">
  <p:tag name="AS_UNIQUEID" val="391"/>
</p:tagLst>
</file>

<file path=ppt/tags/tag106.xml><?xml version="1.0" encoding="utf-8"?>
<p:tagLst xmlns:p="http://schemas.openxmlformats.org/presentationml/2006/main">
  <p:tag name="AS_UNIQUEID" val="392"/>
</p:tagLst>
</file>

<file path=ppt/tags/tag107.xml><?xml version="1.0" encoding="utf-8"?>
<p:tagLst xmlns:p="http://schemas.openxmlformats.org/presentationml/2006/main">
  <p:tag name="AS_UNIQUEID" val="393"/>
</p:tagLst>
</file>

<file path=ppt/tags/tag108.xml><?xml version="1.0" encoding="utf-8"?>
<p:tagLst xmlns:p="http://schemas.openxmlformats.org/presentationml/2006/main">
  <p:tag name="AS_UNIQUEID" val="394"/>
</p:tagLst>
</file>

<file path=ppt/tags/tag109.xml><?xml version="1.0" encoding="utf-8"?>
<p:tagLst xmlns:p="http://schemas.openxmlformats.org/presentationml/2006/main">
  <p:tag name="AS_UNIQUEID" val="395"/>
</p:tagLst>
</file>

<file path=ppt/tags/tag11.xml><?xml version="1.0" encoding="utf-8"?>
<p:tagLst xmlns:p="http://schemas.openxmlformats.org/presentationml/2006/main">
  <p:tag name="AS_UNIQUEID" val="295"/>
</p:tagLst>
</file>

<file path=ppt/tags/tag110.xml><?xml version="1.0" encoding="utf-8"?>
<p:tagLst xmlns:p="http://schemas.openxmlformats.org/presentationml/2006/main">
  <p:tag name="AS_UNIQUEID" val="396"/>
</p:tagLst>
</file>

<file path=ppt/tags/tag111.xml><?xml version="1.0" encoding="utf-8"?>
<p:tagLst xmlns:p="http://schemas.openxmlformats.org/presentationml/2006/main">
  <p:tag name="AS_UNIQUEID" val="397"/>
</p:tagLst>
</file>

<file path=ppt/tags/tag112.xml><?xml version="1.0" encoding="utf-8"?>
<p:tagLst xmlns:p="http://schemas.openxmlformats.org/presentationml/2006/main">
  <p:tag name="AS_UNIQUEID" val="398"/>
</p:tagLst>
</file>

<file path=ppt/tags/tag113.xml><?xml version="1.0" encoding="utf-8"?>
<p:tagLst xmlns:p="http://schemas.openxmlformats.org/presentationml/2006/main">
  <p:tag name="AS_UNIQUEID" val="399"/>
</p:tagLst>
</file>

<file path=ppt/tags/tag114.xml><?xml version="1.0" encoding="utf-8"?>
<p:tagLst xmlns:p="http://schemas.openxmlformats.org/presentationml/2006/main">
  <p:tag name="AS_UNIQUEID" val="400"/>
</p:tagLst>
</file>

<file path=ppt/tags/tag115.xml><?xml version="1.0" encoding="utf-8"?>
<p:tagLst xmlns:p="http://schemas.openxmlformats.org/presentationml/2006/main">
  <p:tag name="AS_UNIQUEID" val="401"/>
</p:tagLst>
</file>

<file path=ppt/tags/tag116.xml><?xml version="1.0" encoding="utf-8"?>
<p:tagLst xmlns:p="http://schemas.openxmlformats.org/presentationml/2006/main">
  <p:tag name="AS_UNIQUEID" val="402"/>
</p:tagLst>
</file>

<file path=ppt/tags/tag117.xml><?xml version="1.0" encoding="utf-8"?>
<p:tagLst xmlns:p="http://schemas.openxmlformats.org/presentationml/2006/main">
  <p:tag name="AS_UNIQUEID" val="403"/>
</p:tagLst>
</file>

<file path=ppt/tags/tag118.xml><?xml version="1.0" encoding="utf-8"?>
<p:tagLst xmlns:p="http://schemas.openxmlformats.org/presentationml/2006/main">
  <p:tag name="AS_UNIQUEID" val="404"/>
</p:tagLst>
</file>

<file path=ppt/tags/tag119.xml><?xml version="1.0" encoding="utf-8"?>
<p:tagLst xmlns:p="http://schemas.openxmlformats.org/presentationml/2006/main">
  <p:tag name="AS_UNIQUEID" val="405"/>
</p:tagLst>
</file>

<file path=ppt/tags/tag12.xml><?xml version="1.0" encoding="utf-8"?>
<p:tagLst xmlns:p="http://schemas.openxmlformats.org/presentationml/2006/main">
  <p:tag name="AS_UNIQUEID" val="296"/>
</p:tagLst>
</file>

<file path=ppt/tags/tag120.xml><?xml version="1.0" encoding="utf-8"?>
<p:tagLst xmlns:p="http://schemas.openxmlformats.org/presentationml/2006/main">
  <p:tag name="AS_UNIQUEID" val="406"/>
</p:tagLst>
</file>

<file path=ppt/tags/tag121.xml><?xml version="1.0" encoding="utf-8"?>
<p:tagLst xmlns:p="http://schemas.openxmlformats.org/presentationml/2006/main">
  <p:tag name="AS_UNIQUEID" val="407"/>
</p:tagLst>
</file>

<file path=ppt/tags/tag122.xml><?xml version="1.0" encoding="utf-8"?>
<p:tagLst xmlns:p="http://schemas.openxmlformats.org/presentationml/2006/main">
  <p:tag name="AS_UNIQUEID" val="408"/>
</p:tagLst>
</file>

<file path=ppt/tags/tag123.xml><?xml version="1.0" encoding="utf-8"?>
<p:tagLst xmlns:p="http://schemas.openxmlformats.org/presentationml/2006/main">
  <p:tag name="AS_UNIQUEID" val="48"/>
</p:tagLst>
</file>

<file path=ppt/tags/tag124.xml><?xml version="1.0" encoding="utf-8"?>
<p:tagLst xmlns:p="http://schemas.openxmlformats.org/presentationml/2006/main">
  <p:tag name="AS_UNIQUEID" val="49"/>
</p:tagLst>
</file>

<file path=ppt/tags/tag125.xml><?xml version="1.0" encoding="utf-8"?>
<p:tagLst xmlns:p="http://schemas.openxmlformats.org/presentationml/2006/main">
  <p:tag name="AS_UNIQUEID" val="50"/>
</p:tagLst>
</file>

<file path=ppt/tags/tag126.xml><?xml version="1.0" encoding="utf-8"?>
<p:tagLst xmlns:p="http://schemas.openxmlformats.org/presentationml/2006/main">
  <p:tag name="AS_UNIQUEID" val="409"/>
</p:tagLst>
</file>

<file path=ppt/tags/tag127.xml><?xml version="1.0" encoding="utf-8"?>
<p:tagLst xmlns:p="http://schemas.openxmlformats.org/presentationml/2006/main">
  <p:tag name="AS_UNIQUEID" val="410"/>
</p:tagLst>
</file>

<file path=ppt/tags/tag128.xml><?xml version="1.0" encoding="utf-8"?>
<p:tagLst xmlns:p="http://schemas.openxmlformats.org/presentationml/2006/main">
  <p:tag name="AS_UNIQUEID" val="411"/>
</p:tagLst>
</file>

<file path=ppt/tags/tag129.xml><?xml version="1.0" encoding="utf-8"?>
<p:tagLst xmlns:p="http://schemas.openxmlformats.org/presentationml/2006/main">
  <p:tag name="AS_UNIQUEID" val="412"/>
</p:tagLst>
</file>

<file path=ppt/tags/tag13.xml><?xml version="1.0" encoding="utf-8"?>
<p:tagLst xmlns:p="http://schemas.openxmlformats.org/presentationml/2006/main">
  <p:tag name="AS_UNIQUEID" val="362"/>
</p:tagLst>
</file>

<file path=ppt/tags/tag130.xml><?xml version="1.0" encoding="utf-8"?>
<p:tagLst xmlns:p="http://schemas.openxmlformats.org/presentationml/2006/main">
  <p:tag name="AS_UNIQUEID" val="48"/>
</p:tagLst>
</file>

<file path=ppt/tags/tag131.xml><?xml version="1.0" encoding="utf-8"?>
<p:tagLst xmlns:p="http://schemas.openxmlformats.org/presentationml/2006/main">
  <p:tag name="AS_UNIQUEID" val="49"/>
</p:tagLst>
</file>

<file path=ppt/tags/tag132.xml><?xml version="1.0" encoding="utf-8"?>
<p:tagLst xmlns:p="http://schemas.openxmlformats.org/presentationml/2006/main">
  <p:tag name="AS_UNIQUEID" val="50"/>
</p:tagLst>
</file>

<file path=ppt/tags/tag133.xml><?xml version="1.0" encoding="utf-8"?>
<p:tagLst xmlns:p="http://schemas.openxmlformats.org/presentationml/2006/main">
  <p:tag name="AS_UNIQUEID" val="413"/>
</p:tagLst>
</file>

<file path=ppt/tags/tag134.xml><?xml version="1.0" encoding="utf-8"?>
<p:tagLst xmlns:p="http://schemas.openxmlformats.org/presentationml/2006/main">
  <p:tag name="AS_UNIQUEID" val="414"/>
</p:tagLst>
</file>

<file path=ppt/tags/tag135.xml><?xml version="1.0" encoding="utf-8"?>
<p:tagLst xmlns:p="http://schemas.openxmlformats.org/presentationml/2006/main">
  <p:tag name="AS_UNIQUEID" val="415"/>
</p:tagLst>
</file>

<file path=ppt/tags/tag136.xml><?xml version="1.0" encoding="utf-8"?>
<p:tagLst xmlns:p="http://schemas.openxmlformats.org/presentationml/2006/main">
  <p:tag name="AS_UNIQUEID" val="416"/>
</p:tagLst>
</file>

<file path=ppt/tags/tag137.xml><?xml version="1.0" encoding="utf-8"?>
<p:tagLst xmlns:p="http://schemas.openxmlformats.org/presentationml/2006/main">
  <p:tag name="AS_UNIQUEID" val="48"/>
</p:tagLst>
</file>

<file path=ppt/tags/tag138.xml><?xml version="1.0" encoding="utf-8"?>
<p:tagLst xmlns:p="http://schemas.openxmlformats.org/presentationml/2006/main">
  <p:tag name="AS_UNIQUEID" val="49"/>
</p:tagLst>
</file>

<file path=ppt/tags/tag139.xml><?xml version="1.0" encoding="utf-8"?>
<p:tagLst xmlns:p="http://schemas.openxmlformats.org/presentationml/2006/main">
  <p:tag name="AS_UNIQUEID" val="50"/>
</p:tagLst>
</file>

<file path=ppt/tags/tag14.xml><?xml version="1.0" encoding="utf-8"?>
<p:tagLst xmlns:p="http://schemas.openxmlformats.org/presentationml/2006/main">
  <p:tag name="AS_UNIQUEID" val="298"/>
</p:tagLst>
</file>

<file path=ppt/tags/tag140.xml><?xml version="1.0" encoding="utf-8"?>
<p:tagLst xmlns:p="http://schemas.openxmlformats.org/presentationml/2006/main">
  <p:tag name="AS_UNIQUEID" val="417"/>
</p:tagLst>
</file>

<file path=ppt/tags/tag141.xml><?xml version="1.0" encoding="utf-8"?>
<p:tagLst xmlns:p="http://schemas.openxmlformats.org/presentationml/2006/main">
  <p:tag name="AS_UNIQUEID" val="418"/>
</p:tagLst>
</file>

<file path=ppt/tags/tag142.xml><?xml version="1.0" encoding="utf-8"?>
<p:tagLst xmlns:p="http://schemas.openxmlformats.org/presentationml/2006/main">
  <p:tag name="AS_UNIQUEID" val="419"/>
</p:tagLst>
</file>

<file path=ppt/tags/tag143.xml><?xml version="1.0" encoding="utf-8"?>
<p:tagLst xmlns:p="http://schemas.openxmlformats.org/presentationml/2006/main">
  <p:tag name="AS_UNIQUEID" val="420"/>
</p:tagLst>
</file>

<file path=ppt/tags/tag144.xml><?xml version="1.0" encoding="utf-8"?>
<p:tagLst xmlns:p="http://schemas.openxmlformats.org/presentationml/2006/main">
  <p:tag name="AS_UNIQUEID" val="421"/>
</p:tagLst>
</file>

<file path=ppt/tags/tag145.xml><?xml version="1.0" encoding="utf-8"?>
<p:tagLst xmlns:p="http://schemas.openxmlformats.org/presentationml/2006/main">
  <p:tag name="AS_UNIQUEID" val="48"/>
</p:tagLst>
</file>

<file path=ppt/tags/tag146.xml><?xml version="1.0" encoding="utf-8"?>
<p:tagLst xmlns:p="http://schemas.openxmlformats.org/presentationml/2006/main">
  <p:tag name="AS_UNIQUEID" val="49"/>
</p:tagLst>
</file>

<file path=ppt/tags/tag147.xml><?xml version="1.0" encoding="utf-8"?>
<p:tagLst xmlns:p="http://schemas.openxmlformats.org/presentationml/2006/main">
  <p:tag name="AS_UNIQUEID" val="50"/>
</p:tagLst>
</file>

<file path=ppt/tags/tag148.xml><?xml version="1.0" encoding="utf-8"?>
<p:tagLst xmlns:p="http://schemas.openxmlformats.org/presentationml/2006/main">
  <p:tag name="AS_UNIQUEID" val="422"/>
</p:tagLst>
</file>

<file path=ppt/tags/tag149.xml><?xml version="1.0" encoding="utf-8"?>
<p:tagLst xmlns:p="http://schemas.openxmlformats.org/presentationml/2006/main">
  <p:tag name="AS_UNIQUEID" val="423"/>
</p:tagLst>
</file>

<file path=ppt/tags/tag15.xml><?xml version="1.0" encoding="utf-8"?>
<p:tagLst xmlns:p="http://schemas.openxmlformats.org/presentationml/2006/main">
  <p:tag name="AS_UNIQUEID" val="299"/>
</p:tagLst>
</file>

<file path=ppt/tags/tag150.xml><?xml version="1.0" encoding="utf-8"?>
<p:tagLst xmlns:p="http://schemas.openxmlformats.org/presentationml/2006/main">
  <p:tag name="AS_UNIQUEID" val="424"/>
</p:tagLst>
</file>

<file path=ppt/tags/tag151.xml><?xml version="1.0" encoding="utf-8"?>
<p:tagLst xmlns:p="http://schemas.openxmlformats.org/presentationml/2006/main">
  <p:tag name="AS_UNIQUEID" val="48"/>
</p:tagLst>
</file>

<file path=ppt/tags/tag152.xml><?xml version="1.0" encoding="utf-8"?>
<p:tagLst xmlns:p="http://schemas.openxmlformats.org/presentationml/2006/main">
  <p:tag name="AS_UNIQUEID" val="49"/>
</p:tagLst>
</file>

<file path=ppt/tags/tag153.xml><?xml version="1.0" encoding="utf-8"?>
<p:tagLst xmlns:p="http://schemas.openxmlformats.org/presentationml/2006/main">
  <p:tag name="AS_UNIQUEID" val="50"/>
</p:tagLst>
</file>

<file path=ppt/tags/tag154.xml><?xml version="1.0" encoding="utf-8"?>
<p:tagLst xmlns:p="http://schemas.openxmlformats.org/presentationml/2006/main">
  <p:tag name="AS_UNIQUEID" val="425"/>
</p:tagLst>
</file>

<file path=ppt/tags/tag155.xml><?xml version="1.0" encoding="utf-8"?>
<p:tagLst xmlns:p="http://schemas.openxmlformats.org/presentationml/2006/main">
  <p:tag name="AS_UNIQUEID" val="426"/>
</p:tagLst>
</file>

<file path=ppt/tags/tag156.xml><?xml version="1.0" encoding="utf-8"?>
<p:tagLst xmlns:p="http://schemas.openxmlformats.org/presentationml/2006/main">
  <p:tag name="AS_UNIQUEID" val="427"/>
</p:tagLst>
</file>

<file path=ppt/tags/tag157.xml><?xml version="1.0" encoding="utf-8"?>
<p:tagLst xmlns:p="http://schemas.openxmlformats.org/presentationml/2006/main">
  <p:tag name="AS_UNIQUEID" val="428"/>
</p:tagLst>
</file>

<file path=ppt/tags/tag158.xml><?xml version="1.0" encoding="utf-8"?>
<p:tagLst xmlns:p="http://schemas.openxmlformats.org/presentationml/2006/main">
  <p:tag name="AS_UNIQUEID" val="48"/>
</p:tagLst>
</file>

<file path=ppt/tags/tag159.xml><?xml version="1.0" encoding="utf-8"?>
<p:tagLst xmlns:p="http://schemas.openxmlformats.org/presentationml/2006/main">
  <p:tag name="AS_UNIQUEID" val="49"/>
</p:tagLst>
</file>

<file path=ppt/tags/tag16.xml><?xml version="1.0" encoding="utf-8"?>
<p:tagLst xmlns:p="http://schemas.openxmlformats.org/presentationml/2006/main">
  <p:tag name="AS_UNIQUEID" val="300"/>
</p:tagLst>
</file>

<file path=ppt/tags/tag160.xml><?xml version="1.0" encoding="utf-8"?>
<p:tagLst xmlns:p="http://schemas.openxmlformats.org/presentationml/2006/main">
  <p:tag name="AS_UNIQUEID" val="50"/>
</p:tagLst>
</file>

<file path=ppt/tags/tag161.xml><?xml version="1.0" encoding="utf-8"?>
<p:tagLst xmlns:p="http://schemas.openxmlformats.org/presentationml/2006/main">
  <p:tag name="AS_UNIQUEID" val="429"/>
</p:tagLst>
</file>

<file path=ppt/tags/tag162.xml><?xml version="1.0" encoding="utf-8"?>
<p:tagLst xmlns:p="http://schemas.openxmlformats.org/presentationml/2006/main">
  <p:tag name="AS_UNIQUEID" val="430"/>
</p:tagLst>
</file>

<file path=ppt/tags/tag163.xml><?xml version="1.0" encoding="utf-8"?>
<p:tagLst xmlns:p="http://schemas.openxmlformats.org/presentationml/2006/main">
  <p:tag name="AS_UNIQUEID" val="431"/>
</p:tagLst>
</file>

<file path=ppt/tags/tag164.xml><?xml version="1.0" encoding="utf-8"?>
<p:tagLst xmlns:p="http://schemas.openxmlformats.org/presentationml/2006/main">
  <p:tag name="AS_UNIQUEID" val="432"/>
</p:tagLst>
</file>

<file path=ppt/tags/tag165.xml><?xml version="1.0" encoding="utf-8"?>
<p:tagLst xmlns:p="http://schemas.openxmlformats.org/presentationml/2006/main">
  <p:tag name="AS_UNIQUEID" val="48"/>
</p:tagLst>
</file>

<file path=ppt/tags/tag166.xml><?xml version="1.0" encoding="utf-8"?>
<p:tagLst xmlns:p="http://schemas.openxmlformats.org/presentationml/2006/main">
  <p:tag name="AS_UNIQUEID" val="49"/>
</p:tagLst>
</file>

<file path=ppt/tags/tag167.xml><?xml version="1.0" encoding="utf-8"?>
<p:tagLst xmlns:p="http://schemas.openxmlformats.org/presentationml/2006/main">
  <p:tag name="AS_UNIQUEID" val="50"/>
</p:tagLst>
</file>

<file path=ppt/tags/tag168.xml><?xml version="1.0" encoding="utf-8"?>
<p:tagLst xmlns:p="http://schemas.openxmlformats.org/presentationml/2006/main">
  <p:tag name="AS_UNIQUEID" val="433"/>
</p:tagLst>
</file>

<file path=ppt/tags/tag169.xml><?xml version="1.0" encoding="utf-8"?>
<p:tagLst xmlns:p="http://schemas.openxmlformats.org/presentationml/2006/main">
  <p:tag name="AS_UNIQUEID" val="434"/>
</p:tagLst>
</file>

<file path=ppt/tags/tag17.xml><?xml version="1.0" encoding="utf-8"?>
<p:tagLst xmlns:p="http://schemas.openxmlformats.org/presentationml/2006/main">
  <p:tag name="AS_UNIQUEID" val="301"/>
</p:tagLst>
</file>

<file path=ppt/tags/tag170.xml><?xml version="1.0" encoding="utf-8"?>
<p:tagLst xmlns:p="http://schemas.openxmlformats.org/presentationml/2006/main">
  <p:tag name="AS_UNIQUEID" val="435"/>
</p:tagLst>
</file>

<file path=ppt/tags/tag171.xml><?xml version="1.0" encoding="utf-8"?>
<p:tagLst xmlns:p="http://schemas.openxmlformats.org/presentationml/2006/main">
  <p:tag name="AS_UNIQUEID" val="436"/>
</p:tagLst>
</file>

<file path=ppt/tags/tag172.xml><?xml version="1.0" encoding="utf-8"?>
<p:tagLst xmlns:p="http://schemas.openxmlformats.org/presentationml/2006/main">
  <p:tag name="AS_UNIQUEID" val="48"/>
</p:tagLst>
</file>

<file path=ppt/tags/tag173.xml><?xml version="1.0" encoding="utf-8"?>
<p:tagLst xmlns:p="http://schemas.openxmlformats.org/presentationml/2006/main">
  <p:tag name="AS_UNIQUEID" val="49"/>
</p:tagLst>
</file>

<file path=ppt/tags/tag174.xml><?xml version="1.0" encoding="utf-8"?>
<p:tagLst xmlns:p="http://schemas.openxmlformats.org/presentationml/2006/main">
  <p:tag name="AS_UNIQUEID" val="50"/>
</p:tagLst>
</file>

<file path=ppt/tags/tag175.xml><?xml version="1.0" encoding="utf-8"?>
<p:tagLst xmlns:p="http://schemas.openxmlformats.org/presentationml/2006/main">
  <p:tag name="AS_UNIQUEID" val="437"/>
</p:tagLst>
</file>

<file path=ppt/tags/tag176.xml><?xml version="1.0" encoding="utf-8"?>
<p:tagLst xmlns:p="http://schemas.openxmlformats.org/presentationml/2006/main">
  <p:tag name="AS_UNIQUEID" val="438"/>
</p:tagLst>
</file>

<file path=ppt/tags/tag177.xml><?xml version="1.0" encoding="utf-8"?>
<p:tagLst xmlns:p="http://schemas.openxmlformats.org/presentationml/2006/main">
  <p:tag name="AS_UNIQUEID" val="439"/>
</p:tagLst>
</file>

<file path=ppt/tags/tag178.xml><?xml version="1.0" encoding="utf-8"?>
<p:tagLst xmlns:p="http://schemas.openxmlformats.org/presentationml/2006/main">
  <p:tag name="AS_UNIQUEID" val="440"/>
</p:tagLst>
</file>

<file path=ppt/tags/tag179.xml><?xml version="1.0" encoding="utf-8"?>
<p:tagLst xmlns:p="http://schemas.openxmlformats.org/presentationml/2006/main">
  <p:tag name="AS_UNIQUEID" val="48"/>
</p:tagLst>
</file>

<file path=ppt/tags/tag18.xml><?xml version="1.0" encoding="utf-8"?>
<p:tagLst xmlns:p="http://schemas.openxmlformats.org/presentationml/2006/main">
  <p:tag name="AS_UNIQUEID" val="302"/>
</p:tagLst>
</file>

<file path=ppt/tags/tag180.xml><?xml version="1.0" encoding="utf-8"?>
<p:tagLst xmlns:p="http://schemas.openxmlformats.org/presentationml/2006/main">
  <p:tag name="AS_UNIQUEID" val="49"/>
</p:tagLst>
</file>

<file path=ppt/tags/tag181.xml><?xml version="1.0" encoding="utf-8"?>
<p:tagLst xmlns:p="http://schemas.openxmlformats.org/presentationml/2006/main">
  <p:tag name="AS_UNIQUEID" val="50"/>
</p:tagLst>
</file>

<file path=ppt/tags/tag182.xml><?xml version="1.0" encoding="utf-8"?>
<p:tagLst xmlns:p="http://schemas.openxmlformats.org/presentationml/2006/main">
  <p:tag name="AS_UNIQUEID" val="441"/>
</p:tagLst>
</file>

<file path=ppt/tags/tag183.xml><?xml version="1.0" encoding="utf-8"?>
<p:tagLst xmlns:p="http://schemas.openxmlformats.org/presentationml/2006/main">
  <p:tag name="AS_UNIQUEID" val="442"/>
</p:tagLst>
</file>

<file path=ppt/tags/tag184.xml><?xml version="1.0" encoding="utf-8"?>
<p:tagLst xmlns:p="http://schemas.openxmlformats.org/presentationml/2006/main">
  <p:tag name="AS_UNIQUEID" val="443"/>
</p:tagLst>
</file>

<file path=ppt/tags/tag185.xml><?xml version="1.0" encoding="utf-8"?>
<p:tagLst xmlns:p="http://schemas.openxmlformats.org/presentationml/2006/main">
  <p:tag name="AS_UNIQUEID" val="48"/>
</p:tagLst>
</file>

<file path=ppt/tags/tag186.xml><?xml version="1.0" encoding="utf-8"?>
<p:tagLst xmlns:p="http://schemas.openxmlformats.org/presentationml/2006/main">
  <p:tag name="AS_UNIQUEID" val="49"/>
</p:tagLst>
</file>

<file path=ppt/tags/tag187.xml><?xml version="1.0" encoding="utf-8"?>
<p:tagLst xmlns:p="http://schemas.openxmlformats.org/presentationml/2006/main">
  <p:tag name="AS_UNIQUEID" val="50"/>
</p:tagLst>
</file>

<file path=ppt/tags/tag188.xml><?xml version="1.0" encoding="utf-8"?>
<p:tagLst xmlns:p="http://schemas.openxmlformats.org/presentationml/2006/main">
  <p:tag name="AS_UNIQUEID" val="444"/>
</p:tagLst>
</file>

<file path=ppt/tags/tag189.xml><?xml version="1.0" encoding="utf-8"?>
<p:tagLst xmlns:p="http://schemas.openxmlformats.org/presentationml/2006/main">
  <p:tag name="AS_UNIQUEID" val="445"/>
</p:tagLst>
</file>

<file path=ppt/tags/tag19.xml><?xml version="1.0" encoding="utf-8"?>
<p:tagLst xmlns:p="http://schemas.openxmlformats.org/presentationml/2006/main">
  <p:tag name="AS_UNIQUEID" val="363"/>
</p:tagLst>
</file>

<file path=ppt/tags/tag190.xml><?xml version="1.0" encoding="utf-8"?>
<p:tagLst xmlns:p="http://schemas.openxmlformats.org/presentationml/2006/main">
  <p:tag name="AS_UNIQUEID" val="446"/>
</p:tagLst>
</file>

<file path=ppt/tags/tag191.xml><?xml version="1.0" encoding="utf-8"?>
<p:tagLst xmlns:p="http://schemas.openxmlformats.org/presentationml/2006/main">
  <p:tag name="AS_UNIQUEID" val="48"/>
</p:tagLst>
</file>

<file path=ppt/tags/tag192.xml><?xml version="1.0" encoding="utf-8"?>
<p:tagLst xmlns:p="http://schemas.openxmlformats.org/presentationml/2006/main">
  <p:tag name="AS_UNIQUEID" val="49"/>
</p:tagLst>
</file>

<file path=ppt/tags/tag193.xml><?xml version="1.0" encoding="utf-8"?>
<p:tagLst xmlns:p="http://schemas.openxmlformats.org/presentationml/2006/main">
  <p:tag name="AS_UNIQUEID" val="50"/>
</p:tagLst>
</file>

<file path=ppt/tags/tag194.xml><?xml version="1.0" encoding="utf-8"?>
<p:tagLst xmlns:p="http://schemas.openxmlformats.org/presentationml/2006/main">
  <p:tag name="AS_UNIQUEID" val="447"/>
</p:tagLst>
</file>

<file path=ppt/tags/tag195.xml><?xml version="1.0" encoding="utf-8"?>
<p:tagLst xmlns:p="http://schemas.openxmlformats.org/presentationml/2006/main">
  <p:tag name="AS_UNIQUEID" val="448"/>
</p:tagLst>
</file>

<file path=ppt/tags/tag196.xml><?xml version="1.0" encoding="utf-8"?>
<p:tagLst xmlns:p="http://schemas.openxmlformats.org/presentationml/2006/main">
  <p:tag name="AS_UNIQUEID" val="449"/>
</p:tagLst>
</file>

<file path=ppt/tags/tag197.xml><?xml version="1.0" encoding="utf-8"?>
<p:tagLst xmlns:p="http://schemas.openxmlformats.org/presentationml/2006/main">
  <p:tag name="AS_UNIQUEID" val="48"/>
</p:tagLst>
</file>

<file path=ppt/tags/tag198.xml><?xml version="1.0" encoding="utf-8"?>
<p:tagLst xmlns:p="http://schemas.openxmlformats.org/presentationml/2006/main">
  <p:tag name="AS_UNIQUEID" val="49"/>
</p:tagLst>
</file>

<file path=ppt/tags/tag199.xml><?xml version="1.0" encoding="utf-8"?>
<p:tagLst xmlns:p="http://schemas.openxmlformats.org/presentationml/2006/main">
  <p:tag name="AS_UNIQUEID" val="50"/>
</p:tagLst>
</file>

<file path=ppt/tags/tag2.xml><?xml version="1.0" encoding="utf-8"?>
<p:tagLst xmlns:p="http://schemas.openxmlformats.org/presentationml/2006/main">
  <p:tag name="AS_UNIQUEID" val="286"/>
</p:tagLst>
</file>

<file path=ppt/tags/tag20.xml><?xml version="1.0" encoding="utf-8"?>
<p:tagLst xmlns:p="http://schemas.openxmlformats.org/presentationml/2006/main">
  <p:tag name="AS_UNIQUEID" val="304"/>
</p:tagLst>
</file>

<file path=ppt/tags/tag200.xml><?xml version="1.0" encoding="utf-8"?>
<p:tagLst xmlns:p="http://schemas.openxmlformats.org/presentationml/2006/main">
  <p:tag name="AS_UNIQUEID" val="450"/>
</p:tagLst>
</file>

<file path=ppt/tags/tag201.xml><?xml version="1.0" encoding="utf-8"?>
<p:tagLst xmlns:p="http://schemas.openxmlformats.org/presentationml/2006/main">
  <p:tag name="AS_UNIQUEID" val="451"/>
</p:tagLst>
</file>

<file path=ppt/tags/tag202.xml><?xml version="1.0" encoding="utf-8"?>
<p:tagLst xmlns:p="http://schemas.openxmlformats.org/presentationml/2006/main">
  <p:tag name="AS_UNIQUEID" val="452"/>
</p:tagLst>
</file>

<file path=ppt/tags/tag203.xml><?xml version="1.0" encoding="utf-8"?>
<p:tagLst xmlns:p="http://schemas.openxmlformats.org/presentationml/2006/main">
  <p:tag name="AS_UNIQUEID" val="453"/>
</p:tagLst>
</file>

<file path=ppt/tags/tag204.xml><?xml version="1.0" encoding="utf-8"?>
<p:tagLst xmlns:p="http://schemas.openxmlformats.org/presentationml/2006/main">
  <p:tag name="AS_UNIQUEID" val="48"/>
</p:tagLst>
</file>

<file path=ppt/tags/tag205.xml><?xml version="1.0" encoding="utf-8"?>
<p:tagLst xmlns:p="http://schemas.openxmlformats.org/presentationml/2006/main">
  <p:tag name="AS_UNIQUEID" val="49"/>
</p:tagLst>
</file>

<file path=ppt/tags/tag206.xml><?xml version="1.0" encoding="utf-8"?>
<p:tagLst xmlns:p="http://schemas.openxmlformats.org/presentationml/2006/main">
  <p:tag name="AS_UNIQUEID" val="50"/>
</p:tagLst>
</file>

<file path=ppt/tags/tag207.xml><?xml version="1.0" encoding="utf-8"?>
<p:tagLst xmlns:p="http://schemas.openxmlformats.org/presentationml/2006/main">
  <p:tag name="AS_UNIQUEID" val="454"/>
</p:tagLst>
</file>

<file path=ppt/tags/tag208.xml><?xml version="1.0" encoding="utf-8"?>
<p:tagLst xmlns:p="http://schemas.openxmlformats.org/presentationml/2006/main">
  <p:tag name="AS_UNIQUEID" val="455"/>
</p:tagLst>
</file>

<file path=ppt/tags/tag209.xml><?xml version="1.0" encoding="utf-8"?>
<p:tagLst xmlns:p="http://schemas.openxmlformats.org/presentationml/2006/main">
  <p:tag name="AS_UNIQUEID" val="456"/>
</p:tagLst>
</file>

<file path=ppt/tags/tag21.xml><?xml version="1.0" encoding="utf-8"?>
<p:tagLst xmlns:p="http://schemas.openxmlformats.org/presentationml/2006/main">
  <p:tag name="AS_UNIQUEID" val="305"/>
</p:tagLst>
</file>

<file path=ppt/tags/tag210.xml><?xml version="1.0" encoding="utf-8"?>
<p:tagLst xmlns:p="http://schemas.openxmlformats.org/presentationml/2006/main">
  <p:tag name="AS_UNIQUEID" val="48"/>
</p:tagLst>
</file>

<file path=ppt/tags/tag211.xml><?xml version="1.0" encoding="utf-8"?>
<p:tagLst xmlns:p="http://schemas.openxmlformats.org/presentationml/2006/main">
  <p:tag name="AS_UNIQUEID" val="49"/>
</p:tagLst>
</file>

<file path=ppt/tags/tag212.xml><?xml version="1.0" encoding="utf-8"?>
<p:tagLst xmlns:p="http://schemas.openxmlformats.org/presentationml/2006/main">
  <p:tag name="AS_UNIQUEID" val="50"/>
</p:tagLst>
</file>

<file path=ppt/tags/tag213.xml><?xml version="1.0" encoding="utf-8"?>
<p:tagLst xmlns:p="http://schemas.openxmlformats.org/presentationml/2006/main">
  <p:tag name="AS_UNIQUEID" val="457"/>
</p:tagLst>
</file>

<file path=ppt/tags/tag214.xml><?xml version="1.0" encoding="utf-8"?>
<p:tagLst xmlns:p="http://schemas.openxmlformats.org/presentationml/2006/main">
  <p:tag name="AS_UNIQUEID" val="458"/>
</p:tagLst>
</file>

<file path=ppt/tags/tag215.xml><?xml version="1.0" encoding="utf-8"?>
<p:tagLst xmlns:p="http://schemas.openxmlformats.org/presentationml/2006/main">
  <p:tag name="AS_UNIQUEID" val="459"/>
</p:tagLst>
</file>

<file path=ppt/tags/tag216.xml><?xml version="1.0" encoding="utf-8"?>
<p:tagLst xmlns:p="http://schemas.openxmlformats.org/presentationml/2006/main">
  <p:tag name="AS_UNIQUEID" val="48"/>
</p:tagLst>
</file>

<file path=ppt/tags/tag217.xml><?xml version="1.0" encoding="utf-8"?>
<p:tagLst xmlns:p="http://schemas.openxmlformats.org/presentationml/2006/main">
  <p:tag name="AS_UNIQUEID" val="49"/>
</p:tagLst>
</file>

<file path=ppt/tags/tag218.xml><?xml version="1.0" encoding="utf-8"?>
<p:tagLst xmlns:p="http://schemas.openxmlformats.org/presentationml/2006/main">
  <p:tag name="AS_UNIQUEID" val="50"/>
</p:tagLst>
</file>

<file path=ppt/tags/tag219.xml><?xml version="1.0" encoding="utf-8"?>
<p:tagLst xmlns:p="http://schemas.openxmlformats.org/presentationml/2006/main">
  <p:tag name="AS_UNIQUEID" val="460"/>
</p:tagLst>
</file>

<file path=ppt/tags/tag22.xml><?xml version="1.0" encoding="utf-8"?>
<p:tagLst xmlns:p="http://schemas.openxmlformats.org/presentationml/2006/main">
  <p:tag name="AS_UNIQUEID" val="306"/>
</p:tagLst>
</file>

<file path=ppt/tags/tag220.xml><?xml version="1.0" encoding="utf-8"?>
<p:tagLst xmlns:p="http://schemas.openxmlformats.org/presentationml/2006/main">
  <p:tag name="AS_UNIQUEID" val="461"/>
</p:tagLst>
</file>

<file path=ppt/tags/tag221.xml><?xml version="1.0" encoding="utf-8"?>
<p:tagLst xmlns:p="http://schemas.openxmlformats.org/presentationml/2006/main">
  <p:tag name="AS_UNIQUEID" val="462"/>
</p:tagLst>
</file>

<file path=ppt/tags/tag222.xml><?xml version="1.0" encoding="utf-8"?>
<p:tagLst xmlns:p="http://schemas.openxmlformats.org/presentationml/2006/main">
  <p:tag name="AS_UNIQUEID" val="48"/>
</p:tagLst>
</file>

<file path=ppt/tags/tag223.xml><?xml version="1.0" encoding="utf-8"?>
<p:tagLst xmlns:p="http://schemas.openxmlformats.org/presentationml/2006/main">
  <p:tag name="AS_UNIQUEID" val="49"/>
</p:tagLst>
</file>

<file path=ppt/tags/tag224.xml><?xml version="1.0" encoding="utf-8"?>
<p:tagLst xmlns:p="http://schemas.openxmlformats.org/presentationml/2006/main">
  <p:tag name="AS_UNIQUEID" val="50"/>
</p:tagLst>
</file>

<file path=ppt/tags/tag225.xml><?xml version="1.0" encoding="utf-8"?>
<p:tagLst xmlns:p="http://schemas.openxmlformats.org/presentationml/2006/main">
  <p:tag name="AS_UNIQUEID" val="463"/>
</p:tagLst>
</file>

<file path=ppt/tags/tag226.xml><?xml version="1.0" encoding="utf-8"?>
<p:tagLst xmlns:p="http://schemas.openxmlformats.org/presentationml/2006/main">
  <p:tag name="AS_UNIQUEID" val="464"/>
</p:tagLst>
</file>

<file path=ppt/tags/tag227.xml><?xml version="1.0" encoding="utf-8"?>
<p:tagLst xmlns:p="http://schemas.openxmlformats.org/presentationml/2006/main">
  <p:tag name="AS_UNIQUEID" val="465"/>
</p:tagLst>
</file>

<file path=ppt/tags/tag228.xml><?xml version="1.0" encoding="utf-8"?>
<p:tagLst xmlns:p="http://schemas.openxmlformats.org/presentationml/2006/main">
  <p:tag name="AS_UNIQUEID" val="48"/>
</p:tagLst>
</file>

<file path=ppt/tags/tag229.xml><?xml version="1.0" encoding="utf-8"?>
<p:tagLst xmlns:p="http://schemas.openxmlformats.org/presentationml/2006/main">
  <p:tag name="AS_UNIQUEID" val="49"/>
</p:tagLst>
</file>

<file path=ppt/tags/tag23.xml><?xml version="1.0" encoding="utf-8"?>
<p:tagLst xmlns:p="http://schemas.openxmlformats.org/presentationml/2006/main">
  <p:tag name="AS_UNIQUEID" val="307"/>
</p:tagLst>
</file>

<file path=ppt/tags/tag230.xml><?xml version="1.0" encoding="utf-8"?>
<p:tagLst xmlns:p="http://schemas.openxmlformats.org/presentationml/2006/main">
  <p:tag name="AS_UNIQUEID" val="50"/>
</p:tagLst>
</file>

<file path=ppt/tags/tag231.xml><?xml version="1.0" encoding="utf-8"?>
<p:tagLst xmlns:p="http://schemas.openxmlformats.org/presentationml/2006/main">
  <p:tag name="AS_UNIQUEID" val="466"/>
</p:tagLst>
</file>

<file path=ppt/tags/tag232.xml><?xml version="1.0" encoding="utf-8"?>
<p:tagLst xmlns:p="http://schemas.openxmlformats.org/presentationml/2006/main">
  <p:tag name="AS_UNIQUEID" val="467"/>
</p:tagLst>
</file>

<file path=ppt/tags/tag233.xml><?xml version="1.0" encoding="utf-8"?>
<p:tagLst xmlns:p="http://schemas.openxmlformats.org/presentationml/2006/main">
  <p:tag name="AS_UNIQUEID" val="468"/>
</p:tagLst>
</file>

<file path=ppt/tags/tag234.xml><?xml version="1.0" encoding="utf-8"?>
<p:tagLst xmlns:p="http://schemas.openxmlformats.org/presentationml/2006/main">
  <p:tag name="AS_UNIQUEID" val="48"/>
</p:tagLst>
</file>

<file path=ppt/tags/tag235.xml><?xml version="1.0" encoding="utf-8"?>
<p:tagLst xmlns:p="http://schemas.openxmlformats.org/presentationml/2006/main">
  <p:tag name="AS_UNIQUEID" val="49"/>
</p:tagLst>
</file>

<file path=ppt/tags/tag236.xml><?xml version="1.0" encoding="utf-8"?>
<p:tagLst xmlns:p="http://schemas.openxmlformats.org/presentationml/2006/main">
  <p:tag name="AS_UNIQUEID" val="50"/>
</p:tagLst>
</file>

<file path=ppt/tags/tag237.xml><?xml version="1.0" encoding="utf-8"?>
<p:tagLst xmlns:p="http://schemas.openxmlformats.org/presentationml/2006/main">
  <p:tag name="AS_UNIQUEID" val="469"/>
</p:tagLst>
</file>

<file path=ppt/tags/tag238.xml><?xml version="1.0" encoding="utf-8"?>
<p:tagLst xmlns:p="http://schemas.openxmlformats.org/presentationml/2006/main">
  <p:tag name="AS_UNIQUEID" val="470"/>
</p:tagLst>
</file>

<file path=ppt/tags/tag239.xml><?xml version="1.0" encoding="utf-8"?>
<p:tagLst xmlns:p="http://schemas.openxmlformats.org/presentationml/2006/main">
  <p:tag name="AS_UNIQUEID" val="471"/>
</p:tagLst>
</file>

<file path=ppt/tags/tag24.xml><?xml version="1.0" encoding="utf-8"?>
<p:tagLst xmlns:p="http://schemas.openxmlformats.org/presentationml/2006/main">
  <p:tag name="AS_UNIQUEID" val="308"/>
</p:tagLst>
</file>

<file path=ppt/tags/tag240.xml><?xml version="1.0" encoding="utf-8"?>
<p:tagLst xmlns:p="http://schemas.openxmlformats.org/presentationml/2006/main">
  <p:tag name="AS_UNIQUEID" val="48"/>
</p:tagLst>
</file>

<file path=ppt/tags/tag241.xml><?xml version="1.0" encoding="utf-8"?>
<p:tagLst xmlns:p="http://schemas.openxmlformats.org/presentationml/2006/main">
  <p:tag name="AS_UNIQUEID" val="49"/>
</p:tagLst>
</file>

<file path=ppt/tags/tag242.xml><?xml version="1.0" encoding="utf-8"?>
<p:tagLst xmlns:p="http://schemas.openxmlformats.org/presentationml/2006/main">
  <p:tag name="AS_UNIQUEID" val="50"/>
</p:tagLst>
</file>

<file path=ppt/tags/tag243.xml><?xml version="1.0" encoding="utf-8"?>
<p:tagLst xmlns:p="http://schemas.openxmlformats.org/presentationml/2006/main">
  <p:tag name="AS_UNIQUEID" val="472"/>
</p:tagLst>
</file>

<file path=ppt/tags/tag244.xml><?xml version="1.0" encoding="utf-8"?>
<p:tagLst xmlns:p="http://schemas.openxmlformats.org/presentationml/2006/main">
  <p:tag name="AS_UNIQUEID" val="473"/>
</p:tagLst>
</file>

<file path=ppt/tags/tag245.xml><?xml version="1.0" encoding="utf-8"?>
<p:tagLst xmlns:p="http://schemas.openxmlformats.org/presentationml/2006/main">
  <p:tag name="AS_UNIQUEID" val="474"/>
</p:tagLst>
</file>

<file path=ppt/tags/tag246.xml><?xml version="1.0" encoding="utf-8"?>
<p:tagLst xmlns:p="http://schemas.openxmlformats.org/presentationml/2006/main">
  <p:tag name="AS_UNIQUEID" val="48"/>
</p:tagLst>
</file>

<file path=ppt/tags/tag247.xml><?xml version="1.0" encoding="utf-8"?>
<p:tagLst xmlns:p="http://schemas.openxmlformats.org/presentationml/2006/main">
  <p:tag name="AS_UNIQUEID" val="49"/>
</p:tagLst>
</file>

<file path=ppt/tags/tag248.xml><?xml version="1.0" encoding="utf-8"?>
<p:tagLst xmlns:p="http://schemas.openxmlformats.org/presentationml/2006/main">
  <p:tag name="AS_UNIQUEID" val="50"/>
</p:tagLst>
</file>

<file path=ppt/tags/tag249.xml><?xml version="1.0" encoding="utf-8"?>
<p:tagLst xmlns:p="http://schemas.openxmlformats.org/presentationml/2006/main">
  <p:tag name="AS_UNIQUEID" val="475"/>
</p:tagLst>
</file>

<file path=ppt/tags/tag25.xml><?xml version="1.0" encoding="utf-8"?>
<p:tagLst xmlns:p="http://schemas.openxmlformats.org/presentationml/2006/main">
  <p:tag name="AS_UNIQUEID" val="309"/>
</p:tagLst>
</file>

<file path=ppt/tags/tag250.xml><?xml version="1.0" encoding="utf-8"?>
<p:tagLst xmlns:p="http://schemas.openxmlformats.org/presentationml/2006/main">
  <p:tag name="AS_UNIQUEID" val="476"/>
</p:tagLst>
</file>

<file path=ppt/tags/tag251.xml><?xml version="1.0" encoding="utf-8"?>
<p:tagLst xmlns:p="http://schemas.openxmlformats.org/presentationml/2006/main">
  <p:tag name="AS_UNIQUEID" val="477"/>
</p:tagLst>
</file>

<file path=ppt/tags/tag252.xml><?xml version="1.0" encoding="utf-8"?>
<p:tagLst xmlns:p="http://schemas.openxmlformats.org/presentationml/2006/main">
  <p:tag name="AS_UNIQUEID" val="48"/>
</p:tagLst>
</file>

<file path=ppt/tags/tag253.xml><?xml version="1.0" encoding="utf-8"?>
<p:tagLst xmlns:p="http://schemas.openxmlformats.org/presentationml/2006/main">
  <p:tag name="AS_UNIQUEID" val="49"/>
</p:tagLst>
</file>

<file path=ppt/tags/tag254.xml><?xml version="1.0" encoding="utf-8"?>
<p:tagLst xmlns:p="http://schemas.openxmlformats.org/presentationml/2006/main">
  <p:tag name="AS_UNIQUEID" val="50"/>
</p:tagLst>
</file>

<file path=ppt/tags/tag255.xml><?xml version="1.0" encoding="utf-8"?>
<p:tagLst xmlns:p="http://schemas.openxmlformats.org/presentationml/2006/main">
  <p:tag name="AS_UNIQUEID" val="478"/>
</p:tagLst>
</file>

<file path=ppt/tags/tag256.xml><?xml version="1.0" encoding="utf-8"?>
<p:tagLst xmlns:p="http://schemas.openxmlformats.org/presentationml/2006/main">
  <p:tag name="AS_UNIQUEID" val="479"/>
</p:tagLst>
</file>

<file path=ppt/tags/tag257.xml><?xml version="1.0" encoding="utf-8"?>
<p:tagLst xmlns:p="http://schemas.openxmlformats.org/presentationml/2006/main">
  <p:tag name="AS_UNIQUEID" val="480"/>
</p:tagLst>
</file>

<file path=ppt/tags/tag258.xml><?xml version="1.0" encoding="utf-8"?>
<p:tagLst xmlns:p="http://schemas.openxmlformats.org/presentationml/2006/main">
  <p:tag name="AS_UNIQUEID" val="481"/>
</p:tagLst>
</file>

<file path=ppt/tags/tag259.xml><?xml version="1.0" encoding="utf-8"?>
<p:tagLst xmlns:p="http://schemas.openxmlformats.org/presentationml/2006/main">
  <p:tag name="AS_UNIQUEID" val="48"/>
</p:tagLst>
</file>

<file path=ppt/tags/tag26.xml><?xml version="1.0" encoding="utf-8"?>
<p:tagLst xmlns:p="http://schemas.openxmlformats.org/presentationml/2006/main">
  <p:tag name="AS_UNIQUEID" val="364"/>
</p:tagLst>
</file>

<file path=ppt/tags/tag260.xml><?xml version="1.0" encoding="utf-8"?>
<p:tagLst xmlns:p="http://schemas.openxmlformats.org/presentationml/2006/main">
  <p:tag name="AS_UNIQUEID" val="49"/>
</p:tagLst>
</file>

<file path=ppt/tags/tag261.xml><?xml version="1.0" encoding="utf-8"?>
<p:tagLst xmlns:p="http://schemas.openxmlformats.org/presentationml/2006/main">
  <p:tag name="AS_UNIQUEID" val="50"/>
</p:tagLst>
</file>

<file path=ppt/tags/tag262.xml><?xml version="1.0" encoding="utf-8"?>
<p:tagLst xmlns:p="http://schemas.openxmlformats.org/presentationml/2006/main">
  <p:tag name="AS_UNIQUEID" val="482"/>
</p:tagLst>
</file>

<file path=ppt/tags/tag263.xml><?xml version="1.0" encoding="utf-8"?>
<p:tagLst xmlns:p="http://schemas.openxmlformats.org/presentationml/2006/main">
  <p:tag name="AS_UNIQUEID" val="483"/>
</p:tagLst>
</file>

<file path=ppt/tags/tag264.xml><?xml version="1.0" encoding="utf-8"?>
<p:tagLst xmlns:p="http://schemas.openxmlformats.org/presentationml/2006/main">
  <p:tag name="AS_UNIQUEID" val="484"/>
</p:tagLst>
</file>

<file path=ppt/tags/tag265.xml><?xml version="1.0" encoding="utf-8"?>
<p:tagLst xmlns:p="http://schemas.openxmlformats.org/presentationml/2006/main">
  <p:tag name="AS_UNIQUEID" val="485"/>
</p:tagLst>
</file>

<file path=ppt/tags/tag266.xml><?xml version="1.0" encoding="utf-8"?>
<p:tagLst xmlns:p="http://schemas.openxmlformats.org/presentationml/2006/main">
  <p:tag name="AS_UNIQUEID" val="486"/>
</p:tagLst>
</file>

<file path=ppt/tags/tag267.xml><?xml version="1.0" encoding="utf-8"?>
<p:tagLst xmlns:p="http://schemas.openxmlformats.org/presentationml/2006/main">
  <p:tag name="AS_UNIQUEID" val="48"/>
</p:tagLst>
</file>

<file path=ppt/tags/tag268.xml><?xml version="1.0" encoding="utf-8"?>
<p:tagLst xmlns:p="http://schemas.openxmlformats.org/presentationml/2006/main">
  <p:tag name="AS_UNIQUEID" val="49"/>
</p:tagLst>
</file>

<file path=ppt/tags/tag269.xml><?xml version="1.0" encoding="utf-8"?>
<p:tagLst xmlns:p="http://schemas.openxmlformats.org/presentationml/2006/main">
  <p:tag name="AS_UNIQUEID" val="50"/>
</p:tagLst>
</file>

<file path=ppt/tags/tag27.xml><?xml version="1.0" encoding="utf-8"?>
<p:tagLst xmlns:p="http://schemas.openxmlformats.org/presentationml/2006/main">
  <p:tag name="AS_UNIQUEID" val="311"/>
</p:tagLst>
</file>

<file path=ppt/tags/tag270.xml><?xml version="1.0" encoding="utf-8"?>
<p:tagLst xmlns:p="http://schemas.openxmlformats.org/presentationml/2006/main">
  <p:tag name="AS_UNIQUEID" val="487"/>
</p:tagLst>
</file>

<file path=ppt/tags/tag271.xml><?xml version="1.0" encoding="utf-8"?>
<p:tagLst xmlns:p="http://schemas.openxmlformats.org/presentationml/2006/main">
  <p:tag name="AS_UNIQUEID" val="488"/>
</p:tagLst>
</file>

<file path=ppt/tags/tag272.xml><?xml version="1.0" encoding="utf-8"?>
<p:tagLst xmlns:p="http://schemas.openxmlformats.org/presentationml/2006/main">
  <p:tag name="AS_UNIQUEID" val="489"/>
</p:tagLst>
</file>

<file path=ppt/tags/tag273.xml><?xml version="1.0" encoding="utf-8"?>
<p:tagLst xmlns:p="http://schemas.openxmlformats.org/presentationml/2006/main">
  <p:tag name="AS_UNIQUEID" val="490"/>
</p:tagLst>
</file>

<file path=ppt/tags/tag274.xml><?xml version="1.0" encoding="utf-8"?>
<p:tagLst xmlns:p="http://schemas.openxmlformats.org/presentationml/2006/main">
  <p:tag name="AS_UNIQUEID" val="491"/>
</p:tagLst>
</file>

<file path=ppt/tags/tag275.xml><?xml version="1.0" encoding="utf-8"?>
<p:tagLst xmlns:p="http://schemas.openxmlformats.org/presentationml/2006/main">
  <p:tag name="AS_UNIQUEID" val="48"/>
</p:tagLst>
</file>

<file path=ppt/tags/tag276.xml><?xml version="1.0" encoding="utf-8"?>
<p:tagLst xmlns:p="http://schemas.openxmlformats.org/presentationml/2006/main">
  <p:tag name="AS_UNIQUEID" val="49"/>
</p:tagLst>
</file>

<file path=ppt/tags/tag277.xml><?xml version="1.0" encoding="utf-8"?>
<p:tagLst xmlns:p="http://schemas.openxmlformats.org/presentationml/2006/main">
  <p:tag name="AS_UNIQUEID" val="50"/>
</p:tagLst>
</file>

<file path=ppt/tags/tag278.xml><?xml version="1.0" encoding="utf-8"?>
<p:tagLst xmlns:p="http://schemas.openxmlformats.org/presentationml/2006/main">
  <p:tag name="AS_UNIQUEID" val="492"/>
</p:tagLst>
</file>

<file path=ppt/tags/tag279.xml><?xml version="1.0" encoding="utf-8"?>
<p:tagLst xmlns:p="http://schemas.openxmlformats.org/presentationml/2006/main">
  <p:tag name="AS_UNIQUEID" val="493"/>
</p:tagLst>
</file>

<file path=ppt/tags/tag28.xml><?xml version="1.0" encoding="utf-8"?>
<p:tagLst xmlns:p="http://schemas.openxmlformats.org/presentationml/2006/main">
  <p:tag name="AS_UNIQUEID" val="312"/>
</p:tagLst>
</file>

<file path=ppt/tags/tag280.xml><?xml version="1.0" encoding="utf-8"?>
<p:tagLst xmlns:p="http://schemas.openxmlformats.org/presentationml/2006/main">
  <p:tag name="AS_UNIQUEID" val="494"/>
</p:tagLst>
</file>

<file path=ppt/tags/tag281.xml><?xml version="1.0" encoding="utf-8"?>
<p:tagLst xmlns:p="http://schemas.openxmlformats.org/presentationml/2006/main">
  <p:tag name="AS_UNIQUEID" val="495"/>
</p:tagLst>
</file>

<file path=ppt/tags/tag282.xml><?xml version="1.0" encoding="utf-8"?>
<p:tagLst xmlns:p="http://schemas.openxmlformats.org/presentationml/2006/main">
  <p:tag name="AS_UNIQUEID" val="496"/>
</p:tagLst>
</file>

<file path=ppt/tags/tag283.xml><?xml version="1.0" encoding="utf-8"?>
<p:tagLst xmlns:p="http://schemas.openxmlformats.org/presentationml/2006/main">
  <p:tag name="AS_UNIQUEID" val="48"/>
</p:tagLst>
</file>

<file path=ppt/tags/tag284.xml><?xml version="1.0" encoding="utf-8"?>
<p:tagLst xmlns:p="http://schemas.openxmlformats.org/presentationml/2006/main">
  <p:tag name="AS_UNIQUEID" val="49"/>
</p:tagLst>
</file>

<file path=ppt/tags/tag285.xml><?xml version="1.0" encoding="utf-8"?>
<p:tagLst xmlns:p="http://schemas.openxmlformats.org/presentationml/2006/main">
  <p:tag name="AS_UNIQUEID" val="50"/>
</p:tagLst>
</file>

<file path=ppt/tags/tag286.xml><?xml version="1.0" encoding="utf-8"?>
<p:tagLst xmlns:p="http://schemas.openxmlformats.org/presentationml/2006/main">
  <p:tag name="AS_UNIQUEID" val="497"/>
</p:tagLst>
</file>

<file path=ppt/tags/tag287.xml><?xml version="1.0" encoding="utf-8"?>
<p:tagLst xmlns:p="http://schemas.openxmlformats.org/presentationml/2006/main">
  <p:tag name="AS_UNIQUEID" val="498"/>
</p:tagLst>
</file>

<file path=ppt/tags/tag288.xml><?xml version="1.0" encoding="utf-8"?>
<p:tagLst xmlns:p="http://schemas.openxmlformats.org/presentationml/2006/main">
  <p:tag name="AS_UNIQUEID" val="499"/>
</p:tagLst>
</file>

<file path=ppt/tags/tag289.xml><?xml version="1.0" encoding="utf-8"?>
<p:tagLst xmlns:p="http://schemas.openxmlformats.org/presentationml/2006/main">
  <p:tag name="AS_UNIQUEID" val="500"/>
</p:tagLst>
</file>

<file path=ppt/tags/tag29.xml><?xml version="1.0" encoding="utf-8"?>
<p:tagLst xmlns:p="http://schemas.openxmlformats.org/presentationml/2006/main">
  <p:tag name="AS_UNIQUEID" val="313"/>
</p:tagLst>
</file>

<file path=ppt/tags/tag290.xml><?xml version="1.0" encoding="utf-8"?>
<p:tagLst xmlns:p="http://schemas.openxmlformats.org/presentationml/2006/main">
  <p:tag name="AS_UNIQUEID" val="501"/>
</p:tagLst>
</file>

<file path=ppt/tags/tag291.xml><?xml version="1.0" encoding="utf-8"?>
<p:tagLst xmlns:p="http://schemas.openxmlformats.org/presentationml/2006/main">
  <p:tag name="AS_UNIQUEID" val="48"/>
</p:tagLst>
</file>

<file path=ppt/tags/tag292.xml><?xml version="1.0" encoding="utf-8"?>
<p:tagLst xmlns:p="http://schemas.openxmlformats.org/presentationml/2006/main">
  <p:tag name="AS_UNIQUEID" val="49"/>
</p:tagLst>
</file>

<file path=ppt/tags/tag293.xml><?xml version="1.0" encoding="utf-8"?>
<p:tagLst xmlns:p="http://schemas.openxmlformats.org/presentationml/2006/main">
  <p:tag name="AS_UNIQUEID" val="50"/>
</p:tagLst>
</file>

<file path=ppt/tags/tag294.xml><?xml version="1.0" encoding="utf-8"?>
<p:tagLst xmlns:p="http://schemas.openxmlformats.org/presentationml/2006/main">
  <p:tag name="AS_UNIQUEID" val="502"/>
</p:tagLst>
</file>

<file path=ppt/tags/tag295.xml><?xml version="1.0" encoding="utf-8"?>
<p:tagLst xmlns:p="http://schemas.openxmlformats.org/presentationml/2006/main">
  <p:tag name="AS_UNIQUEID" val="503"/>
</p:tagLst>
</file>

<file path=ppt/tags/tag296.xml><?xml version="1.0" encoding="utf-8"?>
<p:tagLst xmlns:p="http://schemas.openxmlformats.org/presentationml/2006/main">
  <p:tag name="AS_UNIQUEID" val="504"/>
</p:tagLst>
</file>

<file path=ppt/tags/tag297.xml><?xml version="1.0" encoding="utf-8"?>
<p:tagLst xmlns:p="http://schemas.openxmlformats.org/presentationml/2006/main">
  <p:tag name="AS_UNIQUEID" val="505"/>
</p:tagLst>
</file>

<file path=ppt/tags/tag298.xml><?xml version="1.0" encoding="utf-8"?>
<p:tagLst xmlns:p="http://schemas.openxmlformats.org/presentationml/2006/main">
  <p:tag name="AS_UNIQUEID" val="506"/>
</p:tagLst>
</file>

<file path=ppt/tags/tag299.xml><?xml version="1.0" encoding="utf-8"?>
<p:tagLst xmlns:p="http://schemas.openxmlformats.org/presentationml/2006/main">
  <p:tag name="AS_UNIQUEID" val="48"/>
</p:tagLst>
</file>

<file path=ppt/tags/tag3.xml><?xml version="1.0" encoding="utf-8"?>
<p:tagLst xmlns:p="http://schemas.openxmlformats.org/presentationml/2006/main">
  <p:tag name="AS_UNIQUEID" val="287"/>
</p:tagLst>
</file>

<file path=ppt/tags/tag30.xml><?xml version="1.0" encoding="utf-8"?>
<p:tagLst xmlns:p="http://schemas.openxmlformats.org/presentationml/2006/main">
  <p:tag name="AS_UNIQUEID" val="314"/>
</p:tagLst>
</file>

<file path=ppt/tags/tag300.xml><?xml version="1.0" encoding="utf-8"?>
<p:tagLst xmlns:p="http://schemas.openxmlformats.org/presentationml/2006/main">
  <p:tag name="AS_UNIQUEID" val="49"/>
</p:tagLst>
</file>

<file path=ppt/tags/tag301.xml><?xml version="1.0" encoding="utf-8"?>
<p:tagLst xmlns:p="http://schemas.openxmlformats.org/presentationml/2006/main">
  <p:tag name="AS_UNIQUEID" val="50"/>
</p:tagLst>
</file>

<file path=ppt/tags/tag302.xml><?xml version="1.0" encoding="utf-8"?>
<p:tagLst xmlns:p="http://schemas.openxmlformats.org/presentationml/2006/main">
  <p:tag name="AS_UNIQUEID" val="507"/>
</p:tagLst>
</file>

<file path=ppt/tags/tag303.xml><?xml version="1.0" encoding="utf-8"?>
<p:tagLst xmlns:p="http://schemas.openxmlformats.org/presentationml/2006/main">
  <p:tag name="AS_UNIQUEID" val="508"/>
</p:tagLst>
</file>

<file path=ppt/tags/tag304.xml><?xml version="1.0" encoding="utf-8"?>
<p:tagLst xmlns:p="http://schemas.openxmlformats.org/presentationml/2006/main">
  <p:tag name="AS_UNIQUEID" val="509"/>
</p:tagLst>
</file>

<file path=ppt/tags/tag305.xml><?xml version="1.0" encoding="utf-8"?>
<p:tagLst xmlns:p="http://schemas.openxmlformats.org/presentationml/2006/main">
  <p:tag name="AS_UNIQUEID" val="510"/>
</p:tagLst>
</file>

<file path=ppt/tags/tag306.xml><?xml version="1.0" encoding="utf-8"?>
<p:tagLst xmlns:p="http://schemas.openxmlformats.org/presentationml/2006/main">
  <p:tag name="AS_UNIQUEID" val="511"/>
</p:tagLst>
</file>

<file path=ppt/tags/tag307.xml><?xml version="1.0" encoding="utf-8"?>
<p:tagLst xmlns:p="http://schemas.openxmlformats.org/presentationml/2006/main">
  <p:tag name="AS_UNIQUEID" val="48"/>
</p:tagLst>
</file>

<file path=ppt/tags/tag308.xml><?xml version="1.0" encoding="utf-8"?>
<p:tagLst xmlns:p="http://schemas.openxmlformats.org/presentationml/2006/main">
  <p:tag name="AS_UNIQUEID" val="49"/>
</p:tagLst>
</file>

<file path=ppt/tags/tag309.xml><?xml version="1.0" encoding="utf-8"?>
<p:tagLst xmlns:p="http://schemas.openxmlformats.org/presentationml/2006/main">
  <p:tag name="AS_UNIQUEID" val="50"/>
</p:tagLst>
</file>

<file path=ppt/tags/tag31.xml><?xml version="1.0" encoding="utf-8"?>
<p:tagLst xmlns:p="http://schemas.openxmlformats.org/presentationml/2006/main">
  <p:tag name="AS_UNIQUEID" val="315"/>
</p:tagLst>
</file>

<file path=ppt/tags/tag310.xml><?xml version="1.0" encoding="utf-8"?>
<p:tagLst xmlns:p="http://schemas.openxmlformats.org/presentationml/2006/main">
  <p:tag name="AS_UNIQUEID" val="512"/>
</p:tagLst>
</file>

<file path=ppt/tags/tag311.xml><?xml version="1.0" encoding="utf-8"?>
<p:tagLst xmlns:p="http://schemas.openxmlformats.org/presentationml/2006/main">
  <p:tag name="AS_UNIQUEID" val="513"/>
</p:tagLst>
</file>

<file path=ppt/tags/tag312.xml><?xml version="1.0" encoding="utf-8"?>
<p:tagLst xmlns:p="http://schemas.openxmlformats.org/presentationml/2006/main">
  <p:tag name="AS_UNIQUEID" val="514"/>
</p:tagLst>
</file>

<file path=ppt/tags/tag313.xml><?xml version="1.0" encoding="utf-8"?>
<p:tagLst xmlns:p="http://schemas.openxmlformats.org/presentationml/2006/main">
  <p:tag name="AS_UNIQUEID" val="515"/>
</p:tagLst>
</file>

<file path=ppt/tags/tag314.xml><?xml version="1.0" encoding="utf-8"?>
<p:tagLst xmlns:p="http://schemas.openxmlformats.org/presentationml/2006/main">
  <p:tag name="AS_UNIQUEID" val="516"/>
</p:tagLst>
</file>

<file path=ppt/tags/tag315.xml><?xml version="1.0" encoding="utf-8"?>
<p:tagLst xmlns:p="http://schemas.openxmlformats.org/presentationml/2006/main">
  <p:tag name="AS_UNIQUEID" val="48"/>
</p:tagLst>
</file>

<file path=ppt/tags/tag316.xml><?xml version="1.0" encoding="utf-8"?>
<p:tagLst xmlns:p="http://schemas.openxmlformats.org/presentationml/2006/main">
  <p:tag name="AS_UNIQUEID" val="49"/>
</p:tagLst>
</file>

<file path=ppt/tags/tag317.xml><?xml version="1.0" encoding="utf-8"?>
<p:tagLst xmlns:p="http://schemas.openxmlformats.org/presentationml/2006/main">
  <p:tag name="AS_UNIQUEID" val="50"/>
</p:tagLst>
</file>

<file path=ppt/tags/tag318.xml><?xml version="1.0" encoding="utf-8"?>
<p:tagLst xmlns:p="http://schemas.openxmlformats.org/presentationml/2006/main">
  <p:tag name="AS_UNIQUEID" val="517"/>
</p:tagLst>
</file>

<file path=ppt/tags/tag319.xml><?xml version="1.0" encoding="utf-8"?>
<p:tagLst xmlns:p="http://schemas.openxmlformats.org/presentationml/2006/main">
  <p:tag name="AS_UNIQUEID" val="518"/>
</p:tagLst>
</file>

<file path=ppt/tags/tag32.xml><?xml version="1.0" encoding="utf-8"?>
<p:tagLst xmlns:p="http://schemas.openxmlformats.org/presentationml/2006/main">
  <p:tag name="AS_UNIQUEID" val="316"/>
</p:tagLst>
</file>

<file path=ppt/tags/tag320.xml><?xml version="1.0" encoding="utf-8"?>
<p:tagLst xmlns:p="http://schemas.openxmlformats.org/presentationml/2006/main">
  <p:tag name="AS_UNIQUEID" val="519"/>
</p:tagLst>
</file>

<file path=ppt/tags/tag321.xml><?xml version="1.0" encoding="utf-8"?>
<p:tagLst xmlns:p="http://schemas.openxmlformats.org/presentationml/2006/main">
  <p:tag name="AS_UNIQUEID" val="520"/>
</p:tagLst>
</file>

<file path=ppt/tags/tag322.xml><?xml version="1.0" encoding="utf-8"?>
<p:tagLst xmlns:p="http://schemas.openxmlformats.org/presentationml/2006/main">
  <p:tag name="AS_UNIQUEID" val="521"/>
</p:tagLst>
</file>

<file path=ppt/tags/tag323.xml><?xml version="1.0" encoding="utf-8"?>
<p:tagLst xmlns:p="http://schemas.openxmlformats.org/presentationml/2006/main">
  <p:tag name="AS_UNIQUEID" val="48"/>
</p:tagLst>
</file>

<file path=ppt/tags/tag324.xml><?xml version="1.0" encoding="utf-8"?>
<p:tagLst xmlns:p="http://schemas.openxmlformats.org/presentationml/2006/main">
  <p:tag name="AS_UNIQUEID" val="49"/>
</p:tagLst>
</file>

<file path=ppt/tags/tag325.xml><?xml version="1.0" encoding="utf-8"?>
<p:tagLst xmlns:p="http://schemas.openxmlformats.org/presentationml/2006/main">
  <p:tag name="AS_UNIQUEID" val="50"/>
</p:tagLst>
</file>

<file path=ppt/tags/tag326.xml><?xml version="1.0" encoding="utf-8"?>
<p:tagLst xmlns:p="http://schemas.openxmlformats.org/presentationml/2006/main">
  <p:tag name="AS_UNIQUEID" val="522"/>
</p:tagLst>
</file>

<file path=ppt/tags/tag327.xml><?xml version="1.0" encoding="utf-8"?>
<p:tagLst xmlns:p="http://schemas.openxmlformats.org/presentationml/2006/main">
  <p:tag name="AS_UNIQUEID" val="523"/>
</p:tagLst>
</file>

<file path=ppt/tags/tag328.xml><?xml version="1.0" encoding="utf-8"?>
<p:tagLst xmlns:p="http://schemas.openxmlformats.org/presentationml/2006/main">
  <p:tag name="AS_UNIQUEID" val="524"/>
</p:tagLst>
</file>

<file path=ppt/tags/tag329.xml><?xml version="1.0" encoding="utf-8"?>
<p:tagLst xmlns:p="http://schemas.openxmlformats.org/presentationml/2006/main">
  <p:tag name="AS_UNIQUEID" val="525"/>
</p:tagLst>
</file>

<file path=ppt/tags/tag33.xml><?xml version="1.0" encoding="utf-8"?>
<p:tagLst xmlns:p="http://schemas.openxmlformats.org/presentationml/2006/main">
  <p:tag name="AS_UNIQUEID" val="317"/>
</p:tagLst>
</file>

<file path=ppt/tags/tag330.xml><?xml version="1.0" encoding="utf-8"?>
<p:tagLst xmlns:p="http://schemas.openxmlformats.org/presentationml/2006/main">
  <p:tag name="AS_UNIQUEID" val="526"/>
</p:tagLst>
</file>

<file path=ppt/tags/tag331.xml><?xml version="1.0" encoding="utf-8"?>
<p:tagLst xmlns:p="http://schemas.openxmlformats.org/presentationml/2006/main">
  <p:tag name="AS_UNIQUEID" val="48"/>
</p:tagLst>
</file>

<file path=ppt/tags/tag332.xml><?xml version="1.0" encoding="utf-8"?>
<p:tagLst xmlns:p="http://schemas.openxmlformats.org/presentationml/2006/main">
  <p:tag name="AS_UNIQUEID" val="49"/>
</p:tagLst>
</file>

<file path=ppt/tags/tag333.xml><?xml version="1.0" encoding="utf-8"?>
<p:tagLst xmlns:p="http://schemas.openxmlformats.org/presentationml/2006/main">
  <p:tag name="AS_UNIQUEID" val="50"/>
</p:tagLst>
</file>

<file path=ppt/tags/tag334.xml><?xml version="1.0" encoding="utf-8"?>
<p:tagLst xmlns:p="http://schemas.openxmlformats.org/presentationml/2006/main">
  <p:tag name="AS_UNIQUEID" val="527"/>
</p:tagLst>
</file>

<file path=ppt/tags/tag335.xml><?xml version="1.0" encoding="utf-8"?>
<p:tagLst xmlns:p="http://schemas.openxmlformats.org/presentationml/2006/main">
  <p:tag name="AS_UNIQUEID" val="528"/>
</p:tagLst>
</file>

<file path=ppt/tags/tag336.xml><?xml version="1.0" encoding="utf-8"?>
<p:tagLst xmlns:p="http://schemas.openxmlformats.org/presentationml/2006/main">
  <p:tag name="AS_UNIQUEID" val="529"/>
</p:tagLst>
</file>

<file path=ppt/tags/tag337.xml><?xml version="1.0" encoding="utf-8"?>
<p:tagLst xmlns:p="http://schemas.openxmlformats.org/presentationml/2006/main">
  <p:tag name="AS_UNIQUEID" val="530"/>
</p:tagLst>
</file>

<file path=ppt/tags/tag338.xml><?xml version="1.0" encoding="utf-8"?>
<p:tagLst xmlns:p="http://schemas.openxmlformats.org/presentationml/2006/main">
  <p:tag name="AS_UNIQUEID" val="531"/>
</p:tagLst>
</file>

<file path=ppt/tags/tag339.xml><?xml version="1.0" encoding="utf-8"?>
<p:tagLst xmlns:p="http://schemas.openxmlformats.org/presentationml/2006/main">
  <p:tag name="AS_UNIQUEID" val="48"/>
</p:tagLst>
</file>

<file path=ppt/tags/tag34.xml><?xml version="1.0" encoding="utf-8"?>
<p:tagLst xmlns:p="http://schemas.openxmlformats.org/presentationml/2006/main">
  <p:tag name="AS_UNIQUEID" val="318"/>
</p:tagLst>
</file>

<file path=ppt/tags/tag340.xml><?xml version="1.0" encoding="utf-8"?>
<p:tagLst xmlns:p="http://schemas.openxmlformats.org/presentationml/2006/main">
  <p:tag name="AS_UNIQUEID" val="49"/>
</p:tagLst>
</file>

<file path=ppt/tags/tag341.xml><?xml version="1.0" encoding="utf-8"?>
<p:tagLst xmlns:p="http://schemas.openxmlformats.org/presentationml/2006/main">
  <p:tag name="AS_UNIQUEID" val="50"/>
</p:tagLst>
</file>

<file path=ppt/tags/tag342.xml><?xml version="1.0" encoding="utf-8"?>
<p:tagLst xmlns:p="http://schemas.openxmlformats.org/presentationml/2006/main">
  <p:tag name="AS_UNIQUEID" val="532"/>
</p:tagLst>
</file>

<file path=ppt/tags/tag343.xml><?xml version="1.0" encoding="utf-8"?>
<p:tagLst xmlns:p="http://schemas.openxmlformats.org/presentationml/2006/main">
  <p:tag name="AS_UNIQUEID" val="533"/>
</p:tagLst>
</file>

<file path=ppt/tags/tag344.xml><?xml version="1.0" encoding="utf-8"?>
<p:tagLst xmlns:p="http://schemas.openxmlformats.org/presentationml/2006/main">
  <p:tag name="AS_UNIQUEID" val="534"/>
</p:tagLst>
</file>

<file path=ppt/tags/tag345.xml><?xml version="1.0" encoding="utf-8"?>
<p:tagLst xmlns:p="http://schemas.openxmlformats.org/presentationml/2006/main">
  <p:tag name="AS_UNIQUEID" val="535"/>
</p:tagLst>
</file>

<file path=ppt/tags/tag346.xml><?xml version="1.0" encoding="utf-8"?>
<p:tagLst xmlns:p="http://schemas.openxmlformats.org/presentationml/2006/main">
  <p:tag name="AS_UNIQUEID" val="536"/>
</p:tagLst>
</file>

<file path=ppt/tags/tag347.xml><?xml version="1.0" encoding="utf-8"?>
<p:tagLst xmlns:p="http://schemas.openxmlformats.org/presentationml/2006/main">
  <p:tag name="AS_UNIQUEID" val="48"/>
</p:tagLst>
</file>

<file path=ppt/tags/tag348.xml><?xml version="1.0" encoding="utf-8"?>
<p:tagLst xmlns:p="http://schemas.openxmlformats.org/presentationml/2006/main">
  <p:tag name="AS_UNIQUEID" val="49"/>
</p:tagLst>
</file>

<file path=ppt/tags/tag349.xml><?xml version="1.0" encoding="utf-8"?>
<p:tagLst xmlns:p="http://schemas.openxmlformats.org/presentationml/2006/main">
  <p:tag name="AS_UNIQUEID" val="537"/>
</p:tagLst>
</file>

<file path=ppt/tags/tag35.xml><?xml version="1.0" encoding="utf-8"?>
<p:tagLst xmlns:p="http://schemas.openxmlformats.org/presentationml/2006/main">
  <p:tag name="AS_UNIQUEID" val="365"/>
</p:tagLst>
</file>

<file path=ppt/tags/tag350.xml><?xml version="1.0" encoding="utf-8"?>
<p:tagLst xmlns:p="http://schemas.openxmlformats.org/presentationml/2006/main">
  <p:tag name="AS_UNIQUEID" val="538"/>
</p:tagLst>
</file>

<file path=ppt/tags/tag351.xml><?xml version="1.0" encoding="utf-8"?>
<p:tagLst xmlns:p="http://schemas.openxmlformats.org/presentationml/2006/main">
  <p:tag name="AS_UNIQUEID" val="539"/>
</p:tagLst>
</file>

<file path=ppt/tags/tag352.xml><?xml version="1.0" encoding="utf-8"?>
<p:tagLst xmlns:p="http://schemas.openxmlformats.org/presentationml/2006/main">
  <p:tag name="AS_UNIQUEID" val="540"/>
</p:tagLst>
</file>

<file path=ppt/tags/tag353.xml><?xml version="1.0" encoding="utf-8"?>
<p:tagLst xmlns:p="http://schemas.openxmlformats.org/presentationml/2006/main">
  <p:tag name="AS_UNIQUEID" val="50"/>
</p:tagLst>
</file>

<file path=ppt/tags/tag354.xml><?xml version="1.0" encoding="utf-8"?>
<p:tagLst xmlns:p="http://schemas.openxmlformats.org/presentationml/2006/main">
  <p:tag name="AS_UNIQUEID" val="541"/>
</p:tagLst>
</file>

<file path=ppt/tags/tag355.xml><?xml version="1.0" encoding="utf-8"?>
<p:tagLst xmlns:p="http://schemas.openxmlformats.org/presentationml/2006/main">
  <p:tag name="AS_UNIQUEID" val="542"/>
</p:tagLst>
</file>

<file path=ppt/tags/tag356.xml><?xml version="1.0" encoding="utf-8"?>
<p:tagLst xmlns:p="http://schemas.openxmlformats.org/presentationml/2006/main">
  <p:tag name="AS_UNIQUEID" val="48"/>
</p:tagLst>
</file>

<file path=ppt/tags/tag357.xml><?xml version="1.0" encoding="utf-8"?>
<p:tagLst xmlns:p="http://schemas.openxmlformats.org/presentationml/2006/main">
  <p:tag name="AS_UNIQUEID" val="49"/>
</p:tagLst>
</file>

<file path=ppt/tags/tag358.xml><?xml version="1.0" encoding="utf-8"?>
<p:tagLst xmlns:p="http://schemas.openxmlformats.org/presentationml/2006/main">
  <p:tag name="AS_UNIQUEID" val="543"/>
</p:tagLst>
</file>

<file path=ppt/tags/tag359.xml><?xml version="1.0" encoding="utf-8"?>
<p:tagLst xmlns:p="http://schemas.openxmlformats.org/presentationml/2006/main">
  <p:tag name="AS_UNIQUEID" val="544"/>
</p:tagLst>
</file>

<file path=ppt/tags/tag36.xml><?xml version="1.0" encoding="utf-8"?>
<p:tagLst xmlns:p="http://schemas.openxmlformats.org/presentationml/2006/main">
  <p:tag name="AS_UNIQUEID" val="320"/>
</p:tagLst>
</file>

<file path=ppt/tags/tag360.xml><?xml version="1.0" encoding="utf-8"?>
<p:tagLst xmlns:p="http://schemas.openxmlformats.org/presentationml/2006/main">
  <p:tag name="AS_UNIQUEID" val="545"/>
</p:tagLst>
</file>

<file path=ppt/tags/tag361.xml><?xml version="1.0" encoding="utf-8"?>
<p:tagLst xmlns:p="http://schemas.openxmlformats.org/presentationml/2006/main">
  <p:tag name="AS_UNIQUEID" val="546"/>
</p:tagLst>
</file>

<file path=ppt/tags/tag362.xml><?xml version="1.0" encoding="utf-8"?>
<p:tagLst xmlns:p="http://schemas.openxmlformats.org/presentationml/2006/main">
  <p:tag name="AS_UNIQUEID" val="50"/>
</p:tagLst>
</file>

<file path=ppt/tags/tag363.xml><?xml version="1.0" encoding="utf-8"?>
<p:tagLst xmlns:p="http://schemas.openxmlformats.org/presentationml/2006/main">
  <p:tag name="AS_UNIQUEID" val="547"/>
</p:tagLst>
</file>

<file path=ppt/tags/tag364.xml><?xml version="1.0" encoding="utf-8"?>
<p:tagLst xmlns:p="http://schemas.openxmlformats.org/presentationml/2006/main">
  <p:tag name="AS_UNIQUEID" val="549"/>
</p:tagLst>
</file>

<file path=ppt/tags/tag365.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37.xml><?xml version="1.0" encoding="utf-8"?>
<p:tagLst xmlns:p="http://schemas.openxmlformats.org/presentationml/2006/main">
  <p:tag name="AS_UNIQUEID" val="321"/>
</p:tagLst>
</file>

<file path=ppt/tags/tag38.xml><?xml version="1.0" encoding="utf-8"?>
<p:tagLst xmlns:p="http://schemas.openxmlformats.org/presentationml/2006/main">
  <p:tag name="AS_UNIQUEID" val="322"/>
</p:tagLst>
</file>

<file path=ppt/tags/tag39.xml><?xml version="1.0" encoding="utf-8"?>
<p:tagLst xmlns:p="http://schemas.openxmlformats.org/presentationml/2006/main">
  <p:tag name="AS_UNIQUEID" val="323"/>
</p:tagLst>
</file>

<file path=ppt/tags/tag4.xml><?xml version="1.0" encoding="utf-8"?>
<p:tagLst xmlns:p="http://schemas.openxmlformats.org/presentationml/2006/main">
  <p:tag name="AS_UNIQUEID" val="288"/>
</p:tagLst>
</file>

<file path=ppt/tags/tag40.xml><?xml version="1.0" encoding="utf-8"?>
<p:tagLst xmlns:p="http://schemas.openxmlformats.org/presentationml/2006/main">
  <p:tag name="AS_UNIQUEID" val="366"/>
</p:tagLst>
</file>

<file path=ppt/tags/tag41.xml><?xml version="1.0" encoding="utf-8"?>
<p:tagLst xmlns:p="http://schemas.openxmlformats.org/presentationml/2006/main">
  <p:tag name="AS_UNIQUEID" val="325"/>
</p:tagLst>
</file>

<file path=ppt/tags/tag42.xml><?xml version="1.0" encoding="utf-8"?>
<p:tagLst xmlns:p="http://schemas.openxmlformats.org/presentationml/2006/main">
  <p:tag name="AS_UNIQUEID" val="326"/>
</p:tagLst>
</file>

<file path=ppt/tags/tag43.xml><?xml version="1.0" encoding="utf-8"?>
<p:tagLst xmlns:p="http://schemas.openxmlformats.org/presentationml/2006/main">
  <p:tag name="AS_UNIQUEID" val="327"/>
</p:tagLst>
</file>

<file path=ppt/tags/tag44.xml><?xml version="1.0" encoding="utf-8"?>
<p:tagLst xmlns:p="http://schemas.openxmlformats.org/presentationml/2006/main">
  <p:tag name="AS_UNIQUEID" val="367"/>
</p:tagLst>
</file>

<file path=ppt/tags/tag45.xml><?xml version="1.0" encoding="utf-8"?>
<p:tagLst xmlns:p="http://schemas.openxmlformats.org/presentationml/2006/main">
  <p:tag name="AS_UNIQUEID" val="329"/>
</p:tagLst>
</file>

<file path=ppt/tags/tag46.xml><?xml version="1.0" encoding="utf-8"?>
<p:tagLst xmlns:p="http://schemas.openxmlformats.org/presentationml/2006/main">
  <p:tag name="AS_UNIQUEID" val="330"/>
</p:tagLst>
</file>

<file path=ppt/tags/tag47.xml><?xml version="1.0" encoding="utf-8"?>
<p:tagLst xmlns:p="http://schemas.openxmlformats.org/presentationml/2006/main">
  <p:tag name="AS_UNIQUEID" val="331"/>
</p:tagLst>
</file>

<file path=ppt/tags/tag48.xml><?xml version="1.0" encoding="utf-8"?>
<p:tagLst xmlns:p="http://schemas.openxmlformats.org/presentationml/2006/main">
  <p:tag name="AS_UNIQUEID" val="332"/>
</p:tagLst>
</file>

<file path=ppt/tags/tag49.xml><?xml version="1.0" encoding="utf-8"?>
<p:tagLst xmlns:p="http://schemas.openxmlformats.org/presentationml/2006/main">
  <p:tag name="AS_UNIQUEID" val="333"/>
</p:tagLst>
</file>

<file path=ppt/tags/tag5.xml><?xml version="1.0" encoding="utf-8"?>
<p:tagLst xmlns:p="http://schemas.openxmlformats.org/presentationml/2006/main">
  <p:tag name="AS_UNIQUEID" val="289"/>
</p:tagLst>
</file>

<file path=ppt/tags/tag50.xml><?xml version="1.0" encoding="utf-8"?>
<p:tagLst xmlns:p="http://schemas.openxmlformats.org/presentationml/2006/main">
  <p:tag name="AS_UNIQUEID" val="334"/>
</p:tagLst>
</file>

<file path=ppt/tags/tag51.xml><?xml version="1.0" encoding="utf-8"?>
<p:tagLst xmlns:p="http://schemas.openxmlformats.org/presentationml/2006/main">
  <p:tag name="AS_UNIQUEID" val="368"/>
</p:tagLst>
</file>

<file path=ppt/tags/tag52.xml><?xml version="1.0" encoding="utf-8"?>
<p:tagLst xmlns:p="http://schemas.openxmlformats.org/presentationml/2006/main">
  <p:tag name="AS_UNIQUEID" val="336"/>
</p:tagLst>
</file>

<file path=ppt/tags/tag53.xml><?xml version="1.0" encoding="utf-8"?>
<p:tagLst xmlns:p="http://schemas.openxmlformats.org/presentationml/2006/main">
  <p:tag name="AS_UNIQUEID" val="337"/>
</p:tagLst>
</file>

<file path=ppt/tags/tag54.xml><?xml version="1.0" encoding="utf-8"?>
<p:tagLst xmlns:p="http://schemas.openxmlformats.org/presentationml/2006/main">
  <p:tag name="AS_UNIQUEID" val="338"/>
</p:tagLst>
</file>

<file path=ppt/tags/tag55.xml><?xml version="1.0" encoding="utf-8"?>
<p:tagLst xmlns:p="http://schemas.openxmlformats.org/presentationml/2006/main">
  <p:tag name="AS_UNIQUEID" val="339"/>
</p:tagLst>
</file>

<file path=ppt/tags/tag56.xml><?xml version="1.0" encoding="utf-8"?>
<p:tagLst xmlns:p="http://schemas.openxmlformats.org/presentationml/2006/main">
  <p:tag name="AS_UNIQUEID" val="340"/>
</p:tagLst>
</file>

<file path=ppt/tags/tag57.xml><?xml version="1.0" encoding="utf-8"?>
<p:tagLst xmlns:p="http://schemas.openxmlformats.org/presentationml/2006/main">
  <p:tag name="AS_UNIQUEID" val="369"/>
</p:tagLst>
</file>

<file path=ppt/tags/tag58.xml><?xml version="1.0" encoding="utf-8"?>
<p:tagLst xmlns:p="http://schemas.openxmlformats.org/presentationml/2006/main">
  <p:tag name="AS_UNIQUEID" val="342"/>
</p:tagLst>
</file>

<file path=ppt/tags/tag59.xml><?xml version="1.0" encoding="utf-8"?>
<p:tagLst xmlns:p="http://schemas.openxmlformats.org/presentationml/2006/main">
  <p:tag name="AS_UNIQUEID" val="343"/>
</p:tagLst>
</file>

<file path=ppt/tags/tag6.xml><?xml version="1.0" encoding="utf-8"?>
<p:tagLst xmlns:p="http://schemas.openxmlformats.org/presentationml/2006/main">
  <p:tag name="AS_UNIQUEID" val="290"/>
</p:tagLst>
</file>

<file path=ppt/tags/tag60.xml><?xml version="1.0" encoding="utf-8"?>
<p:tagLst xmlns:p="http://schemas.openxmlformats.org/presentationml/2006/main">
  <p:tag name="AS_UNIQUEID" val="344"/>
</p:tagLst>
</file>

<file path=ppt/tags/tag61.xml><?xml version="1.0" encoding="utf-8"?>
<p:tagLst xmlns:p="http://schemas.openxmlformats.org/presentationml/2006/main">
  <p:tag name="AS_UNIQUEID" val="345"/>
</p:tagLst>
</file>

<file path=ppt/tags/tag62.xml><?xml version="1.0" encoding="utf-8"?>
<p:tagLst xmlns:p="http://schemas.openxmlformats.org/presentationml/2006/main">
  <p:tag name="AS_UNIQUEID" val="370"/>
</p:tagLst>
</file>

<file path=ppt/tags/tag63.xml><?xml version="1.0" encoding="utf-8"?>
<p:tagLst xmlns:p="http://schemas.openxmlformats.org/presentationml/2006/main">
  <p:tag name="AS_UNIQUEID" val="347"/>
</p:tagLst>
</file>

<file path=ppt/tags/tag64.xml><?xml version="1.0" encoding="utf-8"?>
<p:tagLst xmlns:p="http://schemas.openxmlformats.org/presentationml/2006/main">
  <p:tag name="AS_UNIQUEID" val="348"/>
</p:tagLst>
</file>

<file path=ppt/tags/tag65.xml><?xml version="1.0" encoding="utf-8"?>
<p:tagLst xmlns:p="http://schemas.openxmlformats.org/presentationml/2006/main">
  <p:tag name="AS_UNIQUEID" val="349"/>
</p:tagLst>
</file>

<file path=ppt/tags/tag66.xml><?xml version="1.0" encoding="utf-8"?>
<p:tagLst xmlns:p="http://schemas.openxmlformats.org/presentationml/2006/main">
  <p:tag name="AS_UNIQUEID" val="350"/>
</p:tagLst>
</file>

<file path=ppt/tags/tag67.xml><?xml version="1.0" encoding="utf-8"?>
<p:tagLst xmlns:p="http://schemas.openxmlformats.org/presentationml/2006/main">
  <p:tag name="AS_UNIQUEID" val="351"/>
</p:tagLst>
</file>

<file path=ppt/tags/tag68.xml><?xml version="1.0" encoding="utf-8"?>
<p:tagLst xmlns:p="http://schemas.openxmlformats.org/presentationml/2006/main">
  <p:tag name="AS_UNIQUEID" val="352"/>
</p:tagLst>
</file>

<file path=ppt/tags/tag69.xml><?xml version="1.0" encoding="utf-8"?>
<p:tagLst xmlns:p="http://schemas.openxmlformats.org/presentationml/2006/main">
  <p:tag name="AS_UNIQUEID" val="371"/>
</p:tagLst>
</file>

<file path=ppt/tags/tag7.xml><?xml version="1.0" encoding="utf-8"?>
<p:tagLst xmlns:p="http://schemas.openxmlformats.org/presentationml/2006/main">
  <p:tag name="AS_UNIQUEID" val="361"/>
</p:tagLst>
</file>

<file path=ppt/tags/tag70.xml><?xml version="1.0" encoding="utf-8"?>
<p:tagLst xmlns:p="http://schemas.openxmlformats.org/presentationml/2006/main">
  <p:tag name="AS_UNIQUEID" val="354"/>
</p:tagLst>
</file>

<file path=ppt/tags/tag71.xml><?xml version="1.0" encoding="utf-8"?>
<p:tagLst xmlns:p="http://schemas.openxmlformats.org/presentationml/2006/main">
  <p:tag name="AS_UNIQUEID" val="355"/>
</p:tagLst>
</file>

<file path=ppt/tags/tag72.xml><?xml version="1.0" encoding="utf-8"?>
<p:tagLst xmlns:p="http://schemas.openxmlformats.org/presentationml/2006/main">
  <p:tag name="AS_UNIQUEID" val="356"/>
</p:tagLst>
</file>

<file path=ppt/tags/tag73.xml><?xml version="1.0" encoding="utf-8"?>
<p:tagLst xmlns:p="http://schemas.openxmlformats.org/presentationml/2006/main">
  <p:tag name="AS_UNIQUEID" val="357"/>
</p:tagLst>
</file>

<file path=ppt/tags/tag74.xml><?xml version="1.0" encoding="utf-8"?>
<p:tagLst xmlns:p="http://schemas.openxmlformats.org/presentationml/2006/main">
  <p:tag name="AS_UNIQUEID" val="358"/>
</p:tagLst>
</file>

<file path=ppt/tags/tag75.xml><?xml version="1.0" encoding="utf-8"?>
<p:tagLst xmlns:p="http://schemas.openxmlformats.org/presentationml/2006/main">
  <p:tag name="AS_UNIQUEID" val="359"/>
</p:tagLst>
</file>

<file path=ppt/tags/tag76.xml><?xml version="1.0" encoding="utf-8"?>
<p:tagLst xmlns:p="http://schemas.openxmlformats.org/presentationml/2006/main">
  <p:tag name="AS_UNIQUEID" val="372"/>
</p:tagLst>
</file>

<file path=ppt/tags/tag77.xml><?xml version="1.0" encoding="utf-8"?>
<p:tagLst xmlns:p="http://schemas.openxmlformats.org/presentationml/2006/main">
  <p:tag name="AS_UNIQUEID" val="48"/>
</p:tagLst>
</file>

<file path=ppt/tags/tag78.xml><?xml version="1.0" encoding="utf-8"?>
<p:tagLst xmlns:p="http://schemas.openxmlformats.org/presentationml/2006/main">
  <p:tag name="AS_UNIQUEID" val="49"/>
</p:tagLst>
</file>

<file path=ppt/tags/tag79.xml><?xml version="1.0" encoding="utf-8"?>
<p:tagLst xmlns:p="http://schemas.openxmlformats.org/presentationml/2006/main">
  <p:tag name="AS_UNIQUEID" val="373"/>
</p:tagLst>
</file>

<file path=ppt/tags/tag8.xml><?xml version="1.0" encoding="utf-8"?>
<p:tagLst xmlns:p="http://schemas.openxmlformats.org/presentationml/2006/main">
  <p:tag name="AS_UNIQUEID" val="292"/>
</p:tagLst>
</file>

<file path=ppt/tags/tag80.xml><?xml version="1.0" encoding="utf-8"?>
<p:tagLst xmlns:p="http://schemas.openxmlformats.org/presentationml/2006/main">
  <p:tag name="AS_UNIQUEID" val="374"/>
</p:tagLst>
</file>

<file path=ppt/tags/tag81.xml><?xml version="1.0" encoding="utf-8"?>
<p:tagLst xmlns:p="http://schemas.openxmlformats.org/presentationml/2006/main">
  <p:tag name="AS_UNIQUEID" val="375"/>
</p:tagLst>
</file>

<file path=ppt/tags/tag82.xml><?xml version="1.0" encoding="utf-8"?>
<p:tagLst xmlns:p="http://schemas.openxmlformats.org/presentationml/2006/main">
  <p:tag name="AS_UNIQUEID" val="376"/>
</p:tagLst>
</file>

<file path=ppt/tags/tag83.xml><?xml version="1.0" encoding="utf-8"?>
<p:tagLst xmlns:p="http://schemas.openxmlformats.org/presentationml/2006/main">
  <p:tag name="AS_UNIQUEID" val="377"/>
</p:tagLst>
</file>

<file path=ppt/tags/tag84.xml><?xml version="1.0" encoding="utf-8"?>
<p:tagLst xmlns:p="http://schemas.openxmlformats.org/presentationml/2006/main">
  <p:tag name="AS_UNIQUEID" val="48"/>
</p:tagLst>
</file>

<file path=ppt/tags/tag85.xml><?xml version="1.0" encoding="utf-8"?>
<p:tagLst xmlns:p="http://schemas.openxmlformats.org/presentationml/2006/main">
  <p:tag name="AS_UNIQUEID" val="49"/>
</p:tagLst>
</file>

<file path=ppt/tags/tag86.xml><?xml version="1.0" encoding="utf-8"?>
<p:tagLst xmlns:p="http://schemas.openxmlformats.org/presentationml/2006/main">
  <p:tag name="AS_UNIQUEID" val="50"/>
</p:tagLst>
</file>

<file path=ppt/tags/tag87.xml><?xml version="1.0" encoding="utf-8"?>
<p:tagLst xmlns:p="http://schemas.openxmlformats.org/presentationml/2006/main">
  <p:tag name="AS_UNIQUEID" val="378"/>
</p:tagLst>
</file>

<file path=ppt/tags/tag88.xml><?xml version="1.0" encoding="utf-8"?>
<p:tagLst xmlns:p="http://schemas.openxmlformats.org/presentationml/2006/main">
  <p:tag name="AS_UNIQUEID" val="379"/>
</p:tagLst>
</file>

<file path=ppt/tags/tag89.xml><?xml version="1.0" encoding="utf-8"?>
<p:tagLst xmlns:p="http://schemas.openxmlformats.org/presentationml/2006/main">
  <p:tag name="AS_UNIQUEID" val="380"/>
</p:tagLst>
</file>

<file path=ppt/tags/tag9.xml><?xml version="1.0" encoding="utf-8"?>
<p:tagLst xmlns:p="http://schemas.openxmlformats.org/presentationml/2006/main">
  <p:tag name="AS_UNIQUEID" val="293"/>
</p:tagLst>
</file>

<file path=ppt/tags/tag90.xml><?xml version="1.0" encoding="utf-8"?>
<p:tagLst xmlns:p="http://schemas.openxmlformats.org/presentationml/2006/main">
  <p:tag name="AS_UNIQUEID" val="381"/>
</p:tagLst>
</file>

<file path=ppt/tags/tag91.xml><?xml version="1.0" encoding="utf-8"?>
<p:tagLst xmlns:p="http://schemas.openxmlformats.org/presentationml/2006/main">
  <p:tag name="AS_UNIQUEID" val="382"/>
</p:tagLst>
</file>

<file path=ppt/tags/tag92.xml><?xml version="1.0" encoding="utf-8"?>
<p:tagLst xmlns:p="http://schemas.openxmlformats.org/presentationml/2006/main">
  <p:tag name="AS_UNIQUEID" val="48"/>
</p:tagLst>
</file>

<file path=ppt/tags/tag93.xml><?xml version="1.0" encoding="utf-8"?>
<p:tagLst xmlns:p="http://schemas.openxmlformats.org/presentationml/2006/main">
  <p:tag name="AS_UNIQUEID" val="49"/>
</p:tagLst>
</file>

<file path=ppt/tags/tag94.xml><?xml version="1.0" encoding="utf-8"?>
<p:tagLst xmlns:p="http://schemas.openxmlformats.org/presentationml/2006/main">
  <p:tag name="AS_UNIQUEID" val="50"/>
</p:tagLst>
</file>

<file path=ppt/tags/tag95.xml><?xml version="1.0" encoding="utf-8"?>
<p:tagLst xmlns:p="http://schemas.openxmlformats.org/presentationml/2006/main">
  <p:tag name="AS_UNIQUEID" val="383"/>
</p:tagLst>
</file>

<file path=ppt/tags/tag96.xml><?xml version="1.0" encoding="utf-8"?>
<p:tagLst xmlns:p="http://schemas.openxmlformats.org/presentationml/2006/main">
  <p:tag name="AS_UNIQUEID" val="384"/>
</p:tagLst>
</file>

<file path=ppt/tags/tag97.xml><?xml version="1.0" encoding="utf-8"?>
<p:tagLst xmlns:p="http://schemas.openxmlformats.org/presentationml/2006/main">
  <p:tag name="AS_UNIQUEID" val="385"/>
</p:tagLst>
</file>

<file path=ppt/tags/tag98.xml><?xml version="1.0" encoding="utf-8"?>
<p:tagLst xmlns:p="http://schemas.openxmlformats.org/presentationml/2006/main">
  <p:tag name="AS_UNIQUEID" val="386"/>
</p:tagLst>
</file>

<file path=ppt/tags/tag99.xml><?xml version="1.0" encoding="utf-8"?>
<p:tagLst xmlns:p="http://schemas.openxmlformats.org/presentationml/2006/main">
  <p:tag name="AS_UNIQUEID" val="387"/>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271</Paragraphs>
  <Slides>38</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38</vt:i4>
      </vt:variant>
    </vt:vector>
  </HeadingPairs>
  <TitlesOfParts>
    <vt:vector baseType="lpstr" size="49">
      <vt:lpstr>Arial</vt:lpstr>
      <vt:lpstr>Calibri Light</vt:lpstr>
      <vt:lpstr>Calibri</vt:lpstr>
      <vt:lpstr>等线 Light</vt:lpstr>
      <vt:lpstr>等线</vt:lpstr>
      <vt:lpstr>微软雅黑</vt:lpstr>
      <vt:lpstr>Times New Roman</vt:lpstr>
      <vt:lpstr>宋体</vt:lpstr>
      <vt:lpstr>华文琥珀</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2020-10-29T09:54:11.401</cp:lastPrinted>
  <dcterms:created xsi:type="dcterms:W3CDTF">2020-10-29T09:54:11Z</dcterms:created>
  <dcterms:modified xsi:type="dcterms:W3CDTF">2020-12-17T05:40:17Z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