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80" r:id="rId4"/>
    <p:sldId id="315" r:id="rId5"/>
    <p:sldId id="295" r:id="rId6"/>
    <p:sldId id="260" r:id="rId7"/>
    <p:sldId id="305" r:id="rId8"/>
    <p:sldId id="282" r:id="rId9"/>
    <p:sldId id="283" r:id="rId10"/>
    <p:sldId id="307" r:id="rId11"/>
    <p:sldId id="316" r:id="rId12"/>
    <p:sldId id="294" r:id="rId13"/>
    <p:sldId id="318" r:id="rId14"/>
    <p:sldId id="317" r:id="rId15"/>
    <p:sldId id="319" r:id="rId16"/>
    <p:sldId id="320" r:id="rId17"/>
    <p:sldId id="267" r:id="rId18"/>
    <p:sldId id="312" r:id="rId19"/>
    <p:sldId id="311" r:id="rId20"/>
    <p:sldId id="321" r:id="rId21"/>
    <p:sldId id="333" r:id="rId22"/>
    <p:sldId id="334" r:id="rId23"/>
    <p:sldId id="335" r:id="rId24"/>
  </p:sldIdLst>
  <p:sldSz cx="9144000" cy="5143500" type="screen16x9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33" autoAdjust="0"/>
    <p:restoredTop sz="95065" autoAdjust="0"/>
  </p:normalViewPr>
  <p:slideViewPr>
    <p:cSldViewPr snapToGrid="0" showGuides="1">
      <p:cViewPr varScale="1">
        <p:scale>
          <a:sx n="129" d="100"/>
          <a:sy n="129" d="100"/>
        </p:scale>
        <p:origin x="132" y="1206"/>
      </p:cViewPr>
      <p:guideLst>
        <p:guide orient="horz" pos="2592"/>
        <p:guide pos="2880"/>
        <p:guide orient="horz" pos="169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3187" y="6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tags" Target="tags/tag2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a="http://schemas.openxmlformats.org/drawingml/2006/main" xmlns:dgm="http://schemas.openxmlformats.org/drawingml/2006/diagram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D6047DBF-95AA-40BC-A783-377E8F18B84D}" type="doc">
      <dgm:prSet loTypeId="hierarchy" loCatId="hierarchy" qsTypeId="urn:microsoft.com/office/officeart/2005/8/quickstyle/simple5" qsCatId="simple" csTypeId="urn:microsoft.com/office/officeart/2005/8/colors/accent1_2" csCatId="accent1" phldr="0"/>
      <dgm:spPr/>
      <dgm:t>
        <a:bodyPr/>
        <a:lstStyle/>
        <a:p>
          <a:endParaRPr lang="zh-CN" altLang="en-US"/>
        </a:p>
      </dgm:t>
    </dgm:pt>
    <dgm:pt modelId="{C208B5D8-5995-4479-A42A-8A55E56C12D9}" type="parTrans" cxnId="{7B3F47D7-11A2-4EB5-97FA-64589F6E41C3}">
      <dgm:prSet/>
      <dgm:spPr/>
      <dgm:t>
        <a:bodyPr/>
        <a:lstStyle/>
        <a:p>
          <a:endParaRPr lang="zh-CN" altLang="en-US"/>
        </a:p>
      </dgm:t>
    </dgm:pt>
    <dgm:pt modelId="{9CF950A0-AF63-4EEF-9FFD-96C1F7E7E392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latin typeface="华文楷体" panose="02010600040101010101" charset="-122"/>
              <a:ea typeface="华文楷体" panose="02010600040101010101" charset="-122"/>
            </a:rPr>
            <a:t>香雪，哦</a:t>
          </a:r>
          <a:endParaRPr lang="zh-CN" altLang="en-US">
            <a:latin typeface="华文楷体" panose="02010600040101010101" charset="-122"/>
            <a:ea typeface="华文楷体" panose="02010600040101010101" charset="-122"/>
          </a:endParaRPr>
        </a:p>
      </dgm:t>
    </dgm:pt>
    <dgm:pt modelId="{CEE48522-27B1-4F7F-84F9-D98425D345C1}" type="parTrans" cxnId="{5752138A-03B9-4067-8301-A5E25A07E965}">
      <dgm:prSet/>
      <dgm:spPr/>
      <dgm:t>
        <a:bodyPr/>
        <a:lstStyle/>
        <a:p>
          <a:endParaRPr lang="zh-CN" altLang="en-US"/>
        </a:p>
      </dgm:t>
    </dgm:pt>
    <dgm:pt modelId="{43C98814-3703-4708-9480-0269618948C5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>
              <a:latin typeface="华文楷体" panose="02010600040101010101" charset="-122"/>
              <a:ea typeface="华文楷体" panose="02010600040101010101" charset="-122"/>
            </a:rPr>
            <a:t>引子（</a:t>
          </a:r>
          <a:r>
            <a:rPr lang="en-US" altLang="zh-CN" sz="1600">
              <a:latin typeface="华文楷体" panose="02010600040101010101" charset="-122"/>
              <a:ea typeface="华文楷体" panose="02010600040101010101" charset="-122"/>
            </a:rPr>
            <a:t>1-3</a:t>
          </a:r>
          <a:r>
            <a:rPr lang="zh-CN" altLang="en-US" sz="1600">
              <a:latin typeface="华文楷体" panose="02010600040101010101" charset="-122"/>
              <a:ea typeface="华文楷体" panose="02010600040101010101" charset="-122"/>
            </a:rPr>
            <a:t>）</a:t>
          </a:r>
          <a:endParaRPr lang="zh-CN" altLang="en-US" sz="1600">
            <a:latin typeface="华文楷体" panose="02010600040101010101" charset="-122"/>
            <a:ea typeface="华文楷体" panose="02010600040101010101" charset="-122"/>
          </a:endParaRP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>
              <a:latin typeface="华文楷体" panose="02010600040101010101" charset="-122"/>
              <a:ea typeface="华文楷体" panose="02010600040101010101" charset="-122"/>
            </a:rPr>
            <a:t>火车开进台儿沟</a:t>
          </a:r>
          <a:endParaRPr lang="zh-CN" altLang="en-US" sz="1600">
            <a:latin typeface="华文楷体" panose="02010600040101010101" charset="-122"/>
            <a:ea typeface="华文楷体" panose="02010600040101010101" charset="-122"/>
          </a:endParaRPr>
        </a:p>
      </dgm:t>
    </dgm:pt>
    <dgm:pt modelId="{8F8E0805-276C-4375-BEB7-3681B4D5E062}" type="sibTrans" cxnId="{5752138A-03B9-4067-8301-A5E25A07E965}">
      <dgm:prSet/>
      <dgm:spPr/>
      <dgm:t>
        <a:bodyPr/>
        <a:lstStyle/>
        <a:p>
          <a:endParaRPr lang="zh-CN" altLang="en-US"/>
        </a:p>
      </dgm:t>
    </dgm:pt>
    <dgm:pt modelId="{DD4B9A5E-AF0E-4E40-AE50-8ADA48B6C96E}" type="parTrans" cxnId="{DEDB9CD1-84AF-4F6C-9B03-420B89A7CEBE}">
      <dgm:prSet/>
      <dgm:spPr/>
      <dgm:t>
        <a:bodyPr/>
        <a:lstStyle/>
        <a:p>
          <a:endParaRPr lang="zh-CN" altLang="en-US"/>
        </a:p>
      </dgm:t>
    </dgm:pt>
    <dgm:pt modelId="{EEA9BF43-52EA-422D-B843-A7E2D98344F1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>
              <a:latin typeface="华文楷体" panose="02010600040101010101" charset="-122"/>
              <a:ea typeface="华文楷体" panose="02010600040101010101" charset="-122"/>
            </a:rPr>
            <a:t>开端（</a:t>
          </a:r>
          <a:r>
            <a:rPr lang="en-US" altLang="zh-CN" sz="1600">
              <a:latin typeface="华文楷体" panose="02010600040101010101" charset="-122"/>
              <a:ea typeface="华文楷体" panose="02010600040101010101" charset="-122"/>
            </a:rPr>
            <a:t>4-54</a:t>
          </a:r>
          <a:r>
            <a:rPr lang="zh-CN" altLang="en-US" sz="1600">
              <a:latin typeface="华文楷体" panose="02010600040101010101" charset="-122"/>
              <a:ea typeface="华文楷体" panose="02010600040101010101" charset="-122"/>
            </a:rPr>
            <a:t>）</a:t>
          </a:r>
          <a:endParaRPr lang="zh-CN" altLang="en-US" sz="1600">
            <a:latin typeface="华文楷体" panose="02010600040101010101" charset="-122"/>
            <a:ea typeface="华文楷体" panose="02010600040101010101" charset="-122"/>
          </a:endParaRP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>
              <a:latin typeface="华文楷体" panose="02010600040101010101" charset="-122"/>
              <a:ea typeface="华文楷体" panose="02010600040101010101" charset="-122"/>
            </a:rPr>
            <a:t>姑娘们看火车、做生意</a:t>
          </a:r>
          <a:endParaRPr lang="zh-CN" altLang="en-US" sz="1600">
            <a:latin typeface="华文楷体" panose="02010600040101010101" charset="-122"/>
            <a:ea typeface="华文楷体" panose="02010600040101010101" charset="-122"/>
          </a:endParaRPr>
        </a:p>
      </dgm:t>
    </dgm:pt>
    <dgm:pt modelId="{35829CFD-40BE-4AAC-B481-B24731CD799F}" type="sibTrans" cxnId="{DEDB9CD1-84AF-4F6C-9B03-420B89A7CEBE}">
      <dgm:prSet/>
      <dgm:spPr/>
      <dgm:t>
        <a:bodyPr/>
        <a:lstStyle/>
        <a:p>
          <a:endParaRPr lang="zh-CN" altLang="en-US"/>
        </a:p>
      </dgm:t>
    </dgm:pt>
    <dgm:pt modelId="{D3AE5FBF-22B8-495D-8175-D008E6DBE25A}" type="parTrans" cxnId="{C383C326-DACC-4C2E-9BDA-A94874CDADE2}">
      <dgm:prSet/>
      <dgm:spPr/>
      <dgm:t>
        <a:bodyPr/>
        <a:lstStyle/>
        <a:p>
          <a:endParaRPr lang="zh-CN" altLang="en-US"/>
        </a:p>
      </dgm:t>
    </dgm:pt>
    <dgm:pt modelId="{05B7883E-08CA-4B11-978A-0E031766AB04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>
              <a:latin typeface="华文楷体" panose="02010600040101010101" charset="-122"/>
              <a:ea typeface="华文楷体" panose="02010600040101010101" charset="-122"/>
            </a:rPr>
            <a:t>发展（</a:t>
          </a:r>
          <a:r>
            <a:rPr lang="en-US" sz="1500">
              <a:latin typeface="华文楷体" panose="02010600040101010101" charset="-122"/>
              <a:ea typeface="华文楷体" panose="02010600040101010101" charset="-122"/>
            </a:rPr>
            <a:t>55</a:t>
          </a:r>
          <a:r>
            <a:rPr lang="en-US" altLang="zh-CN" sz="1500">
              <a:latin typeface="华文楷体" panose="02010600040101010101" charset="-122"/>
              <a:ea typeface="华文楷体" panose="02010600040101010101" charset="-122"/>
            </a:rPr>
            <a:t>-60</a:t>
          </a:r>
          <a:r>
            <a:rPr lang="zh-CN" altLang="en-US" sz="1500">
              <a:latin typeface="华文楷体" panose="02010600040101010101" charset="-122"/>
              <a:ea typeface="华文楷体" panose="02010600040101010101" charset="-122"/>
            </a:rPr>
            <a:t>）</a:t>
          </a:r>
          <a:endParaRPr lang="zh-CN" altLang="en-US" sz="1500">
            <a:latin typeface="华文楷体" panose="02010600040101010101" charset="-122"/>
            <a:ea typeface="华文楷体" panose="02010600040101010101" charset="-122"/>
          </a:endParaRP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>
              <a:latin typeface="华文楷体" panose="02010600040101010101" charset="-122"/>
              <a:ea typeface="华文楷体" panose="02010600040101010101" charset="-122"/>
            </a:rPr>
            <a:t>香雪被同学嘲讽</a:t>
          </a:r>
          <a:endParaRPr lang="zh-CN" altLang="en-US" sz="1500">
            <a:latin typeface="华文楷体" panose="02010600040101010101" charset="-122"/>
            <a:ea typeface="华文楷体" panose="02010600040101010101" charset="-122"/>
          </a:endParaRPr>
        </a:p>
      </dgm:t>
    </dgm:pt>
    <dgm:pt modelId="{07129F62-24FE-4443-9066-E2A8C0818369}" type="sibTrans" cxnId="{C383C326-DACC-4C2E-9BDA-A94874CDADE2}">
      <dgm:prSet/>
      <dgm:spPr/>
      <dgm:t>
        <a:bodyPr/>
        <a:lstStyle/>
        <a:p>
          <a:endParaRPr lang="zh-CN" altLang="en-US"/>
        </a:p>
      </dgm:t>
    </dgm:pt>
    <dgm:pt modelId="{6BDF6576-5D23-4D32-BBE2-D310B4521EE0}" type="parTrans" cxnId="{620D8961-FB23-483B-A0CD-8CD09C4B37A9}">
      <dgm:prSet/>
      <dgm:spPr/>
      <dgm:t>
        <a:bodyPr/>
        <a:lstStyle/>
        <a:p/>
      </dgm:t>
    </dgm:pt>
    <dgm:pt modelId="{99FC5FFA-E16C-48CF-86EA-13BE0DE13EFE}">
      <dgm:prSet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600">
              <a:latin typeface="华文楷体" panose="02010600040101010101" charset="-122"/>
              <a:ea typeface="华文楷体" panose="02010600040101010101" charset="-122"/>
            </a:rPr>
            <a:t>高潮（</a:t>
          </a:r>
          <a:r>
            <a:rPr lang="en-US" altLang="zh-CN" sz="1600">
              <a:latin typeface="华文楷体" panose="02010600040101010101" charset="-122"/>
              <a:ea typeface="华文楷体" panose="02010600040101010101" charset="-122"/>
            </a:rPr>
            <a:t>61-68</a:t>
          </a:r>
          <a:r>
            <a:rPr lang="zh-CN" altLang="en-US" sz="1600">
              <a:latin typeface="华文楷体" panose="02010600040101010101" charset="-122"/>
              <a:ea typeface="华文楷体" panose="02010600040101010101" charset="-122"/>
            </a:rPr>
            <a:t>）</a:t>
          </a:r>
          <a:endParaRPr lang="zh-CN" altLang="en-US" sz="1600">
            <a:latin typeface="华文楷体" panose="02010600040101010101" charset="-122"/>
            <a:ea typeface="华文楷体" panose="02010600040101010101" charset="-122"/>
          </a:endParaRP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>
              <a:latin typeface="华文楷体" panose="02010600040101010101" charset="-122"/>
              <a:ea typeface="华文楷体" panose="02010600040101010101" charset="-122"/>
            </a:rPr>
            <a:t>香雪上火车换铅笔盒</a:t>
          </a:r>
          <a:endParaRPr lang="zh-CN" altLang="en-US" sz="1600">
            <a:latin typeface="华文楷体" panose="02010600040101010101" charset="-122"/>
            <a:ea typeface="华文楷体" panose="02010600040101010101" charset="-122"/>
          </a:endParaRPr>
        </a:p>
      </dgm:t>
    </dgm:pt>
    <dgm:pt modelId="{803E5C15-646B-4792-B1C4-8F9066041F44}" type="sibTrans" cxnId="{620D8961-FB23-483B-A0CD-8CD09C4B37A9}">
      <dgm:prSet/>
      <dgm:spPr/>
      <dgm:t>
        <a:bodyPr/>
        <a:lstStyle/>
        <a:p/>
      </dgm:t>
    </dgm:pt>
    <dgm:pt modelId="{2E3F1E92-5DB9-43E4-A708-A255827E6495}" type="parTrans" cxnId="{6D50BEBE-C656-4AF6-89CF-852547253F56}">
      <dgm:prSet/>
      <dgm:spPr/>
      <dgm:t>
        <a:bodyPr/>
        <a:lstStyle/>
        <a:p/>
      </dgm:t>
    </dgm:pt>
    <dgm:pt modelId="{3C9103D2-C268-40D0-AF97-632A13354362}">
      <dgm:prSet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600">
              <a:latin typeface="华文楷体" panose="02010600040101010101" charset="-122"/>
              <a:ea typeface="华文楷体" panose="02010600040101010101" charset="-122"/>
            </a:rPr>
            <a:t>高潮（</a:t>
          </a:r>
          <a:r>
            <a:rPr lang="en-US" altLang="zh-CN" sz="1600">
              <a:latin typeface="华文楷体" panose="02010600040101010101" charset="-122"/>
              <a:ea typeface="华文楷体" panose="02010600040101010101" charset="-122"/>
            </a:rPr>
            <a:t>69-76</a:t>
          </a:r>
          <a:r>
            <a:rPr lang="zh-CN" altLang="en-US" sz="1600">
              <a:latin typeface="华文楷体" panose="02010600040101010101" charset="-122"/>
              <a:ea typeface="华文楷体" panose="02010600040101010101" charset="-122"/>
            </a:rPr>
            <a:t>）</a:t>
          </a:r>
          <a:endParaRPr lang="zh-CN" altLang="en-US" sz="1600">
            <a:latin typeface="华文楷体" panose="02010600040101010101" charset="-122"/>
            <a:ea typeface="华文楷体" panose="02010600040101010101" charset="-122"/>
          </a:endParaRP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>
              <a:latin typeface="华文楷体" panose="02010600040101010101" charset="-122"/>
              <a:ea typeface="华文楷体" panose="02010600040101010101" charset="-122"/>
            </a:rPr>
            <a:t>香雪换回铅笔盒</a:t>
          </a:r>
          <a:endParaRPr lang="zh-CN" altLang="en-US" sz="1600">
            <a:latin typeface="华文楷体" panose="02010600040101010101" charset="-122"/>
            <a:ea typeface="华文楷体" panose="02010600040101010101" charset="-122"/>
          </a:endParaRPr>
        </a:p>
      </dgm:t>
    </dgm:pt>
    <dgm:pt modelId="{B2DCC1A0-2F87-48B7-A500-A1003F352E09}" type="sibTrans" cxnId="{6D50BEBE-C656-4AF6-89CF-852547253F56}">
      <dgm:prSet/>
      <dgm:spPr/>
      <dgm:t>
        <a:bodyPr/>
        <a:lstStyle/>
        <a:p/>
      </dgm:t>
    </dgm:pt>
    <dgm:pt modelId="{9234A03E-6393-45E8-9F1F-42EFA8AB43C9}" type="parTrans" cxnId="{A2FC3E41-1A0B-43F1-BFB4-5130F9599562}">
      <dgm:prSet/>
      <dgm:spPr/>
      <dgm:t>
        <a:bodyPr/>
        <a:lstStyle/>
        <a:p/>
      </dgm:t>
    </dgm:pt>
    <dgm:pt modelId="{75BA9A17-24D1-4BCD-8DEA-9620DD65B173}">
      <dgm:prSet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600">
              <a:latin typeface="华文楷体" panose="02010600040101010101" charset="-122"/>
              <a:ea typeface="华文楷体" panose="02010600040101010101" charset="-122"/>
            </a:rPr>
            <a:t>结尾（</a:t>
          </a:r>
          <a:r>
            <a:rPr lang="en-US" altLang="zh-CN" sz="1600">
              <a:latin typeface="华文楷体" panose="02010600040101010101" charset="-122"/>
              <a:ea typeface="华文楷体" panose="02010600040101010101" charset="-122"/>
            </a:rPr>
            <a:t>77-81</a:t>
          </a:r>
          <a:r>
            <a:rPr lang="zh-CN" altLang="en-US" sz="1600">
              <a:latin typeface="华文楷体" panose="02010600040101010101" charset="-122"/>
              <a:ea typeface="华文楷体" panose="02010600040101010101" charset="-122"/>
            </a:rPr>
            <a:t>）</a:t>
          </a:r>
          <a:endParaRPr lang="zh-CN" altLang="en-US" sz="1600">
            <a:latin typeface="华文楷体" panose="02010600040101010101" charset="-122"/>
            <a:ea typeface="华文楷体" panose="02010600040101010101" charset="-122"/>
          </a:endParaRP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>
              <a:latin typeface="华文楷体" panose="02010600040101010101" charset="-122"/>
              <a:ea typeface="华文楷体" panose="02010600040101010101" charset="-122"/>
            </a:rPr>
            <a:t>香雪夜归台儿沟</a:t>
          </a:r>
          <a:endParaRPr lang="zh-CN" altLang="en-US" sz="1600">
            <a:latin typeface="华文楷体" panose="02010600040101010101" charset="-122"/>
            <a:ea typeface="华文楷体" panose="02010600040101010101" charset="-122"/>
          </a:endParaRPr>
        </a:p>
      </dgm:t>
    </dgm:pt>
    <dgm:pt modelId="{3C67E836-0BE4-4BFE-834F-31A55D46D136}" type="sibTrans" cxnId="{A2FC3E41-1A0B-43F1-BFB4-5130F9599562}">
      <dgm:prSet/>
      <dgm:spPr/>
      <dgm:t>
        <a:bodyPr/>
        <a:lstStyle/>
        <a:p/>
      </dgm:t>
    </dgm:pt>
    <dgm:pt modelId="{789CBC20-C209-4F6E-8277-16D1CD2BC23E}" type="sibTrans" cxnId="{7B3F47D7-11A2-4EB5-97FA-64589F6E41C3}">
      <dgm:prSet/>
      <dgm:spPr/>
      <dgm:t>
        <a:bodyPr/>
        <a:lstStyle/>
        <a:p>
          <a:endParaRPr lang="zh-CN" altLang="en-US"/>
        </a:p>
      </dgm:t>
    </dgm:pt>
    <dgm:pt modelId="{D46EE152-774F-4CA8-9116-98CB08AEFA88}" type="pres">
      <dgm:prSet presAssocID="{D6047DBF-95AA-40BC-A783-377E8F18B84D}" presName="Name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/>
      </dgm:t>
    </dgm:pt>
    <dgm:pt modelId="{D1C58439-AB41-4D73-94D5-800644F6883C}" type="pres">
      <dgm:prSet presAssocID="{9CF950A0-AF63-4EEF-9FFD-96C1F7E7E392}" presName="root1"/>
      <dgm:spPr/>
      <dgm:t>
        <a:bodyPr/>
        <a:lstStyle/>
        <a:p/>
      </dgm:t>
    </dgm:pt>
    <dgm:pt modelId="{9B9BF0AB-5901-4E79-B4D7-EC064A6E4281}" type="pres">
      <dgm:prSet presAssocID="{9CF950A0-AF63-4EEF-9FFD-96C1F7E7E392}" presName="LevelOneTextNode" presStyleLbl="node0" presStyleCnt="1">
        <dgm:presLayoutVars>
          <dgm:chPref val="3"/>
        </dgm:presLayoutVars>
      </dgm:prSet>
      <dgm:spPr/>
      <dgm:t>
        <a:bodyPr/>
        <a:lstStyle/>
        <a:p/>
      </dgm:t>
    </dgm:pt>
    <dgm:pt modelId="{A6E13702-6C97-4911-A4E2-59EE8E68C431}" type="pres">
      <dgm:prSet presAssocID="{9CF950A0-AF63-4EEF-9FFD-96C1F7E7E392}" presName="level2hierChild"/>
      <dgm:spPr/>
      <dgm:t>
        <a:bodyPr/>
        <a:lstStyle/>
        <a:p/>
      </dgm:t>
    </dgm:pt>
    <dgm:pt modelId="{64B430B3-FF1B-406C-9FF2-27BA23788747}" type="pres">
      <dgm:prSet presAssocID="{CEE48522-27B1-4F7F-84F9-D98425D345C1}" presName="conn2-1" presStyleLbl="parChTrans1D2" presStyleIdx="5" presStyleCnt="6"/>
      <dgm:spPr/>
      <dgm:t>
        <a:bodyPr/>
        <a:lstStyle/>
        <a:p/>
      </dgm:t>
    </dgm:pt>
    <dgm:pt modelId="{C069D299-1B39-4BB1-9C27-833B58C46156}" type="pres">
      <dgm:prSet presAssocID="{CEE48522-27B1-4F7F-84F9-D98425D345C1}" presName="connTx" presStyleLbl="parChTrans2D2" presStyleCnt="6"/>
      <dgm:spPr/>
      <dgm:t>
        <a:bodyPr/>
        <a:lstStyle/>
        <a:p/>
      </dgm:t>
    </dgm:pt>
    <dgm:pt modelId="{9C4BE19C-8DBD-46B6-9067-607184141480}" type="pres">
      <dgm:prSet presAssocID="{43C98814-3703-4708-9480-0269618948C5}" presName="root2"/>
      <dgm:spPr/>
      <dgm:t>
        <a:bodyPr/>
        <a:lstStyle/>
        <a:p/>
      </dgm:t>
    </dgm:pt>
    <dgm:pt modelId="{CDA235D6-AC41-4ED3-AF28-D9CD9EDCBAED}" type="pres">
      <dgm:prSet presAssocID="{43C98814-3703-4708-9480-0269618948C5}" presName="LevelTwoTextNode" presStyleLbl="node2" presStyleCnt="6">
        <dgm:presLayoutVars>
          <dgm:chPref val="3"/>
        </dgm:presLayoutVars>
      </dgm:prSet>
      <dgm:spPr/>
      <dgm:t>
        <a:bodyPr/>
        <a:lstStyle/>
        <a:p/>
      </dgm:t>
    </dgm:pt>
    <dgm:pt modelId="{72E265FC-36E6-4BBF-AC05-214FD6415DAB}" type="pres">
      <dgm:prSet presAssocID="{43C98814-3703-4708-9480-0269618948C5}" presName="level3hierChild"/>
      <dgm:spPr/>
      <dgm:t>
        <a:bodyPr/>
        <a:lstStyle/>
        <a:p/>
      </dgm:t>
    </dgm:pt>
    <dgm:pt modelId="{2F66960D-CF7A-443C-8CB9-E7DD0B261214}" type="pres">
      <dgm:prSet presAssocID="{DD4B9A5E-AF0E-4E40-AE50-8ADA48B6C96E}" presName="conn2-1" presStyleLbl="parChTrans1D2" presStyleIdx="4" presStyleCnt="6"/>
      <dgm:spPr/>
      <dgm:t>
        <a:bodyPr/>
        <a:lstStyle/>
        <a:p/>
      </dgm:t>
    </dgm:pt>
    <dgm:pt modelId="{5BBFF12A-A69F-4078-A83D-A1EAB54C5269}" type="pres">
      <dgm:prSet presAssocID="{DD4B9A5E-AF0E-4E40-AE50-8ADA48B6C96E}" presName="connTx" presStyleLbl="parChTrans2D2" presStyleIdx="1" presStyleCnt="6"/>
      <dgm:spPr/>
      <dgm:t>
        <a:bodyPr/>
        <a:lstStyle/>
        <a:p/>
      </dgm:t>
    </dgm:pt>
    <dgm:pt modelId="{C34060C1-0884-4F60-ADDF-610222CEEF01}" type="pres">
      <dgm:prSet presAssocID="{EEA9BF43-52EA-422D-B843-A7E2D98344F1}" presName="root2"/>
      <dgm:spPr/>
      <dgm:t>
        <a:bodyPr/>
        <a:lstStyle/>
        <a:p/>
      </dgm:t>
    </dgm:pt>
    <dgm:pt modelId="{3540059A-19CD-4FBD-A598-B7A4BB9DA52D}" type="pres">
      <dgm:prSet presAssocID="{EEA9BF43-52EA-422D-B843-A7E2D98344F1}" presName="LevelTwoTextNode" presStyleLbl="node2" presStyleIdx="1" presStyleCnt="6">
        <dgm:presLayoutVars>
          <dgm:chPref val="3"/>
        </dgm:presLayoutVars>
      </dgm:prSet>
      <dgm:spPr/>
      <dgm:t>
        <a:bodyPr/>
        <a:lstStyle/>
        <a:p/>
      </dgm:t>
    </dgm:pt>
    <dgm:pt modelId="{5F2B1077-175E-4F04-9ED5-8097B74233FF}" type="pres">
      <dgm:prSet presAssocID="{EEA9BF43-52EA-422D-B843-A7E2D98344F1}" presName="level3hierChild"/>
      <dgm:spPr/>
      <dgm:t>
        <a:bodyPr/>
        <a:lstStyle/>
        <a:p/>
      </dgm:t>
    </dgm:pt>
    <dgm:pt modelId="{CED1A3A3-B184-469E-86AE-670623BA4E5D}" type="pres">
      <dgm:prSet presAssocID="{D3AE5FBF-22B8-495D-8175-D008E6DBE25A}" presName="conn2-1" presStyleLbl="parChTrans1D2" presStyleIdx="3" presStyleCnt="6"/>
      <dgm:spPr/>
      <dgm:t>
        <a:bodyPr/>
        <a:lstStyle/>
        <a:p/>
      </dgm:t>
    </dgm:pt>
    <dgm:pt modelId="{925CFC76-454F-4CEF-ADE7-B0D5EBC96571}" type="pres">
      <dgm:prSet presAssocID="{D3AE5FBF-22B8-495D-8175-D008E6DBE25A}" presName="connTx" presStyleLbl="parChTrans2D2" presStyleIdx="2" presStyleCnt="6"/>
      <dgm:spPr/>
      <dgm:t>
        <a:bodyPr/>
        <a:lstStyle/>
        <a:p/>
      </dgm:t>
    </dgm:pt>
    <dgm:pt modelId="{FE25D188-752C-49DB-8CF7-81DAD4AA116D}" type="pres">
      <dgm:prSet presAssocID="{05B7883E-08CA-4B11-978A-0E031766AB04}" presName="root2"/>
      <dgm:spPr/>
      <dgm:t>
        <a:bodyPr/>
        <a:lstStyle/>
        <a:p/>
      </dgm:t>
    </dgm:pt>
    <dgm:pt modelId="{E8D2105A-5421-473B-835F-F6E08D9D2D9B}" type="pres">
      <dgm:prSet presAssocID="{05B7883E-08CA-4B11-978A-0E031766AB04}" presName="LevelTwoTextNode" presStyleLbl="node2" presStyleIdx="2" presStyleCnt="6">
        <dgm:presLayoutVars>
          <dgm:chPref val="3"/>
        </dgm:presLayoutVars>
      </dgm:prSet>
      <dgm:spPr/>
      <dgm:t>
        <a:bodyPr/>
        <a:lstStyle/>
        <a:p/>
      </dgm:t>
    </dgm:pt>
    <dgm:pt modelId="{8A9817AD-1B7B-4DD1-A786-15A6E30FA3D8}" type="pres">
      <dgm:prSet presAssocID="{05B7883E-08CA-4B11-978A-0E031766AB04}" presName="level3hierChild"/>
      <dgm:spPr/>
      <dgm:t>
        <a:bodyPr/>
        <a:lstStyle/>
        <a:p/>
      </dgm:t>
    </dgm:pt>
    <dgm:pt modelId="{BC28CFF0-704D-4961-B253-55E758636E53}" type="pres">
      <dgm:prSet presAssocID="{6BDF6576-5D23-4D32-BBE2-D310B4521EE0}" presName="conn2-1" presStyleLbl="parChTrans1D2" presStyleIdx="2" presStyleCnt="6"/>
      <dgm:spPr/>
      <dgm:t>
        <a:bodyPr/>
        <a:lstStyle/>
        <a:p/>
      </dgm:t>
    </dgm:pt>
    <dgm:pt modelId="{AB8F1347-D539-4747-B82F-BF603269C198}" type="pres">
      <dgm:prSet presAssocID="{6BDF6576-5D23-4D32-BBE2-D310B4521EE0}" presName="connTx" presStyleLbl="parChTrans2D2" presStyleIdx="3" presStyleCnt="6"/>
      <dgm:spPr/>
      <dgm:t>
        <a:bodyPr/>
        <a:lstStyle/>
        <a:p/>
      </dgm:t>
    </dgm:pt>
    <dgm:pt modelId="{D7F07490-BE90-4918-830F-71F0EF737F1E}" type="pres">
      <dgm:prSet presAssocID="{99FC5FFA-E16C-48CF-86EA-13BE0DE13EFE}" presName="root2"/>
      <dgm:spPr/>
      <dgm:t>
        <a:bodyPr/>
        <a:lstStyle/>
        <a:p/>
      </dgm:t>
    </dgm:pt>
    <dgm:pt modelId="{A4100502-7BF0-4740-B02D-C25A455B6F6A}" type="pres">
      <dgm:prSet presAssocID="{99FC5FFA-E16C-48CF-86EA-13BE0DE13EFE}" presName="LevelTwoTextNode" presStyleLbl="node2" presStyleIdx="3" presStyleCnt="6">
        <dgm:presLayoutVars>
          <dgm:chPref val="3"/>
        </dgm:presLayoutVars>
      </dgm:prSet>
      <dgm:spPr/>
      <dgm:t>
        <a:bodyPr/>
        <a:lstStyle/>
        <a:p/>
      </dgm:t>
    </dgm:pt>
    <dgm:pt modelId="{0DF12741-5C92-49B9-94B4-3114CD055F91}" type="pres">
      <dgm:prSet presAssocID="{99FC5FFA-E16C-48CF-86EA-13BE0DE13EFE}" presName="level3hierChild"/>
      <dgm:spPr/>
      <dgm:t>
        <a:bodyPr/>
        <a:lstStyle/>
        <a:p/>
      </dgm:t>
    </dgm:pt>
    <dgm:pt modelId="{5AA47555-5334-4194-9F34-3BF4C11053CB}" type="pres">
      <dgm:prSet presAssocID="{2E3F1E92-5DB9-43E4-A708-A255827E6495}" presName="conn2-1" presStyleLbl="parChTrans1D2" presStyleIdx="1" presStyleCnt="6"/>
      <dgm:spPr/>
      <dgm:t>
        <a:bodyPr/>
        <a:lstStyle/>
        <a:p/>
      </dgm:t>
    </dgm:pt>
    <dgm:pt modelId="{E6A79F43-25D9-4570-8641-747D092E031F}" type="pres">
      <dgm:prSet presAssocID="{2E3F1E92-5DB9-43E4-A708-A255827E6495}" presName="connTx" presStyleLbl="parChTrans2D2" presStyleIdx="4" presStyleCnt="6"/>
      <dgm:spPr/>
      <dgm:t>
        <a:bodyPr/>
        <a:lstStyle/>
        <a:p/>
      </dgm:t>
    </dgm:pt>
    <dgm:pt modelId="{59FB59D3-8E32-4FBD-A187-2495B4633E64}" type="pres">
      <dgm:prSet presAssocID="{3C9103D2-C268-40D0-AF97-632A13354362}" presName="root2"/>
      <dgm:spPr/>
      <dgm:t>
        <a:bodyPr/>
        <a:lstStyle/>
        <a:p/>
      </dgm:t>
    </dgm:pt>
    <dgm:pt modelId="{82A59362-DFDE-4985-B526-5CF4BF86F2BF}" type="pres">
      <dgm:prSet presAssocID="{3C9103D2-C268-40D0-AF97-632A13354362}" presName="LevelTwoTextNode" presStyleLbl="node2" presStyleIdx="4" presStyleCnt="6">
        <dgm:presLayoutVars>
          <dgm:chPref val="3"/>
        </dgm:presLayoutVars>
      </dgm:prSet>
      <dgm:spPr/>
      <dgm:t>
        <a:bodyPr/>
        <a:lstStyle/>
        <a:p/>
      </dgm:t>
    </dgm:pt>
    <dgm:pt modelId="{84EE3648-9653-4C13-92CC-D5A92C5D2400}" type="pres">
      <dgm:prSet presAssocID="{3C9103D2-C268-40D0-AF97-632A13354362}" presName="level3hierChild"/>
      <dgm:spPr/>
      <dgm:t>
        <a:bodyPr/>
        <a:lstStyle/>
        <a:p/>
      </dgm:t>
    </dgm:pt>
    <dgm:pt modelId="{74E0A01B-32B9-42F6-8CFF-170969316421}" type="pres">
      <dgm:prSet presAssocID="{9234A03E-6393-45E8-9F1F-42EFA8AB43C9}" presName="conn2-1" presStyleLbl="parChTrans1D2" presStyleCnt="6"/>
      <dgm:spPr/>
      <dgm:t>
        <a:bodyPr/>
        <a:lstStyle/>
        <a:p/>
      </dgm:t>
    </dgm:pt>
    <dgm:pt modelId="{34F593D7-178B-4395-B583-6D3CA5DE3AD0}" type="pres">
      <dgm:prSet presAssocID="{9234A03E-6393-45E8-9F1F-42EFA8AB43C9}" presName="connTx" presStyleLbl="parChTrans2D2" presStyleIdx="5" presStyleCnt="6"/>
      <dgm:spPr/>
      <dgm:t>
        <a:bodyPr/>
        <a:lstStyle/>
        <a:p/>
      </dgm:t>
    </dgm:pt>
    <dgm:pt modelId="{F7158018-7A92-46B7-B5A7-D283D229D521}" type="pres">
      <dgm:prSet presAssocID="{75BA9A17-24D1-4BCD-8DEA-9620DD65B173}" presName="root2"/>
      <dgm:spPr/>
      <dgm:t>
        <a:bodyPr/>
        <a:lstStyle/>
        <a:p/>
      </dgm:t>
    </dgm:pt>
    <dgm:pt modelId="{C62F7F0F-CF39-4F17-9359-A10B8C661F45}" type="pres">
      <dgm:prSet presAssocID="{75BA9A17-24D1-4BCD-8DEA-9620DD65B173}" presName="LevelTwoTextNode" presStyleLbl="node2" presStyleIdx="5" presStyleCnt="6">
        <dgm:presLayoutVars>
          <dgm:chPref val="3"/>
        </dgm:presLayoutVars>
      </dgm:prSet>
      <dgm:spPr/>
      <dgm:t>
        <a:bodyPr/>
        <a:lstStyle/>
        <a:p/>
      </dgm:t>
    </dgm:pt>
    <dgm:pt modelId="{548A0544-2D93-4D3E-AAC1-0A97C1F4EC52}" type="pres">
      <dgm:prSet presAssocID="{75BA9A17-24D1-4BCD-8DEA-9620DD65B173}" presName="level3hierChild"/>
      <dgm:spPr/>
      <dgm:t>
        <a:bodyPr/>
        <a:lstStyle/>
        <a:p/>
      </dgm:t>
    </dgm:pt>
  </dgm:ptLst>
  <dgm:cxnLst>
    <dgm:cxn modelId="{7B3F47D7-11A2-4EB5-97FA-64589F6E41C3}" srcId="{D6047DBF-95AA-40BC-A783-377E8F18B84D}" destId="{9CF950A0-AF63-4EEF-9FFD-96C1F7E7E392}" srcOrd="0" destOrd="0" parTransId="{C208B5D8-5995-4479-A42A-8A55E56C12D9}" sibTransId="{789CBC20-C209-4F6E-8277-16D1CD2BC23E}"/>
    <dgm:cxn modelId="{5752138A-03B9-4067-8301-A5E25A07E965}" srcId="{9CF950A0-AF63-4EEF-9FFD-96C1F7E7E392}" destId="{43C98814-3703-4708-9480-0269618948C5}" srcOrd="0" destOrd="0" parTransId="{CEE48522-27B1-4F7F-84F9-D98425D345C1}" sibTransId="{8F8E0805-276C-4375-BEB7-3681B4D5E062}"/>
    <dgm:cxn modelId="{DEDB9CD1-84AF-4F6C-9B03-420B89A7CEBE}" srcId="{9CF950A0-AF63-4EEF-9FFD-96C1F7E7E392}" destId="{EEA9BF43-52EA-422D-B843-A7E2D98344F1}" srcOrd="1" destOrd="0" parTransId="{DD4B9A5E-AF0E-4E40-AE50-8ADA48B6C96E}" sibTransId="{35829CFD-40BE-4AAC-B481-B24731CD799F}"/>
    <dgm:cxn modelId="{C383C326-DACC-4C2E-9BDA-A94874CDADE2}" srcId="{9CF950A0-AF63-4EEF-9FFD-96C1F7E7E392}" destId="{05B7883E-08CA-4B11-978A-0E031766AB04}" srcOrd="2" destOrd="0" parTransId="{D3AE5FBF-22B8-495D-8175-D008E6DBE25A}" sibTransId="{07129F62-24FE-4443-9066-E2A8C0818369}"/>
    <dgm:cxn modelId="{620D8961-FB23-483B-A0CD-8CD09C4B37A9}" srcId="{9CF950A0-AF63-4EEF-9FFD-96C1F7E7E392}" destId="{99FC5FFA-E16C-48CF-86EA-13BE0DE13EFE}" srcOrd="3" destOrd="0" parTransId="{6BDF6576-5D23-4D32-BBE2-D310B4521EE0}" sibTransId="{803E5C15-646B-4792-B1C4-8F9066041F44}"/>
    <dgm:cxn modelId="{6D50BEBE-C656-4AF6-89CF-852547253F56}" srcId="{9CF950A0-AF63-4EEF-9FFD-96C1F7E7E392}" destId="{3C9103D2-C268-40D0-AF97-632A13354362}" srcOrd="4" destOrd="0" parTransId="{2E3F1E92-5DB9-43E4-A708-A255827E6495}" sibTransId="{B2DCC1A0-2F87-48B7-A500-A1003F352E09}"/>
    <dgm:cxn modelId="{A2FC3E41-1A0B-43F1-BFB4-5130F9599562}" srcId="{9CF950A0-AF63-4EEF-9FFD-96C1F7E7E392}" destId="{75BA9A17-24D1-4BCD-8DEA-9620DD65B173}" srcOrd="5" destOrd="0" parTransId="{9234A03E-6393-45E8-9F1F-42EFA8AB43C9}" sibTransId="{3C67E836-0BE4-4BFE-834F-31A55D46D136}"/>
    <dgm:cxn modelId="{27F267BA-8DD1-476C-A554-51C7039D67DF}" type="presOf" srcId="{D6047DBF-95AA-40BC-A783-377E8F18B84D}" destId="{D46EE152-774F-4CA8-9116-98CB08AEFA88}" srcOrd="0" destOrd="0" presId="hierarchy"/>
    <dgm:cxn modelId="{D576C153-DFBE-4B27-AFFF-D51D249F2C22}" type="presParOf" srcId="{D46EE152-774F-4CA8-9116-98CB08AEFA88}" destId="{D1C58439-AB41-4D73-94D5-800644F6883C}" srcOrd="0" destOrd="0" presId="hierarchy"/>
    <dgm:cxn modelId="{F3FDE49C-89AF-4874-A4C4-E0454B16CF78}" type="presParOf" srcId="{D1C58439-AB41-4D73-94D5-800644F6883C}" destId="{9B9BF0AB-5901-4E79-B4D7-EC064A6E4281}" srcOrd="0" destOrd="0" presId="hierarchy"/>
    <dgm:cxn modelId="{3A9E6E91-301D-4854-954F-BDB45D9F07CC}" type="presOf" srcId="{9CF950A0-AF63-4EEF-9FFD-96C1F7E7E392}" destId="{9B9BF0AB-5901-4E79-B4D7-EC064A6E4281}" srcOrd="0" destOrd="0" presId="hierarchy"/>
    <dgm:cxn modelId="{BB0FB745-728B-4B89-A846-F0E3289892E0}" type="presParOf" srcId="{D1C58439-AB41-4D73-94D5-800644F6883C}" destId="{A6E13702-6C97-4911-A4E2-59EE8E68C431}" srcOrd="1" destOrd="0" presId="hierarchy"/>
    <dgm:cxn modelId="{3465FC5F-834D-4140-8179-9EE3E553B470}" type="presParOf" srcId="{A6E13702-6C97-4911-A4E2-59EE8E68C431}" destId="{64B430B3-FF1B-406C-9FF2-27BA23788747}" srcOrd="0" destOrd="0" presId="hierarchy"/>
    <dgm:cxn modelId="{F7B8381E-715D-4E04-83C2-6B6F31BB86B3}" type="presOf" srcId="{CEE48522-27B1-4F7F-84F9-D98425D345C1}" destId="{64B430B3-FF1B-406C-9FF2-27BA23788747}" srcOrd="0" destOrd="0" presId="hierarchy"/>
    <dgm:cxn modelId="{F510B3E5-795A-4AD0-93EA-ED539B727E69}" type="presParOf" srcId="{64B430B3-FF1B-406C-9FF2-27BA23788747}" destId="{C069D299-1B39-4BB1-9C27-833B58C46156}" srcOrd="0" destOrd="0" presId="hierarchy"/>
    <dgm:cxn modelId="{AD3F96AA-0641-4EB3-9938-9D9FD520B25A}" type="presOf" srcId="{CEE48522-27B1-4F7F-84F9-D98425D345C1}" destId="{C069D299-1B39-4BB1-9C27-833B58C46156}" srcOrd="1" destOrd="0" presId="hierarchy"/>
    <dgm:cxn modelId="{61E264D7-8478-43C8-A31D-80F6F923AB3D}" type="presParOf" srcId="{A6E13702-6C97-4911-A4E2-59EE8E68C431}" destId="{9C4BE19C-8DBD-46B6-9067-607184141480}" srcOrd="1" destOrd="0" presId="hierarchy"/>
    <dgm:cxn modelId="{C5973B7C-AFC3-4D99-87D1-851410E125AD}" type="presParOf" srcId="{9C4BE19C-8DBD-46B6-9067-607184141480}" destId="{CDA235D6-AC41-4ED3-AF28-D9CD9EDCBAED}" srcOrd="0" destOrd="0" presId="hierarchy"/>
    <dgm:cxn modelId="{6DFAD90F-5166-4653-8474-FED6CC2F9B10}" type="presOf" srcId="{43C98814-3703-4708-9480-0269618948C5}" destId="{CDA235D6-AC41-4ED3-AF28-D9CD9EDCBAED}" srcOrd="0" destOrd="0" presId="hierarchy"/>
    <dgm:cxn modelId="{731B103E-286B-4F5D-AB36-78208C587372}" type="presParOf" srcId="{9C4BE19C-8DBD-46B6-9067-607184141480}" destId="{72E265FC-36E6-4BBF-AC05-214FD6415DAB}" srcOrd="1" destOrd="0" presId="hierarchy"/>
    <dgm:cxn modelId="{C21286EF-FF9C-409D-B824-E88081865A37}" type="presParOf" srcId="{A6E13702-6C97-4911-A4E2-59EE8E68C431}" destId="{2F66960D-CF7A-443C-8CB9-E7DD0B261214}" srcOrd="2" destOrd="0" presId="hierarchy"/>
    <dgm:cxn modelId="{620D4727-378B-4B0E-98BA-D6D02E4BA84E}" type="presOf" srcId="{DD4B9A5E-AF0E-4E40-AE50-8ADA48B6C96E}" destId="{2F66960D-CF7A-443C-8CB9-E7DD0B261214}" srcOrd="0" destOrd="0" presId="hierarchy"/>
    <dgm:cxn modelId="{DA39D507-8D80-4ACE-BF8A-9D3BDA1E8813}" type="presParOf" srcId="{2F66960D-CF7A-443C-8CB9-E7DD0B261214}" destId="{5BBFF12A-A69F-4078-A83D-A1EAB54C5269}" srcOrd="0" destOrd="0" presId="hierarchy"/>
    <dgm:cxn modelId="{0F85F010-E812-44B1-8BFA-3A814F12BA04}" type="presOf" srcId="{DD4B9A5E-AF0E-4E40-AE50-8ADA48B6C96E}" destId="{5BBFF12A-A69F-4078-A83D-A1EAB54C5269}" srcOrd="1" destOrd="0" presId="hierarchy"/>
    <dgm:cxn modelId="{0D5C2769-6C78-4E18-919F-CDEBA6CD73D8}" type="presParOf" srcId="{A6E13702-6C97-4911-A4E2-59EE8E68C431}" destId="{C34060C1-0884-4F60-ADDF-610222CEEF01}" srcOrd="3" destOrd="0" presId="hierarchy"/>
    <dgm:cxn modelId="{33E0E7FB-1825-4CE3-82C9-3CF2DCD3E64D}" type="presParOf" srcId="{C34060C1-0884-4F60-ADDF-610222CEEF01}" destId="{3540059A-19CD-4FBD-A598-B7A4BB9DA52D}" srcOrd="0" destOrd="0" presId="hierarchy"/>
    <dgm:cxn modelId="{E08F283E-946B-4852-89FF-47BC7CF40C9B}" type="presOf" srcId="{EEA9BF43-52EA-422D-B843-A7E2D98344F1}" destId="{3540059A-19CD-4FBD-A598-B7A4BB9DA52D}" srcOrd="0" destOrd="0" presId="hierarchy"/>
    <dgm:cxn modelId="{F6625D40-745E-494B-862D-367C202CFED9}" type="presParOf" srcId="{C34060C1-0884-4F60-ADDF-610222CEEF01}" destId="{5F2B1077-175E-4F04-9ED5-8097B74233FF}" srcOrd="1" destOrd="0" presId="hierarchy"/>
    <dgm:cxn modelId="{4D85BD2A-8C20-48A1-8163-6B691ECF20BD}" type="presParOf" srcId="{A6E13702-6C97-4911-A4E2-59EE8E68C431}" destId="{CED1A3A3-B184-469E-86AE-670623BA4E5D}" srcOrd="4" destOrd="0" presId="hierarchy"/>
    <dgm:cxn modelId="{08F0432F-98DB-4ADF-8893-185EBD9B7D98}" type="presOf" srcId="{D3AE5FBF-22B8-495D-8175-D008E6DBE25A}" destId="{CED1A3A3-B184-469E-86AE-670623BA4E5D}" srcOrd="0" destOrd="0" presId="hierarchy"/>
    <dgm:cxn modelId="{5C39D22D-9301-42D8-ADBE-87F11B253D7F}" type="presParOf" srcId="{CED1A3A3-B184-469E-86AE-670623BA4E5D}" destId="{925CFC76-454F-4CEF-ADE7-B0D5EBC96571}" srcOrd="0" destOrd="0" presId="hierarchy"/>
    <dgm:cxn modelId="{51D045AE-F37E-443C-8836-5C0F7B85A630}" type="presOf" srcId="{D3AE5FBF-22B8-495D-8175-D008E6DBE25A}" destId="{925CFC76-454F-4CEF-ADE7-B0D5EBC96571}" srcOrd="1" destOrd="0" presId="hierarchy"/>
    <dgm:cxn modelId="{71D938EF-60A6-40F7-9D00-D911F6723037}" type="presParOf" srcId="{A6E13702-6C97-4911-A4E2-59EE8E68C431}" destId="{FE25D188-752C-49DB-8CF7-81DAD4AA116D}" srcOrd="5" destOrd="0" presId="hierarchy"/>
    <dgm:cxn modelId="{5BA701E1-6427-4CDC-97C7-E4DB8475A967}" type="presParOf" srcId="{FE25D188-752C-49DB-8CF7-81DAD4AA116D}" destId="{E8D2105A-5421-473B-835F-F6E08D9D2D9B}" srcOrd="0" destOrd="0" presId="hierarchy"/>
    <dgm:cxn modelId="{B30D1FA2-5FFC-4CA8-A3AA-65DABDC602FF}" type="presOf" srcId="{05B7883E-08CA-4B11-978A-0E031766AB04}" destId="{E8D2105A-5421-473B-835F-F6E08D9D2D9B}" srcOrd="0" destOrd="0" presId="hierarchy"/>
    <dgm:cxn modelId="{C1B3FF8E-70FD-4246-8FDE-6AE3556A2E85}" type="presParOf" srcId="{FE25D188-752C-49DB-8CF7-81DAD4AA116D}" destId="{8A9817AD-1B7B-4DD1-A786-15A6E30FA3D8}" srcOrd="1" destOrd="0" presId="hierarchy"/>
    <dgm:cxn modelId="{8C2724ED-327A-4E2A-B99E-380CBBA8E78A}" type="presParOf" srcId="{A6E13702-6C97-4911-A4E2-59EE8E68C431}" destId="{BC28CFF0-704D-4961-B253-55E758636E53}" srcOrd="6" destOrd="0" presId="hierarchy"/>
    <dgm:cxn modelId="{D489CEE1-2E0F-42B7-8B09-2D1373A8A341}" type="presOf" srcId="{6BDF6576-5D23-4D32-BBE2-D310B4521EE0}" destId="{BC28CFF0-704D-4961-B253-55E758636E53}" srcOrd="0" destOrd="0" presId="hierarchy"/>
    <dgm:cxn modelId="{94F4D780-B649-4500-8A01-3F5006E60046}" type="presParOf" srcId="{BC28CFF0-704D-4961-B253-55E758636E53}" destId="{AB8F1347-D539-4747-B82F-BF603269C198}" srcOrd="0" destOrd="0" presId="hierarchy"/>
    <dgm:cxn modelId="{7D5F46F6-6BF1-4148-B8A4-6F8BA030712A}" type="presOf" srcId="{6BDF6576-5D23-4D32-BBE2-D310B4521EE0}" destId="{AB8F1347-D539-4747-B82F-BF603269C198}" srcOrd="1" destOrd="0" presId="hierarchy"/>
    <dgm:cxn modelId="{6BF5045C-DFD0-4B43-A62A-91A46C9E1F44}" type="presParOf" srcId="{A6E13702-6C97-4911-A4E2-59EE8E68C431}" destId="{D7F07490-BE90-4918-830F-71F0EF737F1E}" srcOrd="7" destOrd="0" presId="hierarchy"/>
    <dgm:cxn modelId="{62FE74D4-4B01-4A4E-A0DC-617F365B8510}" type="presParOf" srcId="{D7F07490-BE90-4918-830F-71F0EF737F1E}" destId="{A4100502-7BF0-4740-B02D-C25A455B6F6A}" srcOrd="0" destOrd="0" presId="hierarchy"/>
    <dgm:cxn modelId="{89E7D11A-4AF8-42F3-80AB-CF72066C0A01}" type="presOf" srcId="{99FC5FFA-E16C-48CF-86EA-13BE0DE13EFE}" destId="{A4100502-7BF0-4740-B02D-C25A455B6F6A}" srcOrd="0" destOrd="0" presId="hierarchy"/>
    <dgm:cxn modelId="{EC7E329A-F7EB-4772-BF0D-3479FAA53DAB}" type="presParOf" srcId="{D7F07490-BE90-4918-830F-71F0EF737F1E}" destId="{0DF12741-5C92-49B9-94B4-3114CD055F91}" srcOrd="1" destOrd="0" presId="hierarchy"/>
    <dgm:cxn modelId="{134C6503-6DA1-4B0C-B0B7-0CD05BB432B5}" type="presParOf" srcId="{A6E13702-6C97-4911-A4E2-59EE8E68C431}" destId="{5AA47555-5334-4194-9F34-3BF4C11053CB}" srcOrd="8" destOrd="0" presId="hierarchy"/>
    <dgm:cxn modelId="{AF7BC2FB-6B5A-4F3D-8A0F-BAD62EF66C7B}" type="presOf" srcId="{2E3F1E92-5DB9-43E4-A708-A255827E6495}" destId="{5AA47555-5334-4194-9F34-3BF4C11053CB}" srcOrd="0" destOrd="0" presId="hierarchy"/>
    <dgm:cxn modelId="{F366249C-7A8A-4C9C-B8ED-962048C3ADB3}" type="presParOf" srcId="{5AA47555-5334-4194-9F34-3BF4C11053CB}" destId="{E6A79F43-25D9-4570-8641-747D092E031F}" srcOrd="0" destOrd="0" presId="hierarchy"/>
    <dgm:cxn modelId="{43536344-9B93-4BD9-8475-57FED79DB9EC}" type="presOf" srcId="{2E3F1E92-5DB9-43E4-A708-A255827E6495}" destId="{E6A79F43-25D9-4570-8641-747D092E031F}" srcOrd="1" destOrd="0" presId="hierarchy"/>
    <dgm:cxn modelId="{8D1345D1-57C0-4783-A630-69378BB9336A}" type="presParOf" srcId="{A6E13702-6C97-4911-A4E2-59EE8E68C431}" destId="{59FB59D3-8E32-4FBD-A187-2495B4633E64}" srcOrd="9" destOrd="0" presId="hierarchy"/>
    <dgm:cxn modelId="{5D60C4A1-B71E-4738-979E-49AEB25F03ED}" type="presParOf" srcId="{59FB59D3-8E32-4FBD-A187-2495B4633E64}" destId="{82A59362-DFDE-4985-B526-5CF4BF86F2BF}" srcOrd="0" destOrd="0" presId="hierarchy"/>
    <dgm:cxn modelId="{EAC4971F-242A-43B5-972A-14AAF8162AAA}" type="presOf" srcId="{3C9103D2-C268-40D0-AF97-632A13354362}" destId="{82A59362-DFDE-4985-B526-5CF4BF86F2BF}" srcOrd="0" destOrd="0" presId="hierarchy"/>
    <dgm:cxn modelId="{42B865C1-17B3-4C55-B02A-ADF4B821146F}" type="presParOf" srcId="{59FB59D3-8E32-4FBD-A187-2495B4633E64}" destId="{84EE3648-9653-4C13-92CC-D5A92C5D2400}" srcOrd="1" destOrd="0" presId="hierarchy"/>
    <dgm:cxn modelId="{3519E3BC-C1AD-447A-94BA-EAE4A0DF6848}" type="presParOf" srcId="{A6E13702-6C97-4911-A4E2-59EE8E68C431}" destId="{74E0A01B-32B9-42F6-8CFF-170969316421}" srcOrd="10" destOrd="0" presId="hierarchy"/>
    <dgm:cxn modelId="{977F9295-5502-4BE8-B825-13C36DF170E0}" type="presOf" srcId="{9234A03E-6393-45E8-9F1F-42EFA8AB43C9}" destId="{74E0A01B-32B9-42F6-8CFF-170969316421}" srcOrd="0" destOrd="0" presId="hierarchy"/>
    <dgm:cxn modelId="{977F7D2F-F9E4-45D5-9FC0-25B4F5BB66C3}" type="presParOf" srcId="{74E0A01B-32B9-42F6-8CFF-170969316421}" destId="{34F593D7-178B-4395-B583-6D3CA5DE3AD0}" srcOrd="0" destOrd="0" presId="hierarchy"/>
    <dgm:cxn modelId="{809AC77A-28B0-43B5-B9CD-243FC297785A}" type="presOf" srcId="{9234A03E-6393-45E8-9F1F-42EFA8AB43C9}" destId="{34F593D7-178B-4395-B583-6D3CA5DE3AD0}" srcOrd="1" destOrd="0" presId="hierarchy"/>
    <dgm:cxn modelId="{707234C3-BB44-4074-8512-0B51C3DA937B}" type="presParOf" srcId="{A6E13702-6C97-4911-A4E2-59EE8E68C431}" destId="{F7158018-7A92-46B7-B5A7-D283D229D521}" srcOrd="11" destOrd="0" presId="hierarchy"/>
    <dgm:cxn modelId="{AC85B64F-98D2-4C78-8F9B-C4E89A04FE4C}" type="presParOf" srcId="{F7158018-7A92-46B7-B5A7-D283D229D521}" destId="{C62F7F0F-CF39-4F17-9359-A10B8C661F45}" srcOrd="0" destOrd="0" presId="hierarchy"/>
    <dgm:cxn modelId="{BB39535F-D35D-4C06-9265-DFB15DF3B2B0}" type="presOf" srcId="{75BA9A17-24D1-4BCD-8DEA-9620DD65B173}" destId="{C62F7F0F-CF39-4F17-9359-A10B8C661F45}" srcOrd="0" destOrd="0" presId="hierarchy"/>
    <dgm:cxn modelId="{A842097A-910D-4C1A-A13C-D14069227D0F}" type="presParOf" srcId="{F7158018-7A92-46B7-B5A7-D283D229D521}" destId="{548A0544-2D93-4D3E-AAC1-0A97C1F4EC52}" srcOrd="1" destOrd="0" presId="hierarchy"/>
  </dgm:cxnLst>
  <dgm:bg/>
  <dgm:whole/>
  <dgm:extLst>
    <a:ext uri="http://schemas.microsoft.com/office/drawing/2008/diagram">
      <dsp:dataModelExt xmlns:dsp="http://schemas.microsoft.com/office/drawing/2008/diagram" relId="rId3" minVer="http://schemas.openxmlformats.org/drawingml/2006/main"/>
    </a:ext>
  </dgm:extLst>
</dgm:dataModel>
</file>

<file path=ppt/diagrams/data2.xml><?xml version="1.0" encoding="utf-8"?>
<dgm:dataModel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>
  <dgm:ptLst>
    <dgm:pt modelId="{70E259BE-FD81-44F8-8AD8-696122467FE8}" type="doc">
      <dgm:prSet loTypeId="list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zh-CN" altLang="en-US"/>
        </a:p>
      </dgm:t>
    </dgm:pt>
    <dgm:pt modelId="{DFF52EEB-FE15-4438-9ABF-8177F955BE98}" type="parTrans" cxnId="{6BD62403-3C2A-4DDB-9680-C74FE534C9D6}">
      <dgm:prSet/>
      <dgm:spPr/>
      <dgm:t>
        <a:bodyPr/>
        <a:lstStyle/>
        <a:p>
          <a:endParaRPr lang="zh-CN" altLang="en-US"/>
        </a:p>
      </dgm:t>
    </dgm:pt>
    <dgm:pt modelId="{D49F27BA-C7D4-47F5-A566-6558CB160CCE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>
              <a:latin typeface="隶变-简" panose="02010600040101010101" charset="-122"/>
              <a:ea typeface="隶变-简" panose="02010600040101010101" charset="-122"/>
            </a:rPr>
            <a:t>二声</a:t>
          </a:r>
          <a:endParaRPr lang="zh-CN" altLang="en-US" sz="3200">
            <a:latin typeface="隶变-简" panose="02010600040101010101" charset="-122"/>
            <a:ea typeface="隶变-简" panose="02010600040101010101" charset="-122"/>
          </a:endParaRPr>
        </a:p>
      </dgm:t>
    </dgm:pt>
    <dgm:pt modelId="{087CCA06-0DDB-4D11-83D1-BCE3FCB04E7F}" type="parTrans" cxnId="{1F648DB5-DCC5-42CD-8FFC-2FD14A77FE6D}">
      <dgm:prSet/>
      <dgm:spPr/>
      <dgm:t>
        <a:bodyPr/>
        <a:lstStyle/>
        <a:p>
          <a:endParaRPr lang="zh-CN" altLang="en-US"/>
        </a:p>
      </dgm:t>
    </dgm:pt>
    <dgm:pt modelId="{1A95FDA0-3844-435D-9E9C-86ADA9E455A3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“</a:t>
          </a:r>
          <a:r>
            <a:rPr lang="zh-CN" altLang="en-US" sz="14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哦香雪，你真是一个执着的女孩子呀！</a:t>
          </a:r>
          <a:r>
            <a:rPr lang="en-US" altLang="zh-CN" sz="14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“</a:t>
          </a:r>
          <a:r>
            <a:rPr lang="zh-CN" altLang="en-US" sz="14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（</a:t>
          </a:r>
          <a:r>
            <a:rPr lang="zh-CN" altLang="en-US" sz="1400">
              <a:solidFill>
                <a:srgbClr val="FF0000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惊奇</a:t>
          </a:r>
          <a:r>
            <a:rPr lang="zh-CN" altLang="en-US" sz="14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）</a:t>
          </a:r>
          <a:endParaRPr lang="zh-CN" altLang="en-US" sz="1400">
            <a:latin typeface="隶变-简" panose="02010600040101010101" charset="-122"/>
            <a:ea typeface="隶变-简" panose="02010600040101010101" charset="-122"/>
            <a:cs typeface="隶变-简" panose="02010600040101010101" charset="-122"/>
          </a:endParaRPr>
        </a:p>
      </dgm:t>
    </dgm:pt>
    <dgm:pt modelId="{8D56E4F9-6742-478E-A47A-C0FA477F77A1}" type="sibTrans" cxnId="{1F648DB5-DCC5-42CD-8FFC-2FD14A77FE6D}">
      <dgm:prSet/>
      <dgm:spPr/>
      <dgm:t>
        <a:bodyPr/>
        <a:lstStyle/>
        <a:p>
          <a:endParaRPr lang="zh-CN" altLang="en-US"/>
        </a:p>
      </dgm:t>
    </dgm:pt>
    <dgm:pt modelId="{953B678C-BBCF-4B85-A6D8-4576A3CAAE8A}" type="parTrans" cxnId="{73EFE1C1-3EB5-43AA-8D86-904445CAEB1E}">
      <dgm:prSet/>
      <dgm:spPr/>
      <dgm:t>
        <a:bodyPr/>
        <a:lstStyle/>
        <a:p>
          <a:endParaRPr lang="zh-CN" altLang="en-US"/>
        </a:p>
      </dgm:t>
    </dgm:pt>
    <dgm:pt modelId="{9EA2BCD1-0D78-4E94-A73B-32D726AF7A4B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“</a:t>
          </a:r>
          <a:r>
            <a:rPr lang="zh-CN" altLang="en-US" sz="14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哦香雪，你竟能执着如此！你真的和别人不一样！</a:t>
          </a:r>
          <a:r>
            <a:rPr lang="en-US" altLang="zh-CN" sz="14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”</a:t>
          </a:r>
          <a:r>
            <a:rPr lang="zh-CN" altLang="en-US" sz="14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（</a:t>
          </a:r>
          <a:r>
            <a:rPr lang="zh-CN" altLang="en-US" sz="1400">
              <a:solidFill>
                <a:srgbClr val="FF0000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领悟</a:t>
          </a:r>
          <a:r>
            <a:rPr lang="zh-CN" altLang="en-US" sz="14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）</a:t>
          </a:r>
          <a:endParaRPr lang="zh-CN" altLang="en-US" sz="1400">
            <a:latin typeface="隶变-简" panose="02010600040101010101" charset="-122"/>
            <a:ea typeface="隶变-简" panose="02010600040101010101" charset="-122"/>
            <a:cs typeface="隶变-简" panose="02010600040101010101" charset="-122"/>
          </a:endParaRPr>
        </a:p>
      </dgm:t>
    </dgm:pt>
    <dgm:pt modelId="{987F1CEA-C3B3-4FDA-9632-03C9D800C3D3}" type="sibTrans" cxnId="{73EFE1C1-3EB5-43AA-8D86-904445CAEB1E}">
      <dgm:prSet/>
      <dgm:spPr/>
      <dgm:t>
        <a:bodyPr/>
        <a:lstStyle/>
        <a:p>
          <a:endParaRPr lang="zh-CN" altLang="en-US"/>
        </a:p>
      </dgm:t>
    </dgm:pt>
    <dgm:pt modelId="{6C7F23EE-527F-445D-A03B-C095553F5BFB}" type="sibTrans" cxnId="{6BD62403-3C2A-4DDB-9680-C74FE534C9D6}">
      <dgm:prSet/>
      <dgm:spPr/>
      <dgm:t>
        <a:bodyPr/>
        <a:lstStyle/>
        <a:p>
          <a:endParaRPr lang="zh-CN" altLang="en-US"/>
        </a:p>
      </dgm:t>
    </dgm:pt>
    <dgm:pt modelId="{76D1CF85-CE3E-482B-BBDE-33CB26C491B3}" type="parTrans" cxnId="{DB947B1E-BCFE-4969-AE98-42B6EA957DA7}">
      <dgm:prSet/>
      <dgm:spPr/>
      <dgm:t>
        <a:bodyPr/>
        <a:lstStyle/>
        <a:p>
          <a:endParaRPr lang="zh-CN" altLang="en-US"/>
        </a:p>
      </dgm:t>
    </dgm:pt>
    <dgm:pt modelId="{A8D79439-D5EC-4A2C-8886-3366D5388AE4}">
      <dgm:prSet phldrT="[文本]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latin typeface="隶变-简" panose="02010600040101010101" charset="-122"/>
              <a:ea typeface="隶变-简" panose="02010600040101010101" charset="-122"/>
            </a:rPr>
            <a:t>四声</a:t>
          </a:r>
          <a:endParaRPr lang="zh-CN" altLang="en-US">
            <a:latin typeface="隶变-简" panose="02010600040101010101" charset="-122"/>
            <a:ea typeface="隶变-简" panose="02010600040101010101" charset="-122"/>
          </a:endParaRPr>
        </a:p>
      </dgm:t>
    </dgm:pt>
    <dgm:pt modelId="{D45CBEB4-CA5A-42B2-A8B1-A227C3D51854}" type="parTrans" cxnId="{4AF374A3-3F97-4151-815F-28460811C38A}">
      <dgm:prSet/>
      <dgm:spPr/>
      <dgm:t>
        <a:bodyPr/>
        <a:lstStyle/>
        <a:p>
          <a:endParaRPr lang="zh-CN" altLang="en-US"/>
        </a:p>
      </dgm:t>
    </dgm:pt>
    <dgm:pt modelId="{3551B63F-97E5-4C25-8E48-EA3324E4693A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“</a:t>
          </a:r>
          <a:r>
            <a:rPr lang="zh-CN" altLang="en-US" sz="12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哦！香雪！终于找到你了！</a:t>
          </a:r>
          <a:r>
            <a:rPr lang="en-US" altLang="zh-CN" sz="12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”</a:t>
          </a:r>
          <a:r>
            <a:rPr lang="zh-CN" altLang="en-US" sz="12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（</a:t>
          </a:r>
          <a:r>
            <a:rPr lang="zh-CN" altLang="en-US" sz="1200">
              <a:solidFill>
                <a:srgbClr val="FF0000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欣喜</a:t>
          </a:r>
          <a:r>
            <a:rPr lang="zh-CN" altLang="en-US" sz="12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）</a:t>
          </a:r>
          <a:endParaRPr lang="en-US" altLang="zh-CN" sz="1200">
            <a:latin typeface="隶变-简" panose="02010600040101010101" charset="-122"/>
            <a:ea typeface="隶变-简" panose="02010600040101010101" charset="-122"/>
            <a:cs typeface="隶变-简" panose="02010600040101010101" charset="-122"/>
          </a:endParaRP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“</a:t>
          </a:r>
          <a:r>
            <a:rPr lang="zh-CN" altLang="en-US" sz="12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哦！香雪！你终于回来了！</a:t>
          </a:r>
          <a:r>
            <a:rPr lang="en-US" altLang="zh-CN" sz="12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”</a:t>
          </a:r>
          <a:r>
            <a:rPr lang="zh-CN" altLang="en-US" sz="12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（</a:t>
          </a:r>
          <a:r>
            <a:rPr lang="zh-CN" altLang="en-US" sz="1200">
              <a:solidFill>
                <a:srgbClr val="FF0000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释然</a:t>
          </a:r>
          <a:r>
            <a:rPr lang="zh-CN" altLang="en-US" sz="12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）</a:t>
          </a:r>
          <a:endParaRPr lang="zh-CN" altLang="en-US" sz="1200">
            <a:latin typeface="隶变-简" panose="02010600040101010101" charset="-122"/>
            <a:ea typeface="隶变-简" panose="02010600040101010101" charset="-122"/>
            <a:cs typeface="隶变-简" panose="02010600040101010101" charset="-122"/>
          </a:endParaRPr>
        </a:p>
      </dgm:t>
    </dgm:pt>
    <dgm:pt modelId="{2A745622-EF74-41CE-8640-57C9EC089F05}" type="sibTrans" cxnId="{4AF374A3-3F97-4151-815F-28460811C38A}">
      <dgm:prSet/>
      <dgm:spPr/>
      <dgm:t>
        <a:bodyPr/>
        <a:lstStyle/>
        <a:p>
          <a:endParaRPr lang="zh-CN" altLang="en-US"/>
        </a:p>
      </dgm:t>
    </dgm:pt>
    <dgm:pt modelId="{3BC6F2F2-8C49-4C58-B5DA-8E98379C9847}" type="parTrans" cxnId="{2320F1B1-F25C-49FA-93C3-DBB3E3F803BB}">
      <dgm:prSet/>
      <dgm:spPr/>
      <dgm:t>
        <a:bodyPr/>
        <a:lstStyle/>
        <a:p>
          <a:endParaRPr lang="zh-CN" altLang="en-US"/>
        </a:p>
      </dgm:t>
    </dgm:pt>
    <dgm:pt modelId="{D04FF620-4B41-4CAA-8929-514DCBD2266E}">
      <dgm:prSet phldrT="[文本]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“</a:t>
          </a:r>
          <a:r>
            <a:rPr lang="zh-CN" altLang="en-US" sz="12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哦！香雪！你真是勇敢！</a:t>
          </a:r>
          <a:r>
            <a:rPr lang="en-US" altLang="zh-CN" sz="12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“</a:t>
          </a:r>
          <a:endParaRPr lang="en-US" altLang="zh-CN" sz="1200">
            <a:latin typeface="隶变-简" panose="02010600040101010101" charset="-122"/>
            <a:ea typeface="隶变-简" panose="02010600040101010101" charset="-122"/>
            <a:cs typeface="隶变-简" panose="02010600040101010101" charset="-122"/>
          </a:endParaRP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”</a:t>
          </a:r>
          <a:r>
            <a:rPr lang="zh-CN" altLang="en-US" sz="12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哦！香雪！你原来是如此执着坚毅的女孩子啊！（</a:t>
          </a:r>
          <a:r>
            <a:rPr lang="zh-CN" altLang="en-US" sz="1200">
              <a:solidFill>
                <a:srgbClr val="FF0000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赞叹、感慨</a:t>
          </a:r>
          <a:r>
            <a:rPr lang="zh-CN" altLang="en-US" sz="12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）</a:t>
          </a:r>
          <a:r>
            <a:rPr lang="en-US" altLang="zh-CN" sz="12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“</a:t>
          </a:r>
          <a:endParaRPr lang="en-US" altLang="zh-CN" sz="1200">
            <a:latin typeface="隶变-简" panose="02010600040101010101" charset="-122"/>
            <a:ea typeface="隶变-简" panose="02010600040101010101" charset="-122"/>
            <a:cs typeface="隶变-简" panose="02010600040101010101" charset="-122"/>
          </a:endParaRPr>
        </a:p>
      </dgm:t>
    </dgm:pt>
    <dgm:pt modelId="{0E2F740E-37D3-4AE1-8588-8A1DD86262F2}" type="sibTrans" cxnId="{2320F1B1-F25C-49FA-93C3-DBB3E3F803BB}">
      <dgm:prSet/>
      <dgm:spPr/>
      <dgm:t>
        <a:bodyPr/>
        <a:lstStyle/>
        <a:p>
          <a:endParaRPr lang="zh-CN" altLang="en-US"/>
        </a:p>
      </dgm:t>
    </dgm:pt>
    <dgm:pt modelId="{894E5B85-0B0F-4179-80FC-578AC7607573}" type="sibTrans" cxnId="{DB947B1E-BCFE-4969-AE98-42B6EA957DA7}">
      <dgm:prSet/>
      <dgm:spPr/>
      <dgm:t>
        <a:bodyPr/>
        <a:lstStyle/>
        <a:p>
          <a:endParaRPr lang="zh-CN" altLang="en-US"/>
        </a:p>
      </dgm:t>
    </dgm:pt>
    <dgm:pt modelId="{73F0E6AA-1B12-4917-A5B9-27714EB21A6F}" type="pres">
      <dgm:prSet presAssocID="{70E259BE-FD81-44F8-8AD8-696122467FE8}" presName="list">
        <dgm:presLayoutVars>
          <dgm:dir/>
          <dgm:animLvl val="lvl"/>
        </dgm:presLayoutVars>
      </dgm:prSet>
      <dgm:spPr/>
      <dgm:t>
        <a:bodyPr/>
        <a:lstStyle/>
        <a:p/>
      </dgm:t>
    </dgm:pt>
    <dgm:pt modelId="{9EB08046-B0A8-40D6-9F0C-C2EFDB819E01}" type="pres">
      <dgm:prSet presAssocID="{D49F27BA-C7D4-47F5-A566-6558CB160CCE}" presName="posSpace"/>
      <dgm:spPr/>
      <dgm:t>
        <a:bodyPr/>
        <a:lstStyle/>
        <a:p/>
      </dgm:t>
    </dgm:pt>
    <dgm:pt modelId="{771756F4-E425-4246-8438-12F2B4FD2670}" type="pres">
      <dgm:prSet presAssocID="{D49F27BA-C7D4-47F5-A566-6558CB160CCE}" presName="vertFlow"/>
      <dgm:spPr/>
      <dgm:t>
        <a:bodyPr/>
        <a:lstStyle/>
        <a:p/>
      </dgm:t>
    </dgm:pt>
    <dgm:pt modelId="{55853259-BBE5-4C45-95ED-7DCB7230171A}" type="pres">
      <dgm:prSet presAssocID="{D49F27BA-C7D4-47F5-A566-6558CB160CCE}" presName="topSpace"/>
      <dgm:spPr/>
      <dgm:t>
        <a:bodyPr/>
        <a:lstStyle/>
        <a:p/>
      </dgm:t>
    </dgm:pt>
    <dgm:pt modelId="{8C960F9D-26EC-4627-9CF2-7B18C666CB35}" type="pres">
      <dgm:prSet presAssocID="{D49F27BA-C7D4-47F5-A566-6558CB160CCE}" presName="firstComp"/>
      <dgm:spPr/>
      <dgm:t>
        <a:bodyPr/>
        <a:lstStyle/>
        <a:p/>
      </dgm:t>
    </dgm:pt>
    <dgm:pt modelId="{F8D49E38-B053-4501-BD89-EB8E5A6A61CD}" type="pres">
      <dgm:prSet presAssocID="{D49F27BA-C7D4-47F5-A566-6558CB160CCE}" presName="firstChild" presStyleLbl="bgAccFollowNode1" presStyleCnt="4"/>
      <dgm:spPr/>
      <dgm:t>
        <a:bodyPr/>
        <a:lstStyle/>
        <a:p/>
      </dgm:t>
    </dgm:pt>
    <dgm:pt modelId="{28FDBCD3-F61A-450D-892D-E8EA240C3445}" type="pres">
      <dgm:prSet presAssocID="{D49F27BA-C7D4-47F5-A566-6558CB160CCE}" presName="firstChildTx" presStyleLbl="bgAccFollowNode1" presStyleCnt="4">
        <dgm:presLayoutVars>
          <dgm:bulletEnabled val="1"/>
        </dgm:presLayoutVars>
      </dgm:prSet>
      <dgm:spPr/>
      <dgm:t>
        <a:bodyPr/>
        <a:lstStyle/>
        <a:p/>
      </dgm:t>
    </dgm:pt>
    <dgm:pt modelId="{36B998BC-CC63-4AE7-B372-7EA6115622C7}" type="pres">
      <dgm:prSet presAssocID="{9EA2BCD1-0D78-4E94-A73B-32D726AF7A4B}" presName="comp"/>
      <dgm:spPr/>
      <dgm:t>
        <a:bodyPr/>
        <a:lstStyle/>
        <a:p/>
      </dgm:t>
    </dgm:pt>
    <dgm:pt modelId="{01119332-89A2-4784-81C1-FF89BAFEA3B2}" type="pres">
      <dgm:prSet presAssocID="{9EA2BCD1-0D78-4E94-A73B-32D726AF7A4B}" presName="child" presStyleLbl="bgAccFollowNode1" presStyleIdx="1" presStyleCnt="4"/>
      <dgm:spPr/>
      <dgm:t>
        <a:bodyPr/>
        <a:lstStyle/>
        <a:p/>
      </dgm:t>
    </dgm:pt>
    <dgm:pt modelId="{EB91C378-F5E2-4623-A32D-0429BACB9378}" type="pres">
      <dgm:prSet presAssocID="{9EA2BCD1-0D78-4E94-A73B-32D726AF7A4B}" presName="childTx" presStyleLbl="bgAccFollowNode1" presStyleIdx="1" presStyleCnt="4">
        <dgm:presLayoutVars>
          <dgm:bulletEnabled val="1"/>
        </dgm:presLayoutVars>
      </dgm:prSet>
      <dgm:spPr/>
      <dgm:t>
        <a:bodyPr/>
        <a:lstStyle/>
        <a:p/>
      </dgm:t>
    </dgm:pt>
    <dgm:pt modelId="{E16CB8C9-D1FB-4FF3-8667-AEACA8E83E5C}" type="pres">
      <dgm:prSet presAssocID="{D49F27BA-C7D4-47F5-A566-6558CB160CCE}" presName="negSpace"/>
      <dgm:spPr/>
      <dgm:t>
        <a:bodyPr/>
        <a:lstStyle/>
        <a:p/>
      </dgm:t>
    </dgm:pt>
    <dgm:pt modelId="{92447B8B-B043-4F04-A3B7-D0DE831D4431}" type="pres">
      <dgm:prSet presAssocID="{D49F27BA-C7D4-47F5-A566-6558CB160CCE}" presName="circle" presStyleLbl="node1" presStyleCnt="2"/>
      <dgm:spPr/>
      <dgm:t>
        <a:bodyPr/>
        <a:lstStyle/>
        <a:p/>
      </dgm:t>
    </dgm:pt>
    <dgm:pt modelId="{86EC9F84-227C-4E06-9DF9-580577FF07E6}" type="pres">
      <dgm:prSet presAssocID="{6C7F23EE-527F-445D-A03B-C095553F5BFB}" presName="transSpace"/>
      <dgm:spPr/>
      <dgm:t>
        <a:bodyPr/>
        <a:lstStyle/>
        <a:p/>
      </dgm:t>
    </dgm:pt>
    <dgm:pt modelId="{18930822-DE8A-4ABA-986D-CE814670A45E}" type="pres">
      <dgm:prSet presAssocID="{A8D79439-D5EC-4A2C-8886-3366D5388AE4}" presName="posSpace"/>
      <dgm:spPr/>
      <dgm:t>
        <a:bodyPr/>
        <a:lstStyle/>
        <a:p/>
      </dgm:t>
    </dgm:pt>
    <dgm:pt modelId="{0A15879E-9902-4979-B022-1C436A8138BA}" type="pres">
      <dgm:prSet presAssocID="{A8D79439-D5EC-4A2C-8886-3366D5388AE4}" presName="vertFlow"/>
      <dgm:spPr/>
      <dgm:t>
        <a:bodyPr/>
        <a:lstStyle/>
        <a:p/>
      </dgm:t>
    </dgm:pt>
    <dgm:pt modelId="{B212BFCE-AFC4-4470-9DE6-F92A458943E5}" type="pres">
      <dgm:prSet presAssocID="{A8D79439-D5EC-4A2C-8886-3366D5388AE4}" presName="topSpace"/>
      <dgm:spPr/>
      <dgm:t>
        <a:bodyPr/>
        <a:lstStyle/>
        <a:p/>
      </dgm:t>
    </dgm:pt>
    <dgm:pt modelId="{9C59777D-1DF0-421E-9582-AB045FE3CF8B}" type="pres">
      <dgm:prSet presAssocID="{A8D79439-D5EC-4A2C-8886-3366D5388AE4}" presName="firstComp"/>
      <dgm:spPr/>
      <dgm:t>
        <a:bodyPr/>
        <a:lstStyle/>
        <a:p/>
      </dgm:t>
    </dgm:pt>
    <dgm:pt modelId="{B4EA86C9-9645-41DF-AB1C-E026D8E8F43F}" type="pres">
      <dgm:prSet presAssocID="{A8D79439-D5EC-4A2C-8886-3366D5388AE4}" presName="firstChild" presStyleLbl="bgAccFollowNode1" presStyleIdx="2" presStyleCnt="4"/>
      <dgm:spPr/>
      <dgm:t>
        <a:bodyPr/>
        <a:lstStyle/>
        <a:p/>
      </dgm:t>
    </dgm:pt>
    <dgm:pt modelId="{FFBACF87-1AED-4FB0-90AE-33D277960054}" type="pres">
      <dgm:prSet presAssocID="{A8D79439-D5EC-4A2C-8886-3366D5388AE4}" presName="firstChildTx" presStyleLbl="bgAccFollowNode1" presStyleIdx="2" presStyleCnt="4">
        <dgm:presLayoutVars>
          <dgm:bulletEnabled val="1"/>
        </dgm:presLayoutVars>
      </dgm:prSet>
      <dgm:spPr/>
      <dgm:t>
        <a:bodyPr/>
        <a:lstStyle/>
        <a:p/>
      </dgm:t>
    </dgm:pt>
    <dgm:pt modelId="{CBE40A5F-D0EC-4B4A-A524-5B4A3F2C8285}" type="pres">
      <dgm:prSet presAssocID="{D04FF620-4B41-4CAA-8929-514DCBD2266E}" presName="comp"/>
      <dgm:spPr/>
      <dgm:t>
        <a:bodyPr/>
        <a:lstStyle/>
        <a:p/>
      </dgm:t>
    </dgm:pt>
    <dgm:pt modelId="{9C36922A-5FA7-4B49-8BAB-B4B99DE5740F}" type="pres">
      <dgm:prSet presAssocID="{D04FF620-4B41-4CAA-8929-514DCBD2266E}" presName="child" presStyleLbl="bgAccFollowNode1" presStyleIdx="3" presStyleCnt="4"/>
      <dgm:spPr/>
      <dgm:t>
        <a:bodyPr/>
        <a:lstStyle/>
        <a:p/>
      </dgm:t>
    </dgm:pt>
    <dgm:pt modelId="{FF591285-8ECD-4413-A53B-011294184BA2}" type="pres">
      <dgm:prSet presAssocID="{D04FF620-4B41-4CAA-8929-514DCBD2266E}" presName="childTx" presStyleLbl="bgAccFollowNode1" presStyleIdx="3" presStyleCnt="4">
        <dgm:presLayoutVars>
          <dgm:bulletEnabled val="1"/>
        </dgm:presLayoutVars>
      </dgm:prSet>
      <dgm:spPr/>
      <dgm:t>
        <a:bodyPr/>
        <a:lstStyle/>
        <a:p/>
      </dgm:t>
    </dgm:pt>
    <dgm:pt modelId="{F8B169DC-C365-4F65-9BF5-245F62A807F7}" type="pres">
      <dgm:prSet presAssocID="{A8D79439-D5EC-4A2C-8886-3366D5388AE4}" presName="negSpace"/>
      <dgm:spPr/>
      <dgm:t>
        <a:bodyPr/>
        <a:lstStyle/>
        <a:p/>
      </dgm:t>
    </dgm:pt>
    <dgm:pt modelId="{789C2E5F-53BE-4B9F-8B8F-155498EB6E4B}" type="pres">
      <dgm:prSet presAssocID="{A8D79439-D5EC-4A2C-8886-3366D5388AE4}" presName="circle" presStyleLbl="node1" presStyleIdx="1" presStyleCnt="2"/>
      <dgm:spPr/>
      <dgm:t>
        <a:bodyPr/>
        <a:lstStyle/>
        <a:p/>
      </dgm:t>
    </dgm:pt>
  </dgm:ptLst>
  <dgm:cxnLst>
    <dgm:cxn modelId="{6BD62403-3C2A-4DDB-9680-C74FE534C9D6}" srcId="{70E259BE-FD81-44F8-8AD8-696122467FE8}" destId="{D49F27BA-C7D4-47F5-A566-6558CB160CCE}" srcOrd="0" destOrd="0" parTransId="{DFF52EEB-FE15-4438-9ABF-8177F955BE98}" sibTransId="{6C7F23EE-527F-445D-A03B-C095553F5BFB}"/>
    <dgm:cxn modelId="{1F648DB5-DCC5-42CD-8FFC-2FD14A77FE6D}" srcId="{D49F27BA-C7D4-47F5-A566-6558CB160CCE}" destId="{1A95FDA0-3844-435D-9E9C-86ADA9E455A3}" srcOrd="0" destOrd="0" parTransId="{087CCA06-0DDB-4D11-83D1-BCE3FCB04E7F}" sibTransId="{8D56E4F9-6742-478E-A47A-C0FA477F77A1}"/>
    <dgm:cxn modelId="{73EFE1C1-3EB5-43AA-8D86-904445CAEB1E}" srcId="{D49F27BA-C7D4-47F5-A566-6558CB160CCE}" destId="{9EA2BCD1-0D78-4E94-A73B-32D726AF7A4B}" srcOrd="1" destOrd="0" parTransId="{953B678C-BBCF-4B85-A6D8-4576A3CAAE8A}" sibTransId="{987F1CEA-C3B3-4FDA-9632-03C9D800C3D3}"/>
    <dgm:cxn modelId="{DB947B1E-BCFE-4969-AE98-42B6EA957DA7}" srcId="{70E259BE-FD81-44F8-8AD8-696122467FE8}" destId="{A8D79439-D5EC-4A2C-8886-3366D5388AE4}" srcOrd="1" destOrd="0" parTransId="{76D1CF85-CE3E-482B-BBDE-33CB26C491B3}" sibTransId="{894E5B85-0B0F-4179-80FC-578AC7607573}"/>
    <dgm:cxn modelId="{4AF374A3-3F97-4151-815F-28460811C38A}" srcId="{A8D79439-D5EC-4A2C-8886-3366D5388AE4}" destId="{3551B63F-97E5-4C25-8E48-EA3324E4693A}" srcOrd="0" destOrd="0" parTransId="{D45CBEB4-CA5A-42B2-A8B1-A227C3D51854}" sibTransId="{2A745622-EF74-41CE-8640-57C9EC089F05}"/>
    <dgm:cxn modelId="{2320F1B1-F25C-49FA-93C3-DBB3E3F803BB}" srcId="{A8D79439-D5EC-4A2C-8886-3366D5388AE4}" destId="{D04FF620-4B41-4CAA-8929-514DCBD2266E}" srcOrd="1" destOrd="0" parTransId="{3BC6F2F2-8C49-4C58-B5DA-8E98379C9847}" sibTransId="{0E2F740E-37D3-4AE1-8588-8A1DD86262F2}"/>
    <dgm:cxn modelId="{E3F8116E-17B2-4808-9689-D285E9F9C466}" type="presOf" srcId="{70E259BE-FD81-44F8-8AD8-696122467FE8}" destId="{73F0E6AA-1B12-4917-A5B9-27714EB21A6F}" srcOrd="0" destOrd="0" presId="list"/>
    <dgm:cxn modelId="{32F876EC-0FD6-4A90-8ED6-8AFF0D465B31}" type="presParOf" srcId="{73F0E6AA-1B12-4917-A5B9-27714EB21A6F}" destId="{9EB08046-B0A8-40D6-9F0C-C2EFDB819E01}" srcOrd="0" destOrd="0" presId="list"/>
    <dgm:cxn modelId="{174BBE9B-E3CC-45C6-93DA-FB19399CCAC9}" type="presParOf" srcId="{73F0E6AA-1B12-4917-A5B9-27714EB21A6F}" destId="{771756F4-E425-4246-8438-12F2B4FD2670}" srcOrd="1" destOrd="0" presId="list"/>
    <dgm:cxn modelId="{EF468EA3-05A2-4C9D-898E-5BCF16E6734F}" type="presParOf" srcId="{771756F4-E425-4246-8438-12F2B4FD2670}" destId="{55853259-BBE5-4C45-95ED-7DCB7230171A}" srcOrd="0" destOrd="0" presId="list"/>
    <dgm:cxn modelId="{18599C9E-61A0-4E11-92B6-F060728AAF9B}" type="presParOf" srcId="{771756F4-E425-4246-8438-12F2B4FD2670}" destId="{8C960F9D-26EC-4627-9CF2-7B18C666CB35}" srcOrd="1" destOrd="0" presId="list"/>
    <dgm:cxn modelId="{48DF1049-6936-41F1-B16B-10DF4E926B9F}" type="presParOf" srcId="{8C960F9D-26EC-4627-9CF2-7B18C666CB35}" destId="{F8D49E38-B053-4501-BD89-EB8E5A6A61CD}" srcOrd="0" destOrd="0" presId="list"/>
    <dgm:cxn modelId="{4C71C7B1-94FB-43A8-AF8C-F6F7835EEB52}" type="presOf" srcId="{1A95FDA0-3844-435D-9E9C-86ADA9E455A3}" destId="{F8D49E38-B053-4501-BD89-EB8E5A6A61CD}" srcOrd="0" destOrd="0" presId="list"/>
    <dgm:cxn modelId="{938CEC7D-CA28-447C-8633-3F06972F0244}" type="presParOf" srcId="{8C960F9D-26EC-4627-9CF2-7B18C666CB35}" destId="{28FDBCD3-F61A-450D-892D-E8EA240C3445}" srcOrd="1" destOrd="0" presId="list"/>
    <dgm:cxn modelId="{855F10AF-DEF0-4E03-9101-CD066A3462FF}" type="presOf" srcId="{1A95FDA0-3844-435D-9E9C-86ADA9E455A3}" destId="{28FDBCD3-F61A-450D-892D-E8EA240C3445}" srcOrd="1" destOrd="0" presId="list"/>
    <dgm:cxn modelId="{9CD2F6FD-E692-4E5E-90EE-59571203E6E3}" type="presParOf" srcId="{771756F4-E425-4246-8438-12F2B4FD2670}" destId="{36B998BC-CC63-4AE7-B372-7EA6115622C7}" srcOrd="2" destOrd="0" presId="list"/>
    <dgm:cxn modelId="{4DABFCC8-1383-4B49-AA2D-AC60A746AC45}" type="presParOf" srcId="{36B998BC-CC63-4AE7-B372-7EA6115622C7}" destId="{01119332-89A2-4784-81C1-FF89BAFEA3B2}" srcOrd="0" destOrd="0" presId="list"/>
    <dgm:cxn modelId="{1607AB9F-9AF9-468E-9133-1FA204A84036}" type="presOf" srcId="{9EA2BCD1-0D78-4E94-A73B-32D726AF7A4B}" destId="{01119332-89A2-4784-81C1-FF89BAFEA3B2}" srcOrd="0" destOrd="0" presId="list"/>
    <dgm:cxn modelId="{B7FC1824-EED7-4264-B8DA-B1D4AC5CB19D}" type="presParOf" srcId="{36B998BC-CC63-4AE7-B372-7EA6115622C7}" destId="{EB91C378-F5E2-4623-A32D-0429BACB9378}" srcOrd="1" destOrd="0" presId="list"/>
    <dgm:cxn modelId="{D5628BBD-4285-41CB-82E6-4B43E29C9994}" type="presOf" srcId="{9EA2BCD1-0D78-4E94-A73B-32D726AF7A4B}" destId="{EB91C378-F5E2-4623-A32D-0429BACB9378}" srcOrd="1" destOrd="0" presId="list"/>
    <dgm:cxn modelId="{B4E844FC-0285-4FD9-9BA8-1728A4994D8E}" type="presParOf" srcId="{73F0E6AA-1B12-4917-A5B9-27714EB21A6F}" destId="{E16CB8C9-D1FB-4FF3-8667-AEACA8E83E5C}" srcOrd="2" destOrd="0" presId="list"/>
    <dgm:cxn modelId="{00E6332B-2FB0-453A-B052-CAA36AE11EF6}" type="presParOf" srcId="{73F0E6AA-1B12-4917-A5B9-27714EB21A6F}" destId="{92447B8B-B043-4F04-A3B7-D0DE831D4431}" srcOrd="3" destOrd="0" presId="list"/>
    <dgm:cxn modelId="{00EE7A65-05B7-4D76-9473-5C3EFA06704F}" type="presOf" srcId="{D49F27BA-C7D4-47F5-A566-6558CB160CCE}" destId="{92447B8B-B043-4F04-A3B7-D0DE831D4431}" srcOrd="0" destOrd="0" presId="list"/>
    <dgm:cxn modelId="{31ED591D-A3FC-4886-809D-AD558AD7B076}" type="presParOf" srcId="{73F0E6AA-1B12-4917-A5B9-27714EB21A6F}" destId="{86EC9F84-227C-4E06-9DF9-580577FF07E6}" srcOrd="4" destOrd="0" presId="list"/>
    <dgm:cxn modelId="{DE14F826-ED9D-4DD7-889F-63B587D45A66}" type="presParOf" srcId="{73F0E6AA-1B12-4917-A5B9-27714EB21A6F}" destId="{18930822-DE8A-4ABA-986D-CE814670A45E}" srcOrd="5" destOrd="0" presId="list"/>
    <dgm:cxn modelId="{77C6070A-34ED-4155-A686-92A7773173ED}" type="presParOf" srcId="{73F0E6AA-1B12-4917-A5B9-27714EB21A6F}" destId="{0A15879E-9902-4979-B022-1C436A8138BA}" srcOrd="6" destOrd="0" presId="list"/>
    <dgm:cxn modelId="{265C1E6C-DFAE-4ED5-B0B3-FEA056406494}" type="presParOf" srcId="{0A15879E-9902-4979-B022-1C436A8138BA}" destId="{B212BFCE-AFC4-4470-9DE6-F92A458943E5}" srcOrd="0" destOrd="0" presId="list"/>
    <dgm:cxn modelId="{6C60D8B1-6ADE-49ED-99EE-963DEC7D069F}" type="presParOf" srcId="{0A15879E-9902-4979-B022-1C436A8138BA}" destId="{9C59777D-1DF0-421E-9582-AB045FE3CF8B}" srcOrd="1" destOrd="0" presId="list"/>
    <dgm:cxn modelId="{464B31A8-287B-47E2-A37A-374F8577F8FE}" type="presParOf" srcId="{9C59777D-1DF0-421E-9582-AB045FE3CF8B}" destId="{B4EA86C9-9645-41DF-AB1C-E026D8E8F43F}" srcOrd="0" destOrd="0" presId="list"/>
    <dgm:cxn modelId="{D823622F-1F4D-4A3E-8666-74967A00D2E3}" type="presOf" srcId="{3551B63F-97E5-4C25-8E48-EA3324E4693A}" destId="{B4EA86C9-9645-41DF-AB1C-E026D8E8F43F}" srcOrd="0" destOrd="0" presId="list"/>
    <dgm:cxn modelId="{4EE50F59-AB4B-40CE-BB33-4FDA26CE013C}" type="presParOf" srcId="{9C59777D-1DF0-421E-9582-AB045FE3CF8B}" destId="{FFBACF87-1AED-4FB0-90AE-33D277960054}" srcOrd="1" destOrd="0" presId="list"/>
    <dgm:cxn modelId="{3D4D2E58-971D-435F-8838-6D944824B89C}" type="presOf" srcId="{3551B63F-97E5-4C25-8E48-EA3324E4693A}" destId="{FFBACF87-1AED-4FB0-90AE-33D277960054}" srcOrd="1" destOrd="0" presId="list"/>
    <dgm:cxn modelId="{EB4EA3D4-58F0-4C02-9391-DC39CBA0F4AA}" type="presParOf" srcId="{0A15879E-9902-4979-B022-1C436A8138BA}" destId="{CBE40A5F-D0EC-4B4A-A524-5B4A3F2C8285}" srcOrd="2" destOrd="0" presId="list"/>
    <dgm:cxn modelId="{0DD8917F-2695-4185-853B-DA7292EAD86B}" type="presParOf" srcId="{CBE40A5F-D0EC-4B4A-A524-5B4A3F2C8285}" destId="{9C36922A-5FA7-4B49-8BAB-B4B99DE5740F}" srcOrd="0" destOrd="0" presId="list"/>
    <dgm:cxn modelId="{34367C4E-B0C4-45FC-AB22-C4E61B117E66}" type="presOf" srcId="{D04FF620-4B41-4CAA-8929-514DCBD2266E}" destId="{9C36922A-5FA7-4B49-8BAB-B4B99DE5740F}" srcOrd="0" destOrd="0" presId="list"/>
    <dgm:cxn modelId="{31617064-6EA9-493E-9FA8-12EA29204FB4}" type="presParOf" srcId="{CBE40A5F-D0EC-4B4A-A524-5B4A3F2C8285}" destId="{FF591285-8ECD-4413-A53B-011294184BA2}" srcOrd="1" destOrd="0" presId="list"/>
    <dgm:cxn modelId="{B9CBFB1F-6C37-4FC5-B841-06EC412076BC}" type="presOf" srcId="{D04FF620-4B41-4CAA-8929-514DCBD2266E}" destId="{FF591285-8ECD-4413-A53B-011294184BA2}" srcOrd="1" destOrd="0" presId="list"/>
    <dgm:cxn modelId="{01E6A64E-E672-455A-95C8-0AB01974211A}" type="presParOf" srcId="{73F0E6AA-1B12-4917-A5B9-27714EB21A6F}" destId="{F8B169DC-C365-4F65-9BF5-245F62A807F7}" srcOrd="7" destOrd="0" presId="list"/>
    <dgm:cxn modelId="{2634FB95-91A5-43C2-9350-6BBEC7105C55}" type="presParOf" srcId="{73F0E6AA-1B12-4917-A5B9-27714EB21A6F}" destId="{789C2E5F-53BE-4B9F-8B8F-155498EB6E4B}" srcOrd="8" destOrd="0" presId="list"/>
    <dgm:cxn modelId="{C80B1079-9162-4C76-855E-C26584B3CD91}" type="presOf" srcId="{A8D79439-D5EC-4A2C-8886-3366D5388AE4}" destId="{789C2E5F-53BE-4B9F-8B8F-155498EB6E4B}" srcOrd="0" destOrd="0" presId="list"/>
  </dgm:cxnLst>
  <dgm:bg/>
  <dgm:whole/>
  <dgm:extLst>
    <a:ext uri="http://schemas.microsoft.com/office/drawing/2008/diagram">
      <dsp:dataModelExt xmlns:dsp="http://schemas.microsoft.com/office/drawing/2008/diagram" relId="rId3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dsp="http://schemas.microsoft.com/office/drawing/2008/diagram">
  <dsp:spTree>
    <dsp:nvGrpSpPr>
      <dsp:cNvPr id="20" name="组合 1"/>
      <dsp:cNvGrpSpPr/>
    </dsp:nvGrpSpPr>
    <dsp:grpSpPr>
      <a:xfrm>
        <a:off x="0" y="0"/>
        <a:ext cx="4708525" cy="4742815"/>
        <a:chExt cx="4708525" cy="4742815"/>
      </a:xfrm>
    </dsp:grpSpPr>
    <dsp:sp modelId="{64B430B3-FF1B-406C-9FF2-27BA23788747}">
      <dsp:nvSpPr>
        <dsp:cNvPr id="4" name="任意多边形 3"/>
        <dsp:cNvSpPr/>
      </dsp:nvSpPr>
      <dsp:spPr bwMode="white">
        <a:xfrm>
          <a:off x="1393924" y="327091"/>
          <a:ext cx="429143" cy="2044317"/>
        </a:xfrm>
        <a:custGeom>
          <a:rect l="l" t="t" r="r" b="b"/>
          <a:pathLst>
            <a:path w="676" h="3219">
              <a:moveTo>
                <a:pt x="0" y="3219"/>
              </a:moveTo>
              <a:lnTo>
                <a:pt x="338" y="3219"/>
              </a:lnTo>
              <a:lnTo>
                <a:pt x="338" y="0"/>
              </a:lnTo>
              <a:lnTo>
                <a:pt x="676" y="0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0"/>
          </a:lvl1pPr>
          <a:lvl2pPr marL="285750" indent="-285750" algn="ctr">
            <a:defRPr sz="3900"/>
          </a:lvl2pPr>
          <a:lvl3pPr marL="571500" indent="-285750" algn="ctr">
            <a:defRPr sz="3900"/>
          </a:lvl3pPr>
          <a:lvl4pPr marL="857250" indent="-285750" algn="ctr">
            <a:defRPr sz="3900"/>
          </a:lvl4pPr>
          <a:lvl5pPr marL="1143000" indent="-285750" algn="ctr">
            <a:defRPr sz="3900"/>
          </a:lvl5pPr>
          <a:lvl6pPr marL="1428750" indent="-285750" algn="ctr">
            <a:defRPr sz="3900"/>
          </a:lvl6pPr>
          <a:lvl7pPr marL="1714500" indent="-285750" algn="ctr">
            <a:defRPr sz="3900"/>
          </a:lvl7pPr>
          <a:lvl8pPr marL="2000250" indent="-285750" algn="ctr">
            <a:defRPr sz="3900"/>
          </a:lvl8pPr>
          <a:lvl9pPr marL="2286000" indent="-285750" algn="ctr">
            <a:defRPr sz="3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1393924" y="327091"/>
        <a:ext cx="429143" cy="2044317"/>
      </dsp:txXfrm>
    </dsp:sp>
    <dsp:sp modelId="{2F66960D-CF7A-443C-8CB9-E7DD0B261214}">
      <dsp:nvSpPr>
        <dsp:cNvPr id="6" name="任意多边形 5"/>
        <dsp:cNvSpPr/>
      </dsp:nvSpPr>
      <dsp:spPr bwMode="white">
        <a:xfrm>
          <a:off x="1393924" y="1144817"/>
          <a:ext cx="429143" cy="1226590"/>
        </a:xfrm>
        <a:custGeom>
          <a:rect l="l" t="t" r="r" b="b"/>
          <a:pathLst>
            <a:path w="676" h="1931">
              <a:moveTo>
                <a:pt x="0" y="1932"/>
              </a:moveTo>
              <a:lnTo>
                <a:pt x="338" y="1932"/>
              </a:lnTo>
              <a:lnTo>
                <a:pt x="338" y="0"/>
              </a:lnTo>
              <a:lnTo>
                <a:pt x="676" y="0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0"/>
          </a:lvl1pPr>
          <a:lvl2pPr marL="285750" indent="-285750" algn="ctr">
            <a:defRPr sz="3900"/>
          </a:lvl2pPr>
          <a:lvl3pPr marL="571500" indent="-285750" algn="ctr">
            <a:defRPr sz="3900"/>
          </a:lvl3pPr>
          <a:lvl4pPr marL="857250" indent="-285750" algn="ctr">
            <a:defRPr sz="3900"/>
          </a:lvl4pPr>
          <a:lvl5pPr marL="1143000" indent="-285750" algn="ctr">
            <a:defRPr sz="3900"/>
          </a:lvl5pPr>
          <a:lvl6pPr marL="1428750" indent="-285750" algn="ctr">
            <a:defRPr sz="3900"/>
          </a:lvl6pPr>
          <a:lvl7pPr marL="1714500" indent="-285750" algn="ctr">
            <a:defRPr sz="3900"/>
          </a:lvl7pPr>
          <a:lvl8pPr marL="2000250" indent="-285750" algn="ctr">
            <a:defRPr sz="3900"/>
          </a:lvl8pPr>
          <a:lvl9pPr marL="2286000" indent="-285750" algn="ctr">
            <a:defRPr sz="3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1393924" y="1144817"/>
        <a:ext cx="429143" cy="1226590"/>
      </dsp:txXfrm>
    </dsp:sp>
    <dsp:sp modelId="{CED1A3A3-B184-469E-86AE-670623BA4E5D}">
      <dsp:nvSpPr>
        <dsp:cNvPr id="8" name="任意多边形 7"/>
        <dsp:cNvSpPr/>
      </dsp:nvSpPr>
      <dsp:spPr bwMode="white">
        <a:xfrm>
          <a:off x="1393924" y="1962544"/>
          <a:ext cx="429143" cy="408863"/>
        </a:xfrm>
        <a:custGeom>
          <a:rect l="l" t="t" r="r" b="b"/>
          <a:pathLst>
            <a:path w="676" h="644">
              <a:moveTo>
                <a:pt x="0" y="644"/>
              </a:moveTo>
              <a:lnTo>
                <a:pt x="338" y="644"/>
              </a:lnTo>
              <a:lnTo>
                <a:pt x="338" y="0"/>
              </a:lnTo>
              <a:lnTo>
                <a:pt x="676" y="0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1393924" y="1962544"/>
        <a:ext cx="429143" cy="408863"/>
      </dsp:txXfrm>
    </dsp:sp>
    <dsp:sp modelId="{BC28CFF0-704D-4961-B253-55E758636E53}">
      <dsp:nvSpPr>
        <dsp:cNvPr id="10" name="任意多边形 9"/>
        <dsp:cNvSpPr/>
      </dsp:nvSpPr>
      <dsp:spPr bwMode="white">
        <a:xfrm>
          <a:off x="1393924" y="2371407"/>
          <a:ext cx="429143" cy="408863"/>
        </a:xfrm>
        <a:custGeom>
          <a:rect l="l" t="t" r="r" b="b"/>
          <a:pathLst>
            <a:path w="676" h="644">
              <a:moveTo>
                <a:pt x="0" y="0"/>
              </a:moveTo>
              <a:lnTo>
                <a:pt x="338" y="0"/>
              </a:lnTo>
              <a:lnTo>
                <a:pt x="338" y="644"/>
              </a:lnTo>
              <a:lnTo>
                <a:pt x="676" y="644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</a:p>
      </dsp:txBody>
      <dsp:txXfrm>
        <a:off x="1393924" y="2371407"/>
        <a:ext cx="429143" cy="408863"/>
      </dsp:txXfrm>
    </dsp:sp>
    <dsp:sp modelId="{5AA47555-5334-4194-9F34-3BF4C11053CB}">
      <dsp:nvSpPr>
        <dsp:cNvPr id="12" name="任意多边形 11"/>
        <dsp:cNvSpPr/>
      </dsp:nvSpPr>
      <dsp:spPr bwMode="white">
        <a:xfrm>
          <a:off x="1393924" y="2371407"/>
          <a:ext cx="429143" cy="1226590"/>
        </a:xfrm>
        <a:custGeom>
          <a:rect l="l" t="t" r="r" b="b"/>
          <a:pathLst>
            <a:path w="676" h="1931">
              <a:moveTo>
                <a:pt x="0" y="0"/>
              </a:moveTo>
              <a:lnTo>
                <a:pt x="338" y="0"/>
              </a:lnTo>
              <a:lnTo>
                <a:pt x="338" y="1932"/>
              </a:lnTo>
              <a:lnTo>
                <a:pt x="676" y="1932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0"/>
          </a:lvl1pPr>
          <a:lvl2pPr marL="285750" indent="-285750" algn="ctr">
            <a:defRPr sz="3900"/>
          </a:lvl2pPr>
          <a:lvl3pPr marL="571500" indent="-285750" algn="ctr">
            <a:defRPr sz="3900"/>
          </a:lvl3pPr>
          <a:lvl4pPr marL="857250" indent="-285750" algn="ctr">
            <a:defRPr sz="3900"/>
          </a:lvl4pPr>
          <a:lvl5pPr marL="1143000" indent="-285750" algn="ctr">
            <a:defRPr sz="3900"/>
          </a:lvl5pPr>
          <a:lvl6pPr marL="1428750" indent="-285750" algn="ctr">
            <a:defRPr sz="3900"/>
          </a:lvl6pPr>
          <a:lvl7pPr marL="1714500" indent="-285750" algn="ctr">
            <a:defRPr sz="3900"/>
          </a:lvl7pPr>
          <a:lvl8pPr marL="2000250" indent="-285750" algn="ctr">
            <a:defRPr sz="3900"/>
          </a:lvl8pPr>
          <a:lvl9pPr marL="2286000" indent="-285750" algn="ctr">
            <a:defRPr sz="3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</a:p>
      </dsp:txBody>
      <dsp:txXfrm>
        <a:off x="1393924" y="2371407"/>
        <a:ext cx="429143" cy="1226590"/>
      </dsp:txXfrm>
    </dsp:sp>
    <dsp:sp modelId="{74E0A01B-32B9-42F6-8CFF-170969316421}">
      <dsp:nvSpPr>
        <dsp:cNvPr id="14" name="任意多边形 13"/>
        <dsp:cNvSpPr/>
      </dsp:nvSpPr>
      <dsp:spPr bwMode="white">
        <a:xfrm>
          <a:off x="1393924" y="2371407"/>
          <a:ext cx="429143" cy="2044317"/>
        </a:xfrm>
        <a:custGeom>
          <a:rect l="l" t="t" r="r" b="b"/>
          <a:pathLst>
            <a:path w="676" h="3219">
              <a:moveTo>
                <a:pt x="0" y="0"/>
              </a:moveTo>
              <a:lnTo>
                <a:pt x="338" y="0"/>
              </a:lnTo>
              <a:lnTo>
                <a:pt x="338" y="3219"/>
              </a:lnTo>
              <a:lnTo>
                <a:pt x="676" y="3219"/>
              </a:lnTo>
            </a:path>
          </a:pathLst>
        </a:custGeom>
      </dsp:spPr>
      <dsp:style>
        <a:lnRef idx="2">
          <a:schemeClr val="accent1">
            <a:shade val="60000"/>
          </a:schemeClr>
        </a:lnRef>
        <a:fillRef idx="0">
          <a:schemeClr val="accent1"/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0"/>
          </a:lvl1pPr>
          <a:lvl2pPr marL="285750" indent="-285750" algn="ctr">
            <a:defRPr sz="3900"/>
          </a:lvl2pPr>
          <a:lvl3pPr marL="571500" indent="-285750" algn="ctr">
            <a:defRPr sz="3900"/>
          </a:lvl3pPr>
          <a:lvl4pPr marL="857250" indent="-285750" algn="ctr">
            <a:defRPr sz="3900"/>
          </a:lvl4pPr>
          <a:lvl5pPr marL="1143000" indent="-285750" algn="ctr">
            <a:defRPr sz="3900"/>
          </a:lvl5pPr>
          <a:lvl6pPr marL="1428750" indent="-285750" algn="ctr">
            <a:defRPr sz="3900"/>
          </a:lvl6pPr>
          <a:lvl7pPr marL="1714500" indent="-285750" algn="ctr">
            <a:defRPr sz="3900"/>
          </a:lvl7pPr>
          <a:lvl8pPr marL="2000250" indent="-285750" algn="ctr">
            <a:defRPr sz="3900"/>
          </a:lvl8pPr>
          <a:lvl9pPr marL="2286000" indent="-285750" algn="ctr">
            <a:defRPr sz="3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</a:p>
      </dsp:txBody>
      <dsp:txXfrm>
        <a:off x="1393924" y="2371407"/>
        <a:ext cx="429143" cy="2044317"/>
      </dsp:txXfrm>
    </dsp:sp>
    <dsp:sp modelId="{9B9BF0AB-5901-4E79-B4D7-EC064A6E4281}">
      <dsp:nvSpPr>
        <dsp:cNvPr id="21" name="矩形 2"/>
        <dsp:cNvSpPr/>
      </dsp:nvSpPr>
      <dsp:spPr bwMode="white">
        <a:xfrm rot="16200000">
          <a:off x="-654696" y="2044317"/>
          <a:ext cx="3443060" cy="654181"/>
        </a:xfrm>
        <a:prstGeom prst="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24765" tIns="24765" rIns="24765" bIns="24765" anchor="ctr"/>
        <a:lstStyle>
          <a:lvl1pPr algn="ctr">
            <a:defRPr sz="3900"/>
          </a:lvl1pPr>
          <a:lvl2pPr marL="285750" indent="-285750" algn="ctr">
            <a:defRPr sz="3000"/>
          </a:lvl2pPr>
          <a:lvl3pPr marL="571500" indent="-285750" algn="ctr">
            <a:defRPr sz="3000"/>
          </a:lvl3pPr>
          <a:lvl4pPr marL="857250" indent="-285750" algn="ctr">
            <a:defRPr sz="3000"/>
          </a:lvl4pPr>
          <a:lvl5pPr marL="1143000" indent="-285750" algn="ctr">
            <a:defRPr sz="3000"/>
          </a:lvl5pPr>
          <a:lvl6pPr marL="1428750" indent="-285750" algn="ctr">
            <a:defRPr sz="3000"/>
          </a:lvl6pPr>
          <a:lvl7pPr marL="1714500" indent="-285750" algn="ctr">
            <a:defRPr sz="3000"/>
          </a:lvl7pPr>
          <a:lvl8pPr marL="2000250" indent="-285750" algn="ctr">
            <a:defRPr sz="3000"/>
          </a:lvl8pPr>
          <a:lvl9pPr marL="2286000" indent="-285750" algn="ctr">
            <a:defRPr sz="3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latin typeface="华文楷体" panose="02010600040101010101" charset="-122"/>
              <a:ea typeface="华文楷体" panose="02010600040101010101" charset="-122"/>
            </a:rPr>
            <a:t>香雪，哦</a:t>
          </a:r>
          <a:endParaRPr lang="zh-CN" altLang="en-US">
            <a:latin typeface="华文楷体" panose="02010600040101010101" charset="-122"/>
            <a:ea typeface="华文楷体" panose="02010600040101010101" charset="-122"/>
          </a:endParaRPr>
        </a:p>
      </dsp:txBody>
      <dsp:txXfrm>
        <a:off x="-654696" y="2044317"/>
        <a:ext cx="3443060" cy="654181"/>
      </dsp:txXfrm>
    </dsp:sp>
    <dsp:sp modelId="{CDA235D6-AC41-4ED3-AF28-D9CD9EDCBAED}">
      <dsp:nvSpPr>
        <dsp:cNvPr id="5" name="矩形 4"/>
        <dsp:cNvSpPr/>
      </dsp:nvSpPr>
      <dsp:spPr bwMode="white">
        <a:xfrm>
          <a:off x="1823067" y="0"/>
          <a:ext cx="2145715" cy="654181"/>
        </a:xfrm>
        <a:prstGeom prst="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0160" tIns="10160" rIns="10160" bIns="10160" anchor="ctr"/>
        <a:lstStyle>
          <a:lvl1pPr algn="ctr">
            <a:defRPr sz="3900"/>
          </a:lvl1pPr>
          <a:lvl2pPr marL="285750" indent="-285750" algn="ctr">
            <a:defRPr sz="3000"/>
          </a:lvl2pPr>
          <a:lvl3pPr marL="571500" indent="-285750" algn="ctr">
            <a:defRPr sz="3000"/>
          </a:lvl3pPr>
          <a:lvl4pPr marL="857250" indent="-285750" algn="ctr">
            <a:defRPr sz="3000"/>
          </a:lvl4pPr>
          <a:lvl5pPr marL="1143000" indent="-285750" algn="ctr">
            <a:defRPr sz="3000"/>
          </a:lvl5pPr>
          <a:lvl6pPr marL="1428750" indent="-285750" algn="ctr">
            <a:defRPr sz="3000"/>
          </a:lvl6pPr>
          <a:lvl7pPr marL="1714500" indent="-285750" algn="ctr">
            <a:defRPr sz="3000"/>
          </a:lvl7pPr>
          <a:lvl8pPr marL="2000250" indent="-285750" algn="ctr">
            <a:defRPr sz="3000"/>
          </a:lvl8pPr>
          <a:lvl9pPr marL="2286000" indent="-285750" algn="ctr">
            <a:defRPr sz="3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>
              <a:latin typeface="华文楷体" panose="02010600040101010101" charset="-122"/>
              <a:ea typeface="华文楷体" panose="02010600040101010101" charset="-122"/>
            </a:rPr>
            <a:t>引子（</a:t>
          </a:r>
          <a:r>
            <a:rPr lang="en-US" altLang="zh-CN" sz="1600">
              <a:latin typeface="华文楷体" panose="02010600040101010101" charset="-122"/>
              <a:ea typeface="华文楷体" panose="02010600040101010101" charset="-122"/>
            </a:rPr>
            <a:t>1-3</a:t>
          </a:r>
          <a:r>
            <a:rPr lang="zh-CN" altLang="en-US" sz="1600">
              <a:latin typeface="华文楷体" panose="02010600040101010101" charset="-122"/>
              <a:ea typeface="华文楷体" panose="02010600040101010101" charset="-122"/>
            </a:rPr>
            <a:t>）</a:t>
          </a:r>
          <a:endParaRPr lang="zh-CN" altLang="en-US" sz="1600">
            <a:latin typeface="华文楷体" panose="02010600040101010101" charset="-122"/>
            <a:ea typeface="华文楷体" panose="02010600040101010101" charset="-122"/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>
              <a:latin typeface="华文楷体" panose="02010600040101010101" charset="-122"/>
              <a:ea typeface="华文楷体" panose="02010600040101010101" charset="-122"/>
            </a:rPr>
            <a:t>火车开进台儿沟</a:t>
          </a:r>
          <a:endParaRPr lang="zh-CN" altLang="en-US" sz="1600">
            <a:latin typeface="华文楷体" panose="02010600040101010101" charset="-122"/>
            <a:ea typeface="华文楷体" panose="02010600040101010101" charset="-122"/>
          </a:endParaRPr>
        </a:p>
      </dsp:txBody>
      <dsp:txXfrm>
        <a:off x="1823067" y="0"/>
        <a:ext cx="2145715" cy="654181"/>
      </dsp:txXfrm>
    </dsp:sp>
    <dsp:sp modelId="{3540059A-19CD-4FBD-A598-B7A4BB9DA52D}">
      <dsp:nvSpPr>
        <dsp:cNvPr id="7" name="矩形 6"/>
        <dsp:cNvSpPr/>
      </dsp:nvSpPr>
      <dsp:spPr bwMode="white">
        <a:xfrm>
          <a:off x="1823067" y="817727"/>
          <a:ext cx="2145715" cy="654181"/>
        </a:xfrm>
        <a:prstGeom prst="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0160" tIns="10160" rIns="10160" bIns="10160" anchor="ctr"/>
        <a:lstStyle>
          <a:lvl1pPr algn="ctr">
            <a:defRPr sz="3900"/>
          </a:lvl1pPr>
          <a:lvl2pPr marL="285750" indent="-285750" algn="ctr">
            <a:defRPr sz="3000"/>
          </a:lvl2pPr>
          <a:lvl3pPr marL="571500" indent="-285750" algn="ctr">
            <a:defRPr sz="3000"/>
          </a:lvl3pPr>
          <a:lvl4pPr marL="857250" indent="-285750" algn="ctr">
            <a:defRPr sz="3000"/>
          </a:lvl4pPr>
          <a:lvl5pPr marL="1143000" indent="-285750" algn="ctr">
            <a:defRPr sz="3000"/>
          </a:lvl5pPr>
          <a:lvl6pPr marL="1428750" indent="-285750" algn="ctr">
            <a:defRPr sz="3000"/>
          </a:lvl6pPr>
          <a:lvl7pPr marL="1714500" indent="-285750" algn="ctr">
            <a:defRPr sz="3000"/>
          </a:lvl7pPr>
          <a:lvl8pPr marL="2000250" indent="-285750" algn="ctr">
            <a:defRPr sz="3000"/>
          </a:lvl8pPr>
          <a:lvl9pPr marL="2286000" indent="-285750" algn="ctr">
            <a:defRPr sz="3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>
              <a:latin typeface="华文楷体" panose="02010600040101010101" charset="-122"/>
              <a:ea typeface="华文楷体" panose="02010600040101010101" charset="-122"/>
            </a:rPr>
            <a:t>开端（</a:t>
          </a:r>
          <a:r>
            <a:rPr lang="en-US" altLang="zh-CN" sz="1600">
              <a:latin typeface="华文楷体" panose="02010600040101010101" charset="-122"/>
              <a:ea typeface="华文楷体" panose="02010600040101010101" charset="-122"/>
            </a:rPr>
            <a:t>4-54</a:t>
          </a:r>
          <a:r>
            <a:rPr lang="zh-CN" altLang="en-US" sz="1600">
              <a:latin typeface="华文楷体" panose="02010600040101010101" charset="-122"/>
              <a:ea typeface="华文楷体" panose="02010600040101010101" charset="-122"/>
            </a:rPr>
            <a:t>）</a:t>
          </a:r>
          <a:endParaRPr lang="zh-CN" altLang="en-US" sz="1600">
            <a:latin typeface="华文楷体" panose="02010600040101010101" charset="-122"/>
            <a:ea typeface="华文楷体" panose="02010600040101010101" charset="-122"/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>
              <a:latin typeface="华文楷体" panose="02010600040101010101" charset="-122"/>
              <a:ea typeface="华文楷体" panose="02010600040101010101" charset="-122"/>
            </a:rPr>
            <a:t>姑娘们看火车、做生意</a:t>
          </a:r>
          <a:endParaRPr lang="zh-CN" altLang="en-US" sz="1600">
            <a:latin typeface="华文楷体" panose="02010600040101010101" charset="-122"/>
            <a:ea typeface="华文楷体" panose="02010600040101010101" charset="-122"/>
          </a:endParaRPr>
        </a:p>
      </dsp:txBody>
      <dsp:txXfrm>
        <a:off x="1823067" y="817727"/>
        <a:ext cx="2145715" cy="654181"/>
      </dsp:txXfrm>
    </dsp:sp>
    <dsp:sp modelId="{E8D2105A-5421-473B-835F-F6E08D9D2D9B}">
      <dsp:nvSpPr>
        <dsp:cNvPr id="9" name="矩形 8"/>
        <dsp:cNvSpPr/>
      </dsp:nvSpPr>
      <dsp:spPr bwMode="white">
        <a:xfrm>
          <a:off x="1823067" y="1635453"/>
          <a:ext cx="2145715" cy="654181"/>
        </a:xfrm>
        <a:prstGeom prst="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9525" tIns="9525" rIns="9525" bIns="9525" anchor="ctr"/>
        <a:lstStyle>
          <a:lvl1pPr algn="ctr">
            <a:defRPr sz="3900"/>
          </a:lvl1pPr>
          <a:lvl2pPr marL="285750" indent="-285750" algn="ctr">
            <a:defRPr sz="3000"/>
          </a:lvl2pPr>
          <a:lvl3pPr marL="571500" indent="-285750" algn="ctr">
            <a:defRPr sz="3000"/>
          </a:lvl3pPr>
          <a:lvl4pPr marL="857250" indent="-285750" algn="ctr">
            <a:defRPr sz="3000"/>
          </a:lvl4pPr>
          <a:lvl5pPr marL="1143000" indent="-285750" algn="ctr">
            <a:defRPr sz="3000"/>
          </a:lvl5pPr>
          <a:lvl6pPr marL="1428750" indent="-285750" algn="ctr">
            <a:defRPr sz="3000"/>
          </a:lvl6pPr>
          <a:lvl7pPr marL="1714500" indent="-285750" algn="ctr">
            <a:defRPr sz="3000"/>
          </a:lvl7pPr>
          <a:lvl8pPr marL="2000250" indent="-285750" algn="ctr">
            <a:defRPr sz="3000"/>
          </a:lvl8pPr>
          <a:lvl9pPr marL="2286000" indent="-285750" algn="ctr">
            <a:defRPr sz="3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>
              <a:latin typeface="华文楷体" panose="02010600040101010101" charset="-122"/>
              <a:ea typeface="华文楷体" panose="02010600040101010101" charset="-122"/>
            </a:rPr>
            <a:t>发展（</a:t>
          </a:r>
          <a:r>
            <a:rPr lang="en-US" sz="1500">
              <a:latin typeface="华文楷体" panose="02010600040101010101" charset="-122"/>
              <a:ea typeface="华文楷体" panose="02010600040101010101" charset="-122"/>
            </a:rPr>
            <a:t>55</a:t>
          </a:r>
          <a:r>
            <a:rPr lang="en-US" altLang="zh-CN" sz="1500">
              <a:latin typeface="华文楷体" panose="02010600040101010101" charset="-122"/>
              <a:ea typeface="华文楷体" panose="02010600040101010101" charset="-122"/>
            </a:rPr>
            <a:t>-60</a:t>
          </a:r>
          <a:r>
            <a:rPr lang="zh-CN" altLang="en-US" sz="1500">
              <a:latin typeface="华文楷体" panose="02010600040101010101" charset="-122"/>
              <a:ea typeface="华文楷体" panose="02010600040101010101" charset="-122"/>
            </a:rPr>
            <a:t>）</a:t>
          </a:r>
          <a:endParaRPr lang="zh-CN" altLang="en-US" sz="1500">
            <a:latin typeface="华文楷体" panose="02010600040101010101" charset="-122"/>
            <a:ea typeface="华文楷体" panose="02010600040101010101" charset="-122"/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>
              <a:latin typeface="华文楷体" panose="02010600040101010101" charset="-122"/>
              <a:ea typeface="华文楷体" panose="02010600040101010101" charset="-122"/>
            </a:rPr>
            <a:t>香雪被同学嘲讽</a:t>
          </a:r>
          <a:endParaRPr lang="zh-CN" altLang="en-US" sz="1500">
            <a:latin typeface="华文楷体" panose="02010600040101010101" charset="-122"/>
            <a:ea typeface="华文楷体" panose="02010600040101010101" charset="-122"/>
          </a:endParaRPr>
        </a:p>
      </dsp:txBody>
      <dsp:txXfrm>
        <a:off x="1823067" y="1635453"/>
        <a:ext cx="2145715" cy="654181"/>
      </dsp:txXfrm>
    </dsp:sp>
    <dsp:sp modelId="{A4100502-7BF0-4740-B02D-C25A455B6F6A}">
      <dsp:nvSpPr>
        <dsp:cNvPr id="11" name="矩形 10"/>
        <dsp:cNvSpPr/>
      </dsp:nvSpPr>
      <dsp:spPr bwMode="white">
        <a:xfrm>
          <a:off x="1823067" y="2453180"/>
          <a:ext cx="2145715" cy="654181"/>
        </a:xfrm>
        <a:prstGeom prst="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0160" tIns="10160" rIns="10160" bIns="10160" anchor="ctr"/>
        <a:lstStyle>
          <a:lvl1pPr algn="ctr">
            <a:defRPr sz="3900"/>
          </a:lvl1pPr>
          <a:lvl2pPr marL="285750" indent="-285750" algn="ctr">
            <a:defRPr sz="3000"/>
          </a:lvl2pPr>
          <a:lvl3pPr marL="571500" indent="-285750" algn="ctr">
            <a:defRPr sz="3000"/>
          </a:lvl3pPr>
          <a:lvl4pPr marL="857250" indent="-285750" algn="ctr">
            <a:defRPr sz="3000"/>
          </a:lvl4pPr>
          <a:lvl5pPr marL="1143000" indent="-285750" algn="ctr">
            <a:defRPr sz="3000"/>
          </a:lvl5pPr>
          <a:lvl6pPr marL="1428750" indent="-285750" algn="ctr">
            <a:defRPr sz="3000"/>
          </a:lvl6pPr>
          <a:lvl7pPr marL="1714500" indent="-285750" algn="ctr">
            <a:defRPr sz="3000"/>
          </a:lvl7pPr>
          <a:lvl8pPr marL="2000250" indent="-285750" algn="ctr">
            <a:defRPr sz="3000"/>
          </a:lvl8pPr>
          <a:lvl9pPr marL="2286000" indent="-285750" algn="ctr">
            <a:defRPr sz="3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600">
              <a:latin typeface="华文楷体" panose="02010600040101010101" charset="-122"/>
              <a:ea typeface="华文楷体" panose="02010600040101010101" charset="-122"/>
            </a:rPr>
            <a:t>高潮（</a:t>
          </a:r>
          <a:r>
            <a:rPr lang="en-US" altLang="zh-CN" sz="1600">
              <a:latin typeface="华文楷体" panose="02010600040101010101" charset="-122"/>
              <a:ea typeface="华文楷体" panose="02010600040101010101" charset="-122"/>
            </a:rPr>
            <a:t>61-68</a:t>
          </a:r>
          <a:r>
            <a:rPr lang="zh-CN" altLang="en-US" sz="1600">
              <a:latin typeface="华文楷体" panose="02010600040101010101" charset="-122"/>
              <a:ea typeface="华文楷体" panose="02010600040101010101" charset="-122"/>
            </a:rPr>
            <a:t>）</a:t>
          </a:r>
          <a:endParaRPr lang="zh-CN" altLang="en-US" sz="1600">
            <a:latin typeface="华文楷体" panose="02010600040101010101" charset="-122"/>
            <a:ea typeface="华文楷体" panose="02010600040101010101" charset="-122"/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>
              <a:latin typeface="华文楷体" panose="02010600040101010101" charset="-122"/>
              <a:ea typeface="华文楷体" panose="02010600040101010101" charset="-122"/>
            </a:rPr>
            <a:t>香雪上火车换铅笔盒</a:t>
          </a:r>
          <a:endParaRPr lang="zh-CN" altLang="en-US" sz="1600">
            <a:latin typeface="华文楷体" panose="02010600040101010101" charset="-122"/>
            <a:ea typeface="华文楷体" panose="02010600040101010101" charset="-122"/>
          </a:endParaRPr>
        </a:p>
      </dsp:txBody>
      <dsp:txXfrm>
        <a:off x="1823067" y="2453180"/>
        <a:ext cx="2145715" cy="654181"/>
      </dsp:txXfrm>
    </dsp:sp>
    <dsp:sp modelId="{82A59362-DFDE-4985-B526-5CF4BF86F2BF}">
      <dsp:nvSpPr>
        <dsp:cNvPr id="13" name="矩形 12"/>
        <dsp:cNvSpPr/>
      </dsp:nvSpPr>
      <dsp:spPr bwMode="white">
        <a:xfrm>
          <a:off x="1823067" y="3270907"/>
          <a:ext cx="2145715" cy="654181"/>
        </a:xfrm>
        <a:prstGeom prst="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0160" tIns="10160" rIns="10160" bIns="10160" anchor="ctr"/>
        <a:lstStyle>
          <a:lvl1pPr algn="ctr">
            <a:defRPr sz="3900"/>
          </a:lvl1pPr>
          <a:lvl2pPr marL="285750" indent="-285750" algn="ctr">
            <a:defRPr sz="3000"/>
          </a:lvl2pPr>
          <a:lvl3pPr marL="571500" indent="-285750" algn="ctr">
            <a:defRPr sz="3000"/>
          </a:lvl3pPr>
          <a:lvl4pPr marL="857250" indent="-285750" algn="ctr">
            <a:defRPr sz="3000"/>
          </a:lvl4pPr>
          <a:lvl5pPr marL="1143000" indent="-285750" algn="ctr">
            <a:defRPr sz="3000"/>
          </a:lvl5pPr>
          <a:lvl6pPr marL="1428750" indent="-285750" algn="ctr">
            <a:defRPr sz="3000"/>
          </a:lvl6pPr>
          <a:lvl7pPr marL="1714500" indent="-285750" algn="ctr">
            <a:defRPr sz="3000"/>
          </a:lvl7pPr>
          <a:lvl8pPr marL="2000250" indent="-285750" algn="ctr">
            <a:defRPr sz="3000"/>
          </a:lvl8pPr>
          <a:lvl9pPr marL="2286000" indent="-285750" algn="ctr">
            <a:defRPr sz="3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600">
              <a:latin typeface="华文楷体" panose="02010600040101010101" charset="-122"/>
              <a:ea typeface="华文楷体" panose="02010600040101010101" charset="-122"/>
            </a:rPr>
            <a:t>高潮（</a:t>
          </a:r>
          <a:r>
            <a:rPr lang="en-US" altLang="zh-CN" sz="1600">
              <a:latin typeface="华文楷体" panose="02010600040101010101" charset="-122"/>
              <a:ea typeface="华文楷体" panose="02010600040101010101" charset="-122"/>
            </a:rPr>
            <a:t>69-76</a:t>
          </a:r>
          <a:r>
            <a:rPr lang="zh-CN" altLang="en-US" sz="1600">
              <a:latin typeface="华文楷体" panose="02010600040101010101" charset="-122"/>
              <a:ea typeface="华文楷体" panose="02010600040101010101" charset="-122"/>
            </a:rPr>
            <a:t>）</a:t>
          </a:r>
          <a:endParaRPr lang="zh-CN" altLang="en-US" sz="1600">
            <a:latin typeface="华文楷体" panose="02010600040101010101" charset="-122"/>
            <a:ea typeface="华文楷体" panose="02010600040101010101" charset="-122"/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>
              <a:latin typeface="华文楷体" panose="02010600040101010101" charset="-122"/>
              <a:ea typeface="华文楷体" panose="02010600040101010101" charset="-122"/>
            </a:rPr>
            <a:t>香雪换回铅笔盒</a:t>
          </a:r>
          <a:endParaRPr lang="zh-CN" altLang="en-US" sz="1600">
            <a:latin typeface="华文楷体" panose="02010600040101010101" charset="-122"/>
            <a:ea typeface="华文楷体" panose="02010600040101010101" charset="-122"/>
          </a:endParaRPr>
        </a:p>
      </dsp:txBody>
      <dsp:txXfrm>
        <a:off x="1823067" y="3270907"/>
        <a:ext cx="2145715" cy="654181"/>
      </dsp:txXfrm>
    </dsp:sp>
    <dsp:sp modelId="{C62F7F0F-CF39-4F17-9359-A10B8C661F45}">
      <dsp:nvSpPr>
        <dsp:cNvPr id="15" name="矩形 14"/>
        <dsp:cNvSpPr/>
      </dsp:nvSpPr>
      <dsp:spPr bwMode="white">
        <a:xfrm>
          <a:off x="1823067" y="4088634"/>
          <a:ext cx="2145715" cy="654181"/>
        </a:xfrm>
        <a:prstGeom prst="rect">
          <a:avLst/>
        </a:prstGeom>
      </dsp:spPr>
      <dsp:style>
        <a:lnRef idx="0">
          <a:schemeClr val="lt1"/>
        </a:lnRef>
        <a:fillRef idx="3">
          <a:schemeClr val="accent1"/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0160" tIns="10160" rIns="10160" bIns="10160" anchor="ctr"/>
        <a:lstStyle>
          <a:lvl1pPr algn="ctr">
            <a:defRPr sz="3900"/>
          </a:lvl1pPr>
          <a:lvl2pPr marL="285750" indent="-285750" algn="ctr">
            <a:defRPr sz="3000"/>
          </a:lvl2pPr>
          <a:lvl3pPr marL="571500" indent="-285750" algn="ctr">
            <a:defRPr sz="3000"/>
          </a:lvl3pPr>
          <a:lvl4pPr marL="857250" indent="-285750" algn="ctr">
            <a:defRPr sz="3000"/>
          </a:lvl4pPr>
          <a:lvl5pPr marL="1143000" indent="-285750" algn="ctr">
            <a:defRPr sz="3000"/>
          </a:lvl5pPr>
          <a:lvl6pPr marL="1428750" indent="-285750" algn="ctr">
            <a:defRPr sz="3000"/>
          </a:lvl6pPr>
          <a:lvl7pPr marL="1714500" indent="-285750" algn="ctr">
            <a:defRPr sz="3000"/>
          </a:lvl7pPr>
          <a:lvl8pPr marL="2000250" indent="-285750" algn="ctr">
            <a:defRPr sz="3000"/>
          </a:lvl8pPr>
          <a:lvl9pPr marL="2286000" indent="-285750" algn="ctr">
            <a:defRPr sz="3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600">
              <a:latin typeface="华文楷体" panose="02010600040101010101" charset="-122"/>
              <a:ea typeface="华文楷体" panose="02010600040101010101" charset="-122"/>
            </a:rPr>
            <a:t>结尾（</a:t>
          </a:r>
          <a:r>
            <a:rPr lang="en-US" altLang="zh-CN" sz="1600">
              <a:latin typeface="华文楷体" panose="02010600040101010101" charset="-122"/>
              <a:ea typeface="华文楷体" panose="02010600040101010101" charset="-122"/>
            </a:rPr>
            <a:t>77-81</a:t>
          </a:r>
          <a:r>
            <a:rPr lang="zh-CN" altLang="en-US" sz="1600">
              <a:latin typeface="华文楷体" panose="02010600040101010101" charset="-122"/>
              <a:ea typeface="华文楷体" panose="02010600040101010101" charset="-122"/>
            </a:rPr>
            <a:t>）</a:t>
          </a:r>
          <a:endParaRPr lang="zh-CN" altLang="en-US" sz="1600">
            <a:latin typeface="华文楷体" panose="02010600040101010101" charset="-122"/>
            <a:ea typeface="华文楷体" panose="02010600040101010101" charset="-122"/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>
              <a:latin typeface="华文楷体" panose="02010600040101010101" charset="-122"/>
              <a:ea typeface="华文楷体" panose="02010600040101010101" charset="-122"/>
            </a:rPr>
            <a:t>香雪夜归台儿沟</a:t>
          </a:r>
          <a:endParaRPr lang="zh-CN" altLang="en-US" sz="1600">
            <a:latin typeface="华文楷体" panose="02010600040101010101" charset="-122"/>
            <a:ea typeface="华文楷体" panose="02010600040101010101" charset="-122"/>
          </a:endParaRPr>
        </a:p>
      </dsp:txBody>
      <dsp:txXfrm>
        <a:off x="1823067" y="4088634"/>
        <a:ext cx="2145715" cy="654181"/>
      </dsp:txXfrm>
    </dsp:sp>
  </dsp:spTree>
</dsp:drawing>
</file>

<file path=ppt/diagrams/drawing2.xml><?xml version="1.0" encoding="utf-8"?>
<dsp:drawing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="http://schemas.openxmlformats.org/presentationml/2006/main" xmlns:p14="http://schemas.microsoft.com/office/powerpoint/2010/main" xmlns:dsp="http://schemas.microsoft.com/office/drawing/2008/diagram">
  <dsp:spTree>
    <dsp:nvGrpSpPr>
      <dsp:cNvPr id="9" name="组合 1"/>
      <dsp:cNvGrpSpPr/>
    </dsp:nvGrpSpPr>
    <dsp:grpSpPr>
      <a:xfrm>
        <a:off x="0" y="0"/>
        <a:ext cx="6061710" cy="3738245"/>
        <a:chExt cx="6061710" cy="3738245"/>
      </a:xfrm>
    </dsp:grpSpPr>
    <dsp:sp modelId="{F8D49E38-B053-4501-BD89-EB8E5A6A61CD}">
      <dsp:nvSpPr>
        <dsp:cNvPr id="10" name="矩形 2"/>
        <dsp:cNvSpPr/>
      </dsp:nvSpPr>
      <dsp:spPr bwMode="white">
        <a:xfrm>
          <a:off x="1010285" y="858206"/>
          <a:ext cx="1894284" cy="1263488"/>
        </a:xfrm>
        <a:prstGeom prst="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vert="horz" wrap="square" lIns="0" tIns="99568" rIns="99568" bIns="99568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>
              <a:solidFill>
                <a:schemeClr val="dk1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“</a:t>
          </a:r>
          <a:r>
            <a:rPr lang="zh-CN" altLang="en-US" sz="1400">
              <a:solidFill>
                <a:schemeClr val="dk1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哦香雪，你真是一个执着的女孩子呀！</a:t>
          </a:r>
          <a:r>
            <a:rPr lang="en-US" altLang="zh-CN" sz="1400">
              <a:solidFill>
                <a:schemeClr val="dk1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“</a:t>
          </a:r>
          <a:r>
            <a:rPr lang="zh-CN" altLang="en-US" sz="1400">
              <a:solidFill>
                <a:schemeClr val="dk1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（</a:t>
          </a:r>
          <a:r>
            <a:rPr lang="zh-CN" altLang="en-US" sz="1400">
              <a:solidFill>
                <a:srgbClr val="FF0000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惊奇</a:t>
          </a:r>
          <a:r>
            <a:rPr lang="zh-CN" altLang="en-US" sz="1400">
              <a:solidFill>
                <a:schemeClr val="dk1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）</a:t>
          </a:r>
          <a:endParaRPr lang="zh-CN" altLang="en-US" sz="1400">
            <a:solidFill>
              <a:schemeClr val="dk1"/>
            </a:solidFill>
            <a:latin typeface="隶变-简" panose="02010600040101010101" charset="-122"/>
            <a:ea typeface="隶变-简" panose="02010600040101010101" charset="-122"/>
            <a:cs typeface="隶变-简" panose="02010600040101010101" charset="-122"/>
          </a:endParaRPr>
        </a:p>
      </dsp:txBody>
      <dsp:txXfrm>
        <a:off x="1010285" y="858206"/>
        <a:ext cx="1894284" cy="1263488"/>
      </dsp:txXfrm>
    </dsp:sp>
    <dsp:sp modelId="{01119332-89A2-4784-81C1-FF89BAFEA3B2}">
      <dsp:nvSpPr>
        <dsp:cNvPr id="4" name="矩形 3"/>
        <dsp:cNvSpPr/>
      </dsp:nvSpPr>
      <dsp:spPr bwMode="white">
        <a:xfrm>
          <a:off x="1010285" y="2121694"/>
          <a:ext cx="1894284" cy="1263488"/>
        </a:xfrm>
        <a:prstGeom prst="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vert="horz" wrap="square" lIns="0" tIns="99568" rIns="99568" bIns="99568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>
              <a:solidFill>
                <a:schemeClr val="dk1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“</a:t>
          </a:r>
          <a:r>
            <a:rPr lang="zh-CN" altLang="en-US" sz="1400">
              <a:solidFill>
                <a:schemeClr val="dk1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哦香雪，你竟能执着如此！你真的和别人不一样！</a:t>
          </a:r>
          <a:r>
            <a:rPr lang="en-US" altLang="zh-CN" sz="1400">
              <a:solidFill>
                <a:schemeClr val="dk1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”</a:t>
          </a:r>
          <a:r>
            <a:rPr lang="zh-CN" altLang="en-US" sz="1400">
              <a:solidFill>
                <a:schemeClr val="dk1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（</a:t>
          </a:r>
          <a:r>
            <a:rPr lang="zh-CN" altLang="en-US" sz="1400">
              <a:solidFill>
                <a:srgbClr val="FF0000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领悟</a:t>
          </a:r>
          <a:r>
            <a:rPr lang="zh-CN" altLang="en-US" sz="1400">
              <a:solidFill>
                <a:schemeClr val="dk1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）</a:t>
          </a:r>
          <a:endParaRPr lang="zh-CN" altLang="en-US" sz="1400">
            <a:solidFill>
              <a:schemeClr val="dk1"/>
            </a:solidFill>
            <a:latin typeface="隶变-简" panose="02010600040101010101" charset="-122"/>
            <a:ea typeface="隶变-简" panose="02010600040101010101" charset="-122"/>
            <a:cs typeface="隶变-简" panose="02010600040101010101" charset="-122"/>
          </a:endParaRPr>
        </a:p>
      </dsp:txBody>
      <dsp:txXfrm>
        <a:off x="1010285" y="2121694"/>
        <a:ext cx="1894284" cy="1263488"/>
      </dsp:txXfrm>
    </dsp:sp>
    <dsp:sp modelId="{92447B8B-B043-4F04-A3B7-D0DE831D4431}">
      <dsp:nvSpPr>
        <dsp:cNvPr id="5" name="椭圆 4"/>
        <dsp:cNvSpPr/>
      </dsp:nvSpPr>
      <dsp:spPr bwMode="white">
        <a:xfrm>
          <a:off x="0" y="353064"/>
          <a:ext cx="1262856" cy="1262856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0" tIns="0" rIns="0" bIns="0" anchor="ctr"/>
        <a:lstStyle>
          <a:lvl1pPr algn="ctr">
            <a:defRPr sz="3500"/>
          </a:lvl1pPr>
          <a:lvl2pPr marL="228600" indent="-228600" algn="ctr">
            <a:defRPr sz="2700"/>
          </a:lvl2pPr>
          <a:lvl3pPr marL="457200" indent="-228600" algn="ctr">
            <a:defRPr sz="2700"/>
          </a:lvl3pPr>
          <a:lvl4pPr marL="685800" indent="-228600" algn="ctr">
            <a:defRPr sz="2700"/>
          </a:lvl4pPr>
          <a:lvl5pPr marL="914400" indent="-228600" algn="ctr">
            <a:defRPr sz="2700"/>
          </a:lvl5pPr>
          <a:lvl6pPr marL="1143000" indent="-228600" algn="ctr">
            <a:defRPr sz="2700"/>
          </a:lvl6pPr>
          <a:lvl7pPr marL="1371600" indent="-228600" algn="ctr">
            <a:defRPr sz="2700"/>
          </a:lvl7pPr>
          <a:lvl8pPr marL="1600200" indent="-228600" algn="ctr">
            <a:defRPr sz="2700"/>
          </a:lvl8pPr>
          <a:lvl9pPr marL="1828800" indent="-228600" algn="ctr">
            <a:defRPr sz="2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>
              <a:latin typeface="隶变-简" panose="02010600040101010101" charset="-122"/>
              <a:ea typeface="隶变-简" panose="02010600040101010101" charset="-122"/>
            </a:rPr>
            <a:t>二声</a:t>
          </a:r>
          <a:endParaRPr lang="zh-CN" altLang="en-US" sz="3200">
            <a:latin typeface="隶变-简" panose="02010600040101010101" charset="-122"/>
            <a:ea typeface="隶变-简" panose="02010600040101010101" charset="-122"/>
          </a:endParaRPr>
        </a:p>
      </dsp:txBody>
      <dsp:txXfrm>
        <a:off x="184941" y="538005"/>
        <a:ext cx="892974" cy="892974"/>
      </dsp:txXfrm>
    </dsp:sp>
    <dsp:sp modelId="{B4EA86C9-9645-41DF-AB1C-E026D8E8F43F}">
      <dsp:nvSpPr>
        <dsp:cNvPr id="6" name="矩形 5"/>
        <dsp:cNvSpPr/>
      </dsp:nvSpPr>
      <dsp:spPr bwMode="white">
        <a:xfrm>
          <a:off x="4167426" y="858206"/>
          <a:ext cx="1894284" cy="1263488"/>
        </a:xfrm>
        <a:prstGeom prst="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vert="horz" wrap="square" lIns="0" tIns="85344" rIns="85344" bIns="85344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>
              <a:solidFill>
                <a:schemeClr val="dk1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“</a:t>
          </a:r>
          <a:r>
            <a:rPr lang="zh-CN" altLang="en-US" sz="1200">
              <a:solidFill>
                <a:schemeClr val="dk1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哦！香雪！终于找到你了！</a:t>
          </a:r>
          <a:r>
            <a:rPr lang="en-US" altLang="zh-CN" sz="1200">
              <a:solidFill>
                <a:schemeClr val="dk1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”</a:t>
          </a:r>
          <a:r>
            <a:rPr lang="zh-CN" altLang="en-US" sz="1200">
              <a:solidFill>
                <a:schemeClr val="dk1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（</a:t>
          </a:r>
          <a:r>
            <a:rPr lang="zh-CN" altLang="en-US" sz="1200">
              <a:solidFill>
                <a:srgbClr val="FF0000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欣喜</a:t>
          </a:r>
          <a:r>
            <a:rPr lang="zh-CN" altLang="en-US" sz="1200">
              <a:solidFill>
                <a:schemeClr val="dk1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）</a:t>
          </a:r>
          <a:endParaRPr lang="en-US" altLang="zh-CN" sz="1200">
            <a:solidFill>
              <a:schemeClr val="dk1"/>
            </a:solidFill>
            <a:latin typeface="隶变-简" panose="02010600040101010101" charset="-122"/>
            <a:ea typeface="隶变-简" panose="02010600040101010101" charset="-122"/>
            <a:cs typeface="隶变-简" panose="02010600040101010101" charset="-122"/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>
              <a:solidFill>
                <a:schemeClr val="dk1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“</a:t>
          </a:r>
          <a:r>
            <a:rPr lang="zh-CN" altLang="en-US" sz="1200">
              <a:solidFill>
                <a:schemeClr val="dk1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哦！香雪！你终于回来了！</a:t>
          </a:r>
          <a:r>
            <a:rPr lang="en-US" altLang="zh-CN" sz="1200">
              <a:solidFill>
                <a:schemeClr val="dk1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”</a:t>
          </a:r>
          <a:r>
            <a:rPr lang="zh-CN" altLang="en-US" sz="1200">
              <a:solidFill>
                <a:schemeClr val="dk1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（</a:t>
          </a:r>
          <a:r>
            <a:rPr lang="zh-CN" altLang="en-US" sz="1200">
              <a:solidFill>
                <a:srgbClr val="FF0000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释然</a:t>
          </a:r>
          <a:r>
            <a:rPr lang="zh-CN" altLang="en-US" sz="1200">
              <a:solidFill>
                <a:schemeClr val="dk1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）</a:t>
          </a:r>
          <a:endParaRPr lang="zh-CN" altLang="en-US" sz="1200">
            <a:solidFill>
              <a:schemeClr val="dk1"/>
            </a:solidFill>
            <a:latin typeface="隶变-简" panose="02010600040101010101" charset="-122"/>
            <a:ea typeface="隶变-简" panose="02010600040101010101" charset="-122"/>
            <a:cs typeface="隶变-简" panose="02010600040101010101" charset="-122"/>
          </a:endParaRPr>
        </a:p>
      </dsp:txBody>
      <dsp:txXfrm>
        <a:off x="4167426" y="858206"/>
        <a:ext cx="1894284" cy="1263488"/>
      </dsp:txXfrm>
    </dsp:sp>
    <dsp:sp modelId="{9C36922A-5FA7-4B49-8BAB-B4B99DE5740F}">
      <dsp:nvSpPr>
        <dsp:cNvPr id="7" name="矩形 6"/>
        <dsp:cNvSpPr/>
      </dsp:nvSpPr>
      <dsp:spPr bwMode="white">
        <a:xfrm>
          <a:off x="4167426" y="2121694"/>
          <a:ext cx="1894284" cy="1263488"/>
        </a:xfrm>
        <a:prstGeom prst="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vert="horz" wrap="square" lIns="0" tIns="85344" rIns="85344" bIns="85344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>
              <a:solidFill>
                <a:schemeClr val="dk1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“</a:t>
          </a:r>
          <a:r>
            <a:rPr lang="zh-CN" altLang="en-US" sz="1200">
              <a:solidFill>
                <a:schemeClr val="dk1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哦！香雪！你真是勇敢！</a:t>
          </a:r>
          <a:r>
            <a:rPr lang="en-US" altLang="zh-CN" sz="1200">
              <a:solidFill>
                <a:schemeClr val="dk1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“</a:t>
          </a:r>
          <a:endParaRPr lang="en-US" altLang="zh-CN" sz="1200">
            <a:solidFill>
              <a:schemeClr val="dk1"/>
            </a:solidFill>
            <a:latin typeface="隶变-简" panose="02010600040101010101" charset="-122"/>
            <a:ea typeface="隶变-简" panose="02010600040101010101" charset="-122"/>
            <a:cs typeface="隶变-简" panose="02010600040101010101" charset="-122"/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200">
              <a:solidFill>
                <a:schemeClr val="dk1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”</a:t>
          </a:r>
          <a:r>
            <a:rPr lang="zh-CN" altLang="en-US" sz="1200">
              <a:solidFill>
                <a:schemeClr val="dk1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哦！香雪！你原来是如此执着坚毅的女孩子啊！（</a:t>
          </a:r>
          <a:r>
            <a:rPr lang="zh-CN" altLang="en-US" sz="1200">
              <a:solidFill>
                <a:srgbClr val="FF0000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赞叹、感慨</a:t>
          </a:r>
          <a:r>
            <a:rPr lang="zh-CN" altLang="en-US" sz="1200">
              <a:solidFill>
                <a:schemeClr val="dk1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）</a:t>
          </a:r>
          <a:r>
            <a:rPr lang="en-US" altLang="zh-CN" sz="1200">
              <a:solidFill>
                <a:schemeClr val="dk1"/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rPr>
            <a:t>“</a:t>
          </a:r>
          <a:endParaRPr lang="en-US" altLang="zh-CN" sz="1200">
            <a:solidFill>
              <a:schemeClr val="dk1"/>
            </a:solidFill>
            <a:latin typeface="隶变-简" panose="02010600040101010101" charset="-122"/>
            <a:ea typeface="隶变-简" panose="02010600040101010101" charset="-122"/>
            <a:cs typeface="隶变-简" panose="02010600040101010101" charset="-122"/>
          </a:endParaRPr>
        </a:p>
      </dsp:txBody>
      <dsp:txXfrm>
        <a:off x="4167426" y="2121694"/>
        <a:ext cx="1894284" cy="1263488"/>
      </dsp:txXfrm>
    </dsp:sp>
    <dsp:sp modelId="{789C2E5F-53BE-4B9F-8B8F-155498EB6E4B}">
      <dsp:nvSpPr>
        <dsp:cNvPr id="8" name="椭圆 7"/>
        <dsp:cNvSpPr/>
      </dsp:nvSpPr>
      <dsp:spPr bwMode="white">
        <a:xfrm>
          <a:off x="3157141" y="353064"/>
          <a:ext cx="1262856" cy="1262856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0" tIns="0" rIns="0" bIns="0" anchor="ctr"/>
        <a:lstStyle>
          <a:lvl1pPr algn="ctr">
            <a:defRPr sz="3500"/>
          </a:lvl1pPr>
          <a:lvl2pPr marL="228600" indent="-228600" algn="ctr">
            <a:defRPr sz="2700"/>
          </a:lvl2pPr>
          <a:lvl3pPr marL="457200" indent="-228600" algn="ctr">
            <a:defRPr sz="2700"/>
          </a:lvl3pPr>
          <a:lvl4pPr marL="685800" indent="-228600" algn="ctr">
            <a:defRPr sz="2700"/>
          </a:lvl4pPr>
          <a:lvl5pPr marL="914400" indent="-228600" algn="ctr">
            <a:defRPr sz="2700"/>
          </a:lvl5pPr>
          <a:lvl6pPr marL="1143000" indent="-228600" algn="ctr">
            <a:defRPr sz="2700"/>
          </a:lvl6pPr>
          <a:lvl7pPr marL="1371600" indent="-228600" algn="ctr">
            <a:defRPr sz="2700"/>
          </a:lvl7pPr>
          <a:lvl8pPr marL="1600200" indent="-228600" algn="ctr">
            <a:defRPr sz="2700"/>
          </a:lvl8pPr>
          <a:lvl9pPr marL="1828800" indent="-228600" algn="ctr">
            <a:defRPr sz="2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>
              <a:latin typeface="隶变-简" panose="02010600040101010101" charset="-122"/>
              <a:ea typeface="隶变-简" panose="02010600040101010101" charset="-122"/>
            </a:rPr>
            <a:t>四声</a:t>
          </a:r>
          <a:endParaRPr lang="zh-CN" altLang="en-US">
            <a:latin typeface="隶变-简" panose="02010600040101010101" charset="-122"/>
            <a:ea typeface="隶变-简" panose="02010600040101010101" charset="-122"/>
          </a:endParaRPr>
        </a:p>
      </dsp:txBody>
      <dsp:txXfrm>
        <a:off x="3342082" y="538005"/>
        <a:ext cx="892974" cy="892974"/>
      </dsp:txXfrm>
    </dsp:sp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rot="270" type="rect" r:blip="">
                  <dgm:adjLst/>
                </dgm:shape>
              </dgm:if>
              <dgm:else name="Name11">
                <dgm:shape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R"/>
                        <dgm:param type="endPts" val="midL"/>
                      </dgm:alg>
                    </dgm:if>
                    <dgm:else name="Name1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L"/>
                        <dgm:param type="endPts" val="midR"/>
                      </dgm:alg>
                    </dgm:else>
                  </dgm:choose>
                  <dgm:shape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fact="0.25"/>
                      <dgm:rule type="w" fact="0.8"/>
                      <dgm:rule type="primFontSz" val="5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dgm="http://schemas.openxmlformats.org/drawingml/2006/diagram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nodeVertAlign" val="t"/>
          <dgm:param type="fallback" val="2D"/>
        </dgm:alg>
      </dgm:if>
      <dgm:else name="Name2">
        <dgm:alg type="lin">
          <dgm:param type="linDir" val="fromR"/>
          <dgm:param type="nodeVertAlign" val="t"/>
          <dgm:param type="fallback" val="2D"/>
        </dgm:alg>
      </dgm:else>
    </dgm:choose>
    <dgm:shape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r:blip="">
            <dgm:adjLst/>
          </dgm:shape>
          <dgm:presOf/>
          <dgm:constrLst/>
          <dgm:ruleLst/>
        </dgm:layoutNode>
        <dgm:layoutNode name="firstComp">
          <dgm:alg type="composite"/>
          <dgm:shape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/>
            </dgm:ruleLst>
          </dgm:layoutNode>
        </dgm:layoutNode>
        <dgm:forEach name="Name10" axis="ch" ptType="node" st="2">
          <dgm:layoutNode name="comp">
            <dgm:alg type="composite"/>
            <dgm:shape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/>
              </dgm:ruleLst>
            </dgm:layoutNode>
          </dgm:layoutNode>
        </dgm:forEach>
      </dgm:layoutNode>
      <dgm:layoutNode name="negSpace">
        <dgm:alg type="sp"/>
        <dgm:shape r:blip="">
          <dgm:adjLst/>
        </dgm:shape>
        <dgm:presOf/>
        <dgm:constrLst/>
        <dgm:ruleLst/>
      </dgm:layoutNode>
      <dgm:layoutNode name="circle" styleLbl="node1">
        <dgm:alg type="tx"/>
        <dgm:shape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/>
        </dgm:ruleLst>
      </dgm:layoutNode>
      <dgm:forEach name="Name17" axis="followSib" ptType="sibTrans" cnt="1">
        <dgm:layoutNode name="transSpace">
          <dgm:alg type="sp"/>
          <dgm:shape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01E7D6-568D-4ED9-9660-179EBB0AA7C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03DCC5-C6F3-4165-8CE9-54E3F861CC81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F7E0D-FF69-47BE-896B-961EF9A8682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A89700-365C-4AF6-9D2F-1D97995FC184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6B9DE-EB28-4280-8651-E63DA266003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8ABF0-A411-46BD-841C-F02A87C3D96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6B9DE-EB28-4280-8651-E63DA266003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8ABF0-A411-46BD-841C-F02A87C3D96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6B9DE-EB28-4280-8651-E63DA266003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8ABF0-A411-46BD-841C-F02A87C3D96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6B9DE-EB28-4280-8651-E63DA266003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8ABF0-A411-46BD-841C-F02A87C3D96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6B9DE-EB28-4280-8651-E63DA266003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8ABF0-A411-46BD-841C-F02A87C3D96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69" b="25568"/>
          <a:stretch>
            <a:fillRect/>
          </a:stretch>
        </p:blipFill>
        <p:spPr>
          <a:xfrm>
            <a:off x="0" y="1"/>
            <a:ext cx="1604863" cy="2426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76000" y="0"/>
            <a:ext cx="1368000" cy="1368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69" b="25568"/>
          <a:stretch>
            <a:fillRect/>
          </a:stretch>
        </p:blipFill>
        <p:spPr>
          <a:xfrm>
            <a:off x="0" y="1"/>
            <a:ext cx="1604863" cy="2426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76000" y="0"/>
            <a:ext cx="1368000" cy="1368000"/>
          </a:xfrm>
          <a:prstGeom prst="rect">
            <a:avLst/>
          </a:prstGeom>
        </p:spPr>
      </p:pic>
      <p:sp>
        <p:nvSpPr>
          <p:cNvPr id="4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5313601" y="1368000"/>
            <a:ext cx="1639200" cy="1639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5313601" y="3057598"/>
            <a:ext cx="1639200" cy="1639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7009850" y="1368000"/>
            <a:ext cx="1639200" cy="1639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7009850" y="3057598"/>
            <a:ext cx="1639200" cy="1639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69" b="25568"/>
          <a:stretch>
            <a:fillRect/>
          </a:stretch>
        </p:blipFill>
        <p:spPr>
          <a:xfrm>
            <a:off x="0" y="1"/>
            <a:ext cx="1604863" cy="2426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76000" y="0"/>
            <a:ext cx="1368000" cy="1368000"/>
          </a:xfrm>
          <a:prstGeom prst="rect">
            <a:avLst/>
          </a:prstGeom>
        </p:spPr>
      </p:pic>
      <p:sp>
        <p:nvSpPr>
          <p:cNvPr id="9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6881" y="1620157"/>
            <a:ext cx="3018408" cy="16124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3060800" y="1620157"/>
            <a:ext cx="3018408" cy="16124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20"/>
          </p:nvPr>
        </p:nvSpPr>
        <p:spPr>
          <a:xfrm>
            <a:off x="6114720" y="1620157"/>
            <a:ext cx="3018408" cy="16124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6B9DE-EB28-4280-8651-E63DA266003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8ABF0-A411-46BD-841C-F02A87C3D96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6B9DE-EB28-4280-8651-E63DA266003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8ABF0-A411-46BD-841C-F02A87C3D96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6B9DE-EB28-4280-8651-E63DA266003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8ABF0-A411-46BD-841C-F02A87C3D96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6B9DE-EB28-4280-8651-E63DA266003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8ABF0-A411-46BD-841C-F02A87C3D96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6B9DE-EB28-4280-8651-E63DA266003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8ABF0-A411-46BD-841C-F02A87C3D968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image" Target="file:///D:\qq&#25991;&#20214;\712321467\Image\C2C\Image2\%7b75232B38-A165-1FB7-499C-2E1C792CACB5%7d.png" TargetMode="External" /><Relationship Id="rId16" Type="http://schemas.openxmlformats.org/officeDocument/2006/relationships/image" Target="../media/image3.png" /><Relationship Id="rId17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8F5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6B9DE-EB28-4280-8651-E63DA266003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8ABF0-A411-46BD-841C-F02A87C3D968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 title=""/>
          <p:cNvPicPr>
            <a:picLocks noChangeAspect="1"/>
          </p:cNvPicPr>
          <p:nvPr/>
        </p:nvPicPr>
        <p:blipFill>
          <a:blip r:embed="rId16" r:link="rId1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1.png" /><Relationship Id="rId3" Type="http://schemas.openxmlformats.org/officeDocument/2006/relationships/image" Target="../media/image4.png" /><Relationship Id="rId4" Type="http://schemas.openxmlformats.org/officeDocument/2006/relationships/image" Target="../media/image5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image" Target="../media/image1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17.png" /><Relationship Id="rId3" Type="http://schemas.openxmlformats.org/officeDocument/2006/relationships/image" Target="../media/image9.png" /><Relationship Id="rId4" Type="http://schemas.openxmlformats.org/officeDocument/2006/relationships/image" Target="../media/image1.png" /><Relationship Id="rId5" Type="http://schemas.openxmlformats.org/officeDocument/2006/relationships/image" Target="../media/image12.png" /><Relationship Id="rId6" Type="http://schemas.openxmlformats.org/officeDocument/2006/relationships/image" Target="../media/image6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png" /><Relationship Id="rId3" Type="http://schemas.openxmlformats.org/officeDocument/2006/relationships/image" Target="../media/image19.png" /><Relationship Id="rId4" Type="http://schemas.openxmlformats.org/officeDocument/2006/relationships/image" Target="../media/image20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17.png" /><Relationship Id="rId3" Type="http://schemas.openxmlformats.org/officeDocument/2006/relationships/image" Target="../media/image9.png" /><Relationship Id="rId4" Type="http://schemas.openxmlformats.org/officeDocument/2006/relationships/image" Target="../media/image1.png" /><Relationship Id="rId5" Type="http://schemas.openxmlformats.org/officeDocument/2006/relationships/image" Target="../media/image12.png" /><Relationship Id="rId6" Type="http://schemas.openxmlformats.org/officeDocument/2006/relationships/image" Target="../media/image6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2.png" /><Relationship Id="rId3" Type="http://schemas.openxmlformats.org/officeDocument/2006/relationships/image" Target="../media/image23.jpeg" /><Relationship Id="rId4" Type="http://schemas.openxmlformats.org/officeDocument/2006/relationships/image" Target="../media/image24.jpeg" /><Relationship Id="rId5" Type="http://schemas.openxmlformats.org/officeDocument/2006/relationships/image" Target="../media/image25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1.png" /><Relationship Id="rId3" Type="http://schemas.openxmlformats.org/officeDocument/2006/relationships/image" Target="../media/image4.png" /><Relationship Id="rId4" Type="http://schemas.openxmlformats.org/officeDocument/2006/relationships/image" Target="../media/image27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1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8.jpeg" /><Relationship Id="rId3" Type="http://schemas.microsoft.com/office/2007/relationships/diagramDrawing" Target="../diagrams/drawing2.xml" /><Relationship Id="rId4" Type="http://schemas.openxmlformats.org/officeDocument/2006/relationships/diagramData" Target="../diagrams/data2.xml" /><Relationship Id="rId5" Type="http://schemas.openxmlformats.org/officeDocument/2006/relationships/diagramLayout" Target="../diagrams/layout2.xml" /><Relationship Id="rId6" Type="http://schemas.openxmlformats.org/officeDocument/2006/relationships/diagramQuickStyle" Target="../diagrams/quickStyle2.xml" /><Relationship Id="rId7" Type="http://schemas.openxmlformats.org/officeDocument/2006/relationships/diagramColors" Target="../diagrams/colors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image" Target="../media/image10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Relationship Id="rId3" Type="http://schemas.microsoft.com/office/2007/relationships/diagramDrawing" Target="../diagrams/drawing1.xml" /><Relationship Id="rId4" Type="http://schemas.openxmlformats.org/officeDocument/2006/relationships/diagramData" Target="../diagrams/data1.xml" /><Relationship Id="rId5" Type="http://schemas.openxmlformats.org/officeDocument/2006/relationships/diagramLayout" Target="../diagrams/layout1.xml" /><Relationship Id="rId6" Type="http://schemas.openxmlformats.org/officeDocument/2006/relationships/diagramQuickStyle" Target="../diagrams/quickStyle1.xml" /><Relationship Id="rId7" Type="http://schemas.openxmlformats.org/officeDocument/2006/relationships/diagramColors" Target="../diagrams/colors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9.png" /><Relationship Id="rId3" Type="http://schemas.openxmlformats.org/officeDocument/2006/relationships/image" Target="../media/image1.png" /><Relationship Id="rId4" Type="http://schemas.openxmlformats.org/officeDocument/2006/relationships/image" Target="../media/image12.png" /><Relationship Id="rId5" Type="http://schemas.openxmlformats.org/officeDocument/2006/relationships/image" Target="../media/image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1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9.png" /><Relationship Id="rId3" Type="http://schemas.openxmlformats.org/officeDocument/2006/relationships/image" Target="../media/image1.png" /><Relationship Id="rId4" Type="http://schemas.openxmlformats.org/officeDocument/2006/relationships/image" Target="../media/image6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4">
            <a:alphaModFix amt="6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图片 13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69" b="25568"/>
          <a:stretch>
            <a:fillRect/>
          </a:stretch>
        </p:blipFill>
        <p:spPr>
          <a:xfrm>
            <a:off x="0" y="0"/>
            <a:ext cx="2721429" cy="4114541"/>
          </a:xfrm>
          <a:prstGeom prst="rect">
            <a:avLst/>
          </a:prstGeom>
        </p:spPr>
      </p:pic>
      <p:pic>
        <p:nvPicPr>
          <p:cNvPr id="16" name="图片 15" title="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22570" y="0"/>
            <a:ext cx="2721429" cy="2721429"/>
          </a:xfrm>
          <a:prstGeom prst="rect">
            <a:avLst/>
          </a:prstGeom>
        </p:spPr>
      </p:pic>
      <p:sp>
        <p:nvSpPr>
          <p:cNvPr id="3" name="椭圆 2" title=""/>
          <p:cNvSpPr/>
          <p:nvPr/>
        </p:nvSpPr>
        <p:spPr>
          <a:xfrm>
            <a:off x="2964428" y="1041366"/>
            <a:ext cx="3215141" cy="3215141"/>
          </a:xfrm>
          <a:prstGeom prst="ellipse">
            <a:avLst/>
          </a:prstGeom>
          <a:solidFill>
            <a:schemeClr val="bg1">
              <a:lumMod val="85000"/>
              <a:alpha val="6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 title=""/>
          <p:cNvSpPr txBox="1"/>
          <p:nvPr/>
        </p:nvSpPr>
        <p:spPr>
          <a:xfrm>
            <a:off x="2806700" y="2174240"/>
            <a:ext cx="3556000" cy="7956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800" b="1">
                <a:solidFill>
                  <a:srgbClr val="B18072"/>
                </a:solidFill>
                <a:latin typeface="Xingkai SC Bold" panose="02010600040101010101" charset="-122"/>
                <a:ea typeface="Xingkai SC Bold" panose="02010600040101010101" charset="-122"/>
              </a:rPr>
              <a:t>哦，香雪</a:t>
            </a:r>
            <a:endParaRPr lang="zh-CN" altLang="en-US" sz="4800" b="1">
              <a:solidFill>
                <a:srgbClr val="B18072"/>
              </a:solidFill>
              <a:latin typeface="Xingkai SC Bold" panose="02010600040101010101" charset="-122"/>
              <a:ea typeface="Xingkai SC Bold" panose="02010600040101010101" charset="-122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4138930" y="3116580"/>
            <a:ext cx="891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Xingkai SC Light" panose="02010600040101010101" charset="-122"/>
                <a:ea typeface="Xingkai SC Light" panose="02010600040101010101" charset="-122"/>
              </a:rPr>
              <a:t>铁凝</a:t>
            </a:r>
            <a:endParaRPr lang="zh-CN" altLang="en-US" sz="2400">
              <a:solidFill>
                <a:schemeClr val="accent1">
                  <a:lumMod val="75000"/>
                </a:schemeClr>
              </a:solidFill>
              <a:latin typeface="Xingkai SC Light" panose="02010600040101010101" charset="-122"/>
              <a:ea typeface="Xingkai SC Light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2175510" y="161290"/>
            <a:ext cx="5401945" cy="1344930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5" t="8995" r="32420" b="12729"/>
          <a:stretch>
            <a:fillRect/>
          </a:stretch>
        </p:blipFill>
        <p:spPr>
          <a:xfrm>
            <a:off x="-254000" y="2652395"/>
            <a:ext cx="2586355" cy="2508250"/>
          </a:xfrm>
          <a:prstGeom prst="rect">
            <a:avLst/>
          </a:prstGeom>
        </p:spPr>
      </p:pic>
      <p:sp>
        <p:nvSpPr>
          <p:cNvPr id="4" name="椭圆 3" title=""/>
          <p:cNvSpPr/>
          <p:nvPr/>
        </p:nvSpPr>
        <p:spPr>
          <a:xfrm>
            <a:off x="2733040" y="1711325"/>
            <a:ext cx="1232535" cy="9410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 title=""/>
          <p:cNvSpPr/>
          <p:nvPr/>
        </p:nvSpPr>
        <p:spPr>
          <a:xfrm>
            <a:off x="4794250" y="1682115"/>
            <a:ext cx="1111885" cy="9410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 title=""/>
          <p:cNvSpPr/>
          <p:nvPr/>
        </p:nvSpPr>
        <p:spPr>
          <a:xfrm>
            <a:off x="6639560" y="1682115"/>
            <a:ext cx="1232535" cy="941070"/>
          </a:xfrm>
          <a:prstGeom prst="ellipse">
            <a:avLst/>
          </a:prstGeom>
          <a:solidFill>
            <a:srgbClr val="73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 title=""/>
          <p:cNvSpPr/>
          <p:nvPr/>
        </p:nvSpPr>
        <p:spPr>
          <a:xfrm>
            <a:off x="2177415" y="2762250"/>
            <a:ext cx="2148205" cy="15240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accent2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中间隔了“</a:t>
            </a:r>
            <a:r>
              <a:rPr lang="zh-CN" altLang="en-US" sz="1400">
                <a:solidFill>
                  <a:schemeClr val="accent2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火车开进台儿沟”“姑娘们看火车、做生意”的情节，会造成情节上衔接不够流畅。</a:t>
            </a:r>
            <a:endParaRPr lang="zh-CN" altLang="en-US" sz="1400">
              <a:solidFill>
                <a:schemeClr val="accent2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33" name="矩形 32" title=""/>
          <p:cNvSpPr/>
          <p:nvPr/>
        </p:nvSpPr>
        <p:spPr bwMode="auto">
          <a:xfrm>
            <a:off x="4914273" y="1947070"/>
            <a:ext cx="94488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000" kern="10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做铺垫</a:t>
            </a:r>
            <a:endParaRPr lang="zh-CN" altLang="en-US" sz="2000" kern="10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8" name="矩形 37" title=""/>
          <p:cNvSpPr/>
          <p:nvPr/>
        </p:nvSpPr>
        <p:spPr>
          <a:xfrm>
            <a:off x="4496435" y="2762250"/>
            <a:ext cx="1917065" cy="15240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>
                <a:solidFill>
                  <a:schemeClr val="accent2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  <a:t>避免情节上平铺直叙，揭示了前文设下的悬念，为香雪上火车换铅笔盒做铺垫。</a:t>
            </a:r>
            <a:endParaRPr lang="zh-CN" altLang="en-US" sz="1400">
              <a:solidFill>
                <a:schemeClr val="accent2">
                  <a:lumMod val="50000"/>
                </a:scheme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9" name="矩形 38" title=""/>
          <p:cNvSpPr/>
          <p:nvPr/>
        </p:nvSpPr>
        <p:spPr bwMode="auto">
          <a:xfrm>
            <a:off x="6584950" y="1864995"/>
            <a:ext cx="1287145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kern="10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突出人物形象</a:t>
            </a:r>
            <a:endParaRPr lang="zh-CN" altLang="en-US" sz="2000" kern="10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0" name="矩形 39" title=""/>
          <p:cNvSpPr/>
          <p:nvPr/>
        </p:nvSpPr>
        <p:spPr>
          <a:xfrm>
            <a:off x="6567170" y="2762250"/>
            <a:ext cx="1917065" cy="152400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600">
              <a:solidFill>
                <a:schemeClr val="accent2">
                  <a:lumMod val="50000"/>
                </a:schemeClr>
              </a:solidFill>
              <a:latin typeface="Kaiti SC" panose="02010600040101010101" charset="-122"/>
              <a:ea typeface="Kaiti SC" panose="0201060004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accent2">
                    <a:lumMod val="50000"/>
                  </a:schemeClr>
                </a:solidFill>
                <a:latin typeface="Kaiti SC" panose="02010600040101010101" charset="-122"/>
                <a:ea typeface="Kaiti SC" panose="02010600040101010101" charset="-122"/>
              </a:rPr>
              <a:t>体现香雪强烈的自尊心和上进心</a:t>
            </a:r>
            <a:endParaRPr lang="zh-CN" altLang="en-US" sz="1600">
              <a:solidFill>
                <a:schemeClr val="accent2">
                  <a:lumMod val="50000"/>
                </a:schemeClr>
              </a:solidFill>
              <a:latin typeface="Kaiti SC" panose="02010600040101010101" charset="-122"/>
              <a:ea typeface="Kaiti SC" panose="02010600040101010101" charset="-122"/>
            </a:endParaRPr>
          </a:p>
        </p:txBody>
      </p:sp>
      <p:sp>
        <p:nvSpPr>
          <p:cNvPr id="25" name="矩形 24" title=""/>
          <p:cNvSpPr/>
          <p:nvPr/>
        </p:nvSpPr>
        <p:spPr bwMode="auto">
          <a:xfrm>
            <a:off x="2856865" y="1965960"/>
            <a:ext cx="984885" cy="373380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wrap="none">
            <a:noAutofit/>
          </a:bodyPr>
          <a:lstStyle/>
          <a:p>
            <a:pPr algn="ctr"/>
            <a:r>
              <a:rPr lang="zh-CN" altLang="en-US" sz="2000" kern="10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衔接不畅</a:t>
            </a:r>
            <a:endParaRPr lang="zh-CN" altLang="en-US" sz="2000" kern="10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椭圆 10" title=""/>
          <p:cNvSpPr/>
          <p:nvPr/>
        </p:nvSpPr>
        <p:spPr>
          <a:xfrm>
            <a:off x="2964428" y="1192496"/>
            <a:ext cx="3215141" cy="3215141"/>
          </a:xfrm>
          <a:prstGeom prst="ellipse">
            <a:avLst/>
          </a:prstGeom>
          <a:solidFill>
            <a:srgbClr val="C6C5C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6" title=""/>
          <p:cNvSpPr txBox="1">
            <a:spLocks noChangeArrowheads="1"/>
          </p:cNvSpPr>
          <p:nvPr/>
        </p:nvSpPr>
        <p:spPr bwMode="auto">
          <a:xfrm>
            <a:off x="2880360" y="2405687"/>
            <a:ext cx="3383280" cy="64516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chemeClr val="accent2"/>
                </a:solidFill>
                <a:latin typeface="Xingkai SC Bold" panose="02010600040101010101" charset="-122"/>
                <a:ea typeface="Xingkai SC Bold" panose="02010600040101010101" charset="-122"/>
              </a:rPr>
              <a:t>鉴赏心理和环境</a:t>
            </a:r>
            <a:endParaRPr lang="zh-CN" altLang="en-US" sz="3600" b="1">
              <a:solidFill>
                <a:schemeClr val="accent2"/>
              </a:solidFill>
              <a:latin typeface="Xingkai SC Bold" panose="02010600040101010101" charset="-122"/>
              <a:ea typeface="Xingkai SC Bold" panose="02010600040101010101" charset="-122"/>
            </a:endParaRPr>
          </a:p>
        </p:txBody>
      </p:sp>
      <p:pic>
        <p:nvPicPr>
          <p:cNvPr id="14" name="图片 13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140" y="1152595"/>
            <a:ext cx="1267429" cy="1573794"/>
          </a:xfrm>
          <a:prstGeom prst="rect">
            <a:avLst/>
          </a:prstGeom>
        </p:spPr>
      </p:pic>
      <p:pic>
        <p:nvPicPr>
          <p:cNvPr id="21" name="图片 20" title="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708" y="2552359"/>
            <a:ext cx="2333143" cy="3108913"/>
          </a:xfrm>
          <a:prstGeom prst="rect">
            <a:avLst/>
          </a:prstGeom>
        </p:spPr>
      </p:pic>
      <p:pic>
        <p:nvPicPr>
          <p:cNvPr id="22" name="图片 21" title="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69" b="25568"/>
          <a:stretch>
            <a:fillRect/>
          </a:stretch>
        </p:blipFill>
        <p:spPr>
          <a:xfrm>
            <a:off x="0" y="0"/>
            <a:ext cx="2721429" cy="4114541"/>
          </a:xfrm>
          <a:prstGeom prst="rect">
            <a:avLst/>
          </a:prstGeom>
        </p:spPr>
      </p:pic>
      <p:pic>
        <p:nvPicPr>
          <p:cNvPr id="23" name="图片 22" title="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498" y="3426455"/>
            <a:ext cx="1725359" cy="1757310"/>
          </a:xfrm>
          <a:prstGeom prst="rect">
            <a:avLst/>
          </a:prstGeom>
        </p:spPr>
      </p:pic>
      <p:pic>
        <p:nvPicPr>
          <p:cNvPr id="10" name="图片 9" title="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01435" y="0"/>
            <a:ext cx="1742563" cy="1742563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title=""/>
          <p:cNvPicPr>
            <a:picLocks noChangeAspect="1"/>
          </p:cNvPicPr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897890" y="0"/>
            <a:ext cx="7347585" cy="5143500"/>
          </a:xfrm>
          <a:prstGeom prst="rect">
            <a:avLst/>
          </a:prstGeom>
        </p:spPr>
      </p:pic>
      <p:pic>
        <p:nvPicPr>
          <p:cNvPr id="10" name="图片 9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670" y="-197485"/>
            <a:ext cx="2318385" cy="2318385"/>
          </a:xfrm>
          <a:prstGeom prst="rect">
            <a:avLst/>
          </a:prstGeom>
        </p:spPr>
      </p:pic>
      <p:sp>
        <p:nvSpPr>
          <p:cNvPr id="19" name="文本框 6" title=""/>
          <p:cNvSpPr txBox="1">
            <a:spLocks noChangeArrowheads="1"/>
          </p:cNvSpPr>
          <p:nvPr/>
        </p:nvSpPr>
        <p:spPr bwMode="auto">
          <a:xfrm>
            <a:off x="1169670" y="442595"/>
            <a:ext cx="6906260" cy="64516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>
                <a:solidFill>
                  <a:schemeClr val="accent1"/>
                </a:solidFill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阅读第</a:t>
            </a:r>
            <a:r>
              <a:rPr lang="en-US" altLang="zh-CN" sz="1800" b="1">
                <a:solidFill>
                  <a:schemeClr val="accent1"/>
                </a:solidFill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73-78</a:t>
            </a:r>
            <a:r>
              <a:rPr lang="zh-CN" altLang="en-US" sz="1800" b="1">
                <a:solidFill>
                  <a:schemeClr val="accent1"/>
                </a:solidFill>
                <a:latin typeface="Kaiti SC Bold" panose="02010600040101010101" charset="-122"/>
                <a:ea typeface="Kaiti SC Bold" panose="02010600040101010101" charset="-122"/>
                <a:cs typeface="Kaiti SC Bold" panose="02010600040101010101" charset="-122"/>
              </a:rPr>
              <a:t>段，找出环境描写的语段，思考这些景物对人物复杂的内心活动有什么作用。香雪的内心经过怎样的变化过程？</a:t>
            </a:r>
            <a:endParaRPr lang="zh-CN" altLang="en-US" sz="1800" b="1">
              <a:solidFill>
                <a:schemeClr val="accent1"/>
              </a:solidFill>
              <a:latin typeface="Kaiti SC Bold" panose="02010600040101010101" charset="-122"/>
              <a:ea typeface="Kaiti SC Bold" panose="02010600040101010101" charset="-122"/>
              <a:cs typeface="Kaiti SC Bold" panose="02010600040101010101" charset="-122"/>
            </a:endParaRPr>
          </a:p>
        </p:txBody>
      </p:sp>
      <p:sp>
        <p:nvSpPr>
          <p:cNvPr id="75" name="矩形 74" title=""/>
          <p:cNvSpPr/>
          <p:nvPr/>
        </p:nvSpPr>
        <p:spPr>
          <a:xfrm>
            <a:off x="897890" y="1240155"/>
            <a:ext cx="2715895" cy="368300"/>
          </a:xfrm>
          <a:prstGeom prst="rect">
            <a:avLst/>
          </a:prstGeom>
        </p:spPr>
        <p:style>
          <a:lnRef idx="2">
            <a:schemeClr val="accent1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accent2">
                    <a:lumMod val="50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“黑幽幽的大山”“寂静的小树林“（</a:t>
            </a:r>
            <a:r>
              <a:rPr lang="en-US" altLang="zh-CN" sz="1200">
                <a:solidFill>
                  <a:schemeClr val="accent2">
                    <a:lumMod val="50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73</a:t>
            </a:r>
            <a:r>
              <a:rPr lang="zh-CN" altLang="en-US" sz="1200">
                <a:solidFill>
                  <a:schemeClr val="accent2">
                    <a:lumMod val="50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）</a:t>
            </a:r>
            <a:endParaRPr lang="zh-CN" altLang="en-US" sz="1200">
              <a:solidFill>
                <a:schemeClr val="accent2">
                  <a:lumMod val="50000"/>
                </a:schemeClr>
              </a:solidFill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</a:endParaRPr>
          </a:p>
        </p:txBody>
      </p:sp>
      <p:sp>
        <p:nvSpPr>
          <p:cNvPr id="2" name="文本框 1" title=""/>
          <p:cNvSpPr txBox="1"/>
          <p:nvPr/>
        </p:nvSpPr>
        <p:spPr>
          <a:xfrm>
            <a:off x="578485" y="1711960"/>
            <a:ext cx="3158490" cy="829945"/>
          </a:xfrm>
          <a:prstGeom prst="rect">
            <a:avLst/>
          </a:prstGeom>
        </p:spPr>
        <p:style>
          <a:lnRef idx="2">
            <a:schemeClr val="accent1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1200">
                <a:solidFill>
                  <a:schemeClr val="accent2">
                    <a:lumMod val="50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满月“照亮了寂静的山谷、灰白的小路，照亮了秋日的败草、粗糙的树干，还有一丛丛荆棘、怪石还有漫山遍野那树的队伍，还有香雪手中那只闪闪发光的小盒子。（</a:t>
            </a:r>
            <a:r>
              <a:rPr lang="en-US" altLang="zh-CN" sz="1200">
                <a:solidFill>
                  <a:schemeClr val="accent2">
                    <a:lumMod val="50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74</a:t>
            </a:r>
            <a:r>
              <a:rPr lang="zh-CN" altLang="en-US" sz="1200">
                <a:solidFill>
                  <a:schemeClr val="accent2">
                    <a:lumMod val="50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）</a:t>
            </a:r>
            <a:endParaRPr lang="zh-CN" altLang="en-US" sz="1200">
              <a:solidFill>
                <a:schemeClr val="accent2">
                  <a:lumMod val="50000"/>
                </a:schemeClr>
              </a:solidFill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578485" y="2645410"/>
            <a:ext cx="3048000" cy="829945"/>
          </a:xfrm>
          <a:prstGeom prst="rect">
            <a:avLst/>
          </a:prstGeom>
        </p:spPr>
        <p:style>
          <a:lnRef idx="2">
            <a:schemeClr val="accent1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1200">
                <a:solidFill>
                  <a:schemeClr val="accent2">
                    <a:lumMod val="50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她发现月亮是这样明净。群山被月光笼罩着，像母亲庄严、神圣的胸脯；那那秋风吹干的一树树核桃叶。卷起来像一树树金铃铛……（</a:t>
            </a:r>
            <a:r>
              <a:rPr lang="en-US" altLang="zh-CN" sz="1200">
                <a:solidFill>
                  <a:schemeClr val="accent2">
                    <a:lumMod val="50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76</a:t>
            </a:r>
            <a:r>
              <a:rPr lang="zh-CN" altLang="en-US" sz="1200">
                <a:solidFill>
                  <a:schemeClr val="accent2">
                    <a:lumMod val="50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）</a:t>
            </a:r>
            <a:endParaRPr lang="zh-CN" altLang="en-US" sz="1200">
              <a:solidFill>
                <a:schemeClr val="accent2">
                  <a:lumMod val="50000"/>
                </a:schemeClr>
              </a:solidFill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578485" y="3627755"/>
            <a:ext cx="3048000" cy="460375"/>
          </a:xfrm>
          <a:prstGeom prst="rect">
            <a:avLst/>
          </a:prstGeom>
        </p:spPr>
        <p:style>
          <a:lnRef idx="2">
            <a:schemeClr val="accent1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1200">
                <a:solidFill>
                  <a:schemeClr val="accent2">
                    <a:lumMod val="50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月光好像也黯淡下来，脚下的枕木变成一片模糊。（</a:t>
            </a:r>
            <a:r>
              <a:rPr lang="en-US" altLang="zh-CN" sz="1200">
                <a:solidFill>
                  <a:schemeClr val="accent2">
                    <a:lumMod val="50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77</a:t>
            </a:r>
            <a:r>
              <a:rPr lang="zh-CN" altLang="en-US" sz="1200">
                <a:solidFill>
                  <a:schemeClr val="accent2">
                    <a:lumMod val="50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  <a:cs typeface="Kaiti SC Regular" panose="02010600040101010101" charset="-122"/>
              </a:rPr>
              <a:t>）</a:t>
            </a:r>
            <a:endParaRPr lang="zh-CN" altLang="en-US" sz="1200">
              <a:solidFill>
                <a:schemeClr val="accent2">
                  <a:lumMod val="50000"/>
                </a:schemeClr>
              </a:solidFill>
              <a:latin typeface="Kaiti SC Regular" panose="02010600040101010101" charset="-122"/>
              <a:ea typeface="Kaiti SC Regular" panose="02010600040101010101" charset="-122"/>
              <a:cs typeface="Kaiti SC Regular" panose="02010600040101010101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578485" y="4198620"/>
            <a:ext cx="3048000" cy="645160"/>
          </a:xfrm>
          <a:prstGeom prst="rect">
            <a:avLst/>
          </a:prstGeom>
        </p:spPr>
        <p:style>
          <a:lnRef idx="2">
            <a:schemeClr val="accent1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1200">
                <a:solidFill>
                  <a:schemeClr val="accent2">
                    <a:lumMod val="50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</a:rPr>
              <a:t>小溪的歌唱高昂起来了，它欢腾着向前奔跑，撞击着水中的石块，不时溅起一朵小小的浪花。（</a:t>
            </a:r>
            <a:r>
              <a:rPr lang="en-US" altLang="zh-CN" sz="1200">
                <a:solidFill>
                  <a:schemeClr val="accent2">
                    <a:lumMod val="50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</a:rPr>
              <a:t>78</a:t>
            </a:r>
            <a:r>
              <a:rPr lang="zh-CN" altLang="en-US" sz="1200">
                <a:solidFill>
                  <a:schemeClr val="accent2">
                    <a:lumMod val="50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</a:rPr>
              <a:t>）</a:t>
            </a:r>
            <a:endParaRPr lang="zh-CN" altLang="en-US" sz="1200">
              <a:solidFill>
                <a:schemeClr val="accent2">
                  <a:lumMod val="50000"/>
                </a:schemeClr>
              </a:solidFill>
              <a:latin typeface="Kaiti SC Regular" panose="02010600040101010101" charset="-122"/>
              <a:ea typeface="Kaiti SC Regular" panose="02010600040101010101" charset="-122"/>
            </a:endParaRPr>
          </a:p>
        </p:txBody>
      </p:sp>
      <p:sp>
        <p:nvSpPr>
          <p:cNvPr id="6" name="圆角矩形 5" title=""/>
          <p:cNvSpPr/>
          <p:nvPr/>
        </p:nvSpPr>
        <p:spPr>
          <a:xfrm>
            <a:off x="4679315" y="1227455"/>
            <a:ext cx="1156970" cy="471170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报隶-简" panose="02010600040101010101" charset="-122"/>
                <a:ea typeface="报隶-简" panose="02010600040101010101" charset="-122"/>
              </a:rPr>
              <a:t>害怕</a:t>
            </a:r>
            <a:endParaRPr lang="zh-CN" altLang="en-US" sz="2800">
              <a:latin typeface="报隶-简" panose="02010600040101010101" charset="-122"/>
              <a:ea typeface="报隶-简" panose="02010600040101010101" charset="-122"/>
            </a:endParaRPr>
          </a:p>
        </p:txBody>
      </p:sp>
      <p:sp>
        <p:nvSpPr>
          <p:cNvPr id="7" name="圆角矩形 6" title=""/>
          <p:cNvSpPr/>
          <p:nvPr/>
        </p:nvSpPr>
        <p:spPr>
          <a:xfrm>
            <a:off x="4589145" y="1838325"/>
            <a:ext cx="1336675" cy="1422400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报隶-简" panose="02010600040101010101" charset="-122"/>
                <a:ea typeface="报隶-简" panose="02010600040101010101" charset="-122"/>
              </a:rPr>
              <a:t>不怕、心情平和</a:t>
            </a:r>
            <a:endParaRPr lang="zh-CN" altLang="en-US" sz="2000">
              <a:latin typeface="报隶-简" panose="02010600040101010101" charset="-122"/>
              <a:ea typeface="报隶-简" panose="02010600040101010101" charset="-122"/>
            </a:endParaRPr>
          </a:p>
        </p:txBody>
      </p:sp>
      <p:sp>
        <p:nvSpPr>
          <p:cNvPr id="8" name="圆角矩形 7" title=""/>
          <p:cNvSpPr/>
          <p:nvPr/>
        </p:nvSpPr>
        <p:spPr>
          <a:xfrm>
            <a:off x="4589145" y="3432810"/>
            <a:ext cx="1336675" cy="645160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报隶-简" panose="02010600040101010101" charset="-122"/>
                <a:ea typeface="报隶-简" panose="02010600040101010101" charset="-122"/>
              </a:rPr>
              <a:t>犹豫</a:t>
            </a:r>
            <a:endParaRPr lang="zh-CN" altLang="en-US" sz="2000">
              <a:latin typeface="报隶-简" panose="02010600040101010101" charset="-122"/>
              <a:ea typeface="报隶-简" panose="02010600040101010101" charset="-122"/>
            </a:endParaRPr>
          </a:p>
          <a:p>
            <a:pPr algn="ctr"/>
            <a:r>
              <a:rPr lang="zh-CN" altLang="en-US" sz="2000">
                <a:latin typeface="报隶-简" panose="02010600040101010101" charset="-122"/>
                <a:ea typeface="报隶-简" panose="02010600040101010101" charset="-122"/>
              </a:rPr>
              <a:t>担忧</a:t>
            </a:r>
            <a:endParaRPr lang="zh-CN" altLang="en-US" sz="2000">
              <a:latin typeface="报隶-简" panose="02010600040101010101" charset="-122"/>
              <a:ea typeface="报隶-简" panose="02010600040101010101" charset="-122"/>
            </a:endParaRPr>
          </a:p>
        </p:txBody>
      </p:sp>
      <p:sp>
        <p:nvSpPr>
          <p:cNvPr id="9" name="圆角矩形 8" title=""/>
          <p:cNvSpPr/>
          <p:nvPr/>
        </p:nvSpPr>
        <p:spPr>
          <a:xfrm>
            <a:off x="4597400" y="4250055"/>
            <a:ext cx="1328420" cy="522605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报隶-简" panose="02010600040101010101" charset="-122"/>
                <a:ea typeface="报隶-简" panose="02010600040101010101" charset="-122"/>
              </a:rPr>
              <a:t>坚定</a:t>
            </a:r>
            <a:endParaRPr lang="zh-CN" altLang="en-US" sz="2400">
              <a:latin typeface="报隶-简" panose="02010600040101010101" charset="-122"/>
              <a:ea typeface="报隶-简" panose="02010600040101010101" charset="-122"/>
            </a:endParaRPr>
          </a:p>
        </p:txBody>
      </p:sp>
      <p:sp>
        <p:nvSpPr>
          <p:cNvPr id="12" name="流程图: 延期 11" title=""/>
          <p:cNvSpPr/>
          <p:nvPr/>
        </p:nvSpPr>
        <p:spPr>
          <a:xfrm>
            <a:off x="6333490" y="1551305"/>
            <a:ext cx="2398395" cy="737235"/>
          </a:xfrm>
          <a:prstGeom prst="flowChartDelay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2">
                    <a:lumMod val="50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</a:rPr>
              <a:t>自卑、封闭、落后</a:t>
            </a:r>
            <a:endParaRPr lang="zh-CN" altLang="en-US">
              <a:solidFill>
                <a:schemeClr val="accent2">
                  <a:lumMod val="50000"/>
                </a:schemeClr>
              </a:solidFill>
              <a:latin typeface="Kaiti SC Regular" panose="02010600040101010101" charset="-122"/>
              <a:ea typeface="Kaiti SC Regular" panose="02010600040101010101" charset="-122"/>
            </a:endParaRPr>
          </a:p>
        </p:txBody>
      </p:sp>
      <p:cxnSp>
        <p:nvCxnSpPr>
          <p:cNvPr id="13" name="直接箭头连接符 12" title=""/>
          <p:cNvCxnSpPr/>
          <p:nvPr/>
        </p:nvCxnSpPr>
        <p:spPr>
          <a:xfrm flipH="1">
            <a:off x="7301230" y="2451100"/>
            <a:ext cx="0" cy="565150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4" name="流程图: 延期 13" title=""/>
          <p:cNvSpPr/>
          <p:nvPr/>
        </p:nvSpPr>
        <p:spPr>
          <a:xfrm>
            <a:off x="6333490" y="3135630"/>
            <a:ext cx="2398395" cy="736600"/>
          </a:xfrm>
          <a:prstGeom prst="flowChartDelay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accent2">
                    <a:lumMod val="50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</a:rPr>
              <a:t>自信、开放、进步</a:t>
            </a:r>
            <a:endParaRPr lang="zh-CN" altLang="en-US">
              <a:solidFill>
                <a:schemeClr val="accent2">
                  <a:lumMod val="50000"/>
                </a:schemeClr>
              </a:solidFill>
              <a:latin typeface="Kaiti SC Regular" panose="02010600040101010101" charset="-122"/>
              <a:ea typeface="Kaiti SC Regular" panose="02010600040101010101" charset="-122"/>
            </a:endParaR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1391900" y="105156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>
          <a:blip r:embed="rId2">
            <a:alphaModFix amt="5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1591945" y="448945"/>
            <a:ext cx="596074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en-US" altLang="zh-CN" sz="2000">
                <a:solidFill>
                  <a:schemeClr val="tx1"/>
                </a:soli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  </a:t>
            </a:r>
            <a:r>
              <a:rPr lang="zh-CN" altLang="en-US" sz="2000">
                <a:solidFill>
                  <a:schemeClr val="tx1"/>
                </a:soli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环境描写给读者展现了</a:t>
            </a:r>
            <a:r>
              <a:rPr lang="zh-CN" altLang="en-US" sz="2000">
                <a:solidFill>
                  <a:srgbClr val="FF0000"/>
                </a:soli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一幅幅月野山景的图画</a:t>
            </a:r>
            <a:r>
              <a:rPr lang="zh-CN" altLang="en-US" sz="2000">
                <a:solidFill>
                  <a:schemeClr val="tx1"/>
                </a:soli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，</a:t>
            </a:r>
            <a:r>
              <a:rPr lang="zh-CN" altLang="en-US" sz="2000">
                <a:solidFill>
                  <a:srgbClr val="FF0000"/>
                </a:soli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渲染了气氛</a:t>
            </a:r>
            <a:r>
              <a:rPr lang="zh-CN" altLang="en-US" sz="2000">
                <a:solidFill>
                  <a:schemeClr val="tx1"/>
                </a:soli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，为人物活动提供了</a:t>
            </a:r>
            <a:r>
              <a:rPr lang="zh-CN" altLang="en-US" sz="2000">
                <a:solidFill>
                  <a:srgbClr val="FF0000"/>
                </a:soli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背景</a:t>
            </a:r>
            <a:r>
              <a:rPr lang="zh-CN" altLang="en-US" sz="2000">
                <a:solidFill>
                  <a:schemeClr val="tx1"/>
                </a:soli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，有效</a:t>
            </a:r>
            <a:r>
              <a:rPr lang="zh-CN" altLang="en-US" sz="2000">
                <a:solidFill>
                  <a:srgbClr val="FF0000"/>
                </a:soli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烘托了人物心情</a:t>
            </a:r>
            <a:r>
              <a:rPr lang="zh-CN" altLang="en-US" sz="2000">
                <a:solidFill>
                  <a:schemeClr val="tx1"/>
                </a:soli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，与香雪心理变化起伏一致。</a:t>
            </a:r>
            <a:endParaRPr lang="zh-CN" altLang="en-US" sz="2000">
              <a:solidFill>
                <a:schemeClr val="tx1"/>
              </a:solidFill>
              <a:latin typeface="报隶-简" panose="02010600040101010101" charset="-122"/>
              <a:ea typeface="报隶-简" panose="02010600040101010101" charset="-122"/>
              <a:cs typeface="报隶-简" panose="02010600040101010101" charset="-122"/>
            </a:endParaRP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000">
                <a:solidFill>
                  <a:schemeClr val="tx1"/>
                </a:soli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起到</a:t>
            </a:r>
            <a:r>
              <a:rPr lang="zh-CN" altLang="en-US" sz="2000">
                <a:solidFill>
                  <a:srgbClr val="FF0000"/>
                </a:soli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塑造人物</a:t>
            </a:r>
            <a:r>
              <a:rPr lang="zh-CN" altLang="en-US" sz="2000">
                <a:solidFill>
                  <a:schemeClr val="tx1"/>
                </a:soli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和</a:t>
            </a:r>
            <a:r>
              <a:rPr lang="zh-CN" altLang="en-US" sz="2000">
                <a:solidFill>
                  <a:srgbClr val="FF0000"/>
                </a:soli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推动情节</a:t>
            </a:r>
            <a:r>
              <a:rPr lang="zh-CN" altLang="en-US" sz="2000">
                <a:solidFill>
                  <a:schemeClr val="tx1"/>
                </a:soli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的作用。这一变化虽然是在</a:t>
            </a:r>
            <a:r>
              <a:rPr lang="en-US" altLang="zh-CN" sz="2000">
                <a:solidFill>
                  <a:schemeClr val="tx1"/>
                </a:soli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30</a:t>
            </a:r>
            <a:r>
              <a:rPr lang="zh-CN" altLang="en-US" sz="2000">
                <a:solidFill>
                  <a:schemeClr val="tx1"/>
                </a:soli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里山路上完成的，但香雪却跨越了由</a:t>
            </a:r>
            <a:r>
              <a:rPr lang="zh-CN" altLang="en-US" sz="2000">
                <a:solidFill>
                  <a:srgbClr val="FF0000"/>
                </a:soli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自卑、封闭、落后</a:t>
            </a:r>
            <a:r>
              <a:rPr lang="zh-CN" altLang="en-US" sz="2000">
                <a:solidFill>
                  <a:schemeClr val="tx1"/>
                </a:soli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到</a:t>
            </a:r>
            <a:r>
              <a:rPr lang="zh-CN" altLang="en-US" sz="2000">
                <a:solidFill>
                  <a:srgbClr val="FF0000"/>
                </a:soli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自信、开放、进步</a:t>
            </a:r>
            <a:r>
              <a:rPr lang="zh-CN" altLang="en-US" sz="2000">
                <a:solidFill>
                  <a:schemeClr val="tx1"/>
                </a:soli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的巨大心理障碍，实现了</a:t>
            </a:r>
            <a:r>
              <a:rPr lang="zh-CN" altLang="en-US" sz="2000">
                <a:solidFill>
                  <a:srgbClr val="FF0000"/>
                </a:soli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自我超越</a:t>
            </a:r>
            <a:r>
              <a:rPr lang="zh-CN" altLang="en-US" sz="2000">
                <a:solidFill>
                  <a:schemeClr val="tx1"/>
                </a:soli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。并且</a:t>
            </a:r>
            <a:r>
              <a:rPr lang="zh-CN" altLang="en-US" sz="2000">
                <a:solidFill>
                  <a:srgbClr val="FF0000"/>
                </a:soli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思想上也发生了改变</a:t>
            </a:r>
            <a:r>
              <a:rPr lang="zh-CN" altLang="en-US" sz="2000">
                <a:solidFill>
                  <a:schemeClr val="tx1"/>
                </a:solidFill>
                <a:latin typeface="报隶-简" panose="02010600040101010101" charset="-122"/>
                <a:ea typeface="报隶-简" panose="02010600040101010101" charset="-122"/>
                <a:cs typeface="报隶-简" panose="02010600040101010101" charset="-122"/>
              </a:rPr>
              <a:t>，想到了台儿沟的未来，思考更加深远开阔。</a:t>
            </a:r>
            <a:endParaRPr lang="zh-CN" altLang="en-US" sz="2000">
              <a:solidFill>
                <a:schemeClr val="tx1"/>
              </a:solidFill>
              <a:latin typeface="报隶-简" panose="02010600040101010101" charset="-122"/>
              <a:ea typeface="报隶-简" panose="02010600040101010101" charset="-122"/>
              <a:cs typeface="报隶-简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椭圆 10" title=""/>
          <p:cNvSpPr/>
          <p:nvPr/>
        </p:nvSpPr>
        <p:spPr>
          <a:xfrm>
            <a:off x="2964180" y="1047750"/>
            <a:ext cx="3495040" cy="3359785"/>
          </a:xfrm>
          <a:prstGeom prst="ellipse">
            <a:avLst/>
          </a:prstGeom>
          <a:solidFill>
            <a:srgbClr val="C6C5C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6" title=""/>
          <p:cNvSpPr txBox="1">
            <a:spLocks noChangeArrowheads="1"/>
          </p:cNvSpPr>
          <p:nvPr/>
        </p:nvSpPr>
        <p:spPr bwMode="auto">
          <a:xfrm>
            <a:off x="2911475" y="1972310"/>
            <a:ext cx="360108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ja-JP" sz="3600" b="1">
                <a:solidFill>
                  <a:schemeClr val="accent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Xingkai SC Bold" panose="02010600040101010101" charset="-122"/>
                <a:ea typeface="Xingkai SC Bold" panose="02010600040101010101" charset="-122"/>
                <a:cs typeface="Xingkai SC Bold" panose="02010600040101010101" charset="-122"/>
              </a:rPr>
              <a:t>联系背景</a:t>
            </a:r>
            <a:r>
              <a:rPr lang="en-US" altLang="zh-CN" sz="3600" b="1">
                <a:solidFill>
                  <a:schemeClr val="accent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Xingkai SC Bold" panose="02010600040101010101" charset="-122"/>
                <a:ea typeface="Xingkai SC Bold" panose="02010600040101010101" charset="-122"/>
                <a:cs typeface="Xingkai SC Bold" panose="02010600040101010101" charset="-122"/>
              </a:rPr>
              <a:t> </a:t>
            </a:r>
            <a:endParaRPr lang="en-US" altLang="zh-CN" sz="3600" b="1">
              <a:solidFill>
                <a:schemeClr val="accent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Xingkai SC Bold" panose="02010600040101010101" charset="-122"/>
              <a:ea typeface="Xingkai SC Bold" panose="02010600040101010101" charset="-122"/>
              <a:cs typeface="Xingkai SC Bold" panose="02010600040101010101" charset="-122"/>
            </a:endParaRPr>
          </a:p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chemeClr val="accent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Xingkai SC Bold" panose="02010600040101010101" charset="-122"/>
                <a:ea typeface="Xingkai SC Bold" panose="02010600040101010101" charset="-122"/>
                <a:cs typeface="Xingkai SC Bold" panose="02010600040101010101" charset="-122"/>
              </a:rPr>
              <a:t>分析意象</a:t>
            </a:r>
            <a:endParaRPr lang="zh-CN" altLang="en-US" sz="3600" b="1">
              <a:solidFill>
                <a:schemeClr val="accent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Xingkai SC Bold" panose="02010600040101010101" charset="-122"/>
              <a:ea typeface="Xingkai SC Bold" panose="02010600040101010101" charset="-122"/>
              <a:cs typeface="Xingkai SC Bold" panose="02010600040101010101" charset="-122"/>
            </a:endParaRPr>
          </a:p>
        </p:txBody>
      </p:sp>
      <p:pic>
        <p:nvPicPr>
          <p:cNvPr id="14" name="图片 13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350" y="5"/>
            <a:ext cx="1267429" cy="1573794"/>
          </a:xfrm>
          <a:prstGeom prst="rect">
            <a:avLst/>
          </a:prstGeom>
        </p:spPr>
      </p:pic>
      <p:pic>
        <p:nvPicPr>
          <p:cNvPr id="21" name="图片 20" title="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708" y="2552359"/>
            <a:ext cx="2333143" cy="3108913"/>
          </a:xfrm>
          <a:prstGeom prst="rect">
            <a:avLst/>
          </a:prstGeom>
        </p:spPr>
      </p:pic>
      <p:pic>
        <p:nvPicPr>
          <p:cNvPr id="22" name="图片 21" title="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69" b="25568"/>
          <a:stretch>
            <a:fillRect/>
          </a:stretch>
        </p:blipFill>
        <p:spPr>
          <a:xfrm>
            <a:off x="0" y="0"/>
            <a:ext cx="2721429" cy="4114541"/>
          </a:xfrm>
          <a:prstGeom prst="rect">
            <a:avLst/>
          </a:prstGeom>
        </p:spPr>
      </p:pic>
      <p:pic>
        <p:nvPicPr>
          <p:cNvPr id="23" name="图片 22" title="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498" y="3426455"/>
            <a:ext cx="1725359" cy="1757310"/>
          </a:xfrm>
          <a:prstGeom prst="rect">
            <a:avLst/>
          </a:prstGeom>
        </p:spPr>
      </p:pic>
      <p:pic>
        <p:nvPicPr>
          <p:cNvPr id="10" name="图片 9" title="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01435" y="0"/>
            <a:ext cx="1742563" cy="1742563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文本框 6" title=""/>
          <p:cNvSpPr txBox="1">
            <a:spLocks noChangeArrowheads="1"/>
          </p:cNvSpPr>
          <p:nvPr/>
        </p:nvSpPr>
        <p:spPr bwMode="auto">
          <a:xfrm>
            <a:off x="2169161" y="278540"/>
            <a:ext cx="48056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chemeClr val="accent1"/>
                </a:solidFill>
                <a:latin typeface="Xingkai SC Bold" panose="02010600040101010101" charset="-122"/>
                <a:ea typeface="Xingkai SC Bold" panose="02010600040101010101" charset="-122"/>
              </a:rPr>
              <a:t>任务三：试着找出文中的意象</a:t>
            </a:r>
            <a:endParaRPr lang="zh-CN" altLang="en-US" sz="2800" b="1">
              <a:solidFill>
                <a:schemeClr val="accent1"/>
              </a:solidFill>
              <a:latin typeface="Xingkai SC Bold" panose="02010600040101010101" charset="-122"/>
              <a:ea typeface="Xingkai SC Bold" panose="02010600040101010101" charset="-122"/>
            </a:endParaRPr>
          </a:p>
        </p:txBody>
      </p:sp>
      <p:pic>
        <p:nvPicPr>
          <p:cNvPr id="3" name="图片占位符 2" title=""/>
          <p:cNvPicPr>
            <a:picLocks noChangeAspect="1"/>
          </p:cNvPicPr>
          <p:nvPr>
            <p:ph type="pic" sz="quarter" idx="18"/>
          </p:nvPr>
        </p:nvPicPr>
        <p:blipFill>
          <a:blip r:embed="rId2"/>
          <a:stretch>
            <a:fillRect/>
          </a:stretch>
        </p:blipFill>
        <p:spPr>
          <a:xfrm>
            <a:off x="909320" y="1508760"/>
            <a:ext cx="1696085" cy="1612900"/>
          </a:xfrm>
          <a:prstGeom prst="rect">
            <a:avLst/>
          </a:prstGeom>
        </p:spPr>
      </p:pic>
      <p:pic>
        <p:nvPicPr>
          <p:cNvPr id="5" name="图片占位符 4" title=""/>
          <p:cNvPicPr>
            <a:picLocks noChangeAspect="1"/>
          </p:cNvPicPr>
          <p:nvPr>
            <p:ph type="pic" sz="quarter" idx="19"/>
          </p:nvPr>
        </p:nvPicPr>
        <p:blipFill>
          <a:blip r:embed="rId3"/>
          <a:stretch>
            <a:fillRect/>
          </a:stretch>
        </p:blipFill>
        <p:spPr>
          <a:xfrm>
            <a:off x="2782570" y="1508760"/>
            <a:ext cx="1760855" cy="1612900"/>
          </a:xfrm>
          <a:prstGeom prst="rect">
            <a:avLst/>
          </a:prstGeom>
        </p:spPr>
      </p:pic>
      <p:pic>
        <p:nvPicPr>
          <p:cNvPr id="7" name="图片占位符 6" title=""/>
          <p:cNvPicPr>
            <a:picLocks noChangeAspect="1"/>
          </p:cNvPicPr>
          <p:nvPr>
            <p:ph type="pic" sz="quarter" idx="20"/>
          </p:nvPr>
        </p:nvPicPr>
        <p:blipFill>
          <a:blip r:embed="rId4"/>
          <a:stretch>
            <a:fillRect/>
          </a:stretch>
        </p:blipFill>
        <p:spPr>
          <a:xfrm>
            <a:off x="4720590" y="1508760"/>
            <a:ext cx="1760855" cy="1590675"/>
          </a:xfrm>
          <a:prstGeom prst="rect">
            <a:avLst/>
          </a:prstGeom>
        </p:spPr>
      </p:pic>
      <p:pic>
        <p:nvPicPr>
          <p:cNvPr id="8" name="图片 7" title=""/>
          <p:cNvPicPr>
            <a:picLocks noChangeAspect="1"/>
          </p:cNvPicPr>
          <p:nvPr/>
        </p:nvPicPr>
        <p:blipFill>
          <a:blip r:embed="rId5"/>
          <a:srcRect l="20249" r="13482"/>
          <a:stretch>
            <a:fillRect/>
          </a:stretch>
        </p:blipFill>
        <p:spPr>
          <a:xfrm>
            <a:off x="6658610" y="1508125"/>
            <a:ext cx="1585595" cy="1591310"/>
          </a:xfrm>
          <a:prstGeom prst="rect">
            <a:avLst/>
          </a:prstGeom>
        </p:spPr>
      </p:pic>
      <p:sp>
        <p:nvSpPr>
          <p:cNvPr id="9" name="文本框 8" title=""/>
          <p:cNvSpPr txBox="1"/>
          <p:nvPr/>
        </p:nvSpPr>
        <p:spPr>
          <a:xfrm>
            <a:off x="1104900" y="3295650"/>
            <a:ext cx="1337310" cy="36830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accent4">
                    <a:lumMod val="50000"/>
                  </a:schemeClr>
                </a:solidFill>
                <a:latin typeface="报隶-简" panose="02010600040101010101" charset="-122"/>
                <a:ea typeface="报隶-简" panose="02010600040101010101" charset="-122"/>
              </a:rPr>
              <a:t>火车</a:t>
            </a:r>
            <a:endParaRPr lang="zh-CN" altLang="en-US">
              <a:solidFill>
                <a:schemeClr val="accent4">
                  <a:lumMod val="50000"/>
                </a:schemeClr>
              </a:solidFill>
              <a:latin typeface="报隶-简" panose="02010600040101010101" charset="-122"/>
              <a:ea typeface="报隶-简" panose="02010600040101010101" charset="-122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3041650" y="3295650"/>
            <a:ext cx="1336675" cy="36830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accent4">
                    <a:lumMod val="50000"/>
                  </a:schemeClr>
                </a:solidFill>
                <a:latin typeface="报隶-简" panose="02010600040101010101" charset="-122"/>
                <a:ea typeface="报隶-简" panose="02010600040101010101" charset="-122"/>
              </a:rPr>
              <a:t>铅笔盒</a:t>
            </a:r>
            <a:endParaRPr lang="zh-CN" altLang="en-US">
              <a:solidFill>
                <a:schemeClr val="accent4">
                  <a:lumMod val="50000"/>
                </a:schemeClr>
              </a:solidFill>
              <a:latin typeface="报隶-简" panose="02010600040101010101" charset="-122"/>
              <a:ea typeface="报隶-简" panose="02010600040101010101" charset="-122"/>
            </a:endParaRPr>
          </a:p>
        </p:txBody>
      </p:sp>
      <p:sp>
        <p:nvSpPr>
          <p:cNvPr id="11" name="文本框 10" title=""/>
          <p:cNvSpPr txBox="1"/>
          <p:nvPr/>
        </p:nvSpPr>
        <p:spPr>
          <a:xfrm>
            <a:off x="4995545" y="3295650"/>
            <a:ext cx="1240155" cy="36830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accent4">
                    <a:lumMod val="50000"/>
                  </a:schemeClr>
                </a:solidFill>
                <a:latin typeface="报隶-简" panose="02010600040101010101" charset="-122"/>
                <a:ea typeface="报隶-简" panose="02010600040101010101" charset="-122"/>
              </a:rPr>
              <a:t>大山</a:t>
            </a:r>
            <a:endParaRPr lang="zh-CN" altLang="en-US">
              <a:solidFill>
                <a:schemeClr val="accent4">
                  <a:lumMod val="50000"/>
                </a:schemeClr>
              </a:solidFill>
              <a:latin typeface="报隶-简" panose="02010600040101010101" charset="-122"/>
              <a:ea typeface="报隶-简" panose="02010600040101010101" charset="-122"/>
            </a:endParaRPr>
          </a:p>
        </p:txBody>
      </p:sp>
      <p:sp>
        <p:nvSpPr>
          <p:cNvPr id="13" name="文本框 12" title=""/>
          <p:cNvSpPr txBox="1"/>
          <p:nvPr/>
        </p:nvSpPr>
        <p:spPr>
          <a:xfrm>
            <a:off x="6900545" y="3295650"/>
            <a:ext cx="1102360" cy="36830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accent4">
                    <a:lumMod val="50000"/>
                  </a:schemeClr>
                </a:solidFill>
                <a:latin typeface="报隶-简" panose="02010600040101010101" charset="-122"/>
                <a:ea typeface="报隶-简" panose="02010600040101010101" charset="-122"/>
              </a:rPr>
              <a:t>月亮</a:t>
            </a:r>
            <a:endParaRPr lang="zh-CN" altLang="en-US">
              <a:solidFill>
                <a:schemeClr val="accent4">
                  <a:lumMod val="50000"/>
                </a:schemeClr>
              </a:solidFill>
              <a:latin typeface="报隶-简" panose="02010600040101010101" charset="-122"/>
              <a:ea typeface="报隶-简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 title=""/>
          <p:cNvSpPr/>
          <p:nvPr/>
        </p:nvSpPr>
        <p:spPr>
          <a:xfrm>
            <a:off x="803910" y="1683385"/>
            <a:ext cx="1596390" cy="30092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6" title=""/>
          <p:cNvSpPr txBox="1">
            <a:spLocks noChangeArrowheads="1"/>
          </p:cNvSpPr>
          <p:nvPr/>
        </p:nvSpPr>
        <p:spPr bwMode="auto">
          <a:xfrm>
            <a:off x="2169161" y="478565"/>
            <a:ext cx="4805680" cy="5219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chemeClr val="accent1"/>
                </a:solidFill>
                <a:latin typeface="+mj-ea"/>
                <a:ea typeface="+mj-ea"/>
              </a:rPr>
              <a:t>思考：这些意象代表着什么？</a:t>
            </a:r>
            <a:endParaRPr lang="zh-CN" altLang="en-US" sz="28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3" name="矩形 32" title=""/>
          <p:cNvSpPr/>
          <p:nvPr/>
        </p:nvSpPr>
        <p:spPr>
          <a:xfrm>
            <a:off x="2832735" y="1683385"/>
            <a:ext cx="1628775" cy="30092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 title=""/>
          <p:cNvSpPr/>
          <p:nvPr/>
        </p:nvSpPr>
        <p:spPr>
          <a:xfrm>
            <a:off x="4944110" y="1683385"/>
            <a:ext cx="1567815" cy="30092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 title=""/>
          <p:cNvSpPr/>
          <p:nvPr/>
        </p:nvSpPr>
        <p:spPr bwMode="auto">
          <a:xfrm>
            <a:off x="1269315" y="2256853"/>
            <a:ext cx="7924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kern="100">
                <a:solidFill>
                  <a:schemeClr val="bg1"/>
                </a:solidFill>
                <a:latin typeface="报隶-简" panose="02010600040101010101" charset="-122"/>
                <a:ea typeface="报隶-简" panose="02010600040101010101" charset="-122"/>
                <a:cs typeface="Times New Roman" panose="02020603050405020304" pitchFamily="18" charset="0"/>
              </a:rPr>
              <a:t>火车</a:t>
            </a:r>
            <a:endParaRPr lang="zh-CN" altLang="en-US" sz="2400" kern="100">
              <a:solidFill>
                <a:schemeClr val="bg1"/>
              </a:solidFill>
              <a:latin typeface="报隶-简" panose="02010600040101010101" charset="-122"/>
              <a:ea typeface="报隶-简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 title=""/>
          <p:cNvSpPr/>
          <p:nvPr/>
        </p:nvSpPr>
        <p:spPr>
          <a:xfrm>
            <a:off x="760600" y="2938526"/>
            <a:ext cx="172355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隶变-简" panose="02010600040101010101" charset="-122"/>
                <a:ea typeface="隶变-简" panose="02010600040101010101" charset="-122"/>
              </a:rPr>
              <a:t>开放与追求</a:t>
            </a:r>
            <a:endParaRPr lang="zh-CN" altLang="en-US" sz="2000">
              <a:solidFill>
                <a:schemeClr val="bg1"/>
              </a:solidFill>
              <a:latin typeface="隶变-简" panose="02010600040101010101" charset="-122"/>
              <a:ea typeface="隶变-简" panose="02010600040101010101" charset="-122"/>
            </a:endParaRPr>
          </a:p>
        </p:txBody>
      </p:sp>
      <p:sp>
        <p:nvSpPr>
          <p:cNvPr id="42" name="矩形 41" title=""/>
          <p:cNvSpPr/>
          <p:nvPr/>
        </p:nvSpPr>
        <p:spPr bwMode="auto">
          <a:xfrm>
            <a:off x="3169921" y="2256742"/>
            <a:ext cx="10972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kern="100">
                <a:solidFill>
                  <a:schemeClr val="bg1"/>
                </a:solidFill>
                <a:latin typeface="报隶-简" panose="02010600040101010101" charset="-122"/>
                <a:ea typeface="报隶-简" panose="02010600040101010101" charset="-122"/>
                <a:cs typeface="Times New Roman" panose="02020603050405020304" pitchFamily="18" charset="0"/>
              </a:rPr>
              <a:t>铅笔盒</a:t>
            </a:r>
            <a:endParaRPr lang="zh-CN" altLang="en-US" sz="2400" kern="100">
              <a:solidFill>
                <a:schemeClr val="bg1"/>
              </a:solidFill>
              <a:latin typeface="报隶-简" panose="02010600040101010101" charset="-122"/>
              <a:ea typeface="报隶-简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 title=""/>
          <p:cNvSpPr/>
          <p:nvPr/>
        </p:nvSpPr>
        <p:spPr>
          <a:xfrm>
            <a:off x="2832655" y="2936510"/>
            <a:ext cx="172355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隶变-简" panose="02010600040101010101" charset="-122"/>
                <a:ea typeface="隶变-简" panose="02010600040101010101" charset="-122"/>
              </a:rPr>
              <a:t>知识与文明</a:t>
            </a:r>
            <a:endParaRPr lang="zh-CN" altLang="en-US" sz="2000">
              <a:solidFill>
                <a:schemeClr val="bg1"/>
              </a:solidFill>
              <a:latin typeface="隶变-简" panose="02010600040101010101" charset="-122"/>
              <a:ea typeface="隶变-简" panose="0201060004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隶变-简" panose="02010600040101010101" charset="-122"/>
                <a:ea typeface="隶变-简" panose="02010600040101010101" charset="-122"/>
              </a:rPr>
              <a:t>自尊与幸福</a:t>
            </a:r>
            <a:endParaRPr lang="zh-CN" altLang="en-US" sz="2000">
              <a:solidFill>
                <a:schemeClr val="bg1"/>
              </a:solidFill>
              <a:latin typeface="隶变-简" panose="02010600040101010101" charset="-122"/>
              <a:ea typeface="隶变-简" panose="02010600040101010101" charset="-122"/>
            </a:endParaRPr>
          </a:p>
        </p:txBody>
      </p:sp>
      <p:sp>
        <p:nvSpPr>
          <p:cNvPr id="45" name="矩形 44" title=""/>
          <p:cNvSpPr/>
          <p:nvPr/>
        </p:nvSpPr>
        <p:spPr bwMode="auto">
          <a:xfrm>
            <a:off x="5349289" y="2256869"/>
            <a:ext cx="7924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kern="100">
                <a:solidFill>
                  <a:schemeClr val="bg1"/>
                </a:solidFill>
                <a:latin typeface="报隶-简" panose="02010600040101010101" charset="-122"/>
                <a:ea typeface="报隶-简" panose="02010600040101010101" charset="-122"/>
                <a:cs typeface="Times New Roman" panose="02020603050405020304" pitchFamily="18" charset="0"/>
              </a:rPr>
              <a:t>大山</a:t>
            </a:r>
            <a:endParaRPr lang="en-US" altLang="zh-CN" sz="2400" kern="100">
              <a:solidFill>
                <a:schemeClr val="bg1"/>
              </a:solidFill>
              <a:latin typeface="报隶-简" panose="02010600040101010101" charset="-122"/>
              <a:ea typeface="报隶-简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46" name="矩形 45" title=""/>
          <p:cNvSpPr/>
          <p:nvPr/>
        </p:nvSpPr>
        <p:spPr>
          <a:xfrm>
            <a:off x="4851369" y="2938542"/>
            <a:ext cx="172355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chemeClr val="bg1"/>
                </a:solidFill>
                <a:latin typeface="隶变-简" panose="02010600040101010101" charset="-122"/>
                <a:ea typeface="隶变-简" panose="02010600040101010101" charset="-122"/>
              </a:rPr>
              <a:t>封闭与落后</a:t>
            </a:r>
            <a:endParaRPr lang="zh-CN" altLang="en-US" sz="2000">
              <a:solidFill>
                <a:schemeClr val="bg1"/>
              </a:solidFill>
              <a:latin typeface="隶变-简" panose="02010600040101010101" charset="-122"/>
              <a:ea typeface="隶变-简" panose="02010600040101010101" charset="-122"/>
            </a:endParaRPr>
          </a:p>
        </p:txBody>
      </p:sp>
      <p:pic>
        <p:nvPicPr>
          <p:cNvPr id="22" name="图片 21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55" y="1414979"/>
            <a:ext cx="1047440" cy="1047440"/>
          </a:xfrm>
          <a:prstGeom prst="rect">
            <a:avLst/>
          </a:prstGeom>
        </p:spPr>
      </p:pic>
      <p:pic>
        <p:nvPicPr>
          <p:cNvPr id="23" name="图片 22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200" y="1414021"/>
            <a:ext cx="1047440" cy="1047440"/>
          </a:xfrm>
          <a:prstGeom prst="rect">
            <a:avLst/>
          </a:prstGeom>
        </p:spPr>
      </p:pic>
      <p:pic>
        <p:nvPicPr>
          <p:cNvPr id="24" name="图片 23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8787" y="1431159"/>
            <a:ext cx="1047440" cy="1047440"/>
          </a:xfrm>
          <a:prstGeom prst="rect">
            <a:avLst/>
          </a:prstGeom>
        </p:spPr>
      </p:pic>
      <p:sp>
        <p:nvSpPr>
          <p:cNvPr id="3" name="矩形 2" title=""/>
          <p:cNvSpPr/>
          <p:nvPr/>
        </p:nvSpPr>
        <p:spPr>
          <a:xfrm>
            <a:off x="6899910" y="1683385"/>
            <a:ext cx="1628775" cy="30092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122" y="1431159"/>
            <a:ext cx="1047440" cy="1047440"/>
          </a:xfrm>
          <a:prstGeom prst="rect">
            <a:avLst/>
          </a:prstGeom>
        </p:spPr>
      </p:pic>
      <p:sp>
        <p:nvSpPr>
          <p:cNvPr id="5" name="文本框 4" title=""/>
          <p:cNvSpPr txBox="1"/>
          <p:nvPr/>
        </p:nvSpPr>
        <p:spPr>
          <a:xfrm>
            <a:off x="7281545" y="2256790"/>
            <a:ext cx="985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报隶-简" panose="02010600040101010101" charset="-122"/>
                <a:ea typeface="报隶-简" panose="02010600040101010101" charset="-122"/>
              </a:rPr>
              <a:t>月亮</a:t>
            </a:r>
            <a:endParaRPr lang="zh-CN" altLang="en-US" sz="2400">
              <a:solidFill>
                <a:schemeClr val="bg1"/>
              </a:solidFill>
              <a:latin typeface="报隶-简" panose="02010600040101010101" charset="-122"/>
              <a:ea typeface="报隶-简" panose="02010600040101010101" charset="-122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7011670" y="2821305"/>
            <a:ext cx="1362710" cy="16052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隶变-简" panose="02010600040101010101" charset="-122"/>
                <a:ea typeface="隶变-简" panose="02010600040101010101" charset="-122"/>
              </a:rPr>
              <a:t>香雪自我心境变化的体现、促成香雪成长的参与者</a:t>
            </a:r>
            <a:endParaRPr lang="zh-CN" altLang="en-US">
              <a:solidFill>
                <a:schemeClr val="bg1"/>
              </a:solidFill>
              <a:latin typeface="隶变-简" panose="02010600040101010101" charset="-122"/>
              <a:ea typeface="隶变-简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文本框 6" title=""/>
          <p:cNvSpPr txBox="1">
            <a:spLocks noChangeArrowheads="1"/>
          </p:cNvSpPr>
          <p:nvPr/>
        </p:nvSpPr>
        <p:spPr bwMode="auto">
          <a:xfrm>
            <a:off x="891540" y="994185"/>
            <a:ext cx="7498080" cy="82994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l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chemeClr val="accent1"/>
                </a:solidFill>
                <a:latin typeface="Xingkai SC Bold" panose="02010600040101010101" charset="-122"/>
                <a:ea typeface="Xingkai SC Bold" panose="02010600040101010101" charset="-122"/>
                <a:cs typeface="Xingkai SC Bold" panose="02010600040101010101" charset="-122"/>
              </a:rPr>
              <a:t>讨论：火车“一分钟”的停靠能给大山深处带来什么？</a:t>
            </a:r>
            <a:endParaRPr lang="zh-CN" altLang="en-US" sz="2400" b="1">
              <a:solidFill>
                <a:schemeClr val="accent1"/>
              </a:solidFill>
              <a:latin typeface="Xingkai SC Bold" panose="02010600040101010101" charset="-122"/>
              <a:ea typeface="Xingkai SC Bold" panose="02010600040101010101" charset="-122"/>
              <a:cs typeface="Xingkai SC Bold" panose="02010600040101010101" charset="-122"/>
            </a:endParaRPr>
          </a:p>
          <a:p>
            <a:pPr algn="l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schemeClr val="accent1"/>
                </a:solidFill>
                <a:latin typeface="Xingkai SC Bold" panose="02010600040101010101" charset="-122"/>
                <a:ea typeface="Xingkai SC Bold" panose="02010600040101010101" charset="-122"/>
                <a:cs typeface="Xingkai SC Bold" panose="02010600040101010101" charset="-122"/>
              </a:rPr>
              <a:t>      </a:t>
            </a:r>
            <a:r>
              <a:rPr lang="zh-CN" altLang="en-US" sz="2400" b="1">
                <a:solidFill>
                  <a:schemeClr val="accent1"/>
                </a:solidFill>
                <a:latin typeface="Xingkai SC Bold" panose="02010600040101010101" charset="-122"/>
                <a:ea typeface="Xingkai SC Bold" panose="02010600040101010101" charset="-122"/>
                <a:cs typeface="Xingkai SC Bold" panose="02010600040101010101" charset="-122"/>
              </a:rPr>
              <a:t>小组讨论这一分钟的重要性。</a:t>
            </a:r>
            <a:endParaRPr lang="zh-CN" altLang="en-US" sz="2400" b="1">
              <a:solidFill>
                <a:schemeClr val="accent1"/>
              </a:solidFill>
              <a:latin typeface="Xingkai SC Bold" panose="02010600040101010101" charset="-122"/>
              <a:ea typeface="Xingkai SC Bold" panose="02010600040101010101" charset="-122"/>
              <a:cs typeface="Xingkai SC Bold" panose="02010600040101010101" charset="-122"/>
            </a:endParaRPr>
          </a:p>
        </p:txBody>
      </p:sp>
      <p:sp>
        <p:nvSpPr>
          <p:cNvPr id="15" name="矩形 14" title=""/>
          <p:cNvSpPr/>
          <p:nvPr/>
        </p:nvSpPr>
        <p:spPr bwMode="auto">
          <a:xfrm>
            <a:off x="2267019" y="2456656"/>
            <a:ext cx="145288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kern="10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梦想的起点</a:t>
            </a:r>
            <a:endParaRPr lang="zh-CN" altLang="en-US" sz="2000" kern="100">
              <a:solidFill>
                <a:schemeClr val="accent1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7" name="椭圆 6" title=""/>
          <p:cNvSpPr/>
          <p:nvPr/>
        </p:nvSpPr>
        <p:spPr>
          <a:xfrm>
            <a:off x="1564006" y="2324643"/>
            <a:ext cx="703013" cy="7030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 title=""/>
          <p:cNvSpPr/>
          <p:nvPr/>
        </p:nvSpPr>
        <p:spPr bwMode="auto">
          <a:xfrm>
            <a:off x="2318454" y="3334337"/>
            <a:ext cx="145288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kern="100">
                <a:solidFill>
                  <a:schemeClr val="accent2"/>
                </a:solidFill>
                <a:latin typeface="+mj-ea"/>
                <a:ea typeface="+mj-ea"/>
                <a:cs typeface="Times New Roman" panose="02020603050405020304" pitchFamily="18" charset="0"/>
              </a:rPr>
              <a:t>开放的窗口</a:t>
            </a:r>
            <a:endParaRPr lang="zh-CN" altLang="en-US" sz="2000" kern="100">
              <a:solidFill>
                <a:schemeClr val="accent2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7" name="椭圆 26" title=""/>
          <p:cNvSpPr/>
          <p:nvPr/>
        </p:nvSpPr>
        <p:spPr>
          <a:xfrm>
            <a:off x="1564006" y="3192164"/>
            <a:ext cx="703013" cy="7030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 title=""/>
          <p:cNvSpPr/>
          <p:nvPr/>
        </p:nvSpPr>
        <p:spPr bwMode="auto">
          <a:xfrm>
            <a:off x="5968825" y="2479221"/>
            <a:ext cx="145288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kern="100">
                <a:solidFill>
                  <a:srgbClr val="73918A"/>
                </a:solidFill>
                <a:latin typeface="+mj-ea"/>
                <a:ea typeface="+mj-ea"/>
                <a:cs typeface="Times New Roman" panose="02020603050405020304" pitchFamily="18" charset="0"/>
              </a:rPr>
              <a:t>改革的浪潮</a:t>
            </a:r>
            <a:endParaRPr lang="zh-CN" altLang="en-US" sz="2000" kern="100">
              <a:solidFill>
                <a:srgbClr val="73918A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0" name="椭圆 29" title=""/>
          <p:cNvSpPr/>
          <p:nvPr/>
        </p:nvSpPr>
        <p:spPr>
          <a:xfrm>
            <a:off x="5266055" y="2293816"/>
            <a:ext cx="703013" cy="703013"/>
          </a:xfrm>
          <a:prstGeom prst="ellipse">
            <a:avLst/>
          </a:prstGeom>
          <a:solidFill>
            <a:srgbClr val="73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 title=""/>
          <p:cNvGrpSpPr/>
          <p:nvPr/>
        </p:nvGrpSpPr>
        <p:grpSpPr>
          <a:xfrm>
            <a:off x="5444620" y="2537782"/>
            <a:ext cx="358775" cy="279400"/>
            <a:chOff x="1754188" y="1471613"/>
            <a:chExt cx="358775" cy="279400"/>
          </a:xfrm>
          <a:solidFill>
            <a:schemeClr val="bg1"/>
          </a:solidFill>
        </p:grpSpPr>
        <p:sp>
          <p:nvSpPr>
            <p:cNvPr id="22" name="AutoShape 140"/>
            <p:cNvSpPr/>
            <p:nvPr/>
          </p:nvSpPr>
          <p:spPr bwMode="auto">
            <a:xfrm>
              <a:off x="1798638" y="1516063"/>
              <a:ext cx="225425" cy="182562"/>
            </a:xfrm>
            <a:custGeom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4" name="AutoShape 141"/>
            <p:cNvSpPr/>
            <p:nvPr/>
          </p:nvSpPr>
          <p:spPr bwMode="auto">
            <a:xfrm>
              <a:off x="1754188" y="1471613"/>
              <a:ext cx="358775" cy="279400"/>
            </a:xfrm>
            <a:custGeom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5" name="AutoShape 142"/>
            <p:cNvSpPr/>
            <p:nvPr/>
          </p:nvSpPr>
          <p:spPr bwMode="auto">
            <a:xfrm>
              <a:off x="2035175" y="1527175"/>
              <a:ext cx="33338" cy="33338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6" name="AutoShape 143"/>
            <p:cNvSpPr/>
            <p:nvPr/>
          </p:nvSpPr>
          <p:spPr bwMode="auto">
            <a:xfrm>
              <a:off x="2024063" y="1673225"/>
              <a:ext cx="44450" cy="11113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31" name="AutoShape 144"/>
            <p:cNvSpPr/>
            <p:nvPr/>
          </p:nvSpPr>
          <p:spPr bwMode="auto">
            <a:xfrm>
              <a:off x="2035175" y="1639888"/>
              <a:ext cx="44450" cy="11112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32" name="AutoShape 145"/>
            <p:cNvSpPr/>
            <p:nvPr/>
          </p:nvSpPr>
          <p:spPr bwMode="auto">
            <a:xfrm>
              <a:off x="2035175" y="1606550"/>
              <a:ext cx="44450" cy="11113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33" name="AutoShape 146"/>
            <p:cNvSpPr/>
            <p:nvPr/>
          </p:nvSpPr>
          <p:spPr bwMode="auto">
            <a:xfrm>
              <a:off x="1844675" y="1560513"/>
              <a:ext cx="66675" cy="47625"/>
            </a:xfrm>
            <a:custGeom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grpSp>
        <p:nvGrpSpPr>
          <p:cNvPr id="34" name="组合 33" title=""/>
          <p:cNvGrpSpPr/>
          <p:nvPr/>
        </p:nvGrpSpPr>
        <p:grpSpPr>
          <a:xfrm>
            <a:off x="1737735" y="3417346"/>
            <a:ext cx="360363" cy="315913"/>
            <a:chOff x="1035050" y="1447800"/>
            <a:chExt cx="360363" cy="315913"/>
          </a:xfrm>
          <a:solidFill>
            <a:schemeClr val="bg1"/>
          </a:solidFill>
        </p:grpSpPr>
        <p:sp>
          <p:nvSpPr>
            <p:cNvPr id="35" name="AutoShape 147"/>
            <p:cNvSpPr/>
            <p:nvPr/>
          </p:nvSpPr>
          <p:spPr bwMode="auto">
            <a:xfrm>
              <a:off x="1035050" y="1447800"/>
              <a:ext cx="360363" cy="315913"/>
            </a:xfrm>
            <a:custGeom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36" name="AutoShape 148"/>
            <p:cNvSpPr/>
            <p:nvPr/>
          </p:nvSpPr>
          <p:spPr bwMode="auto">
            <a:xfrm>
              <a:off x="1092200" y="1504950"/>
              <a:ext cx="52388" cy="52388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sp>
        <p:nvSpPr>
          <p:cNvPr id="37" name="AutoShape 149" title=""/>
          <p:cNvSpPr/>
          <p:nvPr/>
        </p:nvSpPr>
        <p:spPr bwMode="auto">
          <a:xfrm>
            <a:off x="1742473" y="2520965"/>
            <a:ext cx="358775" cy="257175"/>
          </a:xfrm>
          <a:custGeom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sym typeface="Gill Sans" panose="020b0502020104020203" charset="0"/>
            </a:endParaRPr>
          </a:p>
        </p:txBody>
      </p:sp>
      <p:sp>
        <p:nvSpPr>
          <p:cNvPr id="2" name="椭圆 1" title=""/>
          <p:cNvSpPr/>
          <p:nvPr/>
        </p:nvSpPr>
        <p:spPr>
          <a:xfrm>
            <a:off x="5266055" y="3192341"/>
            <a:ext cx="703013" cy="703013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 title=""/>
          <p:cNvGrpSpPr/>
          <p:nvPr/>
        </p:nvGrpSpPr>
        <p:grpSpPr>
          <a:xfrm>
            <a:off x="5444173" y="3429000"/>
            <a:ext cx="360362" cy="314325"/>
            <a:chOff x="4675188" y="2882900"/>
            <a:chExt cx="360362" cy="314325"/>
          </a:xfrm>
          <a:solidFill>
            <a:schemeClr val="bg1"/>
          </a:solidFill>
        </p:grpSpPr>
        <p:sp>
          <p:nvSpPr>
            <p:cNvPr id="62" name="AutoShape 43"/>
            <p:cNvSpPr/>
            <p:nvPr/>
          </p:nvSpPr>
          <p:spPr bwMode="auto">
            <a:xfrm>
              <a:off x="4675188" y="2882900"/>
              <a:ext cx="360362" cy="257175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63" name="AutoShape 44"/>
            <p:cNvSpPr/>
            <p:nvPr/>
          </p:nvSpPr>
          <p:spPr bwMode="auto">
            <a:xfrm>
              <a:off x="5000625" y="2994025"/>
              <a:ext cx="22225" cy="123825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64" name="AutoShape 45"/>
            <p:cNvSpPr/>
            <p:nvPr/>
          </p:nvSpPr>
          <p:spPr bwMode="auto">
            <a:xfrm>
              <a:off x="4989513" y="3128963"/>
              <a:ext cx="46037" cy="68262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sp>
        <p:nvSpPr>
          <p:cNvPr id="3" name="文本框 2" title=""/>
          <p:cNvSpPr txBox="1"/>
          <p:nvPr/>
        </p:nvSpPr>
        <p:spPr>
          <a:xfrm>
            <a:off x="6020435" y="3298190"/>
            <a:ext cx="14528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accent4">
                    <a:lumMod val="75000"/>
                  </a:schemeClr>
                </a:solidFill>
                <a:latin typeface="Kaiti SC Regular" panose="02010600040101010101" charset="-122"/>
                <a:ea typeface="Kaiti SC Regular" panose="02010600040101010101" charset="-122"/>
              </a:rPr>
              <a:t>美好的向往</a:t>
            </a:r>
            <a:endParaRPr lang="zh-CN" altLang="en-US" sz="2000">
              <a:solidFill>
                <a:schemeClr val="accent4">
                  <a:lumMod val="75000"/>
                </a:schemeClr>
              </a:solidFill>
              <a:latin typeface="Kaiti SC Regular" panose="02010600040101010101" charset="-122"/>
              <a:ea typeface="Kaiti SC Regular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文本框 18" title=""/>
          <p:cNvSpPr txBox="1"/>
          <p:nvPr/>
        </p:nvSpPr>
        <p:spPr>
          <a:xfrm>
            <a:off x="1154430" y="2642870"/>
            <a:ext cx="7407910" cy="6445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zh-CN" altLang="en-US" sz="2400" b="1" spc="600">
                <a:solidFill>
                  <a:srgbClr val="B18072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火车可以换成“汽车”“公交车”吗？为什么？</a:t>
            </a:r>
            <a:endParaRPr lang="zh-CN" altLang="en-US" sz="2400" b="1" spc="600">
              <a:solidFill>
                <a:srgbClr val="B18072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14" name="图片 13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69" b="25568"/>
          <a:stretch>
            <a:fillRect/>
          </a:stretch>
        </p:blipFill>
        <p:spPr>
          <a:xfrm>
            <a:off x="0" y="0"/>
            <a:ext cx="2721429" cy="4114541"/>
          </a:xfrm>
          <a:prstGeom prst="rect">
            <a:avLst/>
          </a:prstGeom>
        </p:spPr>
      </p:pic>
      <p:pic>
        <p:nvPicPr>
          <p:cNvPr id="16" name="图片 15" title="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22570" y="0"/>
            <a:ext cx="2721429" cy="2721429"/>
          </a:xfrm>
          <a:prstGeom prst="rect">
            <a:avLst/>
          </a:prstGeom>
        </p:spPr>
      </p:pic>
      <p:pic>
        <p:nvPicPr>
          <p:cNvPr id="22" name="图片 21" title="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962" y="3021999"/>
            <a:ext cx="1280353" cy="2275369"/>
          </a:xfrm>
          <a:prstGeom prst="rect">
            <a:avLst/>
          </a:prstGeom>
        </p:spPr>
      </p:pic>
      <p:sp>
        <p:nvSpPr>
          <p:cNvPr id="2" name="圆角矩形 1" title=""/>
          <p:cNvSpPr/>
          <p:nvPr/>
        </p:nvSpPr>
        <p:spPr>
          <a:xfrm>
            <a:off x="3853815" y="1671955"/>
            <a:ext cx="1456690" cy="591185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latin typeface="报隶-简" panose="02010600040101010101" charset="-122"/>
                <a:ea typeface="报隶-简" panose="02010600040101010101" charset="-122"/>
              </a:rPr>
              <a:t>思考</a:t>
            </a:r>
            <a:endParaRPr lang="zh-CN" altLang="en-US" sz="3200">
              <a:latin typeface="报隶-简" panose="02010600040101010101" charset="-122"/>
              <a:ea typeface="报隶-简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1729105" y="852805"/>
            <a:ext cx="5686425" cy="3476625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+mj-ea"/>
              <a:buAutoNum type="circleNumDbPlain"/>
            </a:pPr>
            <a:r>
              <a:rPr lang="zh-CN" altLang="en-US" sz="2000">
                <a:solidFill>
                  <a:schemeClr val="accent2">
                    <a:lumMod val="50000"/>
                  </a:schemeClr>
                </a:solidFill>
                <a:latin typeface="隶变-简" panose="02010600040101010101" charset="-122"/>
                <a:ea typeface="隶变-简" panose="02010600040101010101" charset="-122"/>
              </a:rPr>
              <a:t>意象本身特点更加巨大，更具一种强势的、不可抗拒的力量，这种力量是来自外界的现代文明，暗示了现代文明对传统文明的巨大冲击。</a:t>
            </a:r>
            <a:endParaRPr lang="zh-CN" altLang="en-US" sz="2000">
              <a:solidFill>
                <a:schemeClr val="accent2">
                  <a:lumMod val="50000"/>
                </a:schemeClr>
              </a:solidFill>
              <a:latin typeface="隶变-简" panose="02010600040101010101" charset="-122"/>
              <a:ea typeface="隶变-简" panose="02010600040101010101" charset="-122"/>
            </a:endParaRPr>
          </a:p>
          <a:p>
            <a:pPr marL="342900" indent="-342900">
              <a:lnSpc>
                <a:spcPct val="100000"/>
              </a:lnSpc>
              <a:buFont typeface="+mj-ea"/>
              <a:buAutoNum type="circleNumDbPlain"/>
            </a:pPr>
            <a:endParaRPr lang="zh-CN" altLang="en-US" sz="2000">
              <a:solidFill>
                <a:schemeClr val="accent2">
                  <a:lumMod val="50000"/>
                </a:schemeClr>
              </a:solidFill>
              <a:latin typeface="隶变-简" panose="02010600040101010101" charset="-122"/>
              <a:ea typeface="隶变-简" panose="02010600040101010101" charset="-122"/>
            </a:endParaRPr>
          </a:p>
          <a:p>
            <a:pPr marL="342900" indent="-342900">
              <a:lnSpc>
                <a:spcPct val="100000"/>
              </a:lnSpc>
              <a:buFont typeface="+mj-ea"/>
              <a:buAutoNum type="circleNumDbPlain"/>
            </a:pPr>
            <a:r>
              <a:rPr lang="zh-CN" altLang="en-US" sz="2000">
                <a:solidFill>
                  <a:schemeClr val="accent2">
                    <a:lumMod val="50000"/>
                  </a:schemeClr>
                </a:solidFill>
                <a:latin typeface="隶变-简" panose="02010600040101010101" charset="-122"/>
                <a:ea typeface="隶变-简" panose="02010600040101010101" charset="-122"/>
              </a:rPr>
              <a:t>火车承载的东西更多，更利于小说中人物互动场景的出现，满载的一车山外的人和新鲜事物，让人目不暇接，冲击力强。正如现代文明蓬勃发展，日新月异。</a:t>
            </a:r>
            <a:endParaRPr lang="zh-CN" altLang="en-US" sz="2000">
              <a:solidFill>
                <a:schemeClr val="accent2">
                  <a:lumMod val="50000"/>
                </a:schemeClr>
              </a:solidFill>
              <a:latin typeface="隶变-简" panose="02010600040101010101" charset="-122"/>
              <a:ea typeface="隶变-简" panose="02010600040101010101" charset="-122"/>
            </a:endParaRPr>
          </a:p>
          <a:p>
            <a:pPr marL="342900" indent="-342900">
              <a:lnSpc>
                <a:spcPct val="100000"/>
              </a:lnSpc>
              <a:buFont typeface="+mj-ea"/>
              <a:buAutoNum type="circleNumDbPlain"/>
            </a:pPr>
            <a:endParaRPr lang="zh-CN" altLang="en-US" sz="2000">
              <a:solidFill>
                <a:schemeClr val="accent2">
                  <a:lumMod val="50000"/>
                </a:schemeClr>
              </a:solidFill>
              <a:latin typeface="隶变-简" panose="02010600040101010101" charset="-122"/>
              <a:ea typeface="隶变-简" panose="02010600040101010101" charset="-122"/>
            </a:endParaRPr>
          </a:p>
          <a:p>
            <a:pPr marL="342900" indent="-342900">
              <a:lnSpc>
                <a:spcPct val="100000"/>
              </a:lnSpc>
              <a:buFont typeface="+mj-ea"/>
              <a:buAutoNum type="circleNumDbPlain"/>
            </a:pPr>
            <a:r>
              <a:rPr lang="zh-CN" altLang="en-US" sz="2000">
                <a:solidFill>
                  <a:schemeClr val="accent2">
                    <a:lumMod val="50000"/>
                  </a:schemeClr>
                </a:solidFill>
                <a:latin typeface="隶变-简" panose="02010600040101010101" charset="-122"/>
                <a:ea typeface="隶变-简" panose="02010600040101010101" charset="-122"/>
              </a:rPr>
              <a:t>同时火车还具有一种连接性，沟通了台儿沟与山外的现代文明。</a:t>
            </a:r>
            <a:endParaRPr lang="zh-CN" altLang="en-US" sz="2000">
              <a:solidFill>
                <a:schemeClr val="accent2">
                  <a:lumMod val="50000"/>
                </a:schemeClr>
              </a:solidFill>
              <a:latin typeface="隶变-简" panose="02010600040101010101" charset="-122"/>
              <a:ea typeface="隶变-简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椭圆 1" title=""/>
          <p:cNvSpPr/>
          <p:nvPr/>
        </p:nvSpPr>
        <p:spPr>
          <a:xfrm>
            <a:off x="1081961" y="1777096"/>
            <a:ext cx="2307072" cy="230707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69" b="25568"/>
          <a:stretch>
            <a:fillRect/>
          </a:stretch>
        </p:blipFill>
        <p:spPr>
          <a:xfrm>
            <a:off x="0" y="0"/>
            <a:ext cx="2721429" cy="4114541"/>
          </a:xfrm>
          <a:prstGeom prst="rect">
            <a:avLst/>
          </a:prstGeom>
        </p:spPr>
      </p:pic>
      <p:sp>
        <p:nvSpPr>
          <p:cNvPr id="21" name="文本框 6" title=""/>
          <p:cNvSpPr txBox="1">
            <a:spLocks noChangeArrowheads="1"/>
          </p:cNvSpPr>
          <p:nvPr/>
        </p:nvSpPr>
        <p:spPr bwMode="auto">
          <a:xfrm>
            <a:off x="5477510" y="3035300"/>
            <a:ext cx="296481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>
                <a:solidFill>
                  <a:srgbClr val="B6916E"/>
                </a:solidFill>
                <a:latin typeface="华文楷体" panose="02010600040101010101" charset="-122"/>
                <a:ea typeface="华文楷体" panose="02010600040101010101" charset="-122"/>
              </a:rPr>
              <a:t>感受作品的自然美和人情美，体会艺术魅力。</a:t>
            </a:r>
            <a:endParaRPr lang="zh-CN" altLang="en-US" sz="1600">
              <a:solidFill>
                <a:srgbClr val="B6916E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5" name="文本框 6" title=""/>
          <p:cNvSpPr txBox="1">
            <a:spLocks noChangeArrowheads="1"/>
          </p:cNvSpPr>
          <p:nvPr/>
        </p:nvSpPr>
        <p:spPr bwMode="auto">
          <a:xfrm>
            <a:off x="5477510" y="3905885"/>
            <a:ext cx="29641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>
                <a:solidFill>
                  <a:srgbClr val="B6916E"/>
                </a:solidFill>
                <a:latin typeface="华文楷体" panose="02010600040101010101" charset="-122"/>
                <a:ea typeface="华文楷体" panose="02010600040101010101" charset="-122"/>
              </a:rPr>
              <a:t>启迪学生对美好理想的憧憬，培养学生对现代文明的追求</a:t>
            </a:r>
            <a:endParaRPr lang="zh-CN" altLang="en-US" sz="1600">
              <a:solidFill>
                <a:srgbClr val="B6916E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8" name="椭圆 27" title=""/>
          <p:cNvSpPr/>
          <p:nvPr/>
        </p:nvSpPr>
        <p:spPr>
          <a:xfrm>
            <a:off x="4884058" y="3061557"/>
            <a:ext cx="486068" cy="4860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latin typeface="方正苏新诗柳楷繁体" panose="02000000000000000000" pitchFamily="2" charset="-122"/>
                <a:ea typeface="方正苏新诗柳楷繁体" panose="02000000000000000000" pitchFamily="2" charset="-122"/>
              </a:rPr>
              <a:t>叁</a:t>
            </a:r>
            <a:endParaRPr lang="zh-CN" altLang="en-US" sz="1600">
              <a:latin typeface="方正苏新诗柳楷繁体" panose="02000000000000000000" pitchFamily="2" charset="-122"/>
              <a:ea typeface="方正苏新诗柳楷繁体" panose="02000000000000000000" pitchFamily="2" charset="-122"/>
            </a:endParaRPr>
          </a:p>
        </p:txBody>
      </p:sp>
      <p:sp>
        <p:nvSpPr>
          <p:cNvPr id="40" name="椭圆 39" title=""/>
          <p:cNvSpPr/>
          <p:nvPr/>
        </p:nvSpPr>
        <p:spPr>
          <a:xfrm>
            <a:off x="4889092" y="3971606"/>
            <a:ext cx="486068" cy="4860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latin typeface="方正苏新诗柳楷繁体" panose="02000000000000000000" pitchFamily="2" charset="-122"/>
                <a:ea typeface="方正苏新诗柳楷繁体" panose="02000000000000000000" pitchFamily="2" charset="-122"/>
              </a:rPr>
              <a:t>肆</a:t>
            </a:r>
            <a:endParaRPr lang="zh-CN" altLang="en-US" sz="1600">
              <a:latin typeface="方正苏新诗柳楷繁体" panose="02000000000000000000" pitchFamily="2" charset="-122"/>
              <a:ea typeface="方正苏新诗柳楷繁体" panose="02000000000000000000" pitchFamily="2" charset="-122"/>
            </a:endParaRPr>
          </a:p>
        </p:txBody>
      </p:sp>
      <p:sp>
        <p:nvSpPr>
          <p:cNvPr id="18" name="文本框 6" title=""/>
          <p:cNvSpPr txBox="1">
            <a:spLocks noChangeArrowheads="1"/>
          </p:cNvSpPr>
          <p:nvPr/>
        </p:nvSpPr>
        <p:spPr bwMode="auto">
          <a:xfrm>
            <a:off x="5477510" y="1241425"/>
            <a:ext cx="255841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>
                <a:solidFill>
                  <a:srgbClr val="B6916E"/>
                </a:solidFill>
                <a:latin typeface="华文楷体" panose="02010600040101010101" charset="-122"/>
                <a:ea typeface="华文楷体" panose="02010600040101010101" charset="-122"/>
              </a:rPr>
              <a:t>了解作者及写作背景，梳理小说故事情节。</a:t>
            </a:r>
            <a:endParaRPr lang="zh-CN" altLang="en-US" sz="1600">
              <a:solidFill>
                <a:srgbClr val="B6916E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9" name="文本框 6" title=""/>
          <p:cNvSpPr txBox="1">
            <a:spLocks noChangeArrowheads="1"/>
          </p:cNvSpPr>
          <p:nvPr/>
        </p:nvSpPr>
        <p:spPr bwMode="auto">
          <a:xfrm>
            <a:off x="5477510" y="2164715"/>
            <a:ext cx="296481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>
                <a:solidFill>
                  <a:srgbClr val="B6916E"/>
                </a:solidFill>
                <a:latin typeface="华文楷体" panose="02010600040101010101" charset="-122"/>
                <a:ea typeface="华文楷体" panose="02010600040101010101" charset="-122"/>
              </a:rPr>
              <a:t>通过分析人物言行等方法，把握想学的形象特征。</a:t>
            </a:r>
            <a:endParaRPr lang="zh-CN" altLang="en-US" sz="1600">
              <a:solidFill>
                <a:srgbClr val="B6916E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1" name="椭圆 30" title=""/>
          <p:cNvSpPr/>
          <p:nvPr/>
        </p:nvSpPr>
        <p:spPr>
          <a:xfrm>
            <a:off x="4884058" y="1241461"/>
            <a:ext cx="486068" cy="4860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latin typeface="方正苏新诗柳楷繁体" panose="02000000000000000000" pitchFamily="2" charset="-122"/>
                <a:ea typeface="方正苏新诗柳楷繁体" panose="02000000000000000000" pitchFamily="2" charset="-122"/>
              </a:rPr>
              <a:t>壹</a:t>
            </a:r>
            <a:endParaRPr lang="zh-CN" altLang="en-US" sz="1600">
              <a:latin typeface="方正苏新诗柳楷繁体" panose="02000000000000000000" pitchFamily="2" charset="-122"/>
              <a:ea typeface="方正苏新诗柳楷繁体" panose="02000000000000000000" pitchFamily="2" charset="-122"/>
            </a:endParaRPr>
          </a:p>
        </p:txBody>
      </p:sp>
      <p:sp>
        <p:nvSpPr>
          <p:cNvPr id="34" name="椭圆 33" title=""/>
          <p:cNvSpPr/>
          <p:nvPr/>
        </p:nvSpPr>
        <p:spPr>
          <a:xfrm>
            <a:off x="4889092" y="2151509"/>
            <a:ext cx="486068" cy="48606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latin typeface="方正苏新诗柳楷繁体" panose="02000000000000000000" pitchFamily="2" charset="-122"/>
                <a:ea typeface="方正苏新诗柳楷繁体" panose="02000000000000000000" pitchFamily="2" charset="-122"/>
              </a:rPr>
              <a:t>贰</a:t>
            </a:r>
            <a:endParaRPr lang="zh-CN" altLang="en-US" sz="1600">
              <a:latin typeface="方正苏新诗柳楷繁体" panose="02000000000000000000" pitchFamily="2" charset="-122"/>
              <a:ea typeface="方正苏新诗柳楷繁体" panose="02000000000000000000" pitchFamily="2" charset="-122"/>
            </a:endParaRPr>
          </a:p>
        </p:txBody>
      </p:sp>
      <p:pic>
        <p:nvPicPr>
          <p:cNvPr id="35" name="图片 34" title="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01435" y="0"/>
            <a:ext cx="1742563" cy="1742563"/>
          </a:xfrm>
          <a:prstGeom prst="rect">
            <a:avLst/>
          </a:prstGeom>
        </p:spPr>
      </p:pic>
      <p:sp>
        <p:nvSpPr>
          <p:cNvPr id="3" name="文本框 2" title=""/>
          <p:cNvSpPr txBox="1"/>
          <p:nvPr/>
        </p:nvSpPr>
        <p:spPr>
          <a:xfrm>
            <a:off x="1188085" y="2564765"/>
            <a:ext cx="20942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Xingkai SC Bold" panose="02010600040101010101" charset="-122"/>
                <a:ea typeface="Xingkai SC Bold" panose="02010600040101010101" charset="-122"/>
                <a:cs typeface="Xingkai SC Light" panose="02010600040101010101" charset="-122"/>
              </a:rPr>
              <a:t>学习目标</a:t>
            </a:r>
            <a:endParaRPr lang="zh-CN" altLang="en-US" sz="3600" b="1">
              <a:solidFill>
                <a:schemeClr val="bg1"/>
              </a:solidFill>
              <a:latin typeface="Xingkai SC Bold" panose="02010600040101010101" charset="-122"/>
              <a:ea typeface="Xingkai SC Bold" panose="02010600040101010101" charset="-122"/>
              <a:cs typeface="Xingkai SC Light" panose="02010600040101010101" charset="-122"/>
            </a:endParaRPr>
          </a:p>
        </p:txBody>
      </p:sp>
      <p:pic>
        <p:nvPicPr>
          <p:cNvPr id="36" name="图片 35" title="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26" y="3216752"/>
            <a:ext cx="912976" cy="912976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1637030" y="1555750"/>
            <a:ext cx="6182995" cy="2212340"/>
          </a:xfrm>
          <a:prstGeom prst="rect">
            <a:avLst/>
          </a:prstGeom>
        </p:spPr>
        <p:style>
          <a:lnRef idx="0">
            <a:srgbClr val="FFFFFF"/>
          </a:lnRef>
          <a:fillRef idx="3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>
            <a:noAutofit/>
          </a:bodyPr>
          <a:lstStyle/>
          <a:p>
            <a:r>
              <a:rPr lang="zh-CN" altLang="en-US" sz="2800" b="1">
                <a:latin typeface="隶变-简" panose="02010600040101010101" charset="-122"/>
                <a:ea typeface="隶变-简" panose="02010600040101010101" charset="-122"/>
                <a:cs typeface="隶变-简" panose="02010600040101010101" charset="-122"/>
              </a:rPr>
              <a:t>课后作业：</a:t>
            </a:r>
            <a:endParaRPr lang="zh-CN" altLang="en-US" sz="2800" b="1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endParaRPr>
          </a:p>
          <a:p>
            <a:endParaRPr lang="zh-CN" altLang="en-US" sz="28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endParaRPr>
          </a:p>
          <a:p>
            <a:pPr marL="514350" indent="-514350">
              <a:buFont typeface="+mj-ea"/>
              <a:buAutoNum type="circleNumDbPlain"/>
            </a:pPr>
            <a:r>
              <a:rPr lang="zh-CN" altLang="en-US" sz="2800">
                <a:latin typeface="隶变-简" panose="02010600040101010101" charset="-122"/>
                <a:ea typeface="隶变-简" panose="02010600040101010101" charset="-122"/>
                <a:cs typeface="隶变-简" panose="02010600040101010101" charset="-122"/>
              </a:rPr>
              <a:t>如何理解题目“哦，香雪”？你认为“哦”应该读第几声？</a:t>
            </a:r>
            <a:endParaRPr lang="zh-CN" altLang="en-US" sz="2800"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/>
        </p:nvPicPr>
        <p:blipFill>
          <a:blip r:embed="rId2"/>
          <a:srcRect l="1478" t="4699" b="1825"/>
          <a:stretch>
            <a:fillRect/>
          </a:stretch>
        </p:blipFill>
        <p:spPr>
          <a:xfrm>
            <a:off x="257175" y="1786890"/>
            <a:ext cx="2729865" cy="1928495"/>
          </a:xfrm>
          <a:prstGeom prst="rect">
            <a:avLst/>
          </a:prstGeom>
        </p:spPr>
      </p:pic>
      <p:graphicFrame>
        <p:nvGraphicFramePr>
          <p:cNvPr id="3" name="图示 2" title=""/>
          <p:cNvGraphicFramePr/>
          <p:nvPr/>
        </p:nvGraphicFramePr>
        <p:xfrm>
          <a:off x="2301875" y="493395"/>
          <a:ext cx="6061710" cy="3738245"/>
        </p:xfrm>
        <a:graphic>
          <a:graphicData uri="http://schemas.openxmlformats.org/drawingml/2006/diagram">
            <dgm:relIds xmlns:dgm="http://schemas.openxmlformats.org/drawingml/2006/diagram" r:dm="rId4" r:lo="rId5" r:qs="rId6" r:cs="rId7"/>
          </a:graphicData>
        </a:graphic>
      </p:graphicFrame>
      <p:sp>
        <p:nvSpPr>
          <p:cNvPr id="11" name="圆角矩形 3" title=""/>
          <p:cNvSpPr/>
          <p:nvPr/>
        </p:nvSpPr>
        <p:spPr>
          <a:xfrm>
            <a:off x="1739265" y="4092575"/>
            <a:ext cx="5457825" cy="668020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隶变-简" panose="02010600040101010101" charset="-122"/>
                <a:ea typeface="隶变-简" panose="02010600040101010101" charset="-122"/>
              </a:rPr>
              <a:t>        </a:t>
            </a:r>
            <a:r>
              <a:rPr lang="zh-CN" altLang="en-US">
                <a:latin typeface="隶变-简" panose="02010600040101010101" charset="-122"/>
                <a:ea typeface="隶变-简" panose="02010600040101010101" charset="-122"/>
              </a:rPr>
              <a:t>是作者对香雪们的赞叹，展现了一个个青春美好、渴望知识、勇敢追求理想的年轻人的形象。</a:t>
            </a:r>
            <a:endParaRPr lang="zh-CN" altLang="en-US">
              <a:latin typeface="隶变-简" panose="02010600040101010101" charset="-122"/>
              <a:ea typeface="隶变-简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文本框 6" title=""/>
          <p:cNvSpPr txBox="1">
            <a:spLocks noChangeArrowheads="1"/>
          </p:cNvSpPr>
          <p:nvPr/>
        </p:nvSpPr>
        <p:spPr bwMode="auto">
          <a:xfrm>
            <a:off x="3667761" y="278540"/>
            <a:ext cx="18084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Xingkai SC Bold" panose="02010600040101010101" charset="-122"/>
                <a:ea typeface="Xingkai SC Bold" panose="02010600040101010101" charset="-122"/>
              </a:rPr>
              <a:t>作者剪影</a:t>
            </a:r>
            <a:endParaRPr lang="zh-CN" altLang="en-US" sz="3200" b="1">
              <a:solidFill>
                <a:schemeClr val="accent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Xingkai SC Bold" panose="02010600040101010101" charset="-122"/>
              <a:ea typeface="Xingkai SC Bold" panose="02010600040101010101" charset="-122"/>
            </a:endParaRPr>
          </a:p>
        </p:txBody>
      </p:sp>
      <p:sp>
        <p:nvSpPr>
          <p:cNvPr id="36" name="文本框 35" title=""/>
          <p:cNvSpPr txBox="1">
            <a:spLocks noChangeArrowheads="1"/>
          </p:cNvSpPr>
          <p:nvPr/>
        </p:nvSpPr>
        <p:spPr bwMode="auto">
          <a:xfrm>
            <a:off x="760095" y="1521460"/>
            <a:ext cx="3469005" cy="2799715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l" defTabSz="51435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1957</a:t>
            </a:r>
            <a:r>
              <a:rPr lang="zh-CN" altLang="en-US" sz="1600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年</a:t>
            </a:r>
            <a:r>
              <a:rPr lang="en-US" altLang="zh-CN" sz="1600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9</a:t>
            </a:r>
            <a:r>
              <a:rPr lang="zh-CN" altLang="en-US" sz="1600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月生于北京，祖籍河北赵县。</a:t>
            </a:r>
            <a:endParaRPr lang="zh-CN" altLang="en-US" sz="1600">
              <a:solidFill>
                <a:schemeClr val="accent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 defTabSz="51435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lang="zh-CN" altLang="en-US" sz="1600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高中毕业，到河北博野农村插队。1979年，调保定地区文联《花山》编辑部任小说编辑。</a:t>
            </a:r>
            <a:endParaRPr lang="zh-CN" altLang="en-US" sz="1600">
              <a:solidFill>
                <a:schemeClr val="accent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 defTabSz="51435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1984</a:t>
            </a:r>
            <a:r>
              <a:rPr lang="zh-CN" altLang="en-US" sz="1600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年成为河北省文联专业作家，现为中国作家协会主席。早期作品描写生活中普通的人与事，特别是细腻地描写人物的内心，从中反映人们的理想与追求，矛盾与痛苦，语言柔婉清新。</a:t>
            </a:r>
            <a:endParaRPr lang="zh-CN" altLang="en-US" sz="1600">
              <a:solidFill>
                <a:schemeClr val="accent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" name="文本框 1" title=""/>
          <p:cNvSpPr txBox="1"/>
          <p:nvPr/>
        </p:nvSpPr>
        <p:spPr>
          <a:xfrm>
            <a:off x="1816735" y="947420"/>
            <a:ext cx="888365" cy="46037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6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Xingkai SC Bold" panose="02010600040101010101" charset="-122"/>
                <a:ea typeface="Xingkai SC Bold" panose="02010600040101010101" charset="-122"/>
              </a:rPr>
              <a:t>铁凝</a:t>
            </a:r>
            <a:endParaRPr lang="zh-CN" altLang="en-US" sz="2400" b="1">
              <a:solidFill>
                <a:schemeClr val="accent6">
                  <a:lumMod val="50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Xingkai SC Bold" panose="02010600040101010101" charset="-122"/>
              <a:ea typeface="Xingkai SC Bold" panose="02010600040101010101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5795" y="1527175"/>
            <a:ext cx="3651885" cy="2070100"/>
          </a:xfrm>
          <a:prstGeom prst="rect">
            <a:avLst/>
          </a:prstGeom>
          <a:effectLst>
            <a:outerShdw blurRad="50800" dist="3683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 title=""/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9050" y="1245038"/>
            <a:ext cx="3578804" cy="4768756"/>
          </a:xfrm>
          <a:prstGeom prst="rect">
            <a:avLst/>
          </a:prstGeom>
          <a:noFill/>
        </p:spPr>
      </p:pic>
      <p:sp>
        <p:nvSpPr>
          <p:cNvPr id="6" name="文本框 6" title=""/>
          <p:cNvSpPr txBox="1">
            <a:spLocks noChangeArrowheads="1"/>
          </p:cNvSpPr>
          <p:nvPr/>
        </p:nvSpPr>
        <p:spPr bwMode="auto">
          <a:xfrm>
            <a:off x="3667761" y="390300"/>
            <a:ext cx="1808480" cy="58356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Xingkai SC Bold" panose="02010600040101010101" charset="-122"/>
                <a:ea typeface="Xingkai SC Bold" panose="02010600040101010101" charset="-122"/>
              </a:rPr>
              <a:t>背景探寻</a:t>
            </a:r>
            <a:endParaRPr lang="zh-CN" altLang="en-US" sz="3200" b="1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Xingkai SC Bold" panose="02010600040101010101" charset="-122"/>
              <a:ea typeface="Xingkai SC Bold" panose="02010600040101010101" charset="-122"/>
            </a:endParaRPr>
          </a:p>
        </p:txBody>
      </p:sp>
      <p:sp>
        <p:nvSpPr>
          <p:cNvPr id="37" name="文本框 6" title=""/>
          <p:cNvSpPr txBox="1">
            <a:spLocks noChangeArrowheads="1"/>
          </p:cNvSpPr>
          <p:nvPr/>
        </p:nvSpPr>
        <p:spPr bwMode="auto">
          <a:xfrm>
            <a:off x="3608705" y="1698625"/>
            <a:ext cx="4849495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 defTabSz="514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1"/>
                </a:solidFill>
                <a:latin typeface="+mj-ea"/>
                <a:ea typeface="+mj-ea"/>
              </a:defRPr>
            </a:lvl1pPr>
            <a:lvl2pPr marL="742950" indent="-285750">
              <a:defRPr sz="1300"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l"/>
            <a:r>
              <a:rPr lang="en-US" altLang="zh-CN" sz="1800">
                <a:latin typeface="华文楷体" panose="02010600040101010101" charset="-122"/>
                <a:ea typeface="华文楷体" panose="02010600040101010101" charset="-122"/>
              </a:rPr>
              <a:t>        </a:t>
            </a:r>
            <a:r>
              <a:rPr lang="zh-CN" altLang="en-US" sz="1800">
                <a:latin typeface="华文楷体" panose="02010600040101010101" charset="-122"/>
                <a:ea typeface="华文楷体" panose="02010600040101010101" charset="-122"/>
              </a:rPr>
              <a:t>本文选自《铁凝文集》。</a:t>
            </a:r>
            <a:r>
              <a:rPr lang="en-US" altLang="zh-CN" sz="1800">
                <a:latin typeface="华文楷体" panose="02010600040101010101" charset="-122"/>
                <a:ea typeface="华文楷体" panose="02010600040101010101" charset="-122"/>
              </a:rPr>
              <a:t>20</a:t>
            </a:r>
            <a:r>
              <a:rPr lang="zh-CN" altLang="en-US" sz="1800">
                <a:latin typeface="华文楷体" panose="02010600040101010101" charset="-122"/>
                <a:ea typeface="华文楷体" panose="02010600040101010101" charset="-122"/>
              </a:rPr>
              <a:t>世纪</a:t>
            </a:r>
            <a:r>
              <a:rPr lang="en-US" altLang="zh-CN" sz="1800">
                <a:latin typeface="华文楷体" panose="02010600040101010101" charset="-122"/>
                <a:ea typeface="华文楷体" panose="02010600040101010101" charset="-122"/>
              </a:rPr>
              <a:t>80</a:t>
            </a:r>
            <a:r>
              <a:rPr lang="zh-CN" altLang="en-US" sz="1800">
                <a:latin typeface="华文楷体" panose="02010600040101010101" charset="-122"/>
                <a:ea typeface="华文楷体" panose="02010600040101010101" charset="-122"/>
              </a:rPr>
              <a:t>年代初，正值我国改革开放初期，封闭已久的国门一下子打开了，呈现在人们面前的是一个全新的世界。人们尘封的心灵中萌动着对现代文明的向往，他们渴望走出闭塞，走出传统，走向外面的新世界，中国文学也深受其影响，产生了一大批时代色彩浓郁的文学作品，铁凝的小说《哦，香雪》也是其中之一。</a:t>
            </a:r>
            <a:endParaRPr lang="zh-CN" altLang="en-US" sz="1800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2" name="图片 1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435" y="1894840"/>
            <a:ext cx="2454910" cy="1914525"/>
          </a:xfrm>
          <a:prstGeom prst="rect">
            <a:avLst/>
          </a:prstGeom>
        </p:spPr>
      </p:pic>
      <p:sp>
        <p:nvSpPr>
          <p:cNvPr id="3" name="圆角矩形 2" title=""/>
          <p:cNvSpPr/>
          <p:nvPr/>
        </p:nvSpPr>
        <p:spPr>
          <a:xfrm>
            <a:off x="3531235" y="1557020"/>
            <a:ext cx="5210810" cy="2638425"/>
          </a:xfrm>
          <a:prstGeom prst="round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文本框 6" title=""/>
          <p:cNvSpPr txBox="1">
            <a:spLocks noChangeArrowheads="1"/>
          </p:cNvSpPr>
          <p:nvPr/>
        </p:nvSpPr>
        <p:spPr bwMode="auto">
          <a:xfrm>
            <a:off x="1769745" y="449990"/>
            <a:ext cx="2621280" cy="58356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accent1"/>
                </a:solidFill>
                <a:latin typeface="Xingkai SC Bold" panose="02010600040101010101" charset="-122"/>
                <a:ea typeface="Xingkai SC Bold" panose="02010600040101010101" charset="-122"/>
              </a:rPr>
              <a:t>梳理小说情节</a:t>
            </a:r>
            <a:endParaRPr lang="zh-CN" altLang="en-US" sz="3200" b="1">
              <a:solidFill>
                <a:schemeClr val="accent1"/>
              </a:solidFill>
              <a:latin typeface="Xingkai SC Bold" panose="02010600040101010101" charset="-122"/>
              <a:ea typeface="Xingkai SC Bold" panose="02010600040101010101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2210435"/>
            <a:ext cx="2933065" cy="2933065"/>
          </a:xfrm>
          <a:prstGeom prst="rect">
            <a:avLst/>
          </a:prstGeom>
        </p:spPr>
      </p:pic>
      <p:sp>
        <p:nvSpPr>
          <p:cNvPr id="16" name="矩形 15" title=""/>
          <p:cNvSpPr/>
          <p:nvPr/>
        </p:nvSpPr>
        <p:spPr bwMode="auto">
          <a:xfrm>
            <a:off x="591185" y="1756410"/>
            <a:ext cx="3556635" cy="1095375"/>
          </a:xfrm>
          <a:prstGeom prst="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wrap="square">
            <a:noAutofit/>
          </a:bodyPr>
          <a:lstStyle/>
          <a:p>
            <a:pPr algn="l"/>
            <a:r>
              <a:rPr lang="zh-CN" altLang="en-US" sz="2000" kern="100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任务一：请划分段落，整理故事情节，每段情节概括不超过</a:t>
            </a:r>
            <a:r>
              <a:rPr lang="en-US" altLang="zh-CN" sz="2000" kern="100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10</a:t>
            </a:r>
            <a:r>
              <a:rPr lang="zh-CN" altLang="en-US" sz="2000" kern="100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个字（</a:t>
            </a:r>
            <a:r>
              <a:rPr lang="en-US" altLang="zh-CN" sz="2000" kern="100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6</a:t>
            </a:r>
            <a:r>
              <a:rPr lang="zh-CN" altLang="en-US" sz="2000" kern="100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分钟）。</a:t>
            </a:r>
            <a:endParaRPr lang="zh-CN" altLang="en-US" sz="2000" kern="100">
              <a:solidFill>
                <a:schemeClr val="accent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graphicFrame>
        <p:nvGraphicFramePr>
          <p:cNvPr id="2" name="图示 1" title=""/>
          <p:cNvGraphicFramePr/>
          <p:nvPr/>
        </p:nvGraphicFramePr>
        <p:xfrm>
          <a:off x="3789680" y="213360"/>
          <a:ext cx="4708525" cy="4742815"/>
        </p:xfrm>
        <a:graphic>
          <a:graphicData uri="http://schemas.openxmlformats.org/drawingml/2006/diagram">
            <dgm:relIds xmlns:dgm="http://schemas.openxmlformats.org/drawingml/2006/diagram" r:dm="rId4" r:lo="rId5" r:qs="rId6" r:cs="rId7"/>
          </a:graphicData>
        </a:graphic>
      </p:graphicFrame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椭圆 10" title=""/>
          <p:cNvSpPr/>
          <p:nvPr/>
        </p:nvSpPr>
        <p:spPr>
          <a:xfrm>
            <a:off x="2964428" y="1192496"/>
            <a:ext cx="3215141" cy="3215141"/>
          </a:xfrm>
          <a:prstGeom prst="ellipse">
            <a:avLst/>
          </a:prstGeom>
          <a:solidFill>
            <a:srgbClr val="C6C5CA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6" title=""/>
          <p:cNvSpPr txBox="1">
            <a:spLocks noChangeArrowheads="1"/>
          </p:cNvSpPr>
          <p:nvPr/>
        </p:nvSpPr>
        <p:spPr bwMode="auto">
          <a:xfrm>
            <a:off x="3108960" y="2308997"/>
            <a:ext cx="2926080" cy="64516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>
                <a:solidFill>
                  <a:schemeClr val="accent2"/>
                </a:solidFill>
                <a:latin typeface="Xingkai SC Bold" panose="02010600040101010101" charset="-122"/>
                <a:ea typeface="Xingkai SC Bold" panose="02010600040101010101" charset="-122"/>
              </a:rPr>
              <a:t>品读人物形象</a:t>
            </a:r>
            <a:endParaRPr lang="zh-CN" altLang="en-US" sz="3600" b="1">
              <a:solidFill>
                <a:schemeClr val="accent2"/>
              </a:solidFill>
              <a:latin typeface="Xingkai SC Bold" panose="02010600040101010101" charset="-122"/>
              <a:ea typeface="Xingkai SC Bold" panose="02010600040101010101" charset="-122"/>
            </a:endParaRPr>
          </a:p>
        </p:txBody>
      </p:sp>
      <p:pic>
        <p:nvPicPr>
          <p:cNvPr id="21" name="图片 20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708" y="2552359"/>
            <a:ext cx="2333143" cy="3108913"/>
          </a:xfrm>
          <a:prstGeom prst="rect">
            <a:avLst/>
          </a:prstGeom>
        </p:spPr>
      </p:pic>
      <p:pic>
        <p:nvPicPr>
          <p:cNvPr id="22" name="图片 21" title="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69" b="25568"/>
          <a:stretch>
            <a:fillRect/>
          </a:stretch>
        </p:blipFill>
        <p:spPr>
          <a:xfrm>
            <a:off x="0" y="0"/>
            <a:ext cx="2721429" cy="4114541"/>
          </a:xfrm>
          <a:prstGeom prst="rect">
            <a:avLst/>
          </a:prstGeom>
        </p:spPr>
      </p:pic>
      <p:pic>
        <p:nvPicPr>
          <p:cNvPr id="23" name="图片 22" title="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498" y="3426455"/>
            <a:ext cx="1725359" cy="1757310"/>
          </a:xfrm>
          <a:prstGeom prst="rect">
            <a:avLst/>
          </a:prstGeom>
        </p:spPr>
      </p:pic>
      <p:pic>
        <p:nvPicPr>
          <p:cNvPr id="10" name="图片 9" title="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01435" y="0"/>
            <a:ext cx="1742563" cy="1742563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文本框 6" title=""/>
          <p:cNvSpPr txBox="1">
            <a:spLocks noChangeArrowheads="1"/>
          </p:cNvSpPr>
          <p:nvPr/>
        </p:nvSpPr>
        <p:spPr bwMode="auto">
          <a:xfrm>
            <a:off x="1838960" y="278540"/>
            <a:ext cx="546608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accent1"/>
                </a:solidFill>
                <a:latin typeface="Xingkai SC Bold" panose="02010600040101010101" charset="-122"/>
                <a:ea typeface="Xingkai SC Bold" panose="02010600040101010101" charset="-122"/>
              </a:rPr>
              <a:t>任务二：分析人物形象之香雪</a:t>
            </a:r>
            <a:endParaRPr lang="zh-CN" altLang="en-US" sz="3200" b="1">
              <a:solidFill>
                <a:schemeClr val="accent1"/>
              </a:solidFill>
              <a:latin typeface="Xingkai SC Bold" panose="02010600040101010101" charset="-122"/>
              <a:ea typeface="Xingkai SC Bold" panose="02010600040101010101" charset="-122"/>
            </a:endParaRPr>
          </a:p>
        </p:txBody>
      </p:sp>
      <p:sp>
        <p:nvSpPr>
          <p:cNvPr id="93" name="椭圆 92" title=""/>
          <p:cNvSpPr/>
          <p:nvPr/>
        </p:nvSpPr>
        <p:spPr>
          <a:xfrm>
            <a:off x="786130" y="1545590"/>
            <a:ext cx="1639570" cy="61785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1600">
                <a:latin typeface="Kaiti SC Regular" panose="02010600040101010101" charset="-122"/>
                <a:ea typeface="Kaiti SC Regular" panose="02010600040101010101" charset="-122"/>
              </a:rPr>
              <a:t>肖像描写</a:t>
            </a:r>
            <a:endParaRPr lang="zh-CN" altLang="en-US" sz="1600">
              <a:latin typeface="Kaiti SC Regular" panose="02010600040101010101" charset="-122"/>
              <a:ea typeface="Kaiti SC Regular" panose="02010600040101010101" charset="-122"/>
            </a:endParaRPr>
          </a:p>
        </p:txBody>
      </p:sp>
      <p:sp>
        <p:nvSpPr>
          <p:cNvPr id="94" name="椭圆 93" title=""/>
          <p:cNvSpPr/>
          <p:nvPr/>
        </p:nvSpPr>
        <p:spPr>
          <a:xfrm>
            <a:off x="786130" y="2571750"/>
            <a:ext cx="1639570" cy="6076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latin typeface="Kaiti SC Regular" panose="02010600040101010101" charset="-122"/>
                <a:ea typeface="Kaiti SC Regular" panose="02010600040101010101" charset="-122"/>
              </a:rPr>
              <a:t>动作、心理描写</a:t>
            </a:r>
            <a:endParaRPr lang="zh-CN" altLang="en-US" sz="1400">
              <a:latin typeface="Kaiti SC Regular" panose="02010600040101010101" charset="-122"/>
              <a:ea typeface="Kaiti SC Regular" panose="02010600040101010101" charset="-122"/>
            </a:endParaRPr>
          </a:p>
        </p:txBody>
      </p:sp>
      <p:sp>
        <p:nvSpPr>
          <p:cNvPr id="102" name="椭圆 101" title=""/>
          <p:cNvSpPr/>
          <p:nvPr/>
        </p:nvSpPr>
        <p:spPr>
          <a:xfrm>
            <a:off x="786130" y="3642995"/>
            <a:ext cx="1638935" cy="582930"/>
          </a:xfrm>
          <a:prstGeom prst="ellipse">
            <a:avLst/>
          </a:prstGeom>
          <a:solidFill>
            <a:srgbClr val="D57E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latin typeface="Kaiti SC Regular" panose="02010600040101010101" charset="-122"/>
                <a:ea typeface="Kaiti SC Regular" panose="02010600040101010101" charset="-122"/>
              </a:rPr>
              <a:t>侧面描写</a:t>
            </a:r>
            <a:endParaRPr lang="zh-CN" altLang="en-US" sz="1600">
              <a:latin typeface="Kaiti SC Regular" panose="02010600040101010101" charset="-122"/>
              <a:ea typeface="Kaiti SC Regular" panose="02010600040101010101" charset="-122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2656840" y="1278890"/>
            <a:ext cx="1402080" cy="36830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60000"/>
                    <a:lumOff val="4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2">
                    <a:lumMod val="75000"/>
                  </a:schemeClr>
                </a:solidFill>
                <a:latin typeface="隶变-简" panose="02010600040101010101" charset="-122"/>
                <a:ea typeface="隶变-简" panose="02010600040101010101" charset="-122"/>
              </a:rPr>
              <a:t>纯洁、美丽</a:t>
            </a:r>
            <a:endParaRPr lang="zh-CN" altLang="en-US" b="1">
              <a:solidFill>
                <a:schemeClr val="accent2">
                  <a:lumMod val="75000"/>
                </a:schemeClr>
              </a:solidFill>
              <a:latin typeface="隶变-简" panose="02010600040101010101" charset="-122"/>
              <a:ea typeface="隶变-简" panose="02010600040101010101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2651760" y="2489835"/>
            <a:ext cx="2088515" cy="41783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noAutofit/>
          </a:bodyPr>
          <a:lstStyle/>
          <a:p>
            <a:r>
              <a:rPr lang="zh-CN" altLang="en-US" b="1">
                <a:solidFill>
                  <a:schemeClr val="accent2">
                    <a:lumMod val="75000"/>
                  </a:schemeClr>
                </a:solidFill>
                <a:latin typeface="隶变-简" panose="02010600040101010101" charset="-122"/>
                <a:ea typeface="隶变-简" panose="02010600040101010101" charset="-122"/>
              </a:rPr>
              <a:t>纯真、善良、真诚</a:t>
            </a:r>
            <a:endParaRPr lang="zh-CN" altLang="en-US" b="1">
              <a:solidFill>
                <a:schemeClr val="accent2">
                  <a:lumMod val="75000"/>
                </a:schemeClr>
              </a:solidFill>
              <a:latin typeface="隶变-简" panose="02010600040101010101" charset="-122"/>
              <a:ea typeface="隶变-简" panose="02010600040101010101" charset="-122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2644140" y="3561080"/>
            <a:ext cx="2096135" cy="36830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2">
                    <a:lumMod val="75000"/>
                  </a:schemeClr>
                </a:solidFill>
                <a:latin typeface="隶变-简" panose="02010600040101010101" charset="-122"/>
                <a:ea typeface="隶变-简" panose="02010600040101010101" charset="-122"/>
              </a:rPr>
              <a:t>执着、勇敢、向往</a:t>
            </a:r>
            <a:endParaRPr lang="zh-CN" altLang="en-US" b="1">
              <a:solidFill>
                <a:schemeClr val="accent2">
                  <a:lumMod val="75000"/>
                </a:schemeClr>
              </a:solidFill>
              <a:latin typeface="隶变-简" panose="02010600040101010101" charset="-122"/>
              <a:ea typeface="隶变-简" panose="02010600040101010101" charset="-122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2656840" y="3049905"/>
            <a:ext cx="2083435" cy="36830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2">
                    <a:lumMod val="75000"/>
                  </a:schemeClr>
                </a:solidFill>
                <a:latin typeface="隶变-简" panose="02010600040101010101" charset="-122"/>
                <a:ea typeface="隶变-简" panose="02010600040101010101" charset="-122"/>
              </a:rPr>
              <a:t>对知识的渴求</a:t>
            </a:r>
            <a:endParaRPr lang="zh-CN" altLang="en-US" b="1">
              <a:solidFill>
                <a:schemeClr val="accent2">
                  <a:lumMod val="75000"/>
                </a:schemeClr>
              </a:solidFill>
              <a:latin typeface="隶变-简" panose="02010600040101010101" charset="-122"/>
              <a:ea typeface="隶变-简" panose="02010600040101010101" charset="-122"/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2644140" y="4127500"/>
            <a:ext cx="2083435" cy="36830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2">
                    <a:lumMod val="75000"/>
                  </a:schemeClr>
                </a:solidFill>
                <a:latin typeface="隶变-简" panose="02010600040101010101" charset="-122"/>
                <a:ea typeface="隶变-简" panose="02010600040101010101" charset="-122"/>
              </a:rPr>
              <a:t>自尊、自爱、朴实</a:t>
            </a:r>
            <a:endParaRPr lang="zh-CN" altLang="en-US" b="1">
              <a:solidFill>
                <a:schemeClr val="accent2">
                  <a:lumMod val="75000"/>
                </a:schemeClr>
              </a:solidFill>
              <a:latin typeface="隶变-简" panose="02010600040101010101" charset="-122"/>
              <a:ea typeface="隶变-简" panose="02010600040101010101" charset="-122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2656840" y="1820545"/>
            <a:ext cx="2293620" cy="52006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no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accent2">
                    <a:lumMod val="75000"/>
                  </a:schemeClr>
                </a:solidFill>
                <a:latin typeface="隶变-简" panose="02010600040101010101" charset="-122"/>
                <a:ea typeface="隶变-简" panose="02010600040101010101" charset="-122"/>
                <a:cs typeface="Arial" panose="020b0604020202020204" pitchFamily="34" charset="0"/>
                <a:sym typeface="Calibri" panose="020f0502020204030204" pitchFamily="34" charset="0"/>
              </a:rPr>
              <a:t>胆小、恐惧、见识少</a:t>
            </a:r>
            <a:endParaRPr lang="zh-CN" altLang="en-US"/>
          </a:p>
        </p:txBody>
      </p:sp>
      <p:pic>
        <p:nvPicPr>
          <p:cNvPr id="11" name="图片占位符 10" title=""/>
          <p:cNvPicPr>
            <a:picLocks noChangeAspect="1"/>
          </p:cNvPicPr>
          <p:nvPr>
            <p:ph type="pic" sz="quarter" idx="18"/>
          </p:nvPr>
        </p:nvPicPr>
        <p:blipFill>
          <a:blip r:embed="rId2"/>
          <a:srcRect b="17106"/>
          <a:stretch>
            <a:fillRect/>
          </a:stretch>
        </p:blipFill>
        <p:spPr>
          <a:xfrm>
            <a:off x="6073140" y="2856865"/>
            <a:ext cx="2293620" cy="1638935"/>
          </a:xfrm>
          <a:prstGeom prst="rect">
            <a:avLst/>
          </a:prstGeom>
          <a:effectLst>
            <a:outerShdw blurRad="50800" dist="2540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占位符 2" title=""/>
          <p:cNvPicPr>
            <a:picLocks noChangeAspect="1"/>
          </p:cNvPicPr>
          <p:nvPr>
            <p:ph type="pic" sz="quarter" idx="14"/>
          </p:nvPr>
        </p:nvPicPr>
        <p:blipFill>
          <a:blip r:embed="rId3"/>
          <a:stretch>
            <a:fillRect/>
          </a:stretch>
        </p:blipFill>
        <p:spPr>
          <a:xfrm>
            <a:off x="5375910" y="1484630"/>
            <a:ext cx="1515110" cy="1639570"/>
          </a:xfrm>
          <a:prstGeom prst="rect">
            <a:avLst/>
          </a:prstGeom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" name="文本框 6" title=""/>
          <p:cNvSpPr txBox="1">
            <a:spLocks noChangeArrowheads="1"/>
          </p:cNvSpPr>
          <p:nvPr/>
        </p:nvSpPr>
        <p:spPr bwMode="auto">
          <a:xfrm>
            <a:off x="2179955" y="162560"/>
            <a:ext cx="4681855" cy="829945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</a:rPr>
              <a:t>讨论：火车来时，香雪与其他姑娘们有何不同的表现？为什么？</a:t>
            </a:r>
            <a:endParaRPr lang="zh-CN" altLang="en-US" sz="2400" b="1">
              <a:solidFill>
                <a:schemeClr val="accent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2" name="文本框 6" title=""/>
          <p:cNvSpPr txBox="1">
            <a:spLocks noChangeArrowheads="1"/>
          </p:cNvSpPr>
          <p:nvPr/>
        </p:nvSpPr>
        <p:spPr bwMode="auto">
          <a:xfrm>
            <a:off x="4129173" y="2089489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ctr" defTabSz="514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1"/>
                </a:solidFill>
                <a:latin typeface="+mj-ea"/>
                <a:ea typeface="+mj-ea"/>
              </a:defRPr>
            </a:lvl1pPr>
            <a:lvl2pPr marL="742950" indent="-285750">
              <a:defRPr sz="1300"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r>
              <a:rPr lang="zh-CN" altLang="en-US"/>
              <a:t>此处输入标题内容</a:t>
            </a:r>
            <a:endParaRPr lang="en-US" altLang="zh-CN"/>
          </a:p>
        </p:txBody>
      </p:sp>
      <p:grpSp>
        <p:nvGrpSpPr>
          <p:cNvPr id="41" name="组合 40" title=""/>
          <p:cNvGrpSpPr/>
          <p:nvPr/>
        </p:nvGrpSpPr>
        <p:grpSpPr>
          <a:xfrm>
            <a:off x="6741429" y="3684836"/>
            <a:ext cx="232028" cy="203281"/>
            <a:chOff x="1754188" y="3605213"/>
            <a:chExt cx="358775" cy="314325"/>
          </a:xfrm>
          <a:solidFill>
            <a:schemeClr val="bg1"/>
          </a:solidFill>
        </p:grpSpPr>
        <p:sp>
          <p:nvSpPr>
            <p:cNvPr id="42" name="AutoShape 103"/>
            <p:cNvSpPr/>
            <p:nvPr/>
          </p:nvSpPr>
          <p:spPr bwMode="auto">
            <a:xfrm>
              <a:off x="1811338" y="3660775"/>
              <a:ext cx="128587" cy="84138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43" name="AutoShape 104"/>
            <p:cNvSpPr/>
            <p:nvPr/>
          </p:nvSpPr>
          <p:spPr bwMode="auto">
            <a:xfrm>
              <a:off x="1754188" y="3605213"/>
              <a:ext cx="358775" cy="314325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grpSp>
        <p:nvGrpSpPr>
          <p:cNvPr id="44" name="组合 43" title=""/>
          <p:cNvGrpSpPr/>
          <p:nvPr/>
        </p:nvGrpSpPr>
        <p:grpSpPr>
          <a:xfrm>
            <a:off x="4269889" y="3648428"/>
            <a:ext cx="233055" cy="204308"/>
            <a:chOff x="1035050" y="1447800"/>
            <a:chExt cx="360363" cy="315913"/>
          </a:xfrm>
          <a:solidFill>
            <a:schemeClr val="bg1"/>
          </a:solidFill>
        </p:grpSpPr>
        <p:sp>
          <p:nvSpPr>
            <p:cNvPr id="45" name="AutoShape 147"/>
            <p:cNvSpPr/>
            <p:nvPr/>
          </p:nvSpPr>
          <p:spPr bwMode="auto">
            <a:xfrm>
              <a:off x="1035050" y="1447800"/>
              <a:ext cx="360363" cy="315913"/>
            </a:xfrm>
            <a:custGeom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46" name="AutoShape 148"/>
            <p:cNvSpPr/>
            <p:nvPr/>
          </p:nvSpPr>
          <p:spPr bwMode="auto">
            <a:xfrm>
              <a:off x="1092200" y="1504950"/>
              <a:ext cx="52388" cy="52388"/>
            </a:xfrm>
            <a:custGeom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graphicFrame>
        <p:nvGraphicFramePr>
          <p:cNvPr id="2" name="表格 1" title="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00990" y="1120140"/>
          <a:ext cx="8636635" cy="3700780"/>
        </p:xfrm>
        <a:graphic>
          <a:graphicData uri="http://schemas.openxmlformats.org/drawingml/2006/table">
            <a:tbl>
              <a:tblPr firstRow="1" bandRow="1"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  <a:reflection blurRad="6350" stA="50000" endA="300" endPos="38500" dist="50800" dir="5400000" sy="-100000" algn="bl" rotWithShape="0"/>
                </a:effectLst>
                <a:tableStyleId>{5C22544A-7EE6-4342-B048-85BDC9FD1C3A}</a:tableStyleId>
              </a:tblPr>
              <a:tblGrid>
                <a:gridCol w="1259840"/>
                <a:gridCol w="4497705"/>
                <a:gridCol w="2879090"/>
              </a:tblGrid>
              <a:tr h="31369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400" b="0">
                        <a:effectLst/>
                        <a:latin typeface="Kaiti SC Regular" panose="02010600040101010101" charset="-122"/>
                        <a:ea typeface="Kaiti SC Regular" panose="0201060004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400" b="1">
                          <a:effectLst/>
                          <a:latin typeface="Kaiti SC Bold" panose="02010600040101010101" charset="-122"/>
                          <a:ea typeface="Kaiti SC Bold" panose="02010600040101010101" charset="-122"/>
                        </a:rPr>
                        <a:t>其他姑娘们（以凤娇为代表）</a:t>
                      </a:r>
                      <a:endParaRPr lang="zh-CN" altLang="en-US" sz="1400" b="1">
                        <a:effectLst/>
                        <a:latin typeface="Kaiti SC Bold" panose="02010600040101010101" charset="-122"/>
                        <a:ea typeface="Kaiti SC Bold" panose="0201060004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1400" b="1">
                          <a:effectLst/>
                          <a:latin typeface="Kaiti SC Bold" panose="02010600040101010101" charset="-122"/>
                          <a:ea typeface="Kaiti SC Bold" panose="02010600040101010101" charset="-122"/>
                        </a:rPr>
                        <a:t>香雪</a:t>
                      </a:r>
                      <a:endParaRPr lang="zh-CN" altLang="en-US" sz="1400" b="1">
                        <a:effectLst/>
                        <a:latin typeface="Kaiti SC Bold" panose="02010600040101010101" charset="-122"/>
                        <a:ea typeface="Kaiti SC Bold" panose="02010600040101010101" charset="-122"/>
                      </a:endParaRPr>
                    </a:p>
                  </a:txBody>
                  <a:tcPr/>
                </a:tc>
              </a:tr>
              <a:tr h="73152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400" b="1">
                          <a:effectLst/>
                          <a:latin typeface="Kaiti SC Bold" panose="02010600040101010101" charset="-122"/>
                          <a:ea typeface="Kaiti SC Bold" panose="02010600040101010101" charset="-122"/>
                        </a:rPr>
                        <a:t>相同点</a:t>
                      </a:r>
                      <a:endParaRPr lang="zh-CN" altLang="en-US" sz="1400" b="1">
                        <a:effectLst/>
                        <a:latin typeface="Kaiti SC Bold" panose="02010600040101010101" charset="-122"/>
                        <a:ea typeface="Kaiti SC Bold" panose="02010600040101010101" charset="-122"/>
                      </a:endParaRPr>
                    </a:p>
                  </a:txBody>
                  <a:tcPr/>
                </a:tc>
                <a:tc gridSpan="2"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400" b="0">
                          <a:effectLst/>
                          <a:latin typeface="Kaiti SC Regular" panose="02010600040101010101" charset="-122"/>
                          <a:ea typeface="Kaiti SC Regular" panose="02010600040101010101" charset="-122"/>
                          <a:cs typeface="Kaiti SC Regular" panose="02010600040101010101" charset="-122"/>
                        </a:rPr>
                        <a:t>都有对山外世界的关注，对美的热烈的追求和向往。</a:t>
                      </a:r>
                      <a:endParaRPr lang="zh-CN" altLang="en-US" sz="1400" b="0">
                        <a:effectLst/>
                        <a:latin typeface="Kaiti SC Regular" panose="02010600040101010101" charset="-122"/>
                        <a:ea typeface="Kaiti SC Regular" panose="02010600040101010101" charset="-122"/>
                        <a:cs typeface="Kaiti SC Regular" panose="02010600040101010101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400" b="0">
                          <a:effectLst/>
                          <a:latin typeface="Kaiti SC Regular" panose="02010600040101010101" charset="-122"/>
                          <a:ea typeface="Kaiti SC Regular" panose="02010600040101010101" charset="-122"/>
                          <a:cs typeface="Kaiti SC Regular" panose="02010600040101010101" charset="-122"/>
                        </a:rPr>
                        <a:t>都有青春最美好的样子：善良，热情，淳朴，有希望，有追求。他们之间的关系淳朴干净，充满了人情美、人性美。</a:t>
                      </a:r>
                      <a:endParaRPr lang="zh-CN" altLang="en-US" sz="1400" b="0">
                        <a:effectLst/>
                        <a:latin typeface="Kaiti SC Regular" panose="02010600040101010101" charset="-122"/>
                        <a:ea typeface="Kaiti SC Regular" panose="02010600040101010101" charset="-122"/>
                        <a:cs typeface="Kaiti SC Regular" panose="02010600040101010101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137160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400" b="1">
                          <a:effectLst/>
                          <a:latin typeface="Kaiti SC Bold" panose="02010600040101010101" charset="-122"/>
                          <a:ea typeface="Kaiti SC Bold" panose="02010600040101010101" charset="-122"/>
                        </a:rPr>
                        <a:t>不同点</a:t>
                      </a:r>
                      <a:endParaRPr lang="zh-CN" altLang="en-US" sz="1400" b="1">
                        <a:effectLst/>
                        <a:latin typeface="Kaiti SC Bold" panose="02010600040101010101" charset="-122"/>
                        <a:ea typeface="Kaiti SC Bold" panose="0201060004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400" b="0">
                          <a:effectLst/>
                          <a:latin typeface="Kaiti SC Regular" panose="02010600040101010101" charset="-122"/>
                          <a:ea typeface="Kaiti SC Regular" panose="02010600040101010101" charset="-122"/>
                          <a:cs typeface="Kaiti SC Regular" panose="02010600040101010101" charset="-122"/>
                        </a:rPr>
                        <a:t>凤娇忙着看头饰、手表，和“北京话”做买卖。她们总是用土产换回自己喜爱的发卡、纱巾，甚至能松能紧的尼龙袜。</a:t>
                      </a:r>
                      <a:endParaRPr lang="zh-CN" altLang="en-US" sz="1400" b="0">
                        <a:effectLst/>
                        <a:latin typeface="Kaiti SC Regular" panose="02010600040101010101" charset="-122"/>
                        <a:ea typeface="Kaiti SC Regular" panose="02010600040101010101" charset="-122"/>
                        <a:cs typeface="Kaiti SC Regular" panose="02010600040101010101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400" b="0">
                          <a:effectLst/>
                          <a:latin typeface="Kaiti SC Regular" panose="02010600040101010101" charset="-122"/>
                          <a:ea typeface="Kaiti SC Regular" panose="02010600040101010101" charset="-122"/>
                          <a:cs typeface="Kaiti SC Regular" panose="02010600040101010101" charset="-122"/>
                        </a:rPr>
                        <a:t>（注重外表美和物质）</a:t>
                      </a:r>
                      <a:endParaRPr lang="zh-CN" altLang="en-US" sz="1400" b="0">
                        <a:effectLst/>
                        <a:latin typeface="Kaiti SC Regular" panose="02010600040101010101" charset="-122"/>
                        <a:ea typeface="Kaiti SC Regular" panose="02010600040101010101" charset="-122"/>
                        <a:cs typeface="Kaiti SC Regular" panose="02010600040101010101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1400" b="0">
                          <a:effectLst/>
                          <a:latin typeface="Kaiti SC Regular" panose="02010600040101010101" charset="-122"/>
                          <a:ea typeface="Kaiti SC Regular" panose="02010600040101010101" charset="-122"/>
                        </a:rPr>
                        <a:t>香雪注重的是车厢里的学生书包、铅笔盒之类的文化用品。她用一篮子鸡蛋换班上其他同学都有的自动铅笔盒，打听北京的大学、配乐诗朗诵、铅笔盒，渴望交换铅笔盒。</a:t>
                      </a:r>
                      <a:endParaRPr lang="zh-CN" altLang="en-US" sz="1400" b="0">
                        <a:effectLst/>
                        <a:latin typeface="Kaiti SC Regular" panose="02010600040101010101" charset="-122"/>
                        <a:ea typeface="Kaiti SC Regular" panose="02010600040101010101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400" b="0">
                          <a:effectLst/>
                          <a:latin typeface="Kaiti SC Regular" panose="02010600040101010101" charset="-122"/>
                          <a:ea typeface="Kaiti SC Regular" panose="02010600040101010101" charset="-122"/>
                        </a:rPr>
                        <a:t>（追求知识、文明和进步）</a:t>
                      </a:r>
                      <a:endParaRPr lang="zh-CN" altLang="en-US" sz="1400" b="0">
                        <a:effectLst/>
                        <a:latin typeface="Kaiti SC Regular" panose="02010600040101010101" charset="-122"/>
                        <a:ea typeface="Kaiti SC Regular" panose="02010600040101010101" charset="-122"/>
                      </a:endParaRPr>
                    </a:p>
                  </a:txBody>
                  <a:tcPr/>
                </a:tc>
              </a:tr>
              <a:tr h="731520">
                <a:tc gridSpan="3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0000"/>
                          </a:solidFill>
                          <a:effectLst/>
                          <a:latin typeface="Kaiti SC Bold" panose="02010600040101010101" charset="-122"/>
                          <a:ea typeface="Kaiti SC Bold" panose="02010600040101010101" charset="-122"/>
                        </a:rPr>
                        <a:t>直接原因</a:t>
                      </a:r>
                      <a:endParaRPr lang="zh-CN" altLang="en-US" sz="1400" b="0">
                        <a:effectLst/>
                        <a:latin typeface="Kaiti SC Regular" panose="02010600040101010101" charset="-122"/>
                        <a:ea typeface="Kaiti SC Regular" panose="02010600040101010101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400" b="0">
                          <a:effectLst/>
                          <a:latin typeface="Kaiti SC Regular" panose="02010600040101010101" charset="-122"/>
                          <a:ea typeface="Kaiti SC Regular" panose="02010600040101010101" charset="-122"/>
                        </a:rPr>
                        <a:t>香雪是台儿沟唯一的初中生，在学校受过同学们的嘲讽，于是非常渴望能拥有和她的同学一样的自动铅笔盒，同时也希望能获得同等的权利和尊严。</a:t>
                      </a:r>
                      <a:endParaRPr lang="zh-CN" altLang="en-US" sz="1400" b="0">
                        <a:effectLst/>
                        <a:latin typeface="Kaiti SC Regular" panose="02010600040101010101" charset="-122"/>
                        <a:ea typeface="Kaiti SC Regular" panose="02010600040101010101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552450">
                <a:tc gridSpan="3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1400" b="1">
                          <a:solidFill>
                            <a:srgbClr val="FF0000"/>
                          </a:solidFill>
                          <a:effectLst/>
                          <a:latin typeface="Kaiti SC Bold" panose="02010600040101010101" charset="-122"/>
                          <a:ea typeface="Kaiti SC Bold" panose="02010600040101010101" charset="-122"/>
                        </a:rPr>
                        <a:t>根本原因</a:t>
                      </a:r>
                      <a:endParaRPr lang="zh-CN" altLang="en-US" sz="1400" b="0">
                        <a:solidFill>
                          <a:srgbClr val="FF0000"/>
                        </a:solidFill>
                        <a:effectLst/>
                        <a:latin typeface="Kaiti SC Regular" panose="02010600040101010101" charset="-122"/>
                        <a:ea typeface="Kaiti SC Regular" panose="02010600040101010101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400" b="0">
                          <a:effectLst/>
                          <a:latin typeface="Kaiti SC Regular" panose="02010600040101010101" charset="-122"/>
                          <a:ea typeface="Kaiti SC Regular" panose="02010600040101010101" charset="-122"/>
                        </a:rPr>
                        <a:t>文化知识和理想追求使她和别人的需求不一样，也正是这样，她比别人的追求更高，比别人更勇敢，更突出。</a:t>
                      </a:r>
                      <a:endParaRPr lang="zh-CN" altLang="en-US" sz="1400" b="0">
                        <a:effectLst/>
                        <a:latin typeface="Kaiti SC Regular" panose="02010600040101010101" charset="-122"/>
                        <a:ea typeface="Kaiti SC Regular" panose="02010600040101010101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圆角矩形 2" title=""/>
          <p:cNvSpPr/>
          <p:nvPr/>
        </p:nvSpPr>
        <p:spPr>
          <a:xfrm>
            <a:off x="1491615" y="2287905"/>
            <a:ext cx="6177915" cy="1705610"/>
          </a:xfrm>
          <a:prstGeom prst="roundRect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6" title=""/>
          <p:cNvSpPr txBox="1">
            <a:spLocks noChangeArrowheads="1"/>
          </p:cNvSpPr>
          <p:nvPr/>
        </p:nvSpPr>
        <p:spPr bwMode="auto">
          <a:xfrm>
            <a:off x="2076450" y="1056640"/>
            <a:ext cx="5704205" cy="1216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solidFill>
                  <a:schemeClr val="accent2"/>
                </a:solidFill>
                <a:latin typeface="隶变-简" panose="02010600040101010101" charset="-122"/>
                <a:ea typeface="隶变-简" panose="02010600040101010101" charset="-122"/>
              </a:rPr>
              <a:t>思考：你认为香雪被欺负这部分情节能否放在故事的开头呢？</a:t>
            </a:r>
            <a:endParaRPr lang="zh-CN" altLang="en-US" sz="3200">
              <a:solidFill>
                <a:schemeClr val="accent2"/>
              </a:solidFill>
              <a:latin typeface="隶变-简" panose="02010600040101010101" charset="-122"/>
              <a:ea typeface="隶变-简" panose="02010600040101010101" charset="-122"/>
            </a:endParaRPr>
          </a:p>
        </p:txBody>
      </p:sp>
      <p:pic>
        <p:nvPicPr>
          <p:cNvPr id="21" name="图片 20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870" y="2774950"/>
            <a:ext cx="2165350" cy="2886075"/>
          </a:xfrm>
          <a:prstGeom prst="rect">
            <a:avLst/>
          </a:prstGeom>
        </p:spPr>
      </p:pic>
      <p:pic>
        <p:nvPicPr>
          <p:cNvPr id="22" name="图片 21" title="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69" b="25568"/>
          <a:stretch>
            <a:fillRect/>
          </a:stretch>
        </p:blipFill>
        <p:spPr>
          <a:xfrm>
            <a:off x="0" y="0"/>
            <a:ext cx="2721429" cy="4114541"/>
          </a:xfrm>
          <a:prstGeom prst="rect">
            <a:avLst/>
          </a:prstGeom>
        </p:spPr>
      </p:pic>
      <p:pic>
        <p:nvPicPr>
          <p:cNvPr id="10" name="图片 9" title="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01435" y="0"/>
            <a:ext cx="1742563" cy="1742563"/>
          </a:xfrm>
          <a:prstGeom prst="rect">
            <a:avLst/>
          </a:prstGeom>
        </p:spPr>
      </p:pic>
      <p:sp>
        <p:nvSpPr>
          <p:cNvPr id="2" name="文本框 1" title=""/>
          <p:cNvSpPr txBox="1"/>
          <p:nvPr/>
        </p:nvSpPr>
        <p:spPr>
          <a:xfrm>
            <a:off x="1718310" y="2504440"/>
            <a:ext cx="5951220" cy="13150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000">
                <a:solidFill>
                  <a:schemeClr val="accent2">
                    <a:lumMod val="50000"/>
                  </a:schemeClr>
                </a:solidFill>
                <a:latin typeface="隶变-简" panose="02010600040101010101" charset="-122"/>
                <a:ea typeface="隶变-简" panose="02010600040101010101" charset="-122"/>
                <a:cs typeface="隶变-简" panose="02010600040101010101" charset="-122"/>
              </a:rPr>
              <a:t>①“香雪在学校被同学嘲讽”→②“火车开进台儿沟”→③“姑娘们看火车、做生意”→</a:t>
            </a:r>
            <a:r>
              <a:rPr lang="zh-CN" altLang="en-US" sz="2000">
                <a:solidFill>
                  <a:schemeClr val="accent2">
                    <a:lumMod val="50000"/>
                  </a:schemeClr>
                </a:solidFill>
                <a:latin typeface="隶变-简" panose="02010600040101010101" charset="-122"/>
                <a:ea typeface="隶变-简" panose="02010600040101010101" charset="-122"/>
                <a:cs typeface="隶变-简" panose="02010600040101010101" charset="-122"/>
                <a:sym typeface="+mn-ea"/>
              </a:rPr>
              <a:t>④</a:t>
            </a:r>
            <a:r>
              <a:rPr lang="zh-CN" altLang="en-US" sz="2000">
                <a:solidFill>
                  <a:schemeClr val="accent2">
                    <a:lumMod val="50000"/>
                  </a:schemeClr>
                </a:solidFill>
                <a:latin typeface="隶变-简" panose="02010600040101010101" charset="-122"/>
                <a:ea typeface="隶变-简" panose="02010600040101010101" charset="-122"/>
                <a:cs typeface="隶变-简" panose="02010600040101010101" charset="-122"/>
              </a:rPr>
              <a:t>“香雪上火车用鸡蛋换铅笔盒”→</a:t>
            </a:r>
            <a:r>
              <a:rPr lang="zh-CN" altLang="en-US" sz="2000">
                <a:solidFill>
                  <a:schemeClr val="accent2">
                    <a:lumMod val="50000"/>
                  </a:schemeClr>
                </a:solidFill>
                <a:latin typeface="隶变-简" panose="02010600040101010101" charset="-122"/>
                <a:ea typeface="隶变-简" panose="02010600040101010101" charset="-122"/>
                <a:cs typeface="隶变-简" panose="02010600040101010101" charset="-122"/>
                <a:sym typeface="+mn-ea"/>
              </a:rPr>
              <a:t>⑤“香雪换回铅笔盒”→</a:t>
            </a:r>
            <a:r>
              <a:rPr lang="zh-CN" altLang="en-US" sz="2000">
                <a:solidFill>
                  <a:schemeClr val="accent2">
                    <a:lumMod val="50000"/>
                  </a:schemeClr>
                </a:solidFill>
                <a:latin typeface="隶变-简" panose="02010600040101010101" charset="-122"/>
                <a:ea typeface="隶变-简" panose="02010600040101010101" charset="-122"/>
                <a:cs typeface="隶变-简" panose="02010600040101010101" charset="-122"/>
              </a:rPr>
              <a:t>⑥“香雪夜归台儿沟”。</a:t>
            </a:r>
            <a:endParaRPr lang="zh-CN" altLang="en-US" sz="2000">
              <a:solidFill>
                <a:schemeClr val="accent2">
                  <a:lumMod val="50000"/>
                </a:schemeClr>
              </a:solidFill>
              <a:latin typeface="隶变-简" panose="02010600040101010101" charset="-122"/>
              <a:ea typeface="隶变-简" panose="02010600040101010101" charset="-122"/>
              <a:cs typeface="隶变-简" panose="02010600040101010101" charset="-122"/>
            </a:endParaRPr>
          </a:p>
        </p:txBody>
      </p:sp>
      <p:sp>
        <p:nvSpPr>
          <p:cNvPr id="4" name="圆角矩形 3" title=""/>
          <p:cNvSpPr/>
          <p:nvPr/>
        </p:nvSpPr>
        <p:spPr>
          <a:xfrm>
            <a:off x="513715" y="2425065"/>
            <a:ext cx="625475" cy="1473835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latin typeface="报隶-简" panose="02010600040101010101" charset="-122"/>
                <a:ea typeface="报隶-简" panose="02010600040101010101" charset="-122"/>
              </a:rPr>
              <a:t>插叙</a:t>
            </a:r>
            <a:endParaRPr lang="zh-CN" altLang="en-US" sz="2800">
              <a:latin typeface="报隶-简" panose="02010600040101010101" charset="-122"/>
              <a:ea typeface="报隶-简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TABLE_ENDDRAG_ORIGIN_RECT" val="680*300"/>
  <p:tag name="TABLE_ENDDRAG_RECT" val="23*88*680*300"/>
</p:tagLst>
</file>

<file path=ppt/tags/tag2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日系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6916E"/>
      </a:accent1>
      <a:accent2>
        <a:srgbClr val="B18072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00"/>
      </a:hlink>
      <a:folHlink>
        <a:srgbClr val="954F72"/>
      </a:folHlink>
    </a:clrScheme>
    <a:fontScheme name="方正苏新诗柳楷简体">
      <a:majorFont>
        <a:latin typeface="Arial"/>
        <a:ea typeface="方正苏新诗柳楷简体"/>
        <a:cs typeface="Arial"/>
      </a:majorFont>
      <a:minorFont>
        <a:latin typeface="Calibri Light"/>
        <a:ea typeface="微软雅黑 Light"/>
        <a:cs typeface="Arial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110</Paragraphs>
  <Slides>21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41">
      <vt:lpstr>Arial</vt:lpstr>
      <vt:lpstr>方正苏新诗柳楷简体</vt:lpstr>
      <vt:lpstr>Calibri Light</vt:lpstr>
      <vt:lpstr>微软雅黑 Light</vt:lpstr>
      <vt:lpstr>等线 Light</vt:lpstr>
      <vt:lpstr>等线</vt:lpstr>
      <vt:lpstr>Xingkai SC Bold</vt:lpstr>
      <vt:lpstr>Xingkai SC Light</vt:lpstr>
      <vt:lpstr>方正宋刻本秀楷简体</vt:lpstr>
      <vt:lpstr>华文楷体</vt:lpstr>
      <vt:lpstr>方正苏新诗柳楷繁体</vt:lpstr>
      <vt:lpstr>Kaiti SC Regular</vt:lpstr>
      <vt:lpstr>隶变-简</vt:lpstr>
      <vt:lpstr>Calibri</vt:lpstr>
      <vt:lpstr>Gill Sans</vt:lpstr>
      <vt:lpstr>Kaiti SC Bold</vt:lpstr>
      <vt:lpstr>报隶-简</vt:lpstr>
      <vt:lpstr>Times New Roman</vt:lpstr>
      <vt:lpstr>Kaiti SC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2023-09-09T11:49:20.256</cp:lastPrinted>
  <dcterms:created xsi:type="dcterms:W3CDTF">2023-09-09T11:49:20Z</dcterms:created>
  <dcterms:modified xsi:type="dcterms:W3CDTF">2023-09-09T03:49:20Z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